
<file path=[Content_Types].xml><?xml version="1.0" encoding="utf-8"?>
<Types xmlns="http://schemas.openxmlformats.org/package/2006/content-types">
  <Default Extension="png" ContentType="image/png"/>
  <Default Extension="mp3" ContentType="audio/mpeg"/>
  <Default Extension="svg" ContentType="image/svg+xml"/>
  <Default Extension="jpeg" ContentType="image/jpeg"/>
  <Default Extension="rels" ContentType="application/vnd.openxmlformats-package.relationships+xml"/>
  <Default Extension="xml" ContentType="application/xml"/>
  <Default Extension="wav" ContentType="audio/x-wav"/>
  <Default Extension="xlsx" ContentType="application/vnd.openxmlformats-officedocument.spreadsheetml.sheet"/>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tags/tag1.xml" ContentType="application/vnd.openxmlformats-officedocument.presentationml.tags+xml"/>
  <Override PartName="/ppt/tags/tag2.xml" ContentType="application/vnd.openxmlformats-officedocument.presentationml.tags+xml"/>
  <Override PartName="/ppt/tags/tag3.xml" ContentType="application/vnd.openxmlformats-officedocument.presentationml.tags+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theme/theme2.xml" ContentType="application/vnd.openxmlformats-officedocument.theme+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theme/theme3.xml" ContentType="application/vnd.openxmlformats-officedocument.theme+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theme/theme4.xml" ContentType="application/vnd.openxmlformats-officedocument.theme+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5.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theme/theme6.xml" ContentType="application/vnd.openxmlformats-officedocument.theme+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theme/theme7.xml" ContentType="application/vnd.openxmlformats-officedocument.theme+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theme/theme8.xml" ContentType="application/vnd.openxmlformats-officedocument.theme+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4.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 id="2147483658" r:id="rId2"/>
    <p:sldMasterId id="2147483701" r:id="rId3"/>
    <p:sldMasterId id="2147483744" r:id="rId4"/>
    <p:sldMasterId id="2147483750" r:id="rId5"/>
    <p:sldMasterId id="2147483849" r:id="rId6"/>
    <p:sldMasterId id="2147483861" r:id="rId7"/>
    <p:sldMasterId id="2147483885" r:id="rId8"/>
    <p:sldMasterId id="2147483897" r:id="rId9"/>
  </p:sldMasterIdLst>
  <p:notesMasterIdLst>
    <p:notesMasterId r:id="rId66"/>
  </p:notesMasterIdLst>
  <p:sldIdLst>
    <p:sldId id="258" r:id="rId10"/>
    <p:sldId id="259" r:id="rId11"/>
    <p:sldId id="260" r:id="rId12"/>
    <p:sldId id="393" r:id="rId13"/>
    <p:sldId id="388" r:id="rId14"/>
    <p:sldId id="389" r:id="rId15"/>
    <p:sldId id="261" r:id="rId16"/>
    <p:sldId id="315" r:id="rId17"/>
    <p:sldId id="316" r:id="rId18"/>
    <p:sldId id="321" r:id="rId19"/>
    <p:sldId id="322" r:id="rId20"/>
    <p:sldId id="318" r:id="rId21"/>
    <p:sldId id="323" r:id="rId22"/>
    <p:sldId id="320" r:id="rId23"/>
    <p:sldId id="256" r:id="rId24"/>
    <p:sldId id="257" r:id="rId25"/>
    <p:sldId id="329" r:id="rId26"/>
    <p:sldId id="325" r:id="rId27"/>
    <p:sldId id="324" r:id="rId28"/>
    <p:sldId id="326" r:id="rId29"/>
    <p:sldId id="328" r:id="rId30"/>
    <p:sldId id="330" r:id="rId31"/>
    <p:sldId id="392" r:id="rId32"/>
    <p:sldId id="332" r:id="rId33"/>
    <p:sldId id="384" r:id="rId34"/>
    <p:sldId id="398" r:id="rId35"/>
    <p:sldId id="331" r:id="rId36"/>
    <p:sldId id="394" r:id="rId37"/>
    <p:sldId id="334" r:id="rId38"/>
    <p:sldId id="335" r:id="rId39"/>
    <p:sldId id="399" r:id="rId40"/>
    <p:sldId id="386" r:id="rId41"/>
    <p:sldId id="387" r:id="rId42"/>
    <p:sldId id="374" r:id="rId43"/>
    <p:sldId id="337" r:id="rId44"/>
    <p:sldId id="338" r:id="rId45"/>
    <p:sldId id="395" r:id="rId46"/>
    <p:sldId id="385" r:id="rId47"/>
    <p:sldId id="339" r:id="rId48"/>
    <p:sldId id="400" r:id="rId49"/>
    <p:sldId id="270" r:id="rId50"/>
    <p:sldId id="280" r:id="rId51"/>
    <p:sldId id="366" r:id="rId52"/>
    <p:sldId id="363" r:id="rId53"/>
    <p:sldId id="367" r:id="rId54"/>
    <p:sldId id="372" r:id="rId55"/>
    <p:sldId id="368" r:id="rId56"/>
    <p:sldId id="371" r:id="rId57"/>
    <p:sldId id="375" r:id="rId58"/>
    <p:sldId id="390" r:id="rId59"/>
    <p:sldId id="373" r:id="rId60"/>
    <p:sldId id="391" r:id="rId61"/>
    <p:sldId id="380" r:id="rId62"/>
    <p:sldId id="379" r:id="rId63"/>
    <p:sldId id="378" r:id="rId64"/>
    <p:sldId id="370" r:id="rId65"/>
  </p:sldIdLst>
  <p:sldSz cx="12192000" cy="6858000"/>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userDrawn="1">
          <p15:clr>
            <a:srgbClr val="A4A3A4"/>
          </p15:clr>
        </p15:guide>
        <p15:guide id="2" pos="3840" userDrawn="1">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BFAF1"/>
    <a:srgbClr val="2B5AAD"/>
    <a:srgbClr val="FCA400"/>
    <a:srgbClr val="4ACA7B"/>
    <a:srgbClr val="FF3344"/>
    <a:srgbClr val="DE0062"/>
    <a:srgbClr val="F574B7"/>
    <a:srgbClr val="7F7F7F"/>
    <a:srgbClr val="F361E9"/>
    <a:srgbClr val="FC732D"/>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940675A-B579-460E-94D1-54222C63F5D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 styleId="{ED083AE6-46FA-4A59-8FB0-9F97EB10719F}" styleName="Light Style 3 - Accent 4">
    <a:wholeTbl>
      <a:tcTxStyle>
        <a:fontRef idx="minor">
          <a:scrgbClr r="0" g="0" b="0"/>
        </a:fontRef>
        <a:schemeClr val="tx1"/>
      </a:tcTxStyle>
      <a:tcStyle>
        <a:tcBdr>
          <a:left>
            <a:ln w="12700" cmpd="sng">
              <a:solidFill>
                <a:schemeClr val="accent4"/>
              </a:solidFill>
            </a:ln>
          </a:left>
          <a:right>
            <a:ln w="12700" cmpd="sng">
              <a:solidFill>
                <a:schemeClr val="accent4"/>
              </a:solidFill>
            </a:ln>
          </a:right>
          <a:top>
            <a:ln w="12700" cmpd="sng">
              <a:solidFill>
                <a:schemeClr val="accent4"/>
              </a:solidFill>
            </a:ln>
          </a:top>
          <a:bottom>
            <a:ln w="12700" cmpd="sng">
              <a:solidFill>
                <a:schemeClr val="accent4"/>
              </a:solidFill>
            </a:ln>
          </a:bottom>
          <a:insideH>
            <a:ln w="12700" cmpd="sng">
              <a:solidFill>
                <a:schemeClr val="accent4"/>
              </a:solidFill>
            </a:ln>
          </a:insideH>
          <a:insideV>
            <a:ln w="12700" cmpd="sng">
              <a:solidFill>
                <a:schemeClr val="accent4"/>
              </a:solidFill>
            </a:ln>
          </a:insideV>
        </a:tcBdr>
        <a:fill>
          <a:noFill/>
        </a:fill>
      </a:tcStyle>
    </a:wholeTbl>
    <a:band1H>
      <a:tcStyle>
        <a:tcBdr/>
        <a:fill>
          <a:solidFill>
            <a:schemeClr val="accent4">
              <a:alpha val="20000"/>
            </a:schemeClr>
          </a:solidFill>
        </a:fill>
      </a:tcStyle>
    </a:band1H>
    <a:band1V>
      <a:tcStyle>
        <a:tcBdr/>
        <a:fill>
          <a:solidFill>
            <a:schemeClr val="accent4">
              <a:alpha val="20000"/>
            </a:schemeClr>
          </a:solidFill>
        </a:fill>
      </a:tcStyle>
    </a:band1V>
    <a:lastCol>
      <a:tcTxStyle b="on"/>
      <a:tcStyle>
        <a:tcBdr/>
      </a:tcStyle>
    </a:lastCol>
    <a:firstCol>
      <a:tcTxStyle b="on"/>
      <a:tcStyle>
        <a:tcBdr/>
      </a:tcStyle>
    </a:firstCol>
    <a:lastRow>
      <a:tcTxStyle b="on"/>
      <a:tcStyle>
        <a:tcBdr>
          <a:top>
            <a:ln w="50800" cmpd="dbl">
              <a:solidFill>
                <a:schemeClr val="accent4"/>
              </a:solidFill>
            </a:ln>
          </a:top>
        </a:tcBdr>
        <a:fill>
          <a:noFill/>
        </a:fill>
      </a:tcStyle>
    </a:lastRow>
    <a:firstRow>
      <a:tcTxStyle b="on"/>
      <a:tcStyle>
        <a:tcBdr>
          <a:bottom>
            <a:ln w="25400" cmpd="sng">
              <a:solidFill>
                <a:schemeClr val="accent4"/>
              </a:solidFill>
            </a:ln>
          </a:bottom>
        </a:tcBdr>
        <a:fill>
          <a:no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3897" autoAdjust="0"/>
    <p:restoredTop sz="72238" autoAdjust="0"/>
  </p:normalViewPr>
  <p:slideViewPr>
    <p:cSldViewPr showGuides="1">
      <p:cViewPr varScale="1">
        <p:scale>
          <a:sx n="50" d="100"/>
          <a:sy n="50" d="100"/>
        </p:scale>
        <p:origin x="917" y="-96"/>
      </p:cViewPr>
      <p:guideLst>
        <p:guide orient="horz" pos="2160"/>
        <p:guide pos="3840"/>
      </p:guideLst>
    </p:cSldViewPr>
  </p:slideViewPr>
  <p:notesTextViewPr>
    <p:cViewPr>
      <p:scale>
        <a:sx n="1" d="1"/>
        <a:sy n="1" d="1"/>
      </p:scale>
      <p:origin x="0" y="0"/>
    </p:cViewPr>
  </p:notesTextViewPr>
  <p:sorterViewPr>
    <p:cViewPr>
      <p:scale>
        <a:sx n="100" d="100"/>
        <a:sy n="100" d="100"/>
      </p:scale>
      <p:origin x="0" y="0"/>
    </p:cViewPr>
  </p:sorter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17.xml"/><Relationship Id="rId21" Type="http://schemas.openxmlformats.org/officeDocument/2006/relationships/slide" Target="slides/slide12.xml"/><Relationship Id="rId42" Type="http://schemas.openxmlformats.org/officeDocument/2006/relationships/slide" Target="slides/slide33.xml"/><Relationship Id="rId47" Type="http://schemas.openxmlformats.org/officeDocument/2006/relationships/slide" Target="slides/slide38.xml"/><Relationship Id="rId63" Type="http://schemas.openxmlformats.org/officeDocument/2006/relationships/slide" Target="slides/slide54.xml"/><Relationship Id="rId68" Type="http://schemas.openxmlformats.org/officeDocument/2006/relationships/viewProps" Target="viewProps.xml"/><Relationship Id="rId7" Type="http://schemas.openxmlformats.org/officeDocument/2006/relationships/slideMaster" Target="slideMasters/slideMaster7.xml"/><Relationship Id="rId2" Type="http://schemas.openxmlformats.org/officeDocument/2006/relationships/slideMaster" Target="slideMasters/slideMaster2.xml"/><Relationship Id="rId16" Type="http://schemas.openxmlformats.org/officeDocument/2006/relationships/slide" Target="slides/slide7.xml"/><Relationship Id="rId29" Type="http://schemas.openxmlformats.org/officeDocument/2006/relationships/slide" Target="slides/slide20.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slide" Target="slides/slide28.xml"/><Relationship Id="rId40" Type="http://schemas.openxmlformats.org/officeDocument/2006/relationships/slide" Target="slides/slide31.xml"/><Relationship Id="rId45" Type="http://schemas.openxmlformats.org/officeDocument/2006/relationships/slide" Target="slides/slide36.xml"/><Relationship Id="rId53" Type="http://schemas.openxmlformats.org/officeDocument/2006/relationships/slide" Target="slides/slide44.xml"/><Relationship Id="rId58" Type="http://schemas.openxmlformats.org/officeDocument/2006/relationships/slide" Target="slides/slide49.xml"/><Relationship Id="rId66" Type="http://schemas.openxmlformats.org/officeDocument/2006/relationships/notesMaster" Target="notesMasters/notesMaster1.xml"/><Relationship Id="rId5" Type="http://schemas.openxmlformats.org/officeDocument/2006/relationships/slideMaster" Target="slideMasters/slideMaster5.xml"/><Relationship Id="rId61" Type="http://schemas.openxmlformats.org/officeDocument/2006/relationships/slide" Target="slides/slide52.xml"/><Relationship Id="rId19" Type="http://schemas.openxmlformats.org/officeDocument/2006/relationships/slide" Target="slides/slide10.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slide" Target="slides/slide26.xml"/><Relationship Id="rId43" Type="http://schemas.openxmlformats.org/officeDocument/2006/relationships/slide" Target="slides/slide34.xml"/><Relationship Id="rId48" Type="http://schemas.openxmlformats.org/officeDocument/2006/relationships/slide" Target="slides/slide39.xml"/><Relationship Id="rId56" Type="http://schemas.openxmlformats.org/officeDocument/2006/relationships/slide" Target="slides/slide47.xml"/><Relationship Id="rId64" Type="http://schemas.openxmlformats.org/officeDocument/2006/relationships/slide" Target="slides/slide55.xml"/><Relationship Id="rId69" Type="http://schemas.openxmlformats.org/officeDocument/2006/relationships/theme" Target="theme/theme1.xml"/><Relationship Id="rId8" Type="http://schemas.openxmlformats.org/officeDocument/2006/relationships/slideMaster" Target="slideMasters/slideMaster8.xml"/><Relationship Id="rId51" Type="http://schemas.openxmlformats.org/officeDocument/2006/relationships/slide" Target="slides/slide42.xml"/><Relationship Id="rId3" Type="http://schemas.openxmlformats.org/officeDocument/2006/relationships/slideMaster" Target="slideMasters/slideMaster3.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slide" Target="slides/slide29.xml"/><Relationship Id="rId46" Type="http://schemas.openxmlformats.org/officeDocument/2006/relationships/slide" Target="slides/slide37.xml"/><Relationship Id="rId59" Type="http://schemas.openxmlformats.org/officeDocument/2006/relationships/slide" Target="slides/slide50.xml"/><Relationship Id="rId67" Type="http://schemas.openxmlformats.org/officeDocument/2006/relationships/presProps" Target="presProps.xml"/><Relationship Id="rId20" Type="http://schemas.openxmlformats.org/officeDocument/2006/relationships/slide" Target="slides/slide11.xml"/><Relationship Id="rId41" Type="http://schemas.openxmlformats.org/officeDocument/2006/relationships/slide" Target="slides/slide32.xml"/><Relationship Id="rId54" Type="http://schemas.openxmlformats.org/officeDocument/2006/relationships/slide" Target="slides/slide45.xml"/><Relationship Id="rId62" Type="http://schemas.openxmlformats.org/officeDocument/2006/relationships/slide" Target="slides/slide53.xml"/><Relationship Id="rId70" Type="http://schemas.openxmlformats.org/officeDocument/2006/relationships/tableStyles" Target="tableStyles.xml"/><Relationship Id="rId1" Type="http://schemas.openxmlformats.org/officeDocument/2006/relationships/slideMaster" Target="slideMasters/slideMaster1.xml"/><Relationship Id="rId6" Type="http://schemas.openxmlformats.org/officeDocument/2006/relationships/slideMaster" Target="slideMasters/slideMaster6.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slide" Target="slides/slide27.xml"/><Relationship Id="rId49" Type="http://schemas.openxmlformats.org/officeDocument/2006/relationships/slide" Target="slides/slide40.xml"/><Relationship Id="rId57" Type="http://schemas.openxmlformats.org/officeDocument/2006/relationships/slide" Target="slides/slide48.xml"/><Relationship Id="rId10" Type="http://schemas.openxmlformats.org/officeDocument/2006/relationships/slide" Target="slides/slide1.xml"/><Relationship Id="rId31" Type="http://schemas.openxmlformats.org/officeDocument/2006/relationships/slide" Target="slides/slide22.xml"/><Relationship Id="rId44" Type="http://schemas.openxmlformats.org/officeDocument/2006/relationships/slide" Target="slides/slide35.xml"/><Relationship Id="rId52" Type="http://schemas.openxmlformats.org/officeDocument/2006/relationships/slide" Target="slides/slide43.xml"/><Relationship Id="rId60" Type="http://schemas.openxmlformats.org/officeDocument/2006/relationships/slide" Target="slides/slide51.xml"/><Relationship Id="rId65" Type="http://schemas.openxmlformats.org/officeDocument/2006/relationships/slide" Target="slides/slide56.xml"/><Relationship Id="rId4" Type="http://schemas.openxmlformats.org/officeDocument/2006/relationships/slideMaster" Target="slideMasters/slideMaster4.xml"/><Relationship Id="rId9" Type="http://schemas.openxmlformats.org/officeDocument/2006/relationships/slideMaster" Target="slideMasters/slideMaster9.xml"/><Relationship Id="rId13" Type="http://schemas.openxmlformats.org/officeDocument/2006/relationships/slide" Target="slides/slide4.xml"/><Relationship Id="rId18" Type="http://schemas.openxmlformats.org/officeDocument/2006/relationships/slide" Target="slides/slide9.xml"/><Relationship Id="rId39" Type="http://schemas.openxmlformats.org/officeDocument/2006/relationships/slide" Target="slides/slide30.xml"/><Relationship Id="rId34" Type="http://schemas.openxmlformats.org/officeDocument/2006/relationships/slide" Target="slides/slide25.xml"/><Relationship Id="rId50" Type="http://schemas.openxmlformats.org/officeDocument/2006/relationships/slide" Target="slides/slide41.xml"/><Relationship Id="rId55" Type="http://schemas.openxmlformats.org/officeDocument/2006/relationships/slide" Target="slides/slide46.xml"/></Relationships>
</file>

<file path=ppt/charts/_rels/chart1.xml.rels><?xml version="1.0" encoding="UTF-8" standalone="yes"?>
<Relationships xmlns="http://schemas.openxmlformats.org/package/2006/relationships"><Relationship Id="rId3" Type="http://schemas.openxmlformats.org/officeDocument/2006/relationships/package" Target="../embeddings/Microsoft_Excel_Worksheet.xlsx"/><Relationship Id="rId2" Type="http://schemas.microsoft.com/office/2011/relationships/chartColorStyle" Target="colors1.xml"/><Relationship Id="rId1" Type="http://schemas.microsoft.com/office/2011/relationships/chartStyle" Target="style1.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manualLayout>
          <c:layoutTarget val="inner"/>
          <c:xMode val="edge"/>
          <c:yMode val="edge"/>
          <c:x val="0.30434417497574445"/>
          <c:y val="4.243164903569159E-2"/>
          <c:w val="0.39131144063315476"/>
          <c:h val="0.69367764717062941"/>
        </c:manualLayout>
      </c:layout>
      <c:pieChart>
        <c:varyColors val="1"/>
        <c:ser>
          <c:idx val="0"/>
          <c:order val="0"/>
          <c:tx>
            <c:strRef>
              <c:f>Sheet1!$B$1</c:f>
              <c:strCache>
                <c:ptCount val="1"/>
                <c:pt idx="0">
                  <c:v>Sales</c:v>
                </c:pt>
              </c:strCache>
            </c:strRef>
          </c:tx>
          <c:spPr>
            <a:ln>
              <a:noFill/>
            </a:ln>
          </c:spPr>
          <c:dPt>
            <c:idx val="0"/>
            <c:bubble3D val="0"/>
            <c:spPr>
              <a:gradFill rotWithShape="1">
                <a:gsLst>
                  <a:gs pos="0">
                    <a:schemeClr val="accent1">
                      <a:tint val="100000"/>
                      <a:shade val="100000"/>
                      <a:satMod val="130000"/>
                    </a:schemeClr>
                  </a:gs>
                  <a:gs pos="100000">
                    <a:schemeClr val="accent1">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1-704C-4DB1-8A43-DF676BD18BA5}"/>
              </c:ext>
            </c:extLst>
          </c:dPt>
          <c:dPt>
            <c:idx val="1"/>
            <c:bubble3D val="0"/>
            <c:spPr>
              <a:gradFill rotWithShape="1">
                <a:gsLst>
                  <a:gs pos="0">
                    <a:schemeClr val="accent2">
                      <a:tint val="100000"/>
                      <a:shade val="100000"/>
                      <a:satMod val="130000"/>
                    </a:schemeClr>
                  </a:gs>
                  <a:gs pos="100000">
                    <a:schemeClr val="accent2">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3-704C-4DB1-8A43-DF676BD18BA5}"/>
              </c:ext>
            </c:extLst>
          </c:dPt>
          <c:dPt>
            <c:idx val="2"/>
            <c:bubble3D val="0"/>
            <c:spPr>
              <a:gradFill rotWithShape="1">
                <a:gsLst>
                  <a:gs pos="0">
                    <a:schemeClr val="accent3">
                      <a:tint val="100000"/>
                      <a:shade val="100000"/>
                      <a:satMod val="130000"/>
                    </a:schemeClr>
                  </a:gs>
                  <a:gs pos="100000">
                    <a:schemeClr val="accent3">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5-704C-4DB1-8A43-DF676BD18BA5}"/>
              </c:ext>
            </c:extLst>
          </c:dPt>
          <c:dPt>
            <c:idx val="3"/>
            <c:bubble3D val="0"/>
            <c:spPr>
              <a:gradFill rotWithShape="1">
                <a:gsLst>
                  <a:gs pos="0">
                    <a:schemeClr val="accent4">
                      <a:tint val="100000"/>
                      <a:shade val="100000"/>
                      <a:satMod val="130000"/>
                    </a:schemeClr>
                  </a:gs>
                  <a:gs pos="100000">
                    <a:schemeClr val="accent4">
                      <a:tint val="50000"/>
                      <a:shade val="100000"/>
                      <a:satMod val="350000"/>
                    </a:schemeClr>
                  </a:gs>
                </a:gsLst>
                <a:lin ang="16200000" scaled="0"/>
              </a:gradFill>
              <a:ln>
                <a:noFill/>
              </a:ln>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c:spPr>
            <c:extLst>
              <c:ext xmlns:c16="http://schemas.microsoft.com/office/drawing/2014/chart" uri="{C3380CC4-5D6E-409C-BE32-E72D297353CC}">
                <c16:uniqueId val="{00000007-704C-4DB1-8A43-DF676BD18BA5}"/>
              </c:ext>
            </c:extLst>
          </c:dPt>
          <c:cat>
            <c:strRef>
              <c:f>Sheet1!$A$2:$A$5</c:f>
              <c:strCache>
                <c:ptCount val="2"/>
                <c:pt idx="0">
                  <c:v>13 bang thuộc địa ở Bắc Mỹ</c:v>
                </c:pt>
                <c:pt idx="1">
                  <c:v>Đế quốc Anh</c:v>
                </c:pt>
              </c:strCache>
            </c:strRef>
          </c:cat>
          <c:val>
            <c:numRef>
              <c:f>Sheet1!$B$2:$B$5</c:f>
              <c:numCache>
                <c:formatCode>General</c:formatCode>
                <c:ptCount val="4"/>
                <c:pt idx="0">
                  <c:v>4</c:v>
                </c:pt>
                <c:pt idx="1">
                  <c:v>6</c:v>
                </c:pt>
              </c:numCache>
            </c:numRef>
          </c:val>
          <c:extLst>
            <c:ext xmlns:c16="http://schemas.microsoft.com/office/drawing/2014/chart" uri="{C3380CC4-5D6E-409C-BE32-E72D297353CC}">
              <c16:uniqueId val="{00000008-704C-4DB1-8A43-DF676BD18BA5}"/>
            </c:ext>
          </c:extLst>
        </c:ser>
        <c:dLbls>
          <c:showLegendKey val="0"/>
          <c:showVal val="0"/>
          <c:showCatName val="0"/>
          <c:showSerName val="0"/>
          <c:showPercent val="0"/>
          <c:showBubbleSize val="0"/>
          <c:showLeaderLines val="1"/>
        </c:dLbls>
        <c:firstSliceAng val="0"/>
      </c:pieChart>
      <c:spPr>
        <a:noFill/>
        <a:ln>
          <a:noFill/>
        </a:ln>
        <a:effectLst/>
      </c:spPr>
    </c:plotArea>
    <c:legend>
      <c:legendPos val="b"/>
      <c:legendEntry>
        <c:idx val="2"/>
        <c:delete val="1"/>
      </c:legendEntry>
      <c:legendEntry>
        <c:idx val="3"/>
        <c:delete val="1"/>
      </c:legendEntry>
      <c:overlay val="0"/>
      <c:spPr>
        <a:noFill/>
        <a:ln>
          <a:noFill/>
        </a:ln>
        <a:effectLst/>
      </c:spPr>
      <c:txPr>
        <a:bodyPr rot="0" spcFirstLastPara="1" vertOverflow="ellipsis" vert="horz" wrap="square" anchor="ctr" anchorCtr="1"/>
        <a:lstStyle/>
        <a:p>
          <a:pPr>
            <a:defRPr sz="1600" b="0" i="0" u="none" strike="noStrike" kern="1200" baseline="0">
              <a:solidFill>
                <a:schemeClr val="tx1">
                  <a:lumMod val="65000"/>
                  <a:lumOff val="35000"/>
                </a:schemeClr>
              </a:solidFill>
              <a:latin typeface="Times New Roman" panose="02020603050405020304" pitchFamily="18" charset="0"/>
              <a:ea typeface="#9Slide02 Tieu de dai" panose="02000000000000000000" pitchFamily="2" charset="0"/>
              <a:cs typeface="Times New Roman" panose="02020603050405020304" pitchFamily="18" charset="0"/>
            </a:defRPr>
          </a:pPr>
          <a:endParaRPr lang="en-US"/>
        </a:p>
      </c:txPr>
    </c:legend>
    <c:plotVisOnly val="1"/>
    <c:dispBlanksAs val="gap"/>
    <c:showDLblsOverMax val="0"/>
    <c:extLst>
      <c:ext xmlns:c16r3="http://schemas.microsoft.com/office/drawing/2017/03/chart" uri="{56B9EC1D-385E-4148-901F-78D8002777C0}">
        <c16r3:dataDisplayOptions16>
          <c16r3:dispNaAsBlank val="1"/>
        </c16r3:dataDisplayOptions16>
      </c:ext>
    </c:extLst>
  </c:chart>
  <c:spPr>
    <a:noFill/>
    <a:ln>
      <a:noFill/>
    </a:ln>
    <a:effectLst/>
  </c:spPr>
  <c:txPr>
    <a:bodyPr/>
    <a:lstStyle/>
    <a:p>
      <a:pPr>
        <a:defRPr/>
      </a:pPr>
      <a:endParaRPr lang="en-US"/>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344">
  <cs:axisTitle>
    <cs:lnRef idx="0"/>
    <cs:fillRef idx="0"/>
    <cs:effectRef idx="0"/>
    <cs:fontRef idx="minor">
      <a:schemeClr val="tx1">
        <a:lumMod val="65000"/>
        <a:lumOff val="35000"/>
      </a:schemeClr>
    </cs:fontRef>
    <cs:defRPr sz="1197" kern="1200"/>
  </cs:axisTitle>
  <cs:category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2"/>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3">
      <cs:styleClr val="auto"/>
    </cs:fillRef>
    <cs:effectRef idx="3"/>
    <cs:fontRef idx="minor">
      <a:schemeClr val="tx1"/>
    </cs:fontRef>
  </cs:dataPoint>
  <cs:dataPoint3D>
    <cs:lnRef idx="0"/>
    <cs:fillRef idx="3">
      <cs:styleClr val="auto"/>
    </cs:fillRef>
    <cs:effectRef idx="3"/>
    <cs:fontRef idx="minor">
      <a:schemeClr val="tx1"/>
    </cs:fontRef>
  </cs:dataPoint3D>
  <cs:dataPointLine>
    <cs:lnRef idx="0">
      <cs:styleClr val="auto"/>
    </cs:lnRef>
    <cs:fillRef idx="3"/>
    <cs:effectRef idx="3"/>
    <cs:fontRef idx="minor">
      <a:schemeClr val="tx1"/>
    </cs:fontRef>
    <cs:spPr>
      <a:ln w="34925" cap="rnd">
        <a:solidFill>
          <a:schemeClr val="phClr"/>
        </a:solidFill>
        <a:round/>
      </a:ln>
    </cs:spPr>
  </cs:dataPointLine>
  <cs:dataPointMarker>
    <cs:lnRef idx="0">
      <cs:styleClr val="auto"/>
    </cs:lnRef>
    <cs:fillRef idx="3">
      <cs:styleClr val="auto"/>
    </cs:fillRef>
    <cs:effectRef idx="3"/>
    <cs:fontRef idx="minor">
      <a:schemeClr val="tx1"/>
    </cs:fontRef>
    <cs:spPr>
      <a:ln w="9525">
        <a:solidFill>
          <a:schemeClr val="phClr"/>
        </a:solidFill>
        <a:round/>
      </a:ln>
    </cs:spPr>
  </cs:dataPointMarker>
  <cs:dataPointMarkerLayout symbol="circle" size="6"/>
  <cs:dataPointWireframe>
    <cs:lnRef idx="0">
      <cs:styleClr val="auto"/>
    </cs:lnRef>
    <cs:fillRef idx="3"/>
    <cs:effectRef idx="3"/>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lt1"/>
    </cs:fontRef>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cs:lnRef idx="0"/>
    <cs:fillRef idx="0"/>
    <cs:effectRef idx="0"/>
    <cs:fontRef idx="minor">
      <a:schemeClr val="lt1"/>
    </cs:fontRef>
  </cs:plotArea>
  <cs:plotArea3D>
    <cs:lnRef idx="0"/>
    <cs:fillRef idx="0"/>
    <cs:effectRef idx="0"/>
    <cs:fontRef idx="minor">
      <a:schemeClr val="lt1"/>
    </cs:fontRef>
  </cs:plotArea3D>
  <cs:seriesAxis>
    <cs:lnRef idx="0"/>
    <cs:fillRef idx="0"/>
    <cs:effectRef idx="0"/>
    <cs:fontRef idx="minor">
      <a:schemeClr val="tx1">
        <a:lumMod val="65000"/>
        <a:lumOff val="35000"/>
      </a:schemeClr>
    </cs:fontRef>
    <cs:spPr>
      <a:ln w="12700" cap="flat" cmpd="sng" algn="ctr">
        <a:solidFill>
          <a:schemeClr val="tx1">
            <a:lumMod val="15000"/>
            <a:lumOff val="85000"/>
          </a:schemeClr>
        </a:solidFill>
        <a:round/>
      </a:ln>
    </cs:spPr>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2128" b="1" kern="1200" baseline="0"/>
  </cs:title>
  <cs:trendline>
    <cs:lnRef idx="0">
      <cs:styleClr val="auto"/>
    </cs:lnRef>
    <cs:fillRef idx="0"/>
    <cs:effectRef idx="0"/>
    <cs:fontRef idx="minor">
      <a:schemeClr val="lt1"/>
    </cs:fontRef>
    <cs:spPr>
      <a:ln w="19050" cap="rnd">
        <a:solidFill>
          <a:schemeClr val="phClr"/>
        </a:solidFill>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lt1"/>
    </cs:fontRef>
  </cs:wall>
</cs:chartStyle>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55AF25E0-208E-4A9B-A4A9-AE4B56559888}" type="datetimeFigureOut">
              <a:rPr lang="en-US" smtClean="0"/>
              <a:t>12/20/2024</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5FE74F9E-A5EB-45F3-992C-1A554A1EA1F5}" type="slidenum">
              <a:rPr lang="en-US" smtClean="0"/>
              <a:t>‹#›</a:t>
            </a:fld>
            <a:endParaRPr lang="en-US"/>
          </a:p>
        </p:txBody>
      </p:sp>
    </p:spTree>
    <p:extLst>
      <p:ext uri="{BB962C8B-B14F-4D97-AF65-F5344CB8AC3E}">
        <p14:creationId xmlns:p14="http://schemas.microsoft.com/office/powerpoint/2010/main" val="4122800984"/>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26.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Chính trị: </a:t>
            </a:r>
            <a:r>
              <a:rPr lang="en-US" sz="4000">
                <a:solidFill>
                  <a:schemeClr val="tx1">
                    <a:lumMod val="50000"/>
                    <a:lumOff val="50000"/>
                  </a:schemeClr>
                </a:solidFill>
              </a:rPr>
              <a:t>Theo chế độ quân chủ chuyên chế, đứng đầu là Sác-lơ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Kinh tế: </a:t>
            </a:r>
            <a:r>
              <a:rPr lang="en-US" sz="4000">
                <a:solidFill>
                  <a:schemeClr val="tx1">
                    <a:lumMod val="50000"/>
                    <a:lumOff val="50000"/>
                  </a:schemeClr>
                </a:solidFill>
              </a:rPr>
              <a:t>phát triển nhất Châu Âu (đặc biệt là công nghiệp len dạ)</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Xã hội: </a:t>
            </a:r>
            <a:r>
              <a:rPr lang="en-US" sz="4000">
                <a:solidFill>
                  <a:schemeClr val="tx1">
                    <a:lumMod val="50000"/>
                    <a:lumOff val="50000"/>
                  </a:schemeClr>
                </a:solidFill>
              </a:rPr>
              <a:t>Mâu thuẫn giữa tư sản, quý tộc mới với chế độ quân chủ </a:t>
            </a:r>
          </a:p>
          <a:p>
            <a:endParaRPr lang="en-US"/>
          </a:p>
        </p:txBody>
      </p:sp>
      <p:sp>
        <p:nvSpPr>
          <p:cNvPr id="4" name="Slide Number Placeholder 3"/>
          <p:cNvSpPr>
            <a:spLocks noGrp="1"/>
          </p:cNvSpPr>
          <p:nvPr>
            <p:ph type="sldNum" sz="quarter" idx="5"/>
          </p:nvPr>
        </p:nvSpPr>
        <p:spPr/>
        <p:txBody>
          <a:bodyPr/>
          <a:lstStyle/>
          <a:p>
            <a:fld id="{5FE74F9E-A5EB-45F3-992C-1A554A1EA1F5}" type="slidenum">
              <a:rPr lang="en-US" smtClean="0"/>
              <a:t>22</a:t>
            </a:fld>
            <a:endParaRPr lang="en-US"/>
          </a:p>
        </p:txBody>
      </p:sp>
    </p:spTree>
    <p:extLst>
      <p:ext uri="{BB962C8B-B14F-4D97-AF65-F5344CB8AC3E}">
        <p14:creationId xmlns:p14="http://schemas.microsoft.com/office/powerpoint/2010/main" val="207978408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Xã hội: Mâu thuẫn giữa tư sản, quý tộc mới với chế độ quân chủ </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Nông dân mất đất mẫu thuẫn với địa chủ, quý tộc</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 Tư sản, quý tộc mới có thế lực kinh tế, muốn có quyền lợi chính trị mẫu thuẫn với chế độ phong kiến</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200">
                <a:solidFill>
                  <a:schemeClr val="tx1">
                    <a:lumMod val="50000"/>
                    <a:lumOff val="50000"/>
                  </a:schemeClr>
                </a:solidFill>
              </a:rPr>
              <a:t>=&gt; Yêu cầu đặt ra" Lật đổ chế độ phong kiến, xác lập quan hệ sản xuất tư bản chủ nghĩa</a:t>
            </a: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pPr marL="0" marR="0" lvl="0" indent="0" algn="l" defTabSz="914400" rtl="0" eaLnBrk="1" fontAlgn="auto" latinLnBrk="0" hangingPunct="1">
              <a:lnSpc>
                <a:spcPct val="100000"/>
              </a:lnSpc>
              <a:spcBef>
                <a:spcPts val="0"/>
              </a:spcBef>
              <a:spcAft>
                <a:spcPts val="0"/>
              </a:spcAft>
              <a:buClrTx/>
              <a:buSzTx/>
              <a:buFontTx/>
              <a:buNone/>
              <a:tabLst/>
              <a:defRPr/>
            </a:pPr>
            <a:endParaRPr lang="en-US" sz="1200">
              <a:solidFill>
                <a:schemeClr val="tx1">
                  <a:lumMod val="50000"/>
                  <a:lumOff val="50000"/>
                </a:schemeClr>
              </a:solidFill>
            </a:endParaRPr>
          </a:p>
          <a:p>
            <a:endParaRPr lang="en-US"/>
          </a:p>
        </p:txBody>
      </p:sp>
      <p:sp>
        <p:nvSpPr>
          <p:cNvPr id="4" name="Slide Number Placeholder 3"/>
          <p:cNvSpPr>
            <a:spLocks noGrp="1"/>
          </p:cNvSpPr>
          <p:nvPr>
            <p:ph type="sldNum" sz="quarter" idx="5"/>
          </p:nvPr>
        </p:nvSpPr>
        <p:spPr/>
        <p:txBody>
          <a:bodyPr/>
          <a:lstStyle/>
          <a:p>
            <a:fld id="{5FE74F9E-A5EB-45F3-992C-1A554A1EA1F5}" type="slidenum">
              <a:rPr lang="en-US" smtClean="0"/>
              <a:t>24</a:t>
            </a:fld>
            <a:endParaRPr lang="en-US"/>
          </a:p>
        </p:txBody>
      </p:sp>
    </p:spTree>
    <p:extLst>
      <p:ext uri="{BB962C8B-B14F-4D97-AF65-F5344CB8AC3E}">
        <p14:creationId xmlns:p14="http://schemas.microsoft.com/office/powerpoint/2010/main" val="341773844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Chính trị: </a:t>
            </a:r>
            <a:r>
              <a:rPr lang="en-US" sz="4000">
                <a:solidFill>
                  <a:schemeClr val="tx1">
                    <a:lumMod val="50000"/>
                    <a:lumOff val="50000"/>
                  </a:schemeClr>
                </a:solidFill>
              </a:rPr>
              <a:t>Theo chế độ quân chủ chuyên chế, đứng đầu là Sác-lơ I</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Kinh tế: </a:t>
            </a:r>
            <a:r>
              <a:rPr lang="en-US" sz="4000">
                <a:solidFill>
                  <a:schemeClr val="tx1">
                    <a:lumMod val="50000"/>
                    <a:lumOff val="50000"/>
                  </a:schemeClr>
                </a:solidFill>
              </a:rPr>
              <a:t>phát triển nhất Châu Âu (đặc biệt là công nghiệp len dạ)</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4000"/>
              <a:t>- Xã hội: </a:t>
            </a:r>
            <a:r>
              <a:rPr lang="en-US" sz="4000">
                <a:solidFill>
                  <a:schemeClr val="tx1">
                    <a:lumMod val="50000"/>
                    <a:lumOff val="50000"/>
                  </a:schemeClr>
                </a:solidFill>
              </a:rPr>
              <a:t>Mâu thuẫn giữa tư sản, quý tộc mới với chế độ quân chủ </a:t>
            </a:r>
          </a:p>
          <a:p>
            <a:endParaRPr lang="en-US"/>
          </a:p>
        </p:txBody>
      </p:sp>
      <p:sp>
        <p:nvSpPr>
          <p:cNvPr id="4" name="Slide Number Placeholder 3"/>
          <p:cNvSpPr>
            <a:spLocks noGrp="1"/>
          </p:cNvSpPr>
          <p:nvPr>
            <p:ph type="sldNum" sz="quarter" idx="5"/>
          </p:nvPr>
        </p:nvSpPr>
        <p:spPr/>
        <p:txBody>
          <a:bodyPr/>
          <a:lstStyle/>
          <a:p>
            <a:fld id="{5FE74F9E-A5EB-45F3-992C-1A554A1EA1F5}" type="slidenum">
              <a:rPr lang="en-US" smtClean="0"/>
              <a:t>26</a:t>
            </a:fld>
            <a:endParaRPr lang="en-US"/>
          </a:p>
        </p:txBody>
      </p:sp>
    </p:spTree>
    <p:extLst>
      <p:ext uri="{BB962C8B-B14F-4D97-AF65-F5344CB8AC3E}">
        <p14:creationId xmlns:p14="http://schemas.microsoft.com/office/powerpoint/2010/main" val="335210561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2530" name="Rectangle 7">
            <a:extLst>
              <a:ext uri="{FF2B5EF4-FFF2-40B4-BE49-F238E27FC236}">
                <a16:creationId xmlns:a16="http://schemas.microsoft.com/office/drawing/2014/main" id="{053F289E-CA25-4D6A-97D9-ABECE0BD5EB7}"/>
              </a:ext>
            </a:extLst>
          </p:cNvPr>
          <p:cNvSpPr>
            <a:spLocks noGrp="1" noChangeArrowheads="1"/>
          </p:cNvSpPr>
          <p:nvPr>
            <p:ph type="sldNum" sz="quarter" idx="5"/>
          </p:nvPr>
        </p:nvSpPr>
        <p:spPr>
          <a:noFill/>
        </p:spPr>
        <p:txBody>
          <a:bodyPr/>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0B42EBD5-608A-48EA-A642-C63B04D9F5BC}"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22531" name="Rectangle 7">
            <a:extLst>
              <a:ext uri="{FF2B5EF4-FFF2-40B4-BE49-F238E27FC236}">
                <a16:creationId xmlns:a16="http://schemas.microsoft.com/office/drawing/2014/main" id="{9793BC42-DEF0-488C-BD49-D9C222BA33DF}"/>
              </a:ext>
            </a:extLst>
          </p:cNvPr>
          <p:cNvSpPr txBox="1">
            <a:spLocks noGrp="1" noChangeArrowheads="1"/>
          </p:cNvSpPr>
          <p:nvPr/>
        </p:nvSpPr>
        <p:spPr bwMode="auto">
          <a:xfrm>
            <a:off x="3884613" y="8685213"/>
            <a:ext cx="29718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nchor="b"/>
          <a:lstStyle>
            <a:lvl1pPr>
              <a:defRPr sz="2000" b="1">
                <a:solidFill>
                  <a:schemeClr val="tx1"/>
                </a:solidFill>
                <a:latin typeface="Times New Roman" panose="02020603050405020304" pitchFamily="18" charset="0"/>
              </a:defRPr>
            </a:lvl1pPr>
            <a:lvl2pPr marL="742950" indent="-285750">
              <a:defRPr sz="2000" b="1">
                <a:solidFill>
                  <a:schemeClr val="tx1"/>
                </a:solidFill>
                <a:latin typeface="Times New Roman" panose="02020603050405020304" pitchFamily="18" charset="0"/>
              </a:defRPr>
            </a:lvl2pPr>
            <a:lvl3pPr marL="1143000" indent="-228600">
              <a:defRPr sz="2000" b="1">
                <a:solidFill>
                  <a:schemeClr val="tx1"/>
                </a:solidFill>
                <a:latin typeface="Times New Roman" panose="02020603050405020304" pitchFamily="18" charset="0"/>
              </a:defRPr>
            </a:lvl3pPr>
            <a:lvl4pPr marL="1600200" indent="-228600">
              <a:defRPr sz="2000" b="1">
                <a:solidFill>
                  <a:schemeClr val="tx1"/>
                </a:solidFill>
                <a:latin typeface="Times New Roman" panose="02020603050405020304" pitchFamily="18" charset="0"/>
              </a:defRPr>
            </a:lvl4pPr>
            <a:lvl5pPr marL="2057400" indent="-228600">
              <a:defRPr sz="2000" b="1">
                <a:solidFill>
                  <a:schemeClr val="tx1"/>
                </a:solidFill>
                <a:latin typeface="Times New Roman" panose="02020603050405020304" pitchFamily="18" charset="0"/>
              </a:defRPr>
            </a:lvl5pPr>
            <a:lvl6pPr marL="2514600" indent="-228600" eaLnBrk="0" fontAlgn="base" hangingPunct="0">
              <a:spcBef>
                <a:spcPct val="0"/>
              </a:spcBef>
              <a:spcAft>
                <a:spcPct val="0"/>
              </a:spcAft>
              <a:defRPr sz="2000" b="1">
                <a:solidFill>
                  <a:schemeClr val="tx1"/>
                </a:solidFill>
                <a:latin typeface="Times New Roman" panose="02020603050405020304" pitchFamily="18" charset="0"/>
              </a:defRPr>
            </a:lvl6pPr>
            <a:lvl7pPr marL="2971800" indent="-228600" eaLnBrk="0" fontAlgn="base" hangingPunct="0">
              <a:spcBef>
                <a:spcPct val="0"/>
              </a:spcBef>
              <a:spcAft>
                <a:spcPct val="0"/>
              </a:spcAft>
              <a:defRPr sz="2000" b="1">
                <a:solidFill>
                  <a:schemeClr val="tx1"/>
                </a:solidFill>
                <a:latin typeface="Times New Roman" panose="02020603050405020304" pitchFamily="18" charset="0"/>
              </a:defRPr>
            </a:lvl7pPr>
            <a:lvl8pPr marL="3429000" indent="-228600" eaLnBrk="0" fontAlgn="base" hangingPunct="0">
              <a:spcBef>
                <a:spcPct val="0"/>
              </a:spcBef>
              <a:spcAft>
                <a:spcPct val="0"/>
              </a:spcAft>
              <a:defRPr sz="2000" b="1">
                <a:solidFill>
                  <a:schemeClr val="tx1"/>
                </a:solidFill>
                <a:latin typeface="Times New Roman" panose="02020603050405020304" pitchFamily="18" charset="0"/>
              </a:defRPr>
            </a:lvl8pPr>
            <a:lvl9pPr marL="3886200" indent="-228600" eaLnBrk="0" fontAlgn="base" hangingPunct="0">
              <a:spcBef>
                <a:spcPct val="0"/>
              </a:spcBef>
              <a:spcAft>
                <a:spcPct val="0"/>
              </a:spcAft>
              <a:defRPr sz="2000" b="1">
                <a:solidFill>
                  <a:schemeClr val="tx1"/>
                </a:solidFill>
                <a:latin typeface="Times New Roman" panose="02020603050405020304" pitchFamily="18" charset="0"/>
              </a:defRPr>
            </a:lvl9pPr>
          </a:lstStyle>
          <a:p>
            <a:pPr marL="0" marR="0" lvl="0" indent="0" algn="r" defTabSz="914400" rtl="0" eaLnBrk="1" fontAlgn="base" latinLnBrk="0" hangingPunct="1">
              <a:lnSpc>
                <a:spcPct val="100000"/>
              </a:lnSpc>
              <a:spcBef>
                <a:spcPct val="0"/>
              </a:spcBef>
              <a:spcAft>
                <a:spcPct val="0"/>
              </a:spcAft>
              <a:buClrTx/>
              <a:buSzTx/>
              <a:buFontTx/>
              <a:buNone/>
              <a:tabLst/>
              <a:defRPr/>
            </a:pPr>
            <a:fld id="{B2993D2A-5946-4DDC-9BF6-C8FA4A270231}" type="slidenum">
              <a:rPr kumimoji="0" lang="en-US" altLang="en-US" sz="1200" b="0" i="0" u="none" strike="noStrike" kern="1200" cap="none" spc="0" normalizeH="0" baseline="0" noProof="0" smtClean="0">
                <a:ln>
                  <a:noFill/>
                </a:ln>
                <a:solidFill>
                  <a:srgbClr val="000000"/>
                </a:solidFill>
                <a:effectLst/>
                <a:uLnTx/>
                <a:uFillTx/>
                <a:latin typeface="Arial" panose="020B0604020202020204" pitchFamily="34" charset="0"/>
                <a:ea typeface="+mn-ea"/>
                <a:cs typeface="Arial"/>
                <a:sym typeface="Arial"/>
              </a:rPr>
              <a:pPr marL="0" marR="0" lvl="0" indent="0" algn="r" defTabSz="914400" rtl="0" eaLnBrk="1" fontAlgn="base" latinLnBrk="0" hangingPunct="1">
                <a:lnSpc>
                  <a:spcPct val="100000"/>
                </a:lnSpc>
                <a:spcBef>
                  <a:spcPct val="0"/>
                </a:spcBef>
                <a:spcAft>
                  <a:spcPct val="0"/>
                </a:spcAft>
                <a:buClrTx/>
                <a:buSzTx/>
                <a:buFontTx/>
                <a:buNone/>
                <a:tabLst/>
                <a:defRPr/>
              </a:pPr>
              <a:t>56</a:t>
            </a:fld>
            <a:endParaRPr kumimoji="0" lang="en-US" altLang="en-US" sz="1200" b="0" i="0" u="none" strike="noStrike" kern="1200" cap="none" spc="0" normalizeH="0" baseline="0" noProof="0">
              <a:ln>
                <a:noFill/>
              </a:ln>
              <a:solidFill>
                <a:srgbClr val="000000"/>
              </a:solidFill>
              <a:effectLst/>
              <a:uLnTx/>
              <a:uFillTx/>
              <a:latin typeface="Arial" panose="020B0604020202020204" pitchFamily="34" charset="0"/>
              <a:ea typeface="+mn-ea"/>
              <a:cs typeface="Arial"/>
              <a:sym typeface="Arial"/>
            </a:endParaRPr>
          </a:p>
        </p:txBody>
      </p:sp>
      <p:sp>
        <p:nvSpPr>
          <p:cNvPr id="22532" name="Rectangle 2">
            <a:extLst>
              <a:ext uri="{FF2B5EF4-FFF2-40B4-BE49-F238E27FC236}">
                <a16:creationId xmlns:a16="http://schemas.microsoft.com/office/drawing/2014/main" id="{955398D8-2960-4DFE-A687-10DB9DD5B40E}"/>
              </a:ext>
            </a:extLst>
          </p:cNvPr>
          <p:cNvSpPr>
            <a:spLocks noGrp="1" noRot="1" noChangeAspect="1" noChangeArrowheads="1" noTextEdit="1"/>
          </p:cNvSpPr>
          <p:nvPr>
            <p:ph type="sldImg"/>
          </p:nvPr>
        </p:nvSpPr>
        <p:spPr>
          <a:xfrm>
            <a:off x="381000" y="685800"/>
            <a:ext cx="6096000" cy="3429000"/>
          </a:xfrm>
          <a:ln/>
        </p:spPr>
      </p:sp>
      <p:sp>
        <p:nvSpPr>
          <p:cNvPr id="22533" name="Rectangle 3">
            <a:extLst>
              <a:ext uri="{FF2B5EF4-FFF2-40B4-BE49-F238E27FC236}">
                <a16:creationId xmlns:a16="http://schemas.microsoft.com/office/drawing/2014/main" id="{7E4D9C6F-246F-4E11-BECB-1BBB6A6DDECB}"/>
              </a:ext>
            </a:extLst>
          </p:cNvPr>
          <p:cNvSpPr>
            <a:spLocks noGrp="1" noChangeArrowheads="1"/>
          </p:cNvSpPr>
          <p:nvPr>
            <p:ph type="body" idx="1"/>
          </p:nvPr>
        </p:nvSpPr>
        <p:spPr>
          <a:noFill/>
        </p:spPr>
        <p:txBody>
          <a:bodyPr/>
          <a:lstStyle/>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lnSpc>
                <a:spcPct val="90000"/>
              </a:lnSpc>
            </a:pPr>
            <a:endParaRPr lang="en-US" altLang="en-US" sz="1000"/>
          </a:p>
          <a:p>
            <a:pPr eaLnBrk="1" hangingPunct="1"/>
            <a:r>
              <a:rPr lang="en-US" altLang="en-US" sz="1000"/>
              <a:t>Copyright © 2004 Doan Van Hung- Khoa Lich Su, Dai hoc QuyNhon</a:t>
            </a:r>
          </a:p>
          <a:p>
            <a:pPr eaLnBrk="1" hangingPunct="1">
              <a:lnSpc>
                <a:spcPct val="90000"/>
              </a:lnSpc>
            </a:pPr>
            <a:endParaRPr lang="en-US" altLang="en-US" sz="1000"/>
          </a:p>
        </p:txBody>
      </p:sp>
    </p:spTree>
    <p:extLst>
      <p:ext uri="{BB962C8B-B14F-4D97-AF65-F5344CB8AC3E}">
        <p14:creationId xmlns:p14="http://schemas.microsoft.com/office/powerpoint/2010/main" val="46878182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jpeg"/><Relationship Id="rId1" Type="http://schemas.openxmlformats.org/officeDocument/2006/relationships/slideMaster" Target="../slideMasters/slideMaster4.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4.jpeg"/><Relationship Id="rId1" Type="http://schemas.openxmlformats.org/officeDocument/2006/relationships/slideMaster" Target="../slideMasters/slideMaster4.xml"/></Relationships>
</file>

<file path=ppt/slideLayouts/_rels/slideLayout34.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6.jpe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5.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5.xml"/></Relationships>
</file>

<file path=ppt/slideLayouts/_rels/slideLayout38.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7.jpeg"/><Relationship Id="rId1" Type="http://schemas.openxmlformats.org/officeDocument/2006/relationships/slideMaster" Target="../slideMasters/slideMaster5.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4004DA77-0714-4226-8456-DE0FB00C8765}"/>
              </a:ext>
            </a:extLst>
          </p:cNvPr>
          <p:cNvSpPr>
            <a:spLocks noGrp="1"/>
          </p:cNvSpPr>
          <p:nvPr>
            <p:ph type="dt" sz="half" idx="10"/>
          </p:nvPr>
        </p:nvSpPr>
        <p:spPr/>
        <p:txBody>
          <a:bodyPr/>
          <a:lstStyle/>
          <a:p>
            <a:fld id="{E69B9EE9-F3BF-4B40-83E7-C9BC68FDDB0E}" type="datetimeFigureOut">
              <a:rPr lang="en-US" smtClean="0"/>
              <a:t>12/20/2024</a:t>
            </a:fld>
            <a:endParaRPr lang="en-US"/>
          </a:p>
        </p:txBody>
      </p:sp>
      <p:sp>
        <p:nvSpPr>
          <p:cNvPr id="3" name="Footer Placeholder 2">
            <a:extLst>
              <a:ext uri="{FF2B5EF4-FFF2-40B4-BE49-F238E27FC236}">
                <a16:creationId xmlns:a16="http://schemas.microsoft.com/office/drawing/2014/main" id="{548689CE-C57C-4CCE-B5D7-91A284CB1988}"/>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4440DF66-3D9B-4E31-B419-8D199F946398}"/>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46496674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737669"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7499618" y="1026258"/>
            <a:ext cx="6516060" cy="2902636"/>
          </a:xfrm>
        </p:spPr>
        <p:txBody>
          <a:bodyPr/>
          <a:lstStyle>
            <a:lvl1pPr>
              <a:defRPr sz="1796"/>
            </a:lvl1pPr>
            <a:lvl2pPr>
              <a:defRPr sz="1539"/>
            </a:lvl2pPr>
            <a:lvl3pPr>
              <a:defRPr sz="1283"/>
            </a:lvl3pPr>
            <a:lvl4pPr>
              <a:defRPr sz="1155"/>
            </a:lvl4pPr>
            <a:lvl5pPr>
              <a:defRPr sz="1155"/>
            </a:lvl5pPr>
            <a:lvl6pPr>
              <a:defRPr sz="1155"/>
            </a:lvl6pPr>
            <a:lvl7pPr>
              <a:defRPr sz="1155"/>
            </a:lvl7pPr>
            <a:lvl8pPr>
              <a:defRPr sz="1155"/>
            </a:lvl8pPr>
            <a:lvl9pPr>
              <a:defRPr sz="1155"/>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12778370"/>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737667" y="984515"/>
            <a:ext cx="651862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4" name="Content Placeholder 3"/>
          <p:cNvSpPr>
            <a:spLocks noGrp="1"/>
          </p:cNvSpPr>
          <p:nvPr>
            <p:ph sz="half" idx="2"/>
          </p:nvPr>
        </p:nvSpPr>
        <p:spPr>
          <a:xfrm>
            <a:off x="737667" y="1394813"/>
            <a:ext cx="651862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7494495" y="984515"/>
            <a:ext cx="6521183" cy="410299"/>
          </a:xfrm>
        </p:spPr>
        <p:txBody>
          <a:bodyPr anchor="b"/>
          <a:lstStyle>
            <a:lvl1pPr marL="0" indent="0">
              <a:buNone/>
              <a:defRPr sz="1539" b="1"/>
            </a:lvl1pPr>
            <a:lvl2pPr marL="293210" indent="0">
              <a:buNone/>
              <a:defRPr sz="1283" b="1"/>
            </a:lvl2pPr>
            <a:lvl3pPr marL="586420" indent="0">
              <a:buNone/>
              <a:defRPr sz="1155" b="1"/>
            </a:lvl3pPr>
            <a:lvl4pPr marL="879631" indent="0">
              <a:buNone/>
              <a:defRPr sz="1027" b="1"/>
            </a:lvl4pPr>
            <a:lvl5pPr marL="1172841" indent="0">
              <a:buNone/>
              <a:defRPr sz="1027" b="1"/>
            </a:lvl5pPr>
            <a:lvl6pPr marL="1466051" indent="0">
              <a:buNone/>
              <a:defRPr sz="1027" b="1"/>
            </a:lvl6pPr>
            <a:lvl7pPr marL="1759261" indent="0">
              <a:buNone/>
              <a:defRPr sz="1027" b="1"/>
            </a:lvl7pPr>
            <a:lvl8pPr marL="2052471" indent="0">
              <a:buNone/>
              <a:defRPr sz="1027" b="1"/>
            </a:lvl8pPr>
            <a:lvl9pPr marL="2345683" indent="0">
              <a:buNone/>
              <a:defRPr sz="1027" b="1"/>
            </a:lvl9pPr>
          </a:lstStyle>
          <a:p>
            <a:pPr lvl="0"/>
            <a:r>
              <a:rPr lang="en-US"/>
              <a:t>Click to edit Master text styles</a:t>
            </a:r>
          </a:p>
        </p:txBody>
      </p:sp>
      <p:sp>
        <p:nvSpPr>
          <p:cNvPr id="6" name="Content Placeholder 5"/>
          <p:cNvSpPr>
            <a:spLocks noGrp="1"/>
          </p:cNvSpPr>
          <p:nvPr>
            <p:ph sz="quarter" idx="4"/>
          </p:nvPr>
        </p:nvSpPr>
        <p:spPr>
          <a:xfrm>
            <a:off x="7494495" y="1394813"/>
            <a:ext cx="6521183" cy="2534080"/>
          </a:xfrm>
        </p:spPr>
        <p:txBody>
          <a:bodyPr/>
          <a:lstStyle>
            <a:lvl1pPr>
              <a:defRPr sz="1539"/>
            </a:lvl1pPr>
            <a:lvl2pPr>
              <a:defRPr sz="1283"/>
            </a:lvl2pPr>
            <a:lvl3pPr>
              <a:defRPr sz="1155"/>
            </a:lvl3pPr>
            <a:lvl4pPr>
              <a:defRPr sz="1027"/>
            </a:lvl4pPr>
            <a:lvl5pPr>
              <a:defRPr sz="1027"/>
            </a:lvl5pPr>
            <a:lvl6pPr>
              <a:defRPr sz="1027"/>
            </a:lvl6pPr>
            <a:lvl7pPr>
              <a:defRPr sz="1027"/>
            </a:lvl7pPr>
            <a:lvl8pPr>
              <a:defRPr sz="1027"/>
            </a:lvl8pPr>
            <a:lvl9pPr>
              <a:defRPr sz="102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563167395"/>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615734738"/>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34607660"/>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737668" y="175117"/>
            <a:ext cx="4853749" cy="745257"/>
          </a:xfrm>
        </p:spPr>
        <p:txBody>
          <a:bodyPr anchor="b"/>
          <a:lstStyle>
            <a:lvl1pPr algn="l">
              <a:defRPr sz="1283" b="1"/>
            </a:lvl1pPr>
          </a:lstStyle>
          <a:p>
            <a:r>
              <a:rPr lang="en-US"/>
              <a:t>Click to edit Master title style</a:t>
            </a:r>
          </a:p>
        </p:txBody>
      </p:sp>
      <p:sp>
        <p:nvSpPr>
          <p:cNvPr id="3" name="Content Placeholder 2"/>
          <p:cNvSpPr>
            <a:spLocks noGrp="1"/>
          </p:cNvSpPr>
          <p:nvPr>
            <p:ph idx="1"/>
          </p:nvPr>
        </p:nvSpPr>
        <p:spPr>
          <a:xfrm>
            <a:off x="5768149" y="175117"/>
            <a:ext cx="8247529" cy="3753777"/>
          </a:xfrm>
        </p:spPr>
        <p:txBody>
          <a:bodyPr/>
          <a:lstStyle>
            <a:lvl1pPr>
              <a:defRPr sz="2052"/>
            </a:lvl1pPr>
            <a:lvl2pPr>
              <a:defRPr sz="1796"/>
            </a:lvl2pPr>
            <a:lvl3pPr>
              <a:defRPr sz="1539"/>
            </a:lvl3pPr>
            <a:lvl4pPr>
              <a:defRPr sz="1283"/>
            </a:lvl4pPr>
            <a:lvl5pPr>
              <a:defRPr sz="1283"/>
            </a:lvl5pPr>
            <a:lvl6pPr>
              <a:defRPr sz="1283"/>
            </a:lvl6pPr>
            <a:lvl7pPr>
              <a:defRPr sz="1283"/>
            </a:lvl7pPr>
            <a:lvl8pPr>
              <a:defRPr sz="1283"/>
            </a:lvl8pPr>
            <a:lvl9pPr>
              <a:defRPr sz="128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737668" y="920373"/>
            <a:ext cx="4853749" cy="3008520"/>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77484290"/>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2891759" y="3078769"/>
            <a:ext cx="8852007" cy="363467"/>
          </a:xfrm>
        </p:spPr>
        <p:txBody>
          <a:bodyPr anchor="b"/>
          <a:lstStyle>
            <a:lvl1pPr algn="l">
              <a:defRPr sz="1283" b="1"/>
            </a:lvl1pPr>
          </a:lstStyle>
          <a:p>
            <a:r>
              <a:rPr lang="en-US"/>
              <a:t>Click to edit Master title style</a:t>
            </a:r>
          </a:p>
        </p:txBody>
      </p:sp>
      <p:sp>
        <p:nvSpPr>
          <p:cNvPr id="3" name="Picture Placeholder 2"/>
          <p:cNvSpPr>
            <a:spLocks noGrp="1"/>
          </p:cNvSpPr>
          <p:nvPr>
            <p:ph type="pic" idx="1"/>
          </p:nvPr>
        </p:nvSpPr>
        <p:spPr>
          <a:xfrm>
            <a:off x="2891759" y="392992"/>
            <a:ext cx="8852007" cy="2638945"/>
          </a:xfrm>
        </p:spPr>
        <p:txBody>
          <a:bodyPr/>
          <a:lstStyle>
            <a:lvl1pPr marL="0" indent="0">
              <a:buNone/>
              <a:defRPr sz="2052"/>
            </a:lvl1pPr>
            <a:lvl2pPr marL="293210" indent="0">
              <a:buNone/>
              <a:defRPr sz="1796"/>
            </a:lvl2pPr>
            <a:lvl3pPr marL="586420" indent="0">
              <a:buNone/>
              <a:defRPr sz="1539"/>
            </a:lvl3pPr>
            <a:lvl4pPr marL="879631" indent="0">
              <a:buNone/>
              <a:defRPr sz="1283"/>
            </a:lvl4pPr>
            <a:lvl5pPr marL="1172841" indent="0">
              <a:buNone/>
              <a:defRPr sz="1283"/>
            </a:lvl5pPr>
            <a:lvl6pPr marL="1466051" indent="0">
              <a:buNone/>
              <a:defRPr sz="1283"/>
            </a:lvl6pPr>
            <a:lvl7pPr marL="1759261" indent="0">
              <a:buNone/>
              <a:defRPr sz="1283"/>
            </a:lvl7pPr>
            <a:lvl8pPr marL="2052471" indent="0">
              <a:buNone/>
              <a:defRPr sz="1283"/>
            </a:lvl8pPr>
            <a:lvl9pPr marL="2345683" indent="0">
              <a:buNone/>
              <a:defRPr sz="1283"/>
            </a:lvl9pPr>
          </a:lstStyle>
          <a:p>
            <a:endParaRPr lang="en-US"/>
          </a:p>
        </p:txBody>
      </p:sp>
      <p:sp>
        <p:nvSpPr>
          <p:cNvPr id="4" name="Text Placeholder 3"/>
          <p:cNvSpPr>
            <a:spLocks noGrp="1"/>
          </p:cNvSpPr>
          <p:nvPr>
            <p:ph type="body" sz="half" idx="2"/>
          </p:nvPr>
        </p:nvSpPr>
        <p:spPr>
          <a:xfrm>
            <a:off x="2891759" y="3442237"/>
            <a:ext cx="8852007" cy="516183"/>
          </a:xfrm>
        </p:spPr>
        <p:txBody>
          <a:bodyPr/>
          <a:lstStyle>
            <a:lvl1pPr marL="0" indent="0">
              <a:buNone/>
              <a:defRPr sz="897"/>
            </a:lvl1pPr>
            <a:lvl2pPr marL="293210" indent="0">
              <a:buNone/>
              <a:defRPr sz="769"/>
            </a:lvl2pPr>
            <a:lvl3pPr marL="586420" indent="0">
              <a:buNone/>
              <a:defRPr sz="641"/>
            </a:lvl3pPr>
            <a:lvl4pPr marL="879631" indent="0">
              <a:buNone/>
              <a:defRPr sz="577"/>
            </a:lvl4pPr>
            <a:lvl5pPr marL="1172841" indent="0">
              <a:buNone/>
              <a:defRPr sz="577"/>
            </a:lvl5pPr>
            <a:lvl6pPr marL="1466051" indent="0">
              <a:buNone/>
              <a:defRPr sz="577"/>
            </a:lvl6pPr>
            <a:lvl7pPr marL="1759261" indent="0">
              <a:buNone/>
              <a:defRPr sz="577"/>
            </a:lvl7pPr>
            <a:lvl8pPr marL="2052471" indent="0">
              <a:buNone/>
              <a:defRPr sz="577"/>
            </a:lvl8pPr>
            <a:lvl9pPr marL="2345683" indent="0">
              <a:buNone/>
              <a:defRPr sz="577"/>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13985989"/>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421248782"/>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10696175" y="176133"/>
            <a:ext cx="3319503" cy="3752760"/>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737667" y="176133"/>
            <a:ext cx="9712619" cy="375276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096891237"/>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83F7991-DEC0-42C3-9630-017DF5282951}"/>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endParaRPr lang="pl-PL"/>
          </a:p>
        </p:txBody>
      </p:sp>
      <p:sp>
        <p:nvSpPr>
          <p:cNvPr id="3" name="Subtitle 2">
            <a:extLst>
              <a:ext uri="{FF2B5EF4-FFF2-40B4-BE49-F238E27FC236}">
                <a16:creationId xmlns:a16="http://schemas.microsoft.com/office/drawing/2014/main" id="{520D208C-EF73-4CE8-8AF9-409CDDBD2C67}"/>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endParaRPr lang="pl-PL"/>
          </a:p>
        </p:txBody>
      </p:sp>
      <p:sp>
        <p:nvSpPr>
          <p:cNvPr id="4" name="Date Placeholder 3">
            <a:extLst>
              <a:ext uri="{FF2B5EF4-FFF2-40B4-BE49-F238E27FC236}">
                <a16:creationId xmlns:a16="http://schemas.microsoft.com/office/drawing/2014/main" id="{D0245D97-8664-4D03-B648-114B1F4537E5}"/>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290472-9A0C-4B31-A23D-2D261981887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0EA02E2F-F6C5-4CFB-A2CB-A19A1381429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808146431"/>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797A851-5BCC-4ADC-B88D-005BD984B145}"/>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60C1CE64-3D66-44BB-93C6-3E9346A92B8B}"/>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69ACFE90-E766-4217-B5C7-DBFF87C007B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310B394F-2A44-47B9-A206-561A169C0ACD}"/>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673E94CD-7AFB-480F-9319-AC08E98918D0}"/>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24301930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AF0A372-E784-4489-91B1-EB5F9893BA95}"/>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36E1B435-934F-44C4-8F1B-EC379BCB0879}"/>
              </a:ext>
            </a:extLst>
          </p:cNvPr>
          <p:cNvSpPr>
            <a:spLocks noGrp="1"/>
          </p:cNvSpPr>
          <p:nvPr>
            <p:ph type="dt" sz="half" idx="10"/>
          </p:nvPr>
        </p:nvSpPr>
        <p:spPr/>
        <p:txBody>
          <a:bodyPr/>
          <a:lstStyle/>
          <a:p>
            <a:fld id="{E69B9EE9-F3BF-4B40-83E7-C9BC68FDDB0E}" type="datetimeFigureOut">
              <a:rPr lang="en-US" smtClean="0"/>
              <a:t>12/20/2024</a:t>
            </a:fld>
            <a:endParaRPr lang="en-US"/>
          </a:p>
        </p:txBody>
      </p:sp>
      <p:sp>
        <p:nvSpPr>
          <p:cNvPr id="4" name="Footer Placeholder 3">
            <a:extLst>
              <a:ext uri="{FF2B5EF4-FFF2-40B4-BE49-F238E27FC236}">
                <a16:creationId xmlns:a16="http://schemas.microsoft.com/office/drawing/2014/main" id="{7D9BAE6C-C81A-448F-810E-8201A0E7DDEC}"/>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8598452A-D52B-4D53-AA70-42F3E1B9132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262328739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555995E-5251-4502-8DE5-111ACA8CEB53}"/>
              </a:ext>
            </a:extLst>
          </p:cNvPr>
          <p:cNvSpPr>
            <a:spLocks noGrp="1"/>
          </p:cNvSpPr>
          <p:nvPr>
            <p:ph type="title"/>
          </p:nvPr>
        </p:nvSpPr>
        <p:spPr>
          <a:xfrm>
            <a:off x="831850" y="1709738"/>
            <a:ext cx="10515600" cy="2852737"/>
          </a:xfrm>
        </p:spPr>
        <p:txBody>
          <a:bodyPr anchor="b"/>
          <a:lstStyle>
            <a:lvl1pPr>
              <a:defRPr sz="6000"/>
            </a:lvl1pPr>
          </a:lstStyle>
          <a:p>
            <a:r>
              <a:rPr lang="en-US"/>
              <a:t>Click to edit Master title style</a:t>
            </a:r>
            <a:endParaRPr lang="pl-PL"/>
          </a:p>
        </p:txBody>
      </p:sp>
      <p:sp>
        <p:nvSpPr>
          <p:cNvPr id="3" name="Text Placeholder 2">
            <a:extLst>
              <a:ext uri="{FF2B5EF4-FFF2-40B4-BE49-F238E27FC236}">
                <a16:creationId xmlns:a16="http://schemas.microsoft.com/office/drawing/2014/main" id="{6BFA2D44-ED80-4B62-A421-2652592A2A7F}"/>
              </a:ext>
            </a:extLst>
          </p:cNvPr>
          <p:cNvSpPr>
            <a:spLocks noGrp="1"/>
          </p:cNvSpPr>
          <p:nvPr>
            <p:ph type="body" idx="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a:t>Click to edit Master text styles</a:t>
            </a:r>
          </a:p>
        </p:txBody>
      </p:sp>
      <p:sp>
        <p:nvSpPr>
          <p:cNvPr id="4" name="Date Placeholder 3">
            <a:extLst>
              <a:ext uri="{FF2B5EF4-FFF2-40B4-BE49-F238E27FC236}">
                <a16:creationId xmlns:a16="http://schemas.microsoft.com/office/drawing/2014/main" id="{85D49CB1-B251-40CE-A5E4-4BE8A284D03B}"/>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7D89047D-21B2-4CEC-81F6-CFDDE7DDDA5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7A1C8A4C-7666-4631-A704-B7EB55936F3D}"/>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272974198"/>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13F3E69-D6D1-4F89-9964-2C0671E47CFB}"/>
              </a:ext>
            </a:extLst>
          </p:cNvPr>
          <p:cNvSpPr>
            <a:spLocks noGrp="1"/>
          </p:cNvSpPr>
          <p:nvPr>
            <p:ph type="title"/>
          </p:nvPr>
        </p:nvSpPr>
        <p:spPr/>
        <p:txBody>
          <a:bodyPr/>
          <a:lstStyle/>
          <a:p>
            <a:r>
              <a:rPr lang="en-US"/>
              <a:t>Click to edit Master title style</a:t>
            </a:r>
            <a:endParaRPr lang="pl-PL"/>
          </a:p>
        </p:txBody>
      </p:sp>
      <p:sp>
        <p:nvSpPr>
          <p:cNvPr id="3" name="Content Placeholder 2">
            <a:extLst>
              <a:ext uri="{FF2B5EF4-FFF2-40B4-BE49-F238E27FC236}">
                <a16:creationId xmlns:a16="http://schemas.microsoft.com/office/drawing/2014/main" id="{9C5BB0BC-B123-44DF-8CFF-44EDDA9DB187}"/>
              </a:ext>
            </a:extLst>
          </p:cNvPr>
          <p:cNvSpPr>
            <a:spLocks noGrp="1"/>
          </p:cNvSpPr>
          <p:nvPr>
            <p:ph sz="half" idx="1"/>
          </p:nvPr>
        </p:nvSpPr>
        <p:spPr>
          <a:xfrm>
            <a:off x="838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Content Placeholder 3">
            <a:extLst>
              <a:ext uri="{FF2B5EF4-FFF2-40B4-BE49-F238E27FC236}">
                <a16:creationId xmlns:a16="http://schemas.microsoft.com/office/drawing/2014/main" id="{218D57A5-23D7-4D63-AEA3-9FD834C6ADF1}"/>
              </a:ext>
            </a:extLst>
          </p:cNvPr>
          <p:cNvSpPr>
            <a:spLocks noGrp="1"/>
          </p:cNvSpPr>
          <p:nvPr>
            <p:ph sz="half" idx="2"/>
          </p:nvPr>
        </p:nvSpPr>
        <p:spPr>
          <a:xfrm>
            <a:off x="6172200" y="1825625"/>
            <a:ext cx="5181600" cy="435133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Date Placeholder 4">
            <a:extLst>
              <a:ext uri="{FF2B5EF4-FFF2-40B4-BE49-F238E27FC236}">
                <a16:creationId xmlns:a16="http://schemas.microsoft.com/office/drawing/2014/main" id="{C4B028A8-0B33-48C9-9D7B-BCB4D93460CF}"/>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0C93B423-6FE1-4755-97F5-FAB9CFD09EF2}"/>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B707B4BF-FFFD-4F9C-9900-54E71493F698}"/>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496936041"/>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1A716CF-9976-4B7A-B690-52896F0564D3}"/>
              </a:ext>
            </a:extLst>
          </p:cNvPr>
          <p:cNvSpPr>
            <a:spLocks noGrp="1"/>
          </p:cNvSpPr>
          <p:nvPr>
            <p:ph type="title"/>
          </p:nvPr>
        </p:nvSpPr>
        <p:spPr>
          <a:xfrm>
            <a:off x="839788" y="365125"/>
            <a:ext cx="10515600" cy="1325563"/>
          </a:xfrm>
        </p:spPr>
        <p:txBody>
          <a:bodyPr/>
          <a:lstStyle/>
          <a:p>
            <a:r>
              <a:rPr lang="en-US"/>
              <a:t>Click to edit Master title style</a:t>
            </a:r>
            <a:endParaRPr lang="pl-PL"/>
          </a:p>
        </p:txBody>
      </p:sp>
      <p:sp>
        <p:nvSpPr>
          <p:cNvPr id="3" name="Text Placeholder 2">
            <a:extLst>
              <a:ext uri="{FF2B5EF4-FFF2-40B4-BE49-F238E27FC236}">
                <a16:creationId xmlns:a16="http://schemas.microsoft.com/office/drawing/2014/main" id="{7319B635-9AAC-4F22-A4CF-BCD7DDC45225}"/>
              </a:ext>
            </a:extLst>
          </p:cNvPr>
          <p:cNvSpPr>
            <a:spLocks noGrp="1"/>
          </p:cNvSpPr>
          <p:nvPr>
            <p:ph type="body" idx="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a:extLst>
              <a:ext uri="{FF2B5EF4-FFF2-40B4-BE49-F238E27FC236}">
                <a16:creationId xmlns:a16="http://schemas.microsoft.com/office/drawing/2014/main" id="{859F139B-9665-465C-B82A-EDDF2FB8F185}"/>
              </a:ext>
            </a:extLst>
          </p:cNvPr>
          <p:cNvSpPr>
            <a:spLocks noGrp="1"/>
          </p:cNvSpPr>
          <p:nvPr>
            <p:ph sz="half" idx="2"/>
          </p:nvPr>
        </p:nvSpPr>
        <p:spPr>
          <a:xfrm>
            <a:off x="839788" y="2505075"/>
            <a:ext cx="515778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5" name="Text Placeholder 4">
            <a:extLst>
              <a:ext uri="{FF2B5EF4-FFF2-40B4-BE49-F238E27FC236}">
                <a16:creationId xmlns:a16="http://schemas.microsoft.com/office/drawing/2014/main" id="{F2F8BE06-BC89-4DD3-9331-BEFC9582F703}"/>
              </a:ext>
            </a:extLst>
          </p:cNvPr>
          <p:cNvSpPr>
            <a:spLocks noGrp="1"/>
          </p:cNvSpPr>
          <p:nvPr>
            <p:ph type="body" sz="quarter" idx="3"/>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a:extLst>
              <a:ext uri="{FF2B5EF4-FFF2-40B4-BE49-F238E27FC236}">
                <a16:creationId xmlns:a16="http://schemas.microsoft.com/office/drawing/2014/main" id="{EFF14FF2-2B60-4D70-AF2B-E4B0DE63A0F5}"/>
              </a:ext>
            </a:extLst>
          </p:cNvPr>
          <p:cNvSpPr>
            <a:spLocks noGrp="1"/>
          </p:cNvSpPr>
          <p:nvPr>
            <p:ph sz="quarter" idx="4"/>
          </p:nvPr>
        </p:nvSpPr>
        <p:spPr>
          <a:xfrm>
            <a:off x="6172200" y="2505075"/>
            <a:ext cx="5183188"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7" name="Date Placeholder 6">
            <a:extLst>
              <a:ext uri="{FF2B5EF4-FFF2-40B4-BE49-F238E27FC236}">
                <a16:creationId xmlns:a16="http://schemas.microsoft.com/office/drawing/2014/main" id="{21B5CEDF-6648-49A5-9804-F461151565EA}"/>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8" name="Footer Placeholder 7">
            <a:extLst>
              <a:ext uri="{FF2B5EF4-FFF2-40B4-BE49-F238E27FC236}">
                <a16:creationId xmlns:a16="http://schemas.microsoft.com/office/drawing/2014/main" id="{D1599617-66A6-4F19-8F09-3D1923EB95F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9" name="Slide Number Placeholder 8">
            <a:extLst>
              <a:ext uri="{FF2B5EF4-FFF2-40B4-BE49-F238E27FC236}">
                <a16:creationId xmlns:a16="http://schemas.microsoft.com/office/drawing/2014/main" id="{0EDAAAA1-B2FE-426D-8CD3-B49B66D1B953}"/>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745690553"/>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EB5378A-B21B-4A38-B3E1-2E6BD629434E}"/>
              </a:ext>
            </a:extLst>
          </p:cNvPr>
          <p:cNvSpPr>
            <a:spLocks noGrp="1"/>
          </p:cNvSpPr>
          <p:nvPr>
            <p:ph type="title"/>
          </p:nvPr>
        </p:nvSpPr>
        <p:spPr/>
        <p:txBody>
          <a:bodyPr/>
          <a:lstStyle/>
          <a:p>
            <a:r>
              <a:rPr lang="en-US"/>
              <a:t>Click to edit Master title style</a:t>
            </a:r>
            <a:endParaRPr lang="pl-PL"/>
          </a:p>
        </p:txBody>
      </p:sp>
      <p:sp>
        <p:nvSpPr>
          <p:cNvPr id="3" name="Date Placeholder 2">
            <a:extLst>
              <a:ext uri="{FF2B5EF4-FFF2-40B4-BE49-F238E27FC236}">
                <a16:creationId xmlns:a16="http://schemas.microsoft.com/office/drawing/2014/main" id="{F61B5D94-7C11-43B6-B5F4-A3F00334501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Footer Placeholder 3">
            <a:extLst>
              <a:ext uri="{FF2B5EF4-FFF2-40B4-BE49-F238E27FC236}">
                <a16:creationId xmlns:a16="http://schemas.microsoft.com/office/drawing/2014/main" id="{A1DEFC81-2AF1-4098-A3B8-7FE79D691518}"/>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Slide Number Placeholder 4">
            <a:extLst>
              <a:ext uri="{FF2B5EF4-FFF2-40B4-BE49-F238E27FC236}">
                <a16:creationId xmlns:a16="http://schemas.microsoft.com/office/drawing/2014/main" id="{2F18EEDE-0B5B-4D24-9B07-278E08FC916E}"/>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604226340"/>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D9F080C2-C024-4E18-AAF4-4E0C547DB432}"/>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3" name="Footer Placeholder 2">
            <a:extLst>
              <a:ext uri="{FF2B5EF4-FFF2-40B4-BE49-F238E27FC236}">
                <a16:creationId xmlns:a16="http://schemas.microsoft.com/office/drawing/2014/main" id="{E08E328E-0ED9-421C-B7DF-78EA79B32123}"/>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4" name="Slide Number Placeholder 3">
            <a:extLst>
              <a:ext uri="{FF2B5EF4-FFF2-40B4-BE49-F238E27FC236}">
                <a16:creationId xmlns:a16="http://schemas.microsoft.com/office/drawing/2014/main" id="{29F406B6-EC3B-4599-BA19-3088E32B2C5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255006853"/>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8DEBD05-1DC4-4653-8198-93263E93346D}"/>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Content Placeholder 2">
            <a:extLst>
              <a:ext uri="{FF2B5EF4-FFF2-40B4-BE49-F238E27FC236}">
                <a16:creationId xmlns:a16="http://schemas.microsoft.com/office/drawing/2014/main" id="{9058A286-6685-4909-A9BA-5A8C4980AF53}"/>
              </a:ext>
            </a:extLst>
          </p:cNvPr>
          <p:cNvSpPr>
            <a:spLocks noGrp="1"/>
          </p:cNvSpPr>
          <p:nvPr>
            <p:ph idx="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Text Placeholder 3">
            <a:extLst>
              <a:ext uri="{FF2B5EF4-FFF2-40B4-BE49-F238E27FC236}">
                <a16:creationId xmlns:a16="http://schemas.microsoft.com/office/drawing/2014/main" id="{548E42E1-582F-410C-BF48-6F6620D2501B}"/>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5731D980-4EAA-401C-8B79-A31A0C4F1B30}"/>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F7CCD629-627D-43F6-A95A-A4B93D7DA8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11379BAE-95D6-4441-948D-BFEAFCE5C15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47332314"/>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AEBB1AE-CEE8-4D84-993A-8D712F4A953B}"/>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endParaRPr lang="pl-PL"/>
          </a:p>
        </p:txBody>
      </p:sp>
      <p:sp>
        <p:nvSpPr>
          <p:cNvPr id="3" name="Picture Placeholder 2">
            <a:extLst>
              <a:ext uri="{FF2B5EF4-FFF2-40B4-BE49-F238E27FC236}">
                <a16:creationId xmlns:a16="http://schemas.microsoft.com/office/drawing/2014/main" id="{D13E8E94-E5BB-4CCD-B6F8-718749372541}"/>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pl-PL"/>
          </a:p>
        </p:txBody>
      </p:sp>
      <p:sp>
        <p:nvSpPr>
          <p:cNvPr id="4" name="Text Placeholder 3">
            <a:extLst>
              <a:ext uri="{FF2B5EF4-FFF2-40B4-BE49-F238E27FC236}">
                <a16:creationId xmlns:a16="http://schemas.microsoft.com/office/drawing/2014/main" id="{BA4C3A85-9E86-4145-9AF0-59220E7370D1}"/>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138F3DAA-5A97-4E96-8C7A-9AD418C84919}"/>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Footer Placeholder 5">
            <a:extLst>
              <a:ext uri="{FF2B5EF4-FFF2-40B4-BE49-F238E27FC236}">
                <a16:creationId xmlns:a16="http://schemas.microsoft.com/office/drawing/2014/main" id="{20791BA7-4DC6-4219-B9BC-6B1EF105FD86}"/>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7" name="Slide Number Placeholder 6">
            <a:extLst>
              <a:ext uri="{FF2B5EF4-FFF2-40B4-BE49-F238E27FC236}">
                <a16:creationId xmlns:a16="http://schemas.microsoft.com/office/drawing/2014/main" id="{5F074E78-A848-4A15-9025-5515727B68BC}"/>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472060403"/>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F5D742-317A-417D-B789-72A1D541CFF2}"/>
              </a:ext>
            </a:extLst>
          </p:cNvPr>
          <p:cNvSpPr>
            <a:spLocks noGrp="1"/>
          </p:cNvSpPr>
          <p:nvPr>
            <p:ph type="title"/>
          </p:nvPr>
        </p:nvSpPr>
        <p:spPr/>
        <p:txBody>
          <a:bodyPr/>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BDB58ABD-DC8F-4BAC-B8E0-9F15E7F9C09F}"/>
              </a:ext>
            </a:extLst>
          </p:cNvPr>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956C41E2-94CA-4E1E-A23D-D291C80526E1}"/>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64EB4BC3-733E-4DB0-8066-05CCC55D54B1}"/>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F3E9B2FD-99C0-4B27-9283-80B10F717551}"/>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290404461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6D5F48C4-C114-4C43-8526-F590A77809BB}"/>
              </a:ext>
            </a:extLst>
          </p:cNvPr>
          <p:cNvSpPr>
            <a:spLocks noGrp="1"/>
          </p:cNvSpPr>
          <p:nvPr>
            <p:ph type="title" orient="vert"/>
          </p:nvPr>
        </p:nvSpPr>
        <p:spPr>
          <a:xfrm>
            <a:off x="8724900" y="365125"/>
            <a:ext cx="2628900" cy="5811838"/>
          </a:xfrm>
        </p:spPr>
        <p:txBody>
          <a:bodyPr vert="eaVert"/>
          <a:lstStyle/>
          <a:p>
            <a:r>
              <a:rPr lang="en-US"/>
              <a:t>Click to edit Master title style</a:t>
            </a:r>
            <a:endParaRPr lang="pl-PL"/>
          </a:p>
        </p:txBody>
      </p:sp>
      <p:sp>
        <p:nvSpPr>
          <p:cNvPr id="3" name="Vertical Text Placeholder 2">
            <a:extLst>
              <a:ext uri="{FF2B5EF4-FFF2-40B4-BE49-F238E27FC236}">
                <a16:creationId xmlns:a16="http://schemas.microsoft.com/office/drawing/2014/main" id="{4812AF8F-A7C5-4D4E-8175-63CBE9215090}"/>
              </a:ext>
            </a:extLst>
          </p:cNvPr>
          <p:cNvSpPr>
            <a:spLocks noGrp="1"/>
          </p:cNvSpPr>
          <p:nvPr>
            <p:ph type="body" orient="vert" idx="1"/>
          </p:nvPr>
        </p:nvSpPr>
        <p:spPr>
          <a:xfrm>
            <a:off x="838200" y="365125"/>
            <a:ext cx="7734300" cy="5811838"/>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442FB6DC-F423-445F-9CC3-BB062FC32763}"/>
              </a:ext>
            </a:extLst>
          </p:cNvPr>
          <p:cNvSpPr>
            <a:spLocks noGrp="1"/>
          </p:cNvSpPr>
          <p:nvPr>
            <p:ph type="dt" sz="half" idx="10"/>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254ABB61-8F7D-49F8-8A6D-A815C46D1CAB}"/>
              </a:ext>
            </a:extLst>
          </p:cNvPr>
          <p:cNvSpPr>
            <a:spLocks noGrp="1"/>
          </p:cNvSpPr>
          <p:nvPr>
            <p:ph type="ftr" sz="quarter" idx="11"/>
          </p:nvPr>
        </p:nvSpPr>
        <p:spPr/>
        <p:txBody>
          <a:body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421029C1-1F7A-4392-9F81-D5EE5552FD44}"/>
              </a:ext>
            </a:extLst>
          </p:cNvPr>
          <p:cNvSpPr>
            <a:spLocks noGrp="1"/>
          </p:cNvSpPr>
          <p:nvPr>
            <p:ph type="sldNum" sz="quarter" idx="12"/>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3078148703"/>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Blank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A178FF22-CABF-4B40-B43A-FBB74C1C653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3676241612"/>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7116A006-59DD-41EF-BB59-5CF0A5B0F3A2}"/>
              </a:ext>
            </a:extLst>
          </p:cNvPr>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a:extLst>
              <a:ext uri="{FF2B5EF4-FFF2-40B4-BE49-F238E27FC236}">
                <a16:creationId xmlns:a16="http://schemas.microsoft.com/office/drawing/2014/main" id="{847CF5D0-5E86-4B07-82F0-4706674B42CB}"/>
              </a:ext>
            </a:extLst>
          </p:cNvPr>
          <p:cNvSpPr>
            <a:spLocks noGrp="1"/>
          </p:cNvSpPr>
          <p:nvPr>
            <p:ph type="subTitle" idx="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a:t>Click to edit Master subtitle style</a:t>
            </a:r>
          </a:p>
        </p:txBody>
      </p:sp>
      <p:sp>
        <p:nvSpPr>
          <p:cNvPr id="4" name="Date Placeholder 3">
            <a:extLst>
              <a:ext uri="{FF2B5EF4-FFF2-40B4-BE49-F238E27FC236}">
                <a16:creationId xmlns:a16="http://schemas.microsoft.com/office/drawing/2014/main" id="{C932F55C-8EFE-4A66-9DB3-D0CB88777B6B}"/>
              </a:ext>
            </a:extLst>
          </p:cNvPr>
          <p:cNvSpPr>
            <a:spLocks noGrp="1"/>
          </p:cNvSpPr>
          <p:nvPr>
            <p:ph type="dt" sz="half" idx="10"/>
          </p:nvPr>
        </p:nvSpPr>
        <p:spPr/>
        <p:txBody>
          <a:bodyPr/>
          <a:lstStyle/>
          <a:p>
            <a:fld id="{E69B9EE9-F3BF-4B40-83E7-C9BC68FDDB0E}" type="datetimeFigureOut">
              <a:rPr lang="en-US" smtClean="0"/>
              <a:t>12/20/2024</a:t>
            </a:fld>
            <a:endParaRPr lang="en-US"/>
          </a:p>
        </p:txBody>
      </p:sp>
      <p:sp>
        <p:nvSpPr>
          <p:cNvPr id="5" name="Footer Placeholder 4">
            <a:extLst>
              <a:ext uri="{FF2B5EF4-FFF2-40B4-BE49-F238E27FC236}">
                <a16:creationId xmlns:a16="http://schemas.microsoft.com/office/drawing/2014/main" id="{B3E38045-8612-4FFC-BF9F-64FB98C8EF03}"/>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BB615B52-8190-4B2D-852C-B23A268AE49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6374029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2" name="Rounded Rectangle 1">
            <a:extLst>
              <a:ext uri="{FF2B5EF4-FFF2-40B4-BE49-F238E27FC236}">
                <a16:creationId xmlns:a16="http://schemas.microsoft.com/office/drawing/2014/main" id="{1442EF66-6B0A-4F8A-BADD-51562298B8C2}"/>
              </a:ext>
            </a:extLst>
          </p:cNvPr>
          <p:cNvSpPr/>
          <p:nvPr userDrawn="1"/>
        </p:nvSpPr>
        <p:spPr bwMode="auto">
          <a:xfrm>
            <a:off x="639235" y="728664"/>
            <a:ext cx="10928351" cy="17875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
        <p:nvSpPr>
          <p:cNvPr id="3" name="Rounded Rectangle 2">
            <a:extLst>
              <a:ext uri="{FF2B5EF4-FFF2-40B4-BE49-F238E27FC236}">
                <a16:creationId xmlns:a16="http://schemas.microsoft.com/office/drawing/2014/main" id="{645E1CC3-56A8-4018-84ED-4536C05D94C0}"/>
              </a:ext>
            </a:extLst>
          </p:cNvPr>
          <p:cNvSpPr/>
          <p:nvPr userDrawn="1"/>
        </p:nvSpPr>
        <p:spPr bwMode="auto">
          <a:xfrm>
            <a:off x="639235" y="2806701"/>
            <a:ext cx="10928351" cy="3324225"/>
          </a:xfrm>
          <a:prstGeom prst="roundRect">
            <a:avLst>
              <a:gd name="adj" fmla="val 0"/>
            </a:avLst>
          </a:prstGeom>
          <a:solidFill>
            <a:srgbClr val="FFF9E7">
              <a:alpha val="95000"/>
            </a:srgb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Tree>
    <p:extLst>
      <p:ext uri="{BB962C8B-B14F-4D97-AF65-F5344CB8AC3E}">
        <p14:creationId xmlns:p14="http://schemas.microsoft.com/office/powerpoint/2010/main" val="423408720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Contents Slide">
    <p:spTree>
      <p:nvGrpSpPr>
        <p:cNvPr id="1" name=""/>
        <p:cNvGrpSpPr/>
        <p:nvPr/>
      </p:nvGrpSpPr>
      <p:grpSpPr>
        <a:xfrm>
          <a:off x="0" y="0"/>
          <a:ext cx="0" cy="0"/>
          <a:chOff x="0" y="0"/>
          <a:chExt cx="0" cy="0"/>
        </a:xfrm>
      </p:grpSpPr>
    </p:spTree>
    <p:extLst>
      <p:ext uri="{BB962C8B-B14F-4D97-AF65-F5344CB8AC3E}">
        <p14:creationId xmlns:p14="http://schemas.microsoft.com/office/powerpoint/2010/main" val="2983775657"/>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BCFC7C8-7DC5-46C1-8257-BA53AD9E1FC1}"/>
              </a:ext>
            </a:extLst>
          </p:cNvPr>
          <p:cNvSpPr/>
          <p:nvPr userDrawn="1"/>
        </p:nvSpPr>
        <p:spPr bwMode="auto">
          <a:xfrm>
            <a:off x="624419"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Tree>
    <p:extLst>
      <p:ext uri="{BB962C8B-B14F-4D97-AF65-F5344CB8AC3E}">
        <p14:creationId xmlns:p14="http://schemas.microsoft.com/office/powerpoint/2010/main" val="3823521734"/>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End Slide">
    <p:bg>
      <p:bgPr>
        <a:blipFill dpi="0" rotWithShape="0">
          <a:blip r:embed="rId2"/>
          <a:srcRect/>
          <a:stretch>
            <a:fillRect/>
          </a:stretch>
        </a:blipFill>
        <a:effectLst/>
      </p:bgPr>
    </p:bg>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DC67446E-5F73-470D-A444-9BC75AB02BFC}"/>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5486693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Title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E12FBCE5-8155-4D82-9A5F-40AFB5550470}"/>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B6B2FD24-CF3B-4C11-ABEF-1636911E32A2}"/>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253267307"/>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preserve="1" userDrawn="1">
  <p:cSld name="Title Slide with Box">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CB8DB505-C320-40EE-A7B2-C53B29F0F2B9}"/>
              </a:ext>
            </a:extLst>
          </p:cNvPr>
          <p:cNvSpPr/>
          <p:nvPr userDrawn="1"/>
        </p:nvSpPr>
        <p:spPr bwMode="auto">
          <a:xfrm>
            <a:off x="609602" y="438151"/>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pic>
        <p:nvPicPr>
          <p:cNvPr id="3" name="Picture 6">
            <a:extLst>
              <a:ext uri="{FF2B5EF4-FFF2-40B4-BE49-F238E27FC236}">
                <a16:creationId xmlns:a16="http://schemas.microsoft.com/office/drawing/2014/main" id="{628D6C4D-46FD-4F14-9F08-F67B36B8B2E8}"/>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10763251" y="5734052"/>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2096497776"/>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preserve="1" userDrawn="1">
  <p:cSld name="Title and Content">
    <p:spTree>
      <p:nvGrpSpPr>
        <p:cNvPr id="1" name=""/>
        <p:cNvGrpSpPr/>
        <p:nvPr/>
      </p:nvGrpSpPr>
      <p:grpSpPr>
        <a:xfrm>
          <a:off x="0" y="0"/>
          <a:ext cx="0" cy="0"/>
          <a:chOff x="0" y="0"/>
          <a:chExt cx="0" cy="0"/>
        </a:xfrm>
      </p:grpSpPr>
      <p:sp>
        <p:nvSpPr>
          <p:cNvPr id="3" name="Rounded Rectangle 4">
            <a:extLst>
              <a:ext uri="{FF2B5EF4-FFF2-40B4-BE49-F238E27FC236}">
                <a16:creationId xmlns:a16="http://schemas.microsoft.com/office/drawing/2014/main" id="{241448DE-46F7-4129-BA83-FCC98D907D6B}"/>
              </a:ext>
            </a:extLst>
          </p:cNvPr>
          <p:cNvSpPr/>
          <p:nvPr userDrawn="1"/>
        </p:nvSpPr>
        <p:spPr bwMode="auto">
          <a:xfrm>
            <a:off x="609602" y="438151"/>
            <a:ext cx="10960100" cy="5957888"/>
          </a:xfrm>
          <a:prstGeom prst="roundRect">
            <a:avLst>
              <a:gd name="adj" fmla="val 2649"/>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8" name="Title 5"/>
          <p:cNvSpPr>
            <a:spLocks noGrp="1"/>
          </p:cNvSpPr>
          <p:nvPr>
            <p:ph type="title"/>
          </p:nvPr>
        </p:nvSpPr>
        <p:spPr>
          <a:xfrm>
            <a:off x="609599" y="478895"/>
            <a:ext cx="10960100" cy="994307"/>
          </a:xfrm>
        </p:spPr>
        <p:txBody>
          <a:bodyPr>
            <a:noAutofit/>
          </a:bodyPr>
          <a:lstStyle>
            <a:lvl1pPr>
              <a:defRPr>
                <a:latin typeface="Twinkl SemiBold" pitchFamily="2" charset="0"/>
              </a:defRPr>
            </a:lvl1pPr>
          </a:lstStyle>
          <a:p>
            <a:r>
              <a:rPr lang="en-US"/>
              <a:t>Click to edit Master title style</a:t>
            </a:r>
            <a:endParaRPr lang="en-GB" dirty="0"/>
          </a:p>
        </p:txBody>
      </p:sp>
    </p:spTree>
    <p:extLst>
      <p:ext uri="{BB962C8B-B14F-4D97-AF65-F5344CB8AC3E}">
        <p14:creationId xmlns:p14="http://schemas.microsoft.com/office/powerpoint/2010/main" val="36369607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preserve="1" userDrawn="1">
  <p:cSld name="Aims Slide">
    <p:spTree>
      <p:nvGrpSpPr>
        <p:cNvPr id="1" name=""/>
        <p:cNvGrpSpPr/>
        <p:nvPr/>
      </p:nvGrpSpPr>
      <p:grpSpPr>
        <a:xfrm>
          <a:off x="0" y="0"/>
          <a:ext cx="0" cy="0"/>
          <a:chOff x="0" y="0"/>
          <a:chExt cx="0" cy="0"/>
        </a:xfrm>
      </p:grpSpPr>
      <p:sp>
        <p:nvSpPr>
          <p:cNvPr id="3" name="Rounded Rectangle 6">
            <a:extLst>
              <a:ext uri="{FF2B5EF4-FFF2-40B4-BE49-F238E27FC236}">
                <a16:creationId xmlns:a16="http://schemas.microsoft.com/office/drawing/2014/main" id="{CA0DAE22-1D73-4C99-9C1E-26C1D8AF7090}"/>
              </a:ext>
            </a:extLst>
          </p:cNvPr>
          <p:cNvSpPr/>
          <p:nvPr userDrawn="1"/>
        </p:nvSpPr>
        <p:spPr bwMode="auto">
          <a:xfrm>
            <a:off x="670986" y="2930526"/>
            <a:ext cx="10850033" cy="3414713"/>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4" name="Rounded Rectangle 7">
            <a:extLst>
              <a:ext uri="{FF2B5EF4-FFF2-40B4-BE49-F238E27FC236}">
                <a16:creationId xmlns:a16="http://schemas.microsoft.com/office/drawing/2014/main" id="{A03710AF-331C-428B-9043-7D92B813F819}"/>
              </a:ext>
            </a:extLst>
          </p:cNvPr>
          <p:cNvSpPr/>
          <p:nvPr userDrawn="1"/>
        </p:nvSpPr>
        <p:spPr bwMode="auto">
          <a:xfrm>
            <a:off x="670986" y="512765"/>
            <a:ext cx="10850033" cy="2192337"/>
          </a:xfrm>
          <a:prstGeom prst="roundRect">
            <a:avLst>
              <a:gd name="adj" fmla="val 6409"/>
            </a:avLst>
          </a:prstGeom>
          <a:solidFill>
            <a:srgbClr val="FFF9E7"/>
          </a:solidFill>
          <a:ln w="25400" cap="rnd">
            <a:solidFill>
              <a:srgbClr val="FEFBDA"/>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t> </a:t>
            </a:r>
          </a:p>
        </p:txBody>
      </p:sp>
      <p:sp>
        <p:nvSpPr>
          <p:cNvPr id="5" name="Title 1">
            <a:extLst>
              <a:ext uri="{FF2B5EF4-FFF2-40B4-BE49-F238E27FC236}">
                <a16:creationId xmlns:a16="http://schemas.microsoft.com/office/drawing/2014/main" id="{61EA48E7-B918-4085-9AF7-18092F0C1501}"/>
              </a:ext>
            </a:extLst>
          </p:cNvPr>
          <p:cNvSpPr txBox="1">
            <a:spLocks/>
          </p:cNvSpPr>
          <p:nvPr userDrawn="1"/>
        </p:nvSpPr>
        <p:spPr>
          <a:xfrm>
            <a:off x="838200" y="3071814"/>
            <a:ext cx="10515600" cy="539751"/>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Success Criteria</a:t>
            </a:r>
          </a:p>
        </p:txBody>
      </p:sp>
      <p:sp>
        <p:nvSpPr>
          <p:cNvPr id="6" name="Title 1">
            <a:extLst>
              <a:ext uri="{FF2B5EF4-FFF2-40B4-BE49-F238E27FC236}">
                <a16:creationId xmlns:a16="http://schemas.microsoft.com/office/drawing/2014/main" id="{A8A09823-B807-4D4E-9AF6-D2B9A6FB93DF}"/>
              </a:ext>
            </a:extLst>
          </p:cNvPr>
          <p:cNvSpPr txBox="1">
            <a:spLocks/>
          </p:cNvSpPr>
          <p:nvPr userDrawn="1"/>
        </p:nvSpPr>
        <p:spPr>
          <a:xfrm>
            <a:off x="838200" y="735014"/>
            <a:ext cx="10515600" cy="539751"/>
          </a:xfrm>
          <a:prstGeom prst="rect">
            <a:avLst/>
          </a:prstGeom>
        </p:spPr>
        <p:txBody>
          <a:bodyPr lIns="0" tIns="0" rIns="0" bIns="0" anchor="ctr" anchorCtr="1"/>
          <a:lstStyle>
            <a:lvl1pPr algn="l" defTabSz="914400" rtl="0" eaLnBrk="1" latinLnBrk="0" hangingPunct="1">
              <a:lnSpc>
                <a:spcPct val="90000"/>
              </a:lnSpc>
              <a:spcBef>
                <a:spcPct val="0"/>
              </a:spcBef>
              <a:buNone/>
              <a:defRPr sz="4000" b="1" kern="1200">
                <a:solidFill>
                  <a:schemeClr val="tx1"/>
                </a:solidFill>
                <a:latin typeface="Sassoon Infant Md" panose="02000603050000020003" pitchFamily="50" charset="0"/>
                <a:ea typeface="+mj-ea"/>
                <a:cs typeface="+mj-cs"/>
              </a:defRPr>
            </a:lvl1pPr>
          </a:lstStyle>
          <a:p>
            <a:pPr fontAlgn="auto">
              <a:spcAft>
                <a:spcPts val="0"/>
              </a:spcAft>
              <a:defRPr/>
            </a:pPr>
            <a:r>
              <a:rPr lang="en-US" sz="3600" dirty="0">
                <a:latin typeface="Twinkl" pitchFamily="50" charset="0"/>
              </a:rPr>
              <a:t>Aim</a:t>
            </a:r>
          </a:p>
        </p:txBody>
      </p:sp>
      <p:sp>
        <p:nvSpPr>
          <p:cNvPr id="7" name="Content Placeholder 15">
            <a:extLst>
              <a:ext uri="{FF2B5EF4-FFF2-40B4-BE49-F238E27FC236}">
                <a16:creationId xmlns:a16="http://schemas.microsoft.com/office/drawing/2014/main" id="{68EC0CAD-0B6E-463A-8A23-942C6E2E0508}"/>
              </a:ext>
            </a:extLst>
          </p:cNvPr>
          <p:cNvSpPr txBox="1">
            <a:spLocks/>
          </p:cNvSpPr>
          <p:nvPr userDrawn="1"/>
        </p:nvSpPr>
        <p:spPr>
          <a:xfrm>
            <a:off x="838200" y="3467101"/>
            <a:ext cx="10515600" cy="1409700"/>
          </a:xfrm>
          <a:prstGeom prst="rect">
            <a:avLst/>
          </a:prstGeom>
          <a:noFill/>
          <a:ln w="25400">
            <a:noFill/>
          </a:ln>
        </p:spPr>
        <p:txBody>
          <a:bodyPr lIns="180000" tIns="252000" rIns="252000" bIns="180000">
            <a:normAutofit/>
          </a:bodyPr>
          <a:lstStyle>
            <a:lvl1pPr marL="228600" indent="-228600" algn="l" defTabSz="914400" rtl="0" eaLnBrk="1" latinLnBrk="0" hangingPunct="1">
              <a:lnSpc>
                <a:spcPct val="90000"/>
              </a:lnSpc>
              <a:spcBef>
                <a:spcPts val="1000"/>
              </a:spcBef>
              <a:buFont typeface="Arial" panose="020B0604020202020204" pitchFamily="34" charset="0"/>
              <a:buChar char="•"/>
              <a:defRPr sz="1800" kern="1200">
                <a:solidFill>
                  <a:srgbClr val="1C1C1C"/>
                </a:solidFill>
                <a:latin typeface="Sassoon Infant Rg" panose="02000503030000020003" pitchFamily="50" charset="0"/>
                <a:ea typeface="Sassoon Infant Rg" panose="02000503030000020003" pitchFamily="50" charset="0"/>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a:lstStyle>
          <a:p>
            <a:pPr fontAlgn="auto">
              <a:spcAft>
                <a:spcPts val="0"/>
              </a:spcAft>
              <a:defRPr/>
            </a:pPr>
            <a:r>
              <a:rPr lang="en-GB" sz="1800" dirty="0">
                <a:latin typeface="Twinkl" pitchFamily="50" charset="0"/>
              </a:rPr>
              <a:t>Statement 1 Lorem ipsum </a:t>
            </a:r>
            <a:r>
              <a:rPr lang="en-GB" sz="1800" dirty="0" err="1">
                <a:latin typeface="Twinkl" pitchFamily="50" charset="0"/>
              </a:rPr>
              <a:t>dolor</a:t>
            </a:r>
            <a:r>
              <a:rPr lang="en-GB" sz="1800" dirty="0">
                <a:latin typeface="Twinkl" pitchFamily="50" charset="0"/>
              </a:rPr>
              <a:t> sit </a:t>
            </a:r>
            <a:r>
              <a:rPr lang="en-GB" sz="1800" dirty="0" err="1">
                <a:latin typeface="Twinkl" pitchFamily="50" charset="0"/>
              </a:rPr>
              <a:t>amet</a:t>
            </a:r>
            <a:r>
              <a:rPr lang="en-GB" sz="1800" dirty="0">
                <a:latin typeface="Twinkl" pitchFamily="50" charset="0"/>
              </a:rPr>
              <a:t>, </a:t>
            </a:r>
            <a:r>
              <a:rPr lang="en-GB" sz="1800" dirty="0" err="1">
                <a:latin typeface="Twinkl" pitchFamily="50" charset="0"/>
              </a:rPr>
              <a:t>consectetur</a:t>
            </a:r>
            <a:r>
              <a:rPr lang="en-GB" sz="1800" dirty="0">
                <a:latin typeface="Twinkl" pitchFamily="50" charset="0"/>
              </a:rPr>
              <a:t> </a:t>
            </a:r>
            <a:r>
              <a:rPr lang="en-GB" sz="1800" dirty="0" err="1">
                <a:latin typeface="Twinkl" pitchFamily="50" charset="0"/>
              </a:rPr>
              <a:t>adipiscing</a:t>
            </a:r>
            <a:r>
              <a:rPr lang="en-GB" sz="1800" dirty="0">
                <a:latin typeface="Twinkl" pitchFamily="50" charset="0"/>
              </a:rPr>
              <a:t> </a:t>
            </a:r>
            <a:r>
              <a:rPr lang="en-GB" sz="1800" dirty="0" err="1">
                <a:latin typeface="Twinkl" pitchFamily="50" charset="0"/>
              </a:rPr>
              <a:t>elit</a:t>
            </a:r>
            <a:r>
              <a:rPr lang="en-GB" sz="1800" dirty="0">
                <a:latin typeface="Twinkl" pitchFamily="50" charset="0"/>
              </a:rPr>
              <a:t>.</a:t>
            </a:r>
          </a:p>
          <a:p>
            <a:pPr fontAlgn="auto">
              <a:spcAft>
                <a:spcPts val="0"/>
              </a:spcAft>
              <a:defRPr/>
            </a:pPr>
            <a:r>
              <a:rPr lang="en-GB" sz="1800" dirty="0">
                <a:latin typeface="Twinkl" pitchFamily="50" charset="0"/>
              </a:rPr>
              <a:t>Statement 2</a:t>
            </a:r>
          </a:p>
          <a:p>
            <a:pPr lvl="1" fontAlgn="auto">
              <a:spcAft>
                <a:spcPts val="0"/>
              </a:spcAft>
              <a:defRPr/>
            </a:pPr>
            <a:r>
              <a:rPr lang="en-GB" sz="1600" dirty="0">
                <a:latin typeface="Twinkl" pitchFamily="50" charset="0"/>
              </a:rPr>
              <a:t>Sub statement</a:t>
            </a:r>
          </a:p>
        </p:txBody>
      </p:sp>
      <p:sp>
        <p:nvSpPr>
          <p:cNvPr id="11" name="Content Placeholder 15"/>
          <p:cNvSpPr>
            <a:spLocks noGrp="1"/>
          </p:cNvSpPr>
          <p:nvPr>
            <p:ph idx="1"/>
          </p:nvPr>
        </p:nvSpPr>
        <p:spPr>
          <a:xfrm>
            <a:off x="838200" y="1127761"/>
            <a:ext cx="10515600" cy="1409700"/>
          </a:xfrm>
        </p:spPr>
        <p:txBody>
          <a:bodyPr>
            <a:normAutofit fontScale="92500" lnSpcReduction="10000"/>
          </a:bodyPr>
          <a:lstStyle>
            <a:lvl1pPr>
              <a:defRPr>
                <a:latin typeface="Twinkl" pitchFamily="50" charset="0"/>
              </a:defRPr>
            </a:lvl1pPr>
            <a:lvl2pPr>
              <a:defRPr/>
            </a:lvl2pPr>
          </a:lstStyle>
          <a:p>
            <a:pPr lvl="0"/>
            <a:r>
              <a:rPr lang="en-US"/>
              <a:t>Edit Master text styles</a:t>
            </a:r>
          </a:p>
          <a:p>
            <a:pPr lvl="1"/>
            <a:r>
              <a:rPr lang="en-US"/>
              <a:t>Second level</a:t>
            </a:r>
          </a:p>
          <a:p>
            <a:pPr lvl="2"/>
            <a:r>
              <a:rPr lang="en-US"/>
              <a:t>Third level</a:t>
            </a:r>
          </a:p>
        </p:txBody>
      </p:sp>
    </p:spTree>
    <p:extLst>
      <p:ext uri="{BB962C8B-B14F-4D97-AF65-F5344CB8AC3E}">
        <p14:creationId xmlns:p14="http://schemas.microsoft.com/office/powerpoint/2010/main" val="3528516578"/>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preserve="1" userDrawn="1">
  <p:cSld name="End Slide">
    <p:spTree>
      <p:nvGrpSpPr>
        <p:cNvPr id="1" name=""/>
        <p:cNvGrpSpPr/>
        <p:nvPr/>
      </p:nvGrpSpPr>
      <p:grpSpPr>
        <a:xfrm>
          <a:off x="0" y="0"/>
          <a:ext cx="0" cy="0"/>
          <a:chOff x="0" y="0"/>
          <a:chExt cx="0" cy="0"/>
        </a:xfrm>
      </p:grpSpPr>
      <p:pic>
        <p:nvPicPr>
          <p:cNvPr id="2" name="Picture 5">
            <a:extLst>
              <a:ext uri="{FF2B5EF4-FFF2-40B4-BE49-F238E27FC236}">
                <a16:creationId xmlns:a16="http://schemas.microsoft.com/office/drawing/2014/main" id="{4759E556-13E6-4B5E-B09C-AB9EA9557F4C}"/>
              </a:ext>
            </a:extLst>
          </p:cNvPr>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6">
            <a:extLst>
              <a:ext uri="{FF2B5EF4-FFF2-40B4-BE49-F238E27FC236}">
                <a16:creationId xmlns:a16="http://schemas.microsoft.com/office/drawing/2014/main" id="{49DD9B18-2EAC-4484-93FE-856A5DDBFCA6}"/>
              </a:ext>
            </a:extLst>
          </p:cNvPr>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1364384" y="6196014"/>
            <a:ext cx="768349" cy="58102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Tree>
    <p:extLst>
      <p:ext uri="{BB962C8B-B14F-4D97-AF65-F5344CB8AC3E}">
        <p14:creationId xmlns:p14="http://schemas.microsoft.com/office/powerpoint/2010/main" val="50006984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Date Placeholder 3"/>
          <p:cNvSpPr>
            <a:spLocks noGrp="1"/>
          </p:cNvSpPr>
          <p:nvPr>
            <p:ph type="dt" sz="half" idx="10"/>
          </p:nvPr>
        </p:nvSpPr>
        <p:spPr/>
        <p:txBody>
          <a:bodyPr/>
          <a:lstStyle/>
          <a:p>
            <a:fld id="{7A202968-5054-4113-A459-A90DBD284F6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986059046"/>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192C063-6317-449C-A341-883F2682D4C8}"/>
              </a:ext>
            </a:extLst>
          </p:cNvPr>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a:extLst>
              <a:ext uri="{FF2B5EF4-FFF2-40B4-BE49-F238E27FC236}">
                <a16:creationId xmlns:a16="http://schemas.microsoft.com/office/drawing/2014/main" id="{5D53C2C5-1069-41AD-AB8E-A272B5F74D0D}"/>
              </a:ext>
            </a:extLst>
          </p:cNvPr>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a:t>Click icon to add picture</a:t>
            </a:r>
          </a:p>
        </p:txBody>
      </p:sp>
      <p:sp>
        <p:nvSpPr>
          <p:cNvPr id="4" name="Text Placeholder 3">
            <a:extLst>
              <a:ext uri="{FF2B5EF4-FFF2-40B4-BE49-F238E27FC236}">
                <a16:creationId xmlns:a16="http://schemas.microsoft.com/office/drawing/2014/main" id="{B335F9C6-7A1E-4BB1-8382-AF2048FA93AE}"/>
              </a:ext>
            </a:extLst>
          </p:cNvPr>
          <p:cNvSpPr>
            <a:spLocks noGrp="1"/>
          </p:cNvSpPr>
          <p:nvPr>
            <p:ph type="body" sz="half" idx="2"/>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a:t>Click to edit Master text styles</a:t>
            </a:r>
          </a:p>
        </p:txBody>
      </p:sp>
      <p:sp>
        <p:nvSpPr>
          <p:cNvPr id="5" name="Date Placeholder 4">
            <a:extLst>
              <a:ext uri="{FF2B5EF4-FFF2-40B4-BE49-F238E27FC236}">
                <a16:creationId xmlns:a16="http://schemas.microsoft.com/office/drawing/2014/main" id="{6A2CF1DA-3491-456F-B971-C43EFCD2163E}"/>
              </a:ext>
            </a:extLst>
          </p:cNvPr>
          <p:cNvSpPr>
            <a:spLocks noGrp="1"/>
          </p:cNvSpPr>
          <p:nvPr>
            <p:ph type="dt" sz="half" idx="10"/>
          </p:nvPr>
        </p:nvSpPr>
        <p:spPr/>
        <p:txBody>
          <a:bodyPr/>
          <a:lstStyle/>
          <a:p>
            <a:fld id="{E69B9EE9-F3BF-4B40-83E7-C9BC68FDDB0E}" type="datetimeFigureOut">
              <a:rPr lang="en-US" smtClean="0"/>
              <a:t>12/20/2024</a:t>
            </a:fld>
            <a:endParaRPr lang="en-US"/>
          </a:p>
        </p:txBody>
      </p:sp>
      <p:sp>
        <p:nvSpPr>
          <p:cNvPr id="6" name="Footer Placeholder 5">
            <a:extLst>
              <a:ext uri="{FF2B5EF4-FFF2-40B4-BE49-F238E27FC236}">
                <a16:creationId xmlns:a16="http://schemas.microsoft.com/office/drawing/2014/main" id="{A2D613E6-C32A-4783-9219-260167E50DB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F3F57CA7-22C9-4637-98D5-45CB81C4CD6F}"/>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18040340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749119161"/>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solidFill>
                  <a:schemeClr val="tx1">
                    <a:tint val="75000"/>
                  </a:schemeClr>
                </a:solidFill>
              </a:defRPr>
            </a:lvl1pPr>
            <a:lvl2pPr marL="457189" indent="0">
              <a:buNone/>
              <a:defRPr sz="2000">
                <a:solidFill>
                  <a:schemeClr val="tx1">
                    <a:tint val="75000"/>
                  </a:schemeClr>
                </a:solidFill>
              </a:defRPr>
            </a:lvl2pPr>
            <a:lvl3pPr marL="914377" indent="0">
              <a:buNone/>
              <a:defRPr sz="1800">
                <a:solidFill>
                  <a:schemeClr val="tx1">
                    <a:tint val="75000"/>
                  </a:schemeClr>
                </a:solidFill>
              </a:defRPr>
            </a:lvl3pPr>
            <a:lvl4pPr marL="1371566" indent="0">
              <a:buNone/>
              <a:defRPr sz="1600">
                <a:solidFill>
                  <a:schemeClr val="tx1">
                    <a:tint val="75000"/>
                  </a:schemeClr>
                </a:solidFill>
              </a:defRPr>
            </a:lvl4pPr>
            <a:lvl5pPr marL="1828754" indent="0">
              <a:buNone/>
              <a:defRPr sz="1600">
                <a:solidFill>
                  <a:schemeClr val="tx1">
                    <a:tint val="75000"/>
                  </a:schemeClr>
                </a:solidFill>
              </a:defRPr>
            </a:lvl5pPr>
            <a:lvl6pPr marL="2285943" indent="0">
              <a:buNone/>
              <a:defRPr sz="1600">
                <a:solidFill>
                  <a:schemeClr val="tx1">
                    <a:tint val="75000"/>
                  </a:schemeClr>
                </a:solidFill>
              </a:defRPr>
            </a:lvl6pPr>
            <a:lvl7pPr marL="2743131" indent="0">
              <a:buNone/>
              <a:defRPr sz="1600">
                <a:solidFill>
                  <a:schemeClr val="tx1">
                    <a:tint val="75000"/>
                  </a:schemeClr>
                </a:solidFill>
              </a:defRPr>
            </a:lvl7pPr>
            <a:lvl8pPr marL="3200320" indent="0">
              <a:buNone/>
              <a:defRPr sz="1600">
                <a:solidFill>
                  <a:schemeClr val="tx1">
                    <a:tint val="75000"/>
                  </a:schemeClr>
                </a:solidFill>
              </a:defRPr>
            </a:lvl8pPr>
            <a:lvl9pPr marL="3657509" indent="0">
              <a:buNone/>
              <a:defRPr sz="1600">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fld id="{7A202968-5054-4113-A459-A90DBD284F6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944808817"/>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838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7A202968-5054-4113-A459-A90DBD284F6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3796572102"/>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4" name="Content Placeholder 3"/>
          <p:cNvSpPr>
            <a:spLocks noGrp="1"/>
          </p:cNvSpPr>
          <p:nvPr>
            <p:ph sz="half" idx="2"/>
          </p:nvPr>
        </p:nvSpPr>
        <p:spPr>
          <a:xfrm>
            <a:off x="839789"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1" y="1681163"/>
            <a:ext cx="5183188"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Edit Master text styles</a:t>
            </a:r>
          </a:p>
        </p:txBody>
      </p:sp>
      <p:sp>
        <p:nvSpPr>
          <p:cNvPr id="6" name="Content Placeholder 5"/>
          <p:cNvSpPr>
            <a:spLocks noGrp="1"/>
          </p:cNvSpPr>
          <p:nvPr>
            <p:ph sz="quarter" idx="4"/>
          </p:nvPr>
        </p:nvSpPr>
        <p:spPr>
          <a:xfrm>
            <a:off x="6172201"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7A202968-5054-4113-A459-A90DBD284F6C}" type="datetimeFigureOut">
              <a:rPr lang="en-US" smtClean="0"/>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3725523946"/>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7A202968-5054-4113-A459-A90DBD284F6C}" type="datetimeFigureOut">
              <a:rPr lang="en-US" smtClean="0"/>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2674250908"/>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7A202968-5054-4113-A459-A90DBD284F6C}" type="datetimeFigureOut">
              <a:rPr lang="en-US" smtClean="0"/>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1613557544"/>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188"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02968-5054-4113-A459-A90DBD284F6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802533329"/>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88" y="457200"/>
            <a:ext cx="393223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188"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endParaRPr lang="en-US"/>
          </a:p>
        </p:txBody>
      </p:sp>
      <p:sp>
        <p:nvSpPr>
          <p:cNvPr id="4" name="Text Placeholder 3"/>
          <p:cNvSpPr>
            <a:spLocks noGrp="1"/>
          </p:cNvSpPr>
          <p:nvPr>
            <p:ph type="body" sz="half" idx="2"/>
          </p:nvPr>
        </p:nvSpPr>
        <p:spPr>
          <a:xfrm>
            <a:off x="839788" y="2057401"/>
            <a:ext cx="393223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Edit Master text styles</a:t>
            </a:r>
          </a:p>
        </p:txBody>
      </p:sp>
      <p:sp>
        <p:nvSpPr>
          <p:cNvPr id="5" name="Date Placeholder 4"/>
          <p:cNvSpPr>
            <a:spLocks noGrp="1"/>
          </p:cNvSpPr>
          <p:nvPr>
            <p:ph type="dt" sz="half" idx="10"/>
          </p:nvPr>
        </p:nvSpPr>
        <p:spPr/>
        <p:txBody>
          <a:bodyPr/>
          <a:lstStyle/>
          <a:p>
            <a:fld id="{7A202968-5054-4113-A459-A90DBD284F6C}" type="datetimeFigureOut">
              <a:rPr lang="en-US" smtClean="0"/>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4168808763"/>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1060475482"/>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1" y="365126"/>
            <a:ext cx="2628900" cy="5811839"/>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838201" y="365126"/>
            <a:ext cx="7734300"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7A202968-5054-4113-A459-A90DBD284F6C}" type="datetimeFigureOut">
              <a:rPr lang="en-US" smtClean="0"/>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4F2E542B-333B-4597-8C78-D6A6645BF5E8}" type="slidenum">
              <a:rPr lang="en-US" smtClean="0"/>
              <a:t>‹#›</a:t>
            </a:fld>
            <a:endParaRPr lang="en-US"/>
          </a:p>
        </p:txBody>
      </p:sp>
    </p:spTree>
    <p:extLst>
      <p:ext uri="{BB962C8B-B14F-4D97-AF65-F5344CB8AC3E}">
        <p14:creationId xmlns:p14="http://schemas.microsoft.com/office/powerpoint/2010/main" val="641371400"/>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F95C8BC-CF44-4FCD-ACB9-6C06E1FD0DA3}"/>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DFE26985-A785-4717-80AD-9B8D8F5B85B1}"/>
              </a:ext>
            </a:extLst>
          </p:cNvPr>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8305A630-F12E-492E-A3AD-AE8A23606B49}"/>
              </a:ext>
            </a:extLst>
          </p:cNvPr>
          <p:cNvSpPr>
            <a:spLocks noGrp="1"/>
          </p:cNvSpPr>
          <p:nvPr>
            <p:ph type="dt" sz="half" idx="10"/>
          </p:nvPr>
        </p:nvSpPr>
        <p:spPr/>
        <p:txBody>
          <a:bodyPr/>
          <a:lstStyle/>
          <a:p>
            <a:fld id="{E69B9EE9-F3BF-4B40-83E7-C9BC68FDDB0E}" type="datetimeFigureOut">
              <a:rPr lang="en-US" smtClean="0"/>
              <a:t>12/20/2024</a:t>
            </a:fld>
            <a:endParaRPr lang="en-US"/>
          </a:p>
        </p:txBody>
      </p:sp>
      <p:sp>
        <p:nvSpPr>
          <p:cNvPr id="5" name="Footer Placeholder 4">
            <a:extLst>
              <a:ext uri="{FF2B5EF4-FFF2-40B4-BE49-F238E27FC236}">
                <a16:creationId xmlns:a16="http://schemas.microsoft.com/office/drawing/2014/main" id="{7F5C2166-B6AA-4084-B4D7-069DDC982D5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0C20EA2-78ED-4391-B2FB-25000FDBCAA6}"/>
              </a:ext>
            </a:extLst>
          </p:cNvPr>
          <p:cNvSpPr>
            <a:spLocks noGrp="1"/>
          </p:cNvSpPr>
          <p:nvPr>
            <p:ph type="sldNum" sz="quarter" idx="12"/>
          </p:nvPr>
        </p:nvSpPr>
        <p:spPr/>
        <p:txBody>
          <a:bodyPr/>
          <a:lstStyle/>
          <a:p>
            <a:fld id="{17F55963-6440-4C45-BA09-4E6A99D1BBE0}" type="slidenum">
              <a:rPr lang="en-US" smtClean="0"/>
              <a:t>‹#›</a:t>
            </a:fld>
            <a:endParaRPr lang="en-US"/>
          </a:p>
        </p:txBody>
      </p:sp>
    </p:spTree>
    <p:extLst>
      <p:ext uri="{BB962C8B-B14F-4D97-AF65-F5344CB8AC3E}">
        <p14:creationId xmlns:p14="http://schemas.microsoft.com/office/powerpoint/2010/main" val="42751328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0"/>
            </a:lvl1pPr>
          </a:lstStyle>
          <a:p>
            <a:r>
              <a:rPr lang="en-US"/>
              <a:t>Click to edit Master title style</a:t>
            </a:r>
          </a:p>
        </p:txBody>
      </p:sp>
      <p:sp>
        <p:nvSpPr>
          <p:cNvPr id="3" name="Subtitle 2"/>
          <p:cNvSpPr>
            <a:spLocks noGrp="1"/>
          </p:cNvSpPr>
          <p:nvPr>
            <p:ph type="subTitle" idx="1"/>
          </p:nvPr>
        </p:nvSpPr>
        <p:spPr>
          <a:xfrm>
            <a:off x="1524000" y="3602037"/>
            <a:ext cx="9144000" cy="1655763"/>
          </a:xfrm>
        </p:spPr>
        <p:txBody>
          <a:bodyPr/>
          <a:lstStyle>
            <a:lvl1pPr marL="0" indent="0" algn="ctr">
              <a:buNone/>
              <a:defRPr sz="2400"/>
            </a:lvl1pPr>
            <a:lvl2pPr marL="457189" indent="0" algn="ctr">
              <a:buNone/>
              <a:defRPr sz="2000"/>
            </a:lvl2pPr>
            <a:lvl3pPr marL="914377" indent="0" algn="ctr">
              <a:buNone/>
              <a:defRPr sz="1800"/>
            </a:lvl3pPr>
            <a:lvl4pPr marL="1371566" indent="0" algn="ctr">
              <a:buNone/>
              <a:defRPr sz="1600"/>
            </a:lvl4pPr>
            <a:lvl5pPr marL="1828754" indent="0" algn="ctr">
              <a:buNone/>
              <a:defRPr sz="1600"/>
            </a:lvl5pPr>
            <a:lvl6pPr marL="2285943" indent="0" algn="ctr">
              <a:buNone/>
              <a:defRPr sz="1600"/>
            </a:lvl6pPr>
            <a:lvl7pPr marL="2743131" indent="0" algn="ctr">
              <a:buNone/>
              <a:defRPr sz="1600"/>
            </a:lvl7pPr>
            <a:lvl8pPr marL="3200320" indent="0" algn="ctr">
              <a:buNone/>
              <a:defRPr sz="1600"/>
            </a:lvl8pPr>
            <a:lvl9pPr marL="3657509" indent="0" algn="ctr">
              <a:buNone/>
              <a:defRPr sz="1600"/>
            </a:lvl9pPr>
          </a:lstStyle>
          <a:p>
            <a:r>
              <a:rPr lang="en-US"/>
              <a:t>Click to edit Master subtitle style</a:t>
            </a:r>
          </a:p>
        </p:txBody>
      </p:sp>
      <p:sp>
        <p:nvSpPr>
          <p:cNvPr id="4" name="Rectangle 4">
            <a:extLst>
              <a:ext uri="{FF2B5EF4-FFF2-40B4-BE49-F238E27FC236}">
                <a16:creationId xmlns:a16="http://schemas.microsoft.com/office/drawing/2014/main" id="{3EEB3E6C-CB2C-4EA7-ACC2-07F5EB61B6C4}"/>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2F4BE177-D7DF-496D-A3B7-98A6881B9FC1}"/>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93D7151C-143D-447D-9E9C-6632BEAB62DB}"/>
              </a:ext>
            </a:extLst>
          </p:cNvPr>
          <p:cNvSpPr>
            <a:spLocks noGrp="1" noChangeArrowheads="1"/>
          </p:cNvSpPr>
          <p:nvPr>
            <p:ph type="sldNum" sz="quarter" idx="12"/>
          </p:nvPr>
        </p:nvSpPr>
        <p:spPr>
          <a:ln/>
        </p:spPr>
        <p:txBody>
          <a:bodyPr/>
          <a:lstStyle>
            <a:lvl1pPr>
              <a:defRPr/>
            </a:lvl1pPr>
          </a:lstStyle>
          <a:p>
            <a:fld id="{9531F564-9DAC-4D4B-BA98-1A24B46CF2EE}" type="slidenum">
              <a:rPr lang="en-US" altLang="en-US"/>
              <a:pPr/>
              <a:t>‹#›</a:t>
            </a:fld>
            <a:endParaRPr lang="en-US" altLang="en-US"/>
          </a:p>
        </p:txBody>
      </p:sp>
    </p:spTree>
    <p:extLst>
      <p:ext uri="{BB962C8B-B14F-4D97-AF65-F5344CB8AC3E}">
        <p14:creationId xmlns:p14="http://schemas.microsoft.com/office/powerpoint/2010/main" val="2088372213"/>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78AA7287-995C-433A-8CEA-AE9E9255CF9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EC6509DB-033D-4754-96A4-E1E080B13AA0}"/>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E6366D4E-0A44-4F0E-97E2-81DDE64424A9}"/>
              </a:ext>
            </a:extLst>
          </p:cNvPr>
          <p:cNvSpPr>
            <a:spLocks noGrp="1" noChangeArrowheads="1"/>
          </p:cNvSpPr>
          <p:nvPr>
            <p:ph type="sldNum" sz="quarter" idx="12"/>
          </p:nvPr>
        </p:nvSpPr>
        <p:spPr>
          <a:ln/>
        </p:spPr>
        <p:txBody>
          <a:bodyPr/>
          <a:lstStyle>
            <a:lvl1pPr>
              <a:defRPr/>
            </a:lvl1pPr>
          </a:lstStyle>
          <a:p>
            <a:fld id="{E553BBC3-8A4F-458B-AA01-343DCA04AC3F}" type="slidenum">
              <a:rPr lang="en-US" altLang="en-US"/>
              <a:pPr/>
              <a:t>‹#›</a:t>
            </a:fld>
            <a:endParaRPr lang="en-US" altLang="en-US"/>
          </a:p>
        </p:txBody>
      </p:sp>
    </p:spTree>
    <p:extLst>
      <p:ext uri="{BB962C8B-B14F-4D97-AF65-F5344CB8AC3E}">
        <p14:creationId xmlns:p14="http://schemas.microsoft.com/office/powerpoint/2010/main" val="434903615"/>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40"/>
            <a:ext cx="10515600" cy="2852737"/>
          </a:xfrm>
        </p:spPr>
        <p:txBody>
          <a:bodyPr anchor="b"/>
          <a:lstStyle>
            <a:lvl1pPr>
              <a:defRPr sz="6000"/>
            </a:lvl1pPr>
          </a:lstStyle>
          <a:p>
            <a:r>
              <a:rPr lang="en-US"/>
              <a:t>Click to edit Master title style</a:t>
            </a:r>
          </a:p>
        </p:txBody>
      </p:sp>
      <p:sp>
        <p:nvSpPr>
          <p:cNvPr id="3" name="Text Placeholder 2"/>
          <p:cNvSpPr>
            <a:spLocks noGrp="1"/>
          </p:cNvSpPr>
          <p:nvPr>
            <p:ph type="body" idx="1"/>
          </p:nvPr>
        </p:nvSpPr>
        <p:spPr>
          <a:xfrm>
            <a:off x="831851" y="4589464"/>
            <a:ext cx="10515600" cy="1500187"/>
          </a:xfrm>
        </p:spPr>
        <p:txBody>
          <a:bodyPr/>
          <a:lstStyle>
            <a:lvl1pPr marL="0" indent="0">
              <a:buNone/>
              <a:defRPr sz="2400"/>
            </a:lvl1pPr>
            <a:lvl2pPr marL="457189" indent="0">
              <a:buNone/>
              <a:defRPr sz="2000"/>
            </a:lvl2pPr>
            <a:lvl3pPr marL="914377" indent="0">
              <a:buNone/>
              <a:defRPr sz="1800"/>
            </a:lvl3pPr>
            <a:lvl4pPr marL="1371566" indent="0">
              <a:buNone/>
              <a:defRPr sz="1600"/>
            </a:lvl4pPr>
            <a:lvl5pPr marL="1828754" indent="0">
              <a:buNone/>
              <a:defRPr sz="1600"/>
            </a:lvl5pPr>
            <a:lvl6pPr marL="2285943" indent="0">
              <a:buNone/>
              <a:defRPr sz="1600"/>
            </a:lvl6pPr>
            <a:lvl7pPr marL="2743131" indent="0">
              <a:buNone/>
              <a:defRPr sz="1600"/>
            </a:lvl7pPr>
            <a:lvl8pPr marL="3200320" indent="0">
              <a:buNone/>
              <a:defRPr sz="1600"/>
            </a:lvl8pPr>
            <a:lvl9pPr marL="3657509" indent="0">
              <a:buNone/>
              <a:defRPr sz="1600"/>
            </a:lvl9pPr>
          </a:lstStyle>
          <a:p>
            <a:pPr lvl="0"/>
            <a:r>
              <a:rPr lang="en-US"/>
              <a:t>Click to edit Master text styles</a:t>
            </a:r>
          </a:p>
        </p:txBody>
      </p:sp>
      <p:sp>
        <p:nvSpPr>
          <p:cNvPr id="4" name="Rectangle 4">
            <a:extLst>
              <a:ext uri="{FF2B5EF4-FFF2-40B4-BE49-F238E27FC236}">
                <a16:creationId xmlns:a16="http://schemas.microsoft.com/office/drawing/2014/main" id="{E531A7CE-5438-465F-8B9F-8A5A2FA8E1E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D19F20FD-42EA-427B-BD91-5FC7C94AA43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B17A452A-501D-40E2-BDE9-8C23159D3FBA}"/>
              </a:ext>
            </a:extLst>
          </p:cNvPr>
          <p:cNvSpPr>
            <a:spLocks noGrp="1" noChangeArrowheads="1"/>
          </p:cNvSpPr>
          <p:nvPr>
            <p:ph type="sldNum" sz="quarter" idx="12"/>
          </p:nvPr>
        </p:nvSpPr>
        <p:spPr>
          <a:ln/>
        </p:spPr>
        <p:txBody>
          <a:bodyPr/>
          <a:lstStyle>
            <a:lvl1pPr>
              <a:defRPr/>
            </a:lvl1pPr>
          </a:lstStyle>
          <a:p>
            <a:fld id="{AB134583-BC22-4C54-88BB-791F47648F18}" type="slidenum">
              <a:rPr lang="en-US" altLang="en-US"/>
              <a:pPr/>
              <a:t>‹#›</a:t>
            </a:fld>
            <a:endParaRPr lang="en-US" altLang="en-US"/>
          </a:p>
        </p:txBody>
      </p:sp>
    </p:spTree>
    <p:extLst>
      <p:ext uri="{BB962C8B-B14F-4D97-AF65-F5344CB8AC3E}">
        <p14:creationId xmlns:p14="http://schemas.microsoft.com/office/powerpoint/2010/main" val="3827020619"/>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609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6197600" y="1600201"/>
            <a:ext cx="5384800" cy="4525963"/>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Rectangle 4">
            <a:extLst>
              <a:ext uri="{FF2B5EF4-FFF2-40B4-BE49-F238E27FC236}">
                <a16:creationId xmlns:a16="http://schemas.microsoft.com/office/drawing/2014/main" id="{9909CC79-E808-4C03-BC50-DAB17F67EF6A}"/>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6A92B4-52E5-4784-A8D0-5D11FD9626CB}"/>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3A60036F-8A27-457A-9CFD-1785C77DAF2F}"/>
              </a:ext>
            </a:extLst>
          </p:cNvPr>
          <p:cNvSpPr>
            <a:spLocks noGrp="1" noChangeArrowheads="1"/>
          </p:cNvSpPr>
          <p:nvPr>
            <p:ph type="sldNum" sz="quarter" idx="12"/>
          </p:nvPr>
        </p:nvSpPr>
        <p:spPr>
          <a:ln/>
        </p:spPr>
        <p:txBody>
          <a:bodyPr/>
          <a:lstStyle>
            <a:lvl1pPr>
              <a:defRPr/>
            </a:lvl1pPr>
          </a:lstStyle>
          <a:p>
            <a:fld id="{AD358266-BEDF-4A35-B142-6B672A787E19}" type="slidenum">
              <a:rPr lang="en-US" altLang="en-US"/>
              <a:pPr/>
              <a:t>‹#›</a:t>
            </a:fld>
            <a:endParaRPr lang="en-US" altLang="en-US"/>
          </a:p>
        </p:txBody>
      </p:sp>
    </p:spTree>
    <p:extLst>
      <p:ext uri="{BB962C8B-B14F-4D97-AF65-F5344CB8AC3E}">
        <p14:creationId xmlns:p14="http://schemas.microsoft.com/office/powerpoint/2010/main" val="2954665410"/>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40317" y="365125"/>
            <a:ext cx="10515600" cy="1325563"/>
          </a:xfrm>
        </p:spPr>
        <p:txBody>
          <a:bodyPr/>
          <a:lstStyle/>
          <a:p>
            <a:r>
              <a:rPr lang="en-US"/>
              <a:t>Click to edit Master title style</a:t>
            </a:r>
          </a:p>
        </p:txBody>
      </p:sp>
      <p:sp>
        <p:nvSpPr>
          <p:cNvPr id="3" name="Text Placeholder 2"/>
          <p:cNvSpPr>
            <a:spLocks noGrp="1"/>
          </p:cNvSpPr>
          <p:nvPr>
            <p:ph type="body" idx="1"/>
          </p:nvPr>
        </p:nvSpPr>
        <p:spPr>
          <a:xfrm>
            <a:off x="840319" y="1681163"/>
            <a:ext cx="5158316"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4" name="Content Placeholder 3"/>
          <p:cNvSpPr>
            <a:spLocks noGrp="1"/>
          </p:cNvSpPr>
          <p:nvPr>
            <p:ph sz="half" idx="2"/>
          </p:nvPr>
        </p:nvSpPr>
        <p:spPr>
          <a:xfrm>
            <a:off x="840319" y="2505075"/>
            <a:ext cx="5158316"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6172200" y="1681163"/>
            <a:ext cx="5183717" cy="823912"/>
          </a:xfrm>
        </p:spPr>
        <p:txBody>
          <a:bodyPr anchor="b"/>
          <a:lstStyle>
            <a:lvl1pPr marL="0" indent="0">
              <a:buNone/>
              <a:defRPr sz="2400" b="1"/>
            </a:lvl1pPr>
            <a:lvl2pPr marL="457189" indent="0">
              <a:buNone/>
              <a:defRPr sz="2000" b="1"/>
            </a:lvl2pPr>
            <a:lvl3pPr marL="914377" indent="0">
              <a:buNone/>
              <a:defRPr sz="1800" b="1"/>
            </a:lvl3pPr>
            <a:lvl4pPr marL="1371566" indent="0">
              <a:buNone/>
              <a:defRPr sz="1600" b="1"/>
            </a:lvl4pPr>
            <a:lvl5pPr marL="1828754" indent="0">
              <a:buNone/>
              <a:defRPr sz="1600" b="1"/>
            </a:lvl5pPr>
            <a:lvl6pPr marL="2285943" indent="0">
              <a:buNone/>
              <a:defRPr sz="1600" b="1"/>
            </a:lvl6pPr>
            <a:lvl7pPr marL="2743131" indent="0">
              <a:buNone/>
              <a:defRPr sz="1600" b="1"/>
            </a:lvl7pPr>
            <a:lvl8pPr marL="3200320" indent="0">
              <a:buNone/>
              <a:defRPr sz="1600" b="1"/>
            </a:lvl8pPr>
            <a:lvl9pPr marL="3657509" indent="0">
              <a:buNone/>
              <a:defRPr sz="1600" b="1"/>
            </a:lvl9pPr>
          </a:lstStyle>
          <a:p>
            <a:pPr lvl="0"/>
            <a:r>
              <a:rPr lang="en-US"/>
              <a:t>Click to edit Master text styles</a:t>
            </a:r>
          </a:p>
        </p:txBody>
      </p:sp>
      <p:sp>
        <p:nvSpPr>
          <p:cNvPr id="6" name="Content Placeholder 5"/>
          <p:cNvSpPr>
            <a:spLocks noGrp="1"/>
          </p:cNvSpPr>
          <p:nvPr>
            <p:ph sz="quarter" idx="4"/>
          </p:nvPr>
        </p:nvSpPr>
        <p:spPr>
          <a:xfrm>
            <a:off x="6172200" y="2505075"/>
            <a:ext cx="5183717" cy="368458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Rectangle 4">
            <a:extLst>
              <a:ext uri="{FF2B5EF4-FFF2-40B4-BE49-F238E27FC236}">
                <a16:creationId xmlns:a16="http://schemas.microsoft.com/office/drawing/2014/main" id="{CF8DF138-B080-4F27-84E5-560D0F43EA5D}"/>
              </a:ext>
            </a:extLst>
          </p:cNvPr>
          <p:cNvSpPr>
            <a:spLocks noGrp="1" noChangeArrowheads="1"/>
          </p:cNvSpPr>
          <p:nvPr>
            <p:ph type="dt" sz="half" idx="10"/>
          </p:nvPr>
        </p:nvSpPr>
        <p:spPr>
          <a:ln/>
        </p:spPr>
        <p:txBody>
          <a:bodyPr/>
          <a:lstStyle>
            <a:lvl1pPr>
              <a:defRPr/>
            </a:lvl1pPr>
          </a:lstStyle>
          <a:p>
            <a:pPr>
              <a:defRPr/>
            </a:pPr>
            <a:endParaRPr lang="en-US"/>
          </a:p>
        </p:txBody>
      </p:sp>
      <p:sp>
        <p:nvSpPr>
          <p:cNvPr id="8" name="Rectangle 5">
            <a:extLst>
              <a:ext uri="{FF2B5EF4-FFF2-40B4-BE49-F238E27FC236}">
                <a16:creationId xmlns:a16="http://schemas.microsoft.com/office/drawing/2014/main" id="{B2AC2CE4-9186-45C4-802C-FF81157CB2AF}"/>
              </a:ext>
            </a:extLst>
          </p:cNvPr>
          <p:cNvSpPr>
            <a:spLocks noGrp="1" noChangeArrowheads="1"/>
          </p:cNvSpPr>
          <p:nvPr>
            <p:ph type="ftr" sz="quarter" idx="11"/>
          </p:nvPr>
        </p:nvSpPr>
        <p:spPr>
          <a:ln/>
        </p:spPr>
        <p:txBody>
          <a:bodyPr/>
          <a:lstStyle>
            <a:lvl1pPr>
              <a:defRPr/>
            </a:lvl1pPr>
          </a:lstStyle>
          <a:p>
            <a:pPr>
              <a:defRPr/>
            </a:pPr>
            <a:endParaRPr lang="en-US"/>
          </a:p>
        </p:txBody>
      </p:sp>
      <p:sp>
        <p:nvSpPr>
          <p:cNvPr id="9" name="Rectangle 6">
            <a:extLst>
              <a:ext uri="{FF2B5EF4-FFF2-40B4-BE49-F238E27FC236}">
                <a16:creationId xmlns:a16="http://schemas.microsoft.com/office/drawing/2014/main" id="{9125ECE5-4AD7-4960-8433-531F15E656DC}"/>
              </a:ext>
            </a:extLst>
          </p:cNvPr>
          <p:cNvSpPr>
            <a:spLocks noGrp="1" noChangeArrowheads="1"/>
          </p:cNvSpPr>
          <p:nvPr>
            <p:ph type="sldNum" sz="quarter" idx="12"/>
          </p:nvPr>
        </p:nvSpPr>
        <p:spPr>
          <a:ln/>
        </p:spPr>
        <p:txBody>
          <a:bodyPr/>
          <a:lstStyle>
            <a:lvl1pPr>
              <a:defRPr/>
            </a:lvl1pPr>
          </a:lstStyle>
          <a:p>
            <a:fld id="{9E64F6CE-F158-4D9A-9922-E30B61344ABE}" type="slidenum">
              <a:rPr lang="en-US" altLang="en-US"/>
              <a:pPr/>
              <a:t>‹#›</a:t>
            </a:fld>
            <a:endParaRPr lang="en-US" altLang="en-US"/>
          </a:p>
        </p:txBody>
      </p:sp>
    </p:spTree>
    <p:extLst>
      <p:ext uri="{BB962C8B-B14F-4D97-AF65-F5344CB8AC3E}">
        <p14:creationId xmlns:p14="http://schemas.microsoft.com/office/powerpoint/2010/main" val="183653716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Rectangle 4">
            <a:extLst>
              <a:ext uri="{FF2B5EF4-FFF2-40B4-BE49-F238E27FC236}">
                <a16:creationId xmlns:a16="http://schemas.microsoft.com/office/drawing/2014/main" id="{6A697915-0359-4179-B184-32A379F1248F}"/>
              </a:ext>
            </a:extLst>
          </p:cNvPr>
          <p:cNvSpPr>
            <a:spLocks noGrp="1" noChangeArrowheads="1"/>
          </p:cNvSpPr>
          <p:nvPr>
            <p:ph type="dt" sz="half" idx="10"/>
          </p:nvPr>
        </p:nvSpPr>
        <p:spPr>
          <a:ln/>
        </p:spPr>
        <p:txBody>
          <a:bodyPr/>
          <a:lstStyle>
            <a:lvl1pPr>
              <a:defRPr/>
            </a:lvl1pPr>
          </a:lstStyle>
          <a:p>
            <a:pPr>
              <a:defRPr/>
            </a:pPr>
            <a:endParaRPr lang="en-US"/>
          </a:p>
        </p:txBody>
      </p:sp>
      <p:sp>
        <p:nvSpPr>
          <p:cNvPr id="4" name="Rectangle 5">
            <a:extLst>
              <a:ext uri="{FF2B5EF4-FFF2-40B4-BE49-F238E27FC236}">
                <a16:creationId xmlns:a16="http://schemas.microsoft.com/office/drawing/2014/main" id="{D17BC7F8-7F92-49C3-ADAC-C4A8F18DBE1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5" name="Rectangle 6">
            <a:extLst>
              <a:ext uri="{FF2B5EF4-FFF2-40B4-BE49-F238E27FC236}">
                <a16:creationId xmlns:a16="http://schemas.microsoft.com/office/drawing/2014/main" id="{960638B2-C0F3-4552-8C91-87DAE63C4771}"/>
              </a:ext>
            </a:extLst>
          </p:cNvPr>
          <p:cNvSpPr>
            <a:spLocks noGrp="1" noChangeArrowheads="1"/>
          </p:cNvSpPr>
          <p:nvPr>
            <p:ph type="sldNum" sz="quarter" idx="12"/>
          </p:nvPr>
        </p:nvSpPr>
        <p:spPr>
          <a:ln/>
        </p:spPr>
        <p:txBody>
          <a:bodyPr/>
          <a:lstStyle>
            <a:lvl1pPr>
              <a:defRPr/>
            </a:lvl1pPr>
          </a:lstStyle>
          <a:p>
            <a:fld id="{3C0D5F12-1A9B-4F30-BBBE-ED20EA636385}" type="slidenum">
              <a:rPr lang="en-US" altLang="en-US"/>
              <a:pPr/>
              <a:t>‹#›</a:t>
            </a:fld>
            <a:endParaRPr lang="en-US" altLang="en-US"/>
          </a:p>
        </p:txBody>
      </p:sp>
    </p:spTree>
    <p:extLst>
      <p:ext uri="{BB962C8B-B14F-4D97-AF65-F5344CB8AC3E}">
        <p14:creationId xmlns:p14="http://schemas.microsoft.com/office/powerpoint/2010/main" val="89739144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4">
            <a:extLst>
              <a:ext uri="{FF2B5EF4-FFF2-40B4-BE49-F238E27FC236}">
                <a16:creationId xmlns:a16="http://schemas.microsoft.com/office/drawing/2014/main" id="{B864C725-AB9A-4997-A065-A5C809289EEE}"/>
              </a:ext>
            </a:extLst>
          </p:cNvPr>
          <p:cNvSpPr>
            <a:spLocks noGrp="1" noChangeArrowheads="1"/>
          </p:cNvSpPr>
          <p:nvPr>
            <p:ph type="dt" sz="half" idx="10"/>
          </p:nvPr>
        </p:nvSpPr>
        <p:spPr>
          <a:ln/>
        </p:spPr>
        <p:txBody>
          <a:bodyPr/>
          <a:lstStyle>
            <a:lvl1pPr>
              <a:defRPr/>
            </a:lvl1pPr>
          </a:lstStyle>
          <a:p>
            <a:pPr>
              <a:defRPr/>
            </a:pPr>
            <a:endParaRPr lang="en-US"/>
          </a:p>
        </p:txBody>
      </p:sp>
      <p:sp>
        <p:nvSpPr>
          <p:cNvPr id="3" name="Rectangle 5">
            <a:extLst>
              <a:ext uri="{FF2B5EF4-FFF2-40B4-BE49-F238E27FC236}">
                <a16:creationId xmlns:a16="http://schemas.microsoft.com/office/drawing/2014/main" id="{DE2E9F47-D9E8-4B62-B4C5-63357B3969B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4" name="Rectangle 6">
            <a:extLst>
              <a:ext uri="{FF2B5EF4-FFF2-40B4-BE49-F238E27FC236}">
                <a16:creationId xmlns:a16="http://schemas.microsoft.com/office/drawing/2014/main" id="{3B9A2F9C-EFE2-48D9-B35D-31E5E6ECA000}"/>
              </a:ext>
            </a:extLst>
          </p:cNvPr>
          <p:cNvSpPr>
            <a:spLocks noGrp="1" noChangeArrowheads="1"/>
          </p:cNvSpPr>
          <p:nvPr>
            <p:ph type="sldNum" sz="quarter" idx="12"/>
          </p:nvPr>
        </p:nvSpPr>
        <p:spPr>
          <a:ln/>
        </p:spPr>
        <p:txBody>
          <a:bodyPr/>
          <a:lstStyle>
            <a:lvl1pPr>
              <a:defRPr/>
            </a:lvl1pPr>
          </a:lstStyle>
          <a:p>
            <a:fld id="{FC7EEE30-9783-4EEA-8087-0C3B6C092037}" type="slidenum">
              <a:rPr lang="en-US" altLang="en-US"/>
              <a:pPr/>
              <a:t>‹#›</a:t>
            </a:fld>
            <a:endParaRPr lang="en-US" altLang="en-US"/>
          </a:p>
        </p:txBody>
      </p:sp>
    </p:spTree>
    <p:extLst>
      <p:ext uri="{BB962C8B-B14F-4D97-AF65-F5344CB8AC3E}">
        <p14:creationId xmlns:p14="http://schemas.microsoft.com/office/powerpoint/2010/main" val="3170117001"/>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Content Placeholder 2"/>
          <p:cNvSpPr>
            <a:spLocks noGrp="1"/>
          </p:cNvSpPr>
          <p:nvPr>
            <p:ph idx="1"/>
          </p:nvPr>
        </p:nvSpPr>
        <p:spPr>
          <a:xfrm>
            <a:off x="5183717" y="987426"/>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3E384C3F-6BFA-4188-BEA6-ED090EA81EE1}"/>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747C4658-1CAA-4D43-917A-B33B7DB21BC9}"/>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773DF2B2-D218-4BC2-9DF0-19123EC49FFF}"/>
              </a:ext>
            </a:extLst>
          </p:cNvPr>
          <p:cNvSpPr>
            <a:spLocks noGrp="1" noChangeArrowheads="1"/>
          </p:cNvSpPr>
          <p:nvPr>
            <p:ph type="sldNum" sz="quarter" idx="12"/>
          </p:nvPr>
        </p:nvSpPr>
        <p:spPr>
          <a:ln/>
        </p:spPr>
        <p:txBody>
          <a:bodyPr/>
          <a:lstStyle>
            <a:lvl1pPr>
              <a:defRPr/>
            </a:lvl1pPr>
          </a:lstStyle>
          <a:p>
            <a:fld id="{9DEEC8AE-E2B2-49F3-8E08-17492D0C8628}" type="slidenum">
              <a:rPr lang="en-US" altLang="en-US"/>
              <a:pPr/>
              <a:t>‹#›</a:t>
            </a:fld>
            <a:endParaRPr lang="en-US" altLang="en-US"/>
          </a:p>
        </p:txBody>
      </p:sp>
    </p:spTree>
    <p:extLst>
      <p:ext uri="{BB962C8B-B14F-4D97-AF65-F5344CB8AC3E}">
        <p14:creationId xmlns:p14="http://schemas.microsoft.com/office/powerpoint/2010/main" val="2795676218"/>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40319" y="457200"/>
            <a:ext cx="3932767" cy="1600200"/>
          </a:xfrm>
        </p:spPr>
        <p:txBody>
          <a:bodyPr anchor="b"/>
          <a:lstStyle>
            <a:lvl1pPr>
              <a:defRPr sz="3200"/>
            </a:lvl1pPr>
          </a:lstStyle>
          <a:p>
            <a:r>
              <a:rPr lang="en-US"/>
              <a:t>Click to edit Master title style</a:t>
            </a:r>
          </a:p>
        </p:txBody>
      </p:sp>
      <p:sp>
        <p:nvSpPr>
          <p:cNvPr id="3" name="Picture Placeholder 2"/>
          <p:cNvSpPr>
            <a:spLocks noGrp="1"/>
          </p:cNvSpPr>
          <p:nvPr>
            <p:ph type="pic" idx="1"/>
          </p:nvPr>
        </p:nvSpPr>
        <p:spPr>
          <a:xfrm>
            <a:off x="5183717" y="987426"/>
            <a:ext cx="6172200" cy="4873625"/>
          </a:xfrm>
        </p:spPr>
        <p:txBody>
          <a:bodyPr/>
          <a:lstStyle>
            <a:lvl1pPr marL="0" indent="0">
              <a:buNone/>
              <a:defRPr sz="3200"/>
            </a:lvl1pPr>
            <a:lvl2pPr marL="457189" indent="0">
              <a:buNone/>
              <a:defRPr sz="2800"/>
            </a:lvl2pPr>
            <a:lvl3pPr marL="914377" indent="0">
              <a:buNone/>
              <a:defRPr sz="2400"/>
            </a:lvl3pPr>
            <a:lvl4pPr marL="1371566" indent="0">
              <a:buNone/>
              <a:defRPr sz="2000"/>
            </a:lvl4pPr>
            <a:lvl5pPr marL="1828754" indent="0">
              <a:buNone/>
              <a:defRPr sz="2000"/>
            </a:lvl5pPr>
            <a:lvl6pPr marL="2285943" indent="0">
              <a:buNone/>
              <a:defRPr sz="2000"/>
            </a:lvl6pPr>
            <a:lvl7pPr marL="2743131" indent="0">
              <a:buNone/>
              <a:defRPr sz="2000"/>
            </a:lvl7pPr>
            <a:lvl8pPr marL="3200320" indent="0">
              <a:buNone/>
              <a:defRPr sz="2000"/>
            </a:lvl8pPr>
            <a:lvl9pPr marL="3657509" indent="0">
              <a:buNone/>
              <a:defRPr sz="2000"/>
            </a:lvl9pPr>
          </a:lstStyle>
          <a:p>
            <a:pPr lvl="0"/>
            <a:endParaRPr lang="en-US" noProof="0"/>
          </a:p>
        </p:txBody>
      </p:sp>
      <p:sp>
        <p:nvSpPr>
          <p:cNvPr id="4" name="Text Placeholder 3"/>
          <p:cNvSpPr>
            <a:spLocks noGrp="1"/>
          </p:cNvSpPr>
          <p:nvPr>
            <p:ph type="body" sz="half" idx="2"/>
          </p:nvPr>
        </p:nvSpPr>
        <p:spPr>
          <a:xfrm>
            <a:off x="840319" y="2057401"/>
            <a:ext cx="3932767" cy="3811588"/>
          </a:xfrm>
        </p:spPr>
        <p:txBody>
          <a:bodyPr/>
          <a:lstStyle>
            <a:lvl1pPr marL="0" indent="0">
              <a:buNone/>
              <a:defRPr sz="1600"/>
            </a:lvl1pPr>
            <a:lvl2pPr marL="457189" indent="0">
              <a:buNone/>
              <a:defRPr sz="1400"/>
            </a:lvl2pPr>
            <a:lvl3pPr marL="914377" indent="0">
              <a:buNone/>
              <a:defRPr sz="1200"/>
            </a:lvl3pPr>
            <a:lvl4pPr marL="1371566" indent="0">
              <a:buNone/>
              <a:defRPr sz="1000"/>
            </a:lvl4pPr>
            <a:lvl5pPr marL="1828754" indent="0">
              <a:buNone/>
              <a:defRPr sz="1000"/>
            </a:lvl5pPr>
            <a:lvl6pPr marL="2285943" indent="0">
              <a:buNone/>
              <a:defRPr sz="1000"/>
            </a:lvl6pPr>
            <a:lvl7pPr marL="2743131" indent="0">
              <a:buNone/>
              <a:defRPr sz="1000"/>
            </a:lvl7pPr>
            <a:lvl8pPr marL="3200320" indent="0">
              <a:buNone/>
              <a:defRPr sz="1000"/>
            </a:lvl8pPr>
            <a:lvl9pPr marL="3657509" indent="0">
              <a:buNone/>
              <a:defRPr sz="1000"/>
            </a:lvl9pPr>
          </a:lstStyle>
          <a:p>
            <a:pPr lvl="0"/>
            <a:r>
              <a:rPr lang="en-US"/>
              <a:t>Click to edit Master text styles</a:t>
            </a:r>
          </a:p>
        </p:txBody>
      </p:sp>
      <p:sp>
        <p:nvSpPr>
          <p:cNvPr id="5" name="Rectangle 4">
            <a:extLst>
              <a:ext uri="{FF2B5EF4-FFF2-40B4-BE49-F238E27FC236}">
                <a16:creationId xmlns:a16="http://schemas.microsoft.com/office/drawing/2014/main" id="{EA2B5344-BAB9-45F9-9963-004A89E0624E}"/>
              </a:ext>
            </a:extLst>
          </p:cNvPr>
          <p:cNvSpPr>
            <a:spLocks noGrp="1" noChangeArrowheads="1"/>
          </p:cNvSpPr>
          <p:nvPr>
            <p:ph type="dt" sz="half" idx="10"/>
          </p:nvPr>
        </p:nvSpPr>
        <p:spPr>
          <a:ln/>
        </p:spPr>
        <p:txBody>
          <a:bodyPr/>
          <a:lstStyle>
            <a:lvl1pPr>
              <a:defRPr/>
            </a:lvl1pPr>
          </a:lstStyle>
          <a:p>
            <a:pPr>
              <a:defRPr/>
            </a:pPr>
            <a:endParaRPr lang="en-US"/>
          </a:p>
        </p:txBody>
      </p:sp>
      <p:sp>
        <p:nvSpPr>
          <p:cNvPr id="6" name="Rectangle 5">
            <a:extLst>
              <a:ext uri="{FF2B5EF4-FFF2-40B4-BE49-F238E27FC236}">
                <a16:creationId xmlns:a16="http://schemas.microsoft.com/office/drawing/2014/main" id="{C4598CE1-752B-4F63-BBB1-2F0781206D3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7" name="Rectangle 6">
            <a:extLst>
              <a:ext uri="{FF2B5EF4-FFF2-40B4-BE49-F238E27FC236}">
                <a16:creationId xmlns:a16="http://schemas.microsoft.com/office/drawing/2014/main" id="{CB660557-9059-402D-8859-78E9BC5936C2}"/>
              </a:ext>
            </a:extLst>
          </p:cNvPr>
          <p:cNvSpPr>
            <a:spLocks noGrp="1" noChangeArrowheads="1"/>
          </p:cNvSpPr>
          <p:nvPr>
            <p:ph type="sldNum" sz="quarter" idx="12"/>
          </p:nvPr>
        </p:nvSpPr>
        <p:spPr>
          <a:ln/>
        </p:spPr>
        <p:txBody>
          <a:bodyPr/>
          <a:lstStyle>
            <a:lvl1pPr>
              <a:defRPr/>
            </a:lvl1pPr>
          </a:lstStyle>
          <a:p>
            <a:fld id="{EE10C57E-F60D-4BF8-9330-63088EBC643E}" type="slidenum">
              <a:rPr lang="en-US" altLang="en-US"/>
              <a:pPr/>
              <a:t>‹#›</a:t>
            </a:fld>
            <a:endParaRPr lang="en-US" altLang="en-US"/>
          </a:p>
        </p:txBody>
      </p:sp>
    </p:spTree>
    <p:extLst>
      <p:ext uri="{BB962C8B-B14F-4D97-AF65-F5344CB8AC3E}">
        <p14:creationId xmlns:p14="http://schemas.microsoft.com/office/powerpoint/2010/main" val="2254388140"/>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80CB3641-6D92-41BA-9FB4-8F0EE4B63D37}"/>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E3669A8-5FCD-49E8-985B-13991A1536A8}"/>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54F04318-6FCB-47A7-9C45-CF3B65A89584}"/>
              </a:ext>
            </a:extLst>
          </p:cNvPr>
          <p:cNvSpPr>
            <a:spLocks noGrp="1" noChangeArrowheads="1"/>
          </p:cNvSpPr>
          <p:nvPr>
            <p:ph type="sldNum" sz="quarter" idx="12"/>
          </p:nvPr>
        </p:nvSpPr>
        <p:spPr>
          <a:ln/>
        </p:spPr>
        <p:txBody>
          <a:bodyPr/>
          <a:lstStyle>
            <a:lvl1pPr>
              <a:defRPr/>
            </a:lvl1pPr>
          </a:lstStyle>
          <a:p>
            <a:fld id="{63A1A0F8-675B-45FA-BD2C-67520078F301}" type="slidenum">
              <a:rPr lang="en-US" altLang="en-US"/>
              <a:pPr/>
              <a:t>‹#›</a:t>
            </a:fld>
            <a:endParaRPr lang="en-US" altLang="en-US"/>
          </a:p>
        </p:txBody>
      </p:sp>
    </p:spTree>
    <p:extLst>
      <p:ext uri="{BB962C8B-B14F-4D97-AF65-F5344CB8AC3E}">
        <p14:creationId xmlns:p14="http://schemas.microsoft.com/office/powerpoint/2010/main" val="2420330112"/>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2" name="Rounded Rectangle 3">
            <a:extLst>
              <a:ext uri="{FF2B5EF4-FFF2-40B4-BE49-F238E27FC236}">
                <a16:creationId xmlns:a16="http://schemas.microsoft.com/office/drawing/2014/main" id="{5BCFC7C8-7DC5-46C1-8257-BA53AD9E1FC1}"/>
              </a:ext>
            </a:extLst>
          </p:cNvPr>
          <p:cNvSpPr/>
          <p:nvPr userDrawn="1"/>
        </p:nvSpPr>
        <p:spPr bwMode="auto">
          <a:xfrm>
            <a:off x="624419" y="457201"/>
            <a:ext cx="10943167" cy="5940425"/>
          </a:xfrm>
          <a:prstGeom prst="roundRect">
            <a:avLst>
              <a:gd name="adj" fmla="val 0"/>
            </a:avLst>
          </a:prstGeom>
          <a:solidFill>
            <a:schemeClr val="bg1">
              <a:alpha val="90000"/>
            </a:schemeClr>
          </a:solidFill>
          <a:ln w="25400" cap="rnd">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fontAlgn="auto" hangingPunct="1">
              <a:spcBef>
                <a:spcPts val="0"/>
              </a:spcBef>
              <a:spcAft>
                <a:spcPts val="0"/>
              </a:spcAft>
              <a:defRPr/>
            </a:pPr>
            <a:r>
              <a:rPr lang="en-GB" sz="1351" dirty="0">
                <a:solidFill>
                  <a:prstClr val="white"/>
                </a:solidFill>
              </a:rPr>
              <a:t> </a:t>
            </a:r>
          </a:p>
        </p:txBody>
      </p:sp>
    </p:spTree>
    <p:extLst>
      <p:ext uri="{BB962C8B-B14F-4D97-AF65-F5344CB8AC3E}">
        <p14:creationId xmlns:p14="http://schemas.microsoft.com/office/powerpoint/2010/main" val="4117484649"/>
      </p:ext>
    </p:extLst>
  </p:cSld>
  <p:clrMapOvr>
    <a:masterClrMapping/>
  </p:clrMapOvr>
</p:sldLayout>
</file>

<file path=ppt/slideLayouts/slideLayout60.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839200" y="274639"/>
            <a:ext cx="2743200" cy="5851525"/>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609600" y="274639"/>
            <a:ext cx="8026400" cy="58515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Rectangle 4">
            <a:extLst>
              <a:ext uri="{FF2B5EF4-FFF2-40B4-BE49-F238E27FC236}">
                <a16:creationId xmlns:a16="http://schemas.microsoft.com/office/drawing/2014/main" id="{F81CE54A-9A2C-4B9E-90BC-8EEECABCF006}"/>
              </a:ext>
            </a:extLst>
          </p:cNvPr>
          <p:cNvSpPr>
            <a:spLocks noGrp="1" noChangeArrowheads="1"/>
          </p:cNvSpPr>
          <p:nvPr>
            <p:ph type="dt" sz="half" idx="10"/>
          </p:nvPr>
        </p:nvSpPr>
        <p:spPr>
          <a:ln/>
        </p:spPr>
        <p:txBody>
          <a:bodyPr/>
          <a:lstStyle>
            <a:lvl1pPr>
              <a:defRPr/>
            </a:lvl1pPr>
          </a:lstStyle>
          <a:p>
            <a:pPr>
              <a:defRPr/>
            </a:pPr>
            <a:endParaRPr lang="en-US"/>
          </a:p>
        </p:txBody>
      </p:sp>
      <p:sp>
        <p:nvSpPr>
          <p:cNvPr id="5" name="Rectangle 5">
            <a:extLst>
              <a:ext uri="{FF2B5EF4-FFF2-40B4-BE49-F238E27FC236}">
                <a16:creationId xmlns:a16="http://schemas.microsoft.com/office/drawing/2014/main" id="{091DAC9C-EB12-4FAE-9260-CB110094AA16}"/>
              </a:ext>
            </a:extLst>
          </p:cNvPr>
          <p:cNvSpPr>
            <a:spLocks noGrp="1" noChangeArrowheads="1"/>
          </p:cNvSpPr>
          <p:nvPr>
            <p:ph type="ftr" sz="quarter" idx="11"/>
          </p:nvPr>
        </p:nvSpPr>
        <p:spPr>
          <a:ln/>
        </p:spPr>
        <p:txBody>
          <a:bodyPr/>
          <a:lstStyle>
            <a:lvl1pPr>
              <a:defRPr/>
            </a:lvl1pPr>
          </a:lstStyle>
          <a:p>
            <a:pPr>
              <a:defRPr/>
            </a:pPr>
            <a:endParaRPr lang="en-US"/>
          </a:p>
        </p:txBody>
      </p:sp>
      <p:sp>
        <p:nvSpPr>
          <p:cNvPr id="6" name="Rectangle 6">
            <a:extLst>
              <a:ext uri="{FF2B5EF4-FFF2-40B4-BE49-F238E27FC236}">
                <a16:creationId xmlns:a16="http://schemas.microsoft.com/office/drawing/2014/main" id="{8EB608D0-A1F9-4512-AD01-76781B134BA6}"/>
              </a:ext>
            </a:extLst>
          </p:cNvPr>
          <p:cNvSpPr>
            <a:spLocks noGrp="1" noChangeArrowheads="1"/>
          </p:cNvSpPr>
          <p:nvPr>
            <p:ph type="sldNum" sz="quarter" idx="12"/>
          </p:nvPr>
        </p:nvSpPr>
        <p:spPr>
          <a:ln/>
        </p:spPr>
        <p:txBody>
          <a:bodyPr/>
          <a:lstStyle>
            <a:lvl1pPr>
              <a:defRPr/>
            </a:lvl1pPr>
          </a:lstStyle>
          <a:p>
            <a:fld id="{8495EE38-3BFE-4C49-AB6E-08BCD9AD6C61}" type="slidenum">
              <a:rPr lang="en-US" altLang="en-US"/>
              <a:pPr/>
              <a:t>‹#›</a:t>
            </a:fld>
            <a:endParaRPr lang="en-US" altLang="en-US"/>
          </a:p>
        </p:txBody>
      </p:sp>
    </p:spTree>
    <p:extLst>
      <p:ext uri="{BB962C8B-B14F-4D97-AF65-F5344CB8AC3E}">
        <p14:creationId xmlns:p14="http://schemas.microsoft.com/office/powerpoint/2010/main" val="1293597131"/>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346383150"/>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06145123"/>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84271284"/>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017496007"/>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46824888"/>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0892609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923708455"/>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3834746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246593653"/>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106502" y="1366306"/>
            <a:ext cx="12540343" cy="942772"/>
          </a:xfrm>
        </p:spPr>
        <p:txBody>
          <a:bodyPr/>
          <a:lstStyle/>
          <a:p>
            <a:r>
              <a:rPr lang="en-US"/>
              <a:t>Click to edit Master title style</a:t>
            </a:r>
          </a:p>
        </p:txBody>
      </p:sp>
      <p:sp>
        <p:nvSpPr>
          <p:cNvPr id="3" name="Subtitle 2"/>
          <p:cNvSpPr>
            <a:spLocks noGrp="1"/>
          </p:cNvSpPr>
          <p:nvPr>
            <p:ph type="subTitle" idx="1"/>
          </p:nvPr>
        </p:nvSpPr>
        <p:spPr>
          <a:xfrm>
            <a:off x="2213001" y="2492337"/>
            <a:ext cx="10327341" cy="1123995"/>
          </a:xfrm>
        </p:spPr>
        <p:txBody>
          <a:bodyPr/>
          <a:lstStyle>
            <a:lvl1pPr marL="0" indent="0" algn="ctr">
              <a:buNone/>
              <a:defRPr>
                <a:solidFill>
                  <a:schemeClr val="tx1">
                    <a:tint val="75000"/>
                  </a:schemeClr>
                </a:solidFill>
              </a:defRPr>
            </a:lvl1pPr>
            <a:lvl2pPr marL="293210" indent="0" algn="ctr">
              <a:buNone/>
              <a:defRPr>
                <a:solidFill>
                  <a:schemeClr val="tx1">
                    <a:tint val="75000"/>
                  </a:schemeClr>
                </a:solidFill>
              </a:defRPr>
            </a:lvl2pPr>
            <a:lvl3pPr marL="586420" indent="0" algn="ctr">
              <a:buNone/>
              <a:defRPr>
                <a:solidFill>
                  <a:schemeClr val="tx1">
                    <a:tint val="75000"/>
                  </a:schemeClr>
                </a:solidFill>
              </a:defRPr>
            </a:lvl3pPr>
            <a:lvl4pPr marL="879631" indent="0" algn="ctr">
              <a:buNone/>
              <a:defRPr>
                <a:solidFill>
                  <a:schemeClr val="tx1">
                    <a:tint val="75000"/>
                  </a:schemeClr>
                </a:solidFill>
              </a:defRPr>
            </a:lvl4pPr>
            <a:lvl5pPr marL="1172841" indent="0" algn="ctr">
              <a:buNone/>
              <a:defRPr>
                <a:solidFill>
                  <a:schemeClr val="tx1">
                    <a:tint val="75000"/>
                  </a:schemeClr>
                </a:solidFill>
              </a:defRPr>
            </a:lvl5pPr>
            <a:lvl6pPr marL="1466051" indent="0" algn="ctr">
              <a:buNone/>
              <a:defRPr>
                <a:solidFill>
                  <a:schemeClr val="tx1">
                    <a:tint val="75000"/>
                  </a:schemeClr>
                </a:solidFill>
              </a:defRPr>
            </a:lvl6pPr>
            <a:lvl7pPr marL="1759261" indent="0" algn="ctr">
              <a:buNone/>
              <a:defRPr>
                <a:solidFill>
                  <a:schemeClr val="tx1">
                    <a:tint val="75000"/>
                  </a:schemeClr>
                </a:solidFill>
              </a:defRPr>
            </a:lvl7pPr>
            <a:lvl8pPr marL="2052471" indent="0" algn="ctr">
              <a:buNone/>
              <a:defRPr>
                <a:solidFill>
                  <a:schemeClr val="tx1">
                    <a:tint val="75000"/>
                  </a:schemeClr>
                </a:solidFill>
              </a:defRPr>
            </a:lvl8pPr>
            <a:lvl9pPr marL="2345683"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02352035"/>
      </p:ext>
    </p:extLst>
  </p:cSld>
  <p:clrMapOvr>
    <a:masterClrMapping/>
  </p:clrMapOvr>
</p:sldLayout>
</file>

<file path=ppt/slideLayouts/slideLayout7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578423233"/>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888130394"/>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457200" y="1420283"/>
            <a:ext cx="5181600" cy="980017"/>
          </a:xfrm>
        </p:spPr>
        <p:txBody>
          <a:bodyPr/>
          <a:lstStyle/>
          <a:p>
            <a:r>
              <a:rPr lang="en-US"/>
              <a:t>Click to edit Master title style</a:t>
            </a:r>
          </a:p>
        </p:txBody>
      </p:sp>
      <p:sp>
        <p:nvSpPr>
          <p:cNvPr id="3" name="Subtitle 2"/>
          <p:cNvSpPr>
            <a:spLocks noGrp="1"/>
          </p:cNvSpPr>
          <p:nvPr>
            <p:ph type="subTitle" idx="1"/>
          </p:nvPr>
        </p:nvSpPr>
        <p:spPr>
          <a:xfrm>
            <a:off x="914400" y="2590800"/>
            <a:ext cx="4267200" cy="1168400"/>
          </a:xfrm>
        </p:spPr>
        <p:txBody>
          <a:bodyPr/>
          <a:lstStyle>
            <a:lvl1pPr marL="0" indent="0" algn="ctr">
              <a:buNone/>
              <a:defRPr>
                <a:solidFill>
                  <a:schemeClr val="tx1">
                    <a:tint val="75000"/>
                  </a:schemeClr>
                </a:solidFill>
              </a:defRPr>
            </a:lvl1pPr>
            <a:lvl2pPr marL="304815" indent="0" algn="ctr">
              <a:buNone/>
              <a:defRPr>
                <a:solidFill>
                  <a:schemeClr val="tx1">
                    <a:tint val="75000"/>
                  </a:schemeClr>
                </a:solidFill>
              </a:defRPr>
            </a:lvl2pPr>
            <a:lvl3pPr marL="609630" indent="0" algn="ctr">
              <a:buNone/>
              <a:defRPr>
                <a:solidFill>
                  <a:schemeClr val="tx1">
                    <a:tint val="75000"/>
                  </a:schemeClr>
                </a:solidFill>
              </a:defRPr>
            </a:lvl3pPr>
            <a:lvl4pPr marL="914446" indent="0" algn="ctr">
              <a:buNone/>
              <a:defRPr>
                <a:solidFill>
                  <a:schemeClr val="tx1">
                    <a:tint val="75000"/>
                  </a:schemeClr>
                </a:solidFill>
              </a:defRPr>
            </a:lvl4pPr>
            <a:lvl5pPr marL="1219261" indent="0" algn="ctr">
              <a:buNone/>
              <a:defRPr>
                <a:solidFill>
                  <a:schemeClr val="tx1">
                    <a:tint val="75000"/>
                  </a:schemeClr>
                </a:solidFill>
              </a:defRPr>
            </a:lvl5pPr>
            <a:lvl6pPr marL="1524076" indent="0" algn="ctr">
              <a:buNone/>
              <a:defRPr>
                <a:solidFill>
                  <a:schemeClr val="tx1">
                    <a:tint val="75000"/>
                  </a:schemeClr>
                </a:solidFill>
              </a:defRPr>
            </a:lvl6pPr>
            <a:lvl7pPr marL="1828891" indent="0" algn="ctr">
              <a:buNone/>
              <a:defRPr>
                <a:solidFill>
                  <a:schemeClr val="tx1">
                    <a:tint val="75000"/>
                  </a:schemeClr>
                </a:solidFill>
              </a:defRPr>
            </a:lvl7pPr>
            <a:lvl8pPr marL="2133707" indent="0" algn="ctr">
              <a:buNone/>
              <a:defRPr>
                <a:solidFill>
                  <a:schemeClr val="tx1">
                    <a:tint val="75000"/>
                  </a:schemeClr>
                </a:solidFill>
              </a:defRPr>
            </a:lvl8pPr>
            <a:lvl9pPr marL="2438522" indent="0" algn="ctr">
              <a:buNone/>
              <a:defRPr>
                <a:solidFill>
                  <a:schemeClr val="tx1">
                    <a:tint val="75000"/>
                  </a:schemeClr>
                </a:solidFill>
              </a:defRPr>
            </a:lvl9pPr>
          </a:lstStyle>
          <a:p>
            <a:r>
              <a:rPr lang="en-US"/>
              <a:t>Click to edit Master subtitle style</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140932364"/>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782679110"/>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481542" y="2937934"/>
            <a:ext cx="5181600" cy="908050"/>
          </a:xfrm>
        </p:spPr>
        <p:txBody>
          <a:bodyPr anchor="t"/>
          <a:lstStyle>
            <a:lvl1pPr algn="l">
              <a:defRPr sz="2667" b="1" cap="all"/>
            </a:lvl1pPr>
          </a:lstStyle>
          <a:p>
            <a:r>
              <a:rPr lang="en-US"/>
              <a:t>Click to edit Master title style</a:t>
            </a:r>
          </a:p>
        </p:txBody>
      </p:sp>
      <p:sp>
        <p:nvSpPr>
          <p:cNvPr id="3" name="Text Placeholder 2"/>
          <p:cNvSpPr>
            <a:spLocks noGrp="1"/>
          </p:cNvSpPr>
          <p:nvPr>
            <p:ph type="body" idx="1"/>
          </p:nvPr>
        </p:nvSpPr>
        <p:spPr>
          <a:xfrm>
            <a:off x="481542" y="1937809"/>
            <a:ext cx="5181600" cy="1000125"/>
          </a:xfrm>
        </p:spPr>
        <p:txBody>
          <a:bodyPr anchor="b"/>
          <a:lstStyle>
            <a:lvl1pPr marL="0" indent="0">
              <a:buNone/>
              <a:defRPr sz="1333">
                <a:solidFill>
                  <a:schemeClr val="tx1">
                    <a:tint val="75000"/>
                  </a:schemeClr>
                </a:solidFill>
              </a:defRPr>
            </a:lvl1pPr>
            <a:lvl2pPr marL="304815" indent="0">
              <a:buNone/>
              <a:defRPr sz="1200">
                <a:solidFill>
                  <a:schemeClr val="tx1">
                    <a:tint val="75000"/>
                  </a:schemeClr>
                </a:solidFill>
              </a:defRPr>
            </a:lvl2pPr>
            <a:lvl3pPr marL="609630" indent="0">
              <a:buNone/>
              <a:defRPr sz="1067">
                <a:solidFill>
                  <a:schemeClr val="tx1">
                    <a:tint val="75000"/>
                  </a:schemeClr>
                </a:solidFill>
              </a:defRPr>
            </a:lvl3pPr>
            <a:lvl4pPr marL="914446" indent="0">
              <a:buNone/>
              <a:defRPr sz="933">
                <a:solidFill>
                  <a:schemeClr val="tx1">
                    <a:tint val="75000"/>
                  </a:schemeClr>
                </a:solidFill>
              </a:defRPr>
            </a:lvl4pPr>
            <a:lvl5pPr marL="1219261" indent="0">
              <a:buNone/>
              <a:defRPr sz="933">
                <a:solidFill>
                  <a:schemeClr val="tx1">
                    <a:tint val="75000"/>
                  </a:schemeClr>
                </a:solidFill>
              </a:defRPr>
            </a:lvl5pPr>
            <a:lvl6pPr marL="1524076" indent="0">
              <a:buNone/>
              <a:defRPr sz="933">
                <a:solidFill>
                  <a:schemeClr val="tx1">
                    <a:tint val="75000"/>
                  </a:schemeClr>
                </a:solidFill>
              </a:defRPr>
            </a:lvl6pPr>
            <a:lvl7pPr marL="1828891" indent="0">
              <a:buNone/>
              <a:defRPr sz="933">
                <a:solidFill>
                  <a:schemeClr val="tx1">
                    <a:tint val="75000"/>
                  </a:schemeClr>
                </a:solidFill>
              </a:defRPr>
            </a:lvl7pPr>
            <a:lvl8pPr marL="2133707" indent="0">
              <a:buNone/>
              <a:defRPr sz="933">
                <a:solidFill>
                  <a:schemeClr val="tx1">
                    <a:tint val="75000"/>
                  </a:schemeClr>
                </a:solidFill>
              </a:defRPr>
            </a:lvl8pPr>
            <a:lvl9pPr marL="2438522" indent="0">
              <a:buNone/>
              <a:defRPr sz="933">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275568300"/>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sz="half" idx="1"/>
          </p:nvPr>
        </p:nvSpPr>
        <p:spPr>
          <a:xfrm>
            <a:off x="304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p:cNvSpPr>
            <a:spLocks noGrp="1"/>
          </p:cNvSpPr>
          <p:nvPr>
            <p:ph sz="half" idx="2"/>
          </p:nvPr>
        </p:nvSpPr>
        <p:spPr>
          <a:xfrm>
            <a:off x="3098800" y="1066800"/>
            <a:ext cx="2692400" cy="3017309"/>
          </a:xfrm>
        </p:spPr>
        <p:txBody>
          <a:bodyPr/>
          <a:lstStyle>
            <a:lvl1pPr>
              <a:defRPr sz="1867"/>
            </a:lvl1pPr>
            <a:lvl2pPr>
              <a:defRPr sz="1600"/>
            </a:lvl2pPr>
            <a:lvl3pPr>
              <a:defRPr sz="1333"/>
            </a:lvl3pPr>
            <a:lvl4pPr>
              <a:defRPr sz="1200"/>
            </a:lvl4pPr>
            <a:lvl5pPr>
              <a:defRPr sz="1200"/>
            </a:lvl5pPr>
            <a:lvl6pPr>
              <a:defRPr sz="1200"/>
            </a:lvl6pPr>
            <a:lvl7pPr>
              <a:defRPr sz="1200"/>
            </a:lvl7pPr>
            <a:lvl8pPr>
              <a:defRPr sz="1200"/>
            </a:lvl8pPr>
            <a:lvl9pPr>
              <a:defRPr sz="12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164697770"/>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a:t>Click to edit Master title style</a:t>
            </a:r>
          </a:p>
        </p:txBody>
      </p:sp>
      <p:sp>
        <p:nvSpPr>
          <p:cNvPr id="3" name="Text Placeholder 2"/>
          <p:cNvSpPr>
            <a:spLocks noGrp="1"/>
          </p:cNvSpPr>
          <p:nvPr>
            <p:ph type="body" idx="1"/>
          </p:nvPr>
        </p:nvSpPr>
        <p:spPr>
          <a:xfrm>
            <a:off x="304800" y="1023409"/>
            <a:ext cx="2693459"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304800" y="1449917"/>
            <a:ext cx="2693459"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p:cNvSpPr>
            <a:spLocks noGrp="1"/>
          </p:cNvSpPr>
          <p:nvPr>
            <p:ph type="body" sz="quarter" idx="3"/>
          </p:nvPr>
        </p:nvSpPr>
        <p:spPr>
          <a:xfrm>
            <a:off x="3096684" y="1023409"/>
            <a:ext cx="2694517" cy="426508"/>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3096684" y="1449917"/>
            <a:ext cx="2694517" cy="2634192"/>
          </a:xfrm>
        </p:spPr>
        <p:txBody>
          <a:bodyPr/>
          <a:lstStyle>
            <a:lvl1pPr>
              <a:defRPr sz="1600"/>
            </a:lvl1pPr>
            <a:lvl2pPr>
              <a:defRPr sz="1333"/>
            </a:lvl2pPr>
            <a:lvl3pPr>
              <a:defRPr sz="1200"/>
            </a:lvl3pPr>
            <a:lvl4pPr>
              <a:defRPr sz="1067"/>
            </a:lvl4pPr>
            <a:lvl5pPr>
              <a:defRPr sz="1067"/>
            </a:lvl5pPr>
            <a:lvl6pPr>
              <a:defRPr sz="1067"/>
            </a:lvl6pPr>
            <a:lvl7pPr>
              <a:defRPr sz="1067"/>
            </a:lvl7pPr>
            <a:lvl8pPr>
              <a:defRPr sz="1067"/>
            </a:lvl8pPr>
            <a:lvl9pPr>
              <a:defRPr sz="1067"/>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398730945"/>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Date Placeholder 2"/>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54806933"/>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725498541"/>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304800" y="182033"/>
            <a:ext cx="2005542" cy="774700"/>
          </a:xfrm>
        </p:spPr>
        <p:txBody>
          <a:bodyPr anchor="b"/>
          <a:lstStyle>
            <a:lvl1pPr algn="l">
              <a:defRPr sz="1333" b="1"/>
            </a:lvl1pPr>
          </a:lstStyle>
          <a:p>
            <a:r>
              <a:rPr lang="en-US"/>
              <a:t>Click to edit Master title style</a:t>
            </a:r>
          </a:p>
        </p:txBody>
      </p:sp>
      <p:sp>
        <p:nvSpPr>
          <p:cNvPr id="3" name="Content Placeholder 2"/>
          <p:cNvSpPr>
            <a:spLocks noGrp="1"/>
          </p:cNvSpPr>
          <p:nvPr>
            <p:ph idx="1"/>
          </p:nvPr>
        </p:nvSpPr>
        <p:spPr>
          <a:xfrm>
            <a:off x="2383367" y="182034"/>
            <a:ext cx="3407833" cy="3902075"/>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p:cNvSpPr>
            <a:spLocks noGrp="1"/>
          </p:cNvSpPr>
          <p:nvPr>
            <p:ph type="body" sz="half" idx="2"/>
          </p:nvPr>
        </p:nvSpPr>
        <p:spPr>
          <a:xfrm>
            <a:off x="304800" y="956734"/>
            <a:ext cx="2005542" cy="31273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24594760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227374836"/>
      </p:ext>
    </p:extLst>
  </p:cSld>
  <p:clrMapOvr>
    <a:masterClrMapping/>
  </p:clrMapOvr>
</p:sldLayout>
</file>

<file path=ppt/slideLayouts/slideLayout8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194859" y="3200400"/>
            <a:ext cx="3657600" cy="377825"/>
          </a:xfrm>
        </p:spPr>
        <p:txBody>
          <a:bodyPr anchor="b"/>
          <a:lstStyle>
            <a:lvl1pPr algn="l">
              <a:defRPr sz="1333" b="1"/>
            </a:lvl1pPr>
          </a:lstStyle>
          <a:p>
            <a:r>
              <a:rPr lang="en-US"/>
              <a:t>Click to edit Master title style</a:t>
            </a:r>
          </a:p>
        </p:txBody>
      </p:sp>
      <p:sp>
        <p:nvSpPr>
          <p:cNvPr id="3" name="Picture Placeholder 2"/>
          <p:cNvSpPr>
            <a:spLocks noGrp="1"/>
          </p:cNvSpPr>
          <p:nvPr>
            <p:ph type="pic" idx="1"/>
          </p:nvPr>
        </p:nvSpPr>
        <p:spPr>
          <a:xfrm>
            <a:off x="1194859" y="408517"/>
            <a:ext cx="3657600" cy="2743200"/>
          </a:xfrm>
        </p:spPr>
        <p:txBody>
          <a:bodyPr/>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endParaRPr lang="en-US"/>
          </a:p>
        </p:txBody>
      </p:sp>
      <p:sp>
        <p:nvSpPr>
          <p:cNvPr id="4" name="Text Placeholder 3"/>
          <p:cNvSpPr>
            <a:spLocks noGrp="1"/>
          </p:cNvSpPr>
          <p:nvPr>
            <p:ph type="body" sz="half" idx="2"/>
          </p:nvPr>
        </p:nvSpPr>
        <p:spPr>
          <a:xfrm>
            <a:off x="1194859" y="3578225"/>
            <a:ext cx="3657600" cy="536575"/>
          </a:xfrm>
        </p:spPr>
        <p:txBody>
          <a:bodyPr/>
          <a:lstStyle>
            <a:lvl1pPr marL="0" indent="0">
              <a:buNone/>
              <a:defRPr sz="933"/>
            </a:lvl1pPr>
            <a:lvl2pPr marL="304815" indent="0">
              <a:buNone/>
              <a:defRPr sz="800"/>
            </a:lvl2pPr>
            <a:lvl3pPr marL="609630" indent="0">
              <a:buNone/>
              <a:defRPr sz="667"/>
            </a:lvl3pPr>
            <a:lvl4pPr marL="914446" indent="0">
              <a:buNone/>
              <a:defRPr sz="600"/>
            </a:lvl4pPr>
            <a:lvl5pPr marL="1219261" indent="0">
              <a:buNone/>
              <a:defRPr sz="600"/>
            </a:lvl5pPr>
            <a:lvl6pPr marL="1524076" indent="0">
              <a:buNone/>
              <a:defRPr sz="600"/>
            </a:lvl6pPr>
            <a:lvl7pPr marL="1828891" indent="0">
              <a:buNone/>
              <a:defRPr sz="600"/>
            </a:lvl7pPr>
            <a:lvl8pPr marL="2133707" indent="0">
              <a:buNone/>
              <a:defRPr sz="600"/>
            </a:lvl8pPr>
            <a:lvl9pPr marL="2438522" indent="0">
              <a:buNone/>
              <a:defRPr sz="600"/>
            </a:lvl9pPr>
          </a:lstStyle>
          <a:p>
            <a:pPr lvl="0"/>
            <a:r>
              <a:rPr lang="en-US"/>
              <a:t>Click to edit Master text styles</a:t>
            </a:r>
          </a:p>
        </p:txBody>
      </p:sp>
      <p:sp>
        <p:nvSpPr>
          <p:cNvPr id="5" name="Date Placeholder 4"/>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4053975614"/>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185648681"/>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4419600" y="183092"/>
            <a:ext cx="1371600" cy="3901017"/>
          </a:xfrm>
        </p:spPr>
        <p:txBody>
          <a:bodyPr vert="eaVert"/>
          <a:lstStyle/>
          <a:p>
            <a:r>
              <a:rPr lang="en-US"/>
              <a:t>Click to edit Master title style</a:t>
            </a:r>
          </a:p>
        </p:txBody>
      </p:sp>
      <p:sp>
        <p:nvSpPr>
          <p:cNvPr id="3" name="Vertical Text Placeholder 2"/>
          <p:cNvSpPr>
            <a:spLocks noGrp="1"/>
          </p:cNvSpPr>
          <p:nvPr>
            <p:ph type="body" orient="vert" idx="1"/>
          </p:nvPr>
        </p:nvSpPr>
        <p:spPr>
          <a:xfrm>
            <a:off x="304800" y="183092"/>
            <a:ext cx="4013200" cy="3901017"/>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254239530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1165414" y="2826279"/>
            <a:ext cx="12540343" cy="873540"/>
          </a:xfrm>
        </p:spPr>
        <p:txBody>
          <a:bodyPr anchor="t"/>
          <a:lstStyle>
            <a:lvl1pPr algn="l">
              <a:defRPr sz="2565" b="1" cap="all"/>
            </a:lvl1pPr>
          </a:lstStyle>
          <a:p>
            <a:r>
              <a:rPr lang="en-US"/>
              <a:t>Click to edit Master title style</a:t>
            </a:r>
          </a:p>
        </p:txBody>
      </p:sp>
      <p:sp>
        <p:nvSpPr>
          <p:cNvPr id="3" name="Text Placeholder 2"/>
          <p:cNvSpPr>
            <a:spLocks noGrp="1"/>
          </p:cNvSpPr>
          <p:nvPr>
            <p:ph type="body" idx="1"/>
          </p:nvPr>
        </p:nvSpPr>
        <p:spPr>
          <a:xfrm>
            <a:off x="1165414" y="1864163"/>
            <a:ext cx="12540343" cy="962115"/>
          </a:xfrm>
        </p:spPr>
        <p:txBody>
          <a:bodyPr anchor="b"/>
          <a:lstStyle>
            <a:lvl1pPr marL="0" indent="0">
              <a:buNone/>
              <a:defRPr sz="1283">
                <a:solidFill>
                  <a:schemeClr val="tx1">
                    <a:tint val="75000"/>
                  </a:schemeClr>
                </a:solidFill>
              </a:defRPr>
            </a:lvl1pPr>
            <a:lvl2pPr marL="293210" indent="0">
              <a:buNone/>
              <a:defRPr sz="1155">
                <a:solidFill>
                  <a:schemeClr val="tx1">
                    <a:tint val="75000"/>
                  </a:schemeClr>
                </a:solidFill>
              </a:defRPr>
            </a:lvl2pPr>
            <a:lvl3pPr marL="586420" indent="0">
              <a:buNone/>
              <a:defRPr sz="1027">
                <a:solidFill>
                  <a:schemeClr val="tx1">
                    <a:tint val="75000"/>
                  </a:schemeClr>
                </a:solidFill>
              </a:defRPr>
            </a:lvl3pPr>
            <a:lvl4pPr marL="879631" indent="0">
              <a:buNone/>
              <a:defRPr sz="897">
                <a:solidFill>
                  <a:schemeClr val="tx1">
                    <a:tint val="75000"/>
                  </a:schemeClr>
                </a:solidFill>
              </a:defRPr>
            </a:lvl4pPr>
            <a:lvl5pPr marL="1172841" indent="0">
              <a:buNone/>
              <a:defRPr sz="897">
                <a:solidFill>
                  <a:schemeClr val="tx1">
                    <a:tint val="75000"/>
                  </a:schemeClr>
                </a:solidFill>
              </a:defRPr>
            </a:lvl5pPr>
            <a:lvl6pPr marL="1466051" indent="0">
              <a:buNone/>
              <a:defRPr sz="897">
                <a:solidFill>
                  <a:schemeClr val="tx1">
                    <a:tint val="75000"/>
                  </a:schemeClr>
                </a:solidFill>
              </a:defRPr>
            </a:lvl6pPr>
            <a:lvl7pPr marL="1759261" indent="0">
              <a:buNone/>
              <a:defRPr sz="897">
                <a:solidFill>
                  <a:schemeClr val="tx1">
                    <a:tint val="75000"/>
                  </a:schemeClr>
                </a:solidFill>
              </a:defRPr>
            </a:lvl7pPr>
            <a:lvl8pPr marL="2052471" indent="0">
              <a:buNone/>
              <a:defRPr sz="897">
                <a:solidFill>
                  <a:schemeClr val="tx1">
                    <a:tint val="75000"/>
                  </a:schemeClr>
                </a:solidFill>
              </a:defRPr>
            </a:lvl8pPr>
            <a:lvl9pPr marL="2345683" indent="0">
              <a:buNone/>
              <a:defRPr sz="89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1D8BD707-D9CF-40AE-B4C6-C98DA3205C09}" type="datetimeFigureOut">
              <a:rPr lang="en-US" smtClean="0"/>
              <a:pPr/>
              <a:t>12/20/2024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B6F15528-21DE-4FAA-801E-634DDDAF4B2B}" type="slidenum">
              <a:rPr lang="en-US" smtClean="0"/>
              <a:pPr/>
              <a:t>‹#›</a:t>
            </a:fld>
            <a:endParaRPr lang="en-US"/>
          </a:p>
        </p:txBody>
      </p:sp>
    </p:spTree>
    <p:extLst>
      <p:ext uri="{BB962C8B-B14F-4D97-AF65-F5344CB8AC3E}">
        <p14:creationId xmlns:p14="http://schemas.microsoft.com/office/powerpoint/2010/main" val="347666041"/>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tags" Target="../tags/tag1.xml"/><Relationship Id="rId3" Type="http://schemas.openxmlformats.org/officeDocument/2006/relationships/slideLayout" Target="../slideLayouts/slideLayout3.xml"/><Relationship Id="rId7"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5" Type="http://schemas.openxmlformats.org/officeDocument/2006/relationships/slideLayout" Target="../slideLayouts/slideLayout5.xml"/><Relationship Id="rId10" Type="http://schemas.openxmlformats.org/officeDocument/2006/relationships/tags" Target="../tags/tag3.xml"/><Relationship Id="rId4" Type="http://schemas.openxmlformats.org/officeDocument/2006/relationships/slideLayout" Target="../slideLayouts/slideLayout4.xml"/><Relationship Id="rId9" Type="http://schemas.openxmlformats.org/officeDocument/2006/relationships/tags" Target="../tags/tag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4.xml"/><Relationship Id="rId3" Type="http://schemas.openxmlformats.org/officeDocument/2006/relationships/slideLayout" Target="../slideLayouts/slideLayout9.xml"/><Relationship Id="rId7" Type="http://schemas.openxmlformats.org/officeDocument/2006/relationships/slideLayout" Target="../slideLayouts/slideLayout13.xml"/><Relationship Id="rId12" Type="http://schemas.openxmlformats.org/officeDocument/2006/relationships/theme" Target="../theme/theme2.xml"/><Relationship Id="rId2" Type="http://schemas.openxmlformats.org/officeDocument/2006/relationships/slideLayout" Target="../slideLayouts/slideLayout8.xml"/><Relationship Id="rId1" Type="http://schemas.openxmlformats.org/officeDocument/2006/relationships/slideLayout" Target="../slideLayouts/slideLayout7.xml"/><Relationship Id="rId6" Type="http://schemas.openxmlformats.org/officeDocument/2006/relationships/slideLayout" Target="../slideLayouts/slideLayout12.xml"/><Relationship Id="rId11" Type="http://schemas.openxmlformats.org/officeDocument/2006/relationships/slideLayout" Target="../slideLayouts/slideLayout17.xml"/><Relationship Id="rId5" Type="http://schemas.openxmlformats.org/officeDocument/2006/relationships/slideLayout" Target="../slideLayouts/slideLayout11.xml"/><Relationship Id="rId10" Type="http://schemas.openxmlformats.org/officeDocument/2006/relationships/slideLayout" Target="../slideLayouts/slideLayout16.xml"/><Relationship Id="rId4" Type="http://schemas.openxmlformats.org/officeDocument/2006/relationships/slideLayout" Target="../slideLayouts/slideLayout10.xml"/><Relationship Id="rId9" Type="http://schemas.openxmlformats.org/officeDocument/2006/relationships/slideLayout" Target="../slideLayouts/slideLayout15.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25.xml"/><Relationship Id="rId3" Type="http://schemas.openxmlformats.org/officeDocument/2006/relationships/slideLayout" Target="../slideLayouts/slideLayout20.xml"/><Relationship Id="rId7" Type="http://schemas.openxmlformats.org/officeDocument/2006/relationships/slideLayout" Target="../slideLayouts/slideLayout24.xml"/><Relationship Id="rId12" Type="http://schemas.openxmlformats.org/officeDocument/2006/relationships/theme" Target="../theme/theme3.xml"/><Relationship Id="rId2" Type="http://schemas.openxmlformats.org/officeDocument/2006/relationships/slideLayout" Target="../slideLayouts/slideLayout19.xml"/><Relationship Id="rId1" Type="http://schemas.openxmlformats.org/officeDocument/2006/relationships/slideLayout" Target="../slideLayouts/slideLayout18.xml"/><Relationship Id="rId6" Type="http://schemas.openxmlformats.org/officeDocument/2006/relationships/slideLayout" Target="../slideLayouts/slideLayout23.xml"/><Relationship Id="rId11" Type="http://schemas.openxmlformats.org/officeDocument/2006/relationships/slideLayout" Target="../slideLayouts/slideLayout28.xml"/><Relationship Id="rId5" Type="http://schemas.openxmlformats.org/officeDocument/2006/relationships/slideLayout" Target="../slideLayouts/slideLayout22.xml"/><Relationship Id="rId10" Type="http://schemas.openxmlformats.org/officeDocument/2006/relationships/slideLayout" Target="../slideLayouts/slideLayout27.xml"/><Relationship Id="rId4" Type="http://schemas.openxmlformats.org/officeDocument/2006/relationships/slideLayout" Target="../slideLayouts/slideLayout21.xml"/><Relationship Id="rId9" Type="http://schemas.openxmlformats.org/officeDocument/2006/relationships/slideLayout" Target="../slideLayouts/slideLayout26.xml"/></Relationships>
</file>

<file path=ppt/slideMasters/_rels/slideMaster4.xml.rels><?xml version="1.0" encoding="UTF-8" standalone="yes"?>
<Relationships xmlns="http://schemas.openxmlformats.org/package/2006/relationships"><Relationship Id="rId3" Type="http://schemas.openxmlformats.org/officeDocument/2006/relationships/slideLayout" Target="../slideLayouts/slideLayout31.xml"/><Relationship Id="rId7" Type="http://schemas.openxmlformats.org/officeDocument/2006/relationships/image" Target="../media/image1.jpeg"/><Relationship Id="rId2" Type="http://schemas.openxmlformats.org/officeDocument/2006/relationships/slideLayout" Target="../slideLayouts/slideLayout30.xml"/><Relationship Id="rId1" Type="http://schemas.openxmlformats.org/officeDocument/2006/relationships/slideLayout" Target="../slideLayouts/slideLayout29.xml"/><Relationship Id="rId6" Type="http://schemas.openxmlformats.org/officeDocument/2006/relationships/theme" Target="../theme/theme4.xml"/><Relationship Id="rId5" Type="http://schemas.openxmlformats.org/officeDocument/2006/relationships/slideLayout" Target="../slideLayouts/slideLayout33.xml"/><Relationship Id="rId4" Type="http://schemas.openxmlformats.org/officeDocument/2006/relationships/slideLayout" Target="../slideLayouts/slideLayout32.xml"/></Relationships>
</file>

<file path=ppt/slideMasters/_rels/slideMaster5.xml.rels><?xml version="1.0" encoding="UTF-8" standalone="yes"?>
<Relationships xmlns="http://schemas.openxmlformats.org/package/2006/relationships"><Relationship Id="rId3" Type="http://schemas.openxmlformats.org/officeDocument/2006/relationships/slideLayout" Target="../slideLayouts/slideLayout36.xml"/><Relationship Id="rId7" Type="http://schemas.openxmlformats.org/officeDocument/2006/relationships/image" Target="../media/image5.jpeg"/><Relationship Id="rId2" Type="http://schemas.openxmlformats.org/officeDocument/2006/relationships/slideLayout" Target="../slideLayouts/slideLayout35.xml"/><Relationship Id="rId1" Type="http://schemas.openxmlformats.org/officeDocument/2006/relationships/slideLayout" Target="../slideLayouts/slideLayout34.xml"/><Relationship Id="rId6" Type="http://schemas.openxmlformats.org/officeDocument/2006/relationships/theme" Target="../theme/theme5.xml"/><Relationship Id="rId5" Type="http://schemas.openxmlformats.org/officeDocument/2006/relationships/slideLayout" Target="../slideLayouts/slideLayout38.xml"/><Relationship Id="rId4" Type="http://schemas.openxmlformats.org/officeDocument/2006/relationships/slideLayout" Target="../slideLayouts/slideLayout37.xml"/></Relationships>
</file>

<file path=ppt/slideMasters/_rels/slideMaster6.xml.rels><?xml version="1.0" encoding="UTF-8" standalone="yes"?>
<Relationships xmlns="http://schemas.openxmlformats.org/package/2006/relationships"><Relationship Id="rId8" Type="http://schemas.openxmlformats.org/officeDocument/2006/relationships/slideLayout" Target="../slideLayouts/slideLayout46.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theme" Target="../theme/theme6.xml"/><Relationship Id="rId2" Type="http://schemas.openxmlformats.org/officeDocument/2006/relationships/slideLayout" Target="../slideLayouts/slideLayout40.xml"/><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57.xml"/><Relationship Id="rId13" Type="http://schemas.openxmlformats.org/officeDocument/2006/relationships/image" Target="../media/image8.jpeg"/><Relationship Id="rId3" Type="http://schemas.openxmlformats.org/officeDocument/2006/relationships/slideLayout" Target="../slideLayouts/slideLayout52.xml"/><Relationship Id="rId7" Type="http://schemas.openxmlformats.org/officeDocument/2006/relationships/slideLayout" Target="../slideLayouts/slideLayout56.xml"/><Relationship Id="rId12" Type="http://schemas.openxmlformats.org/officeDocument/2006/relationships/theme" Target="../theme/theme7.xml"/><Relationship Id="rId2" Type="http://schemas.openxmlformats.org/officeDocument/2006/relationships/slideLayout" Target="../slideLayouts/slideLayout51.xml"/><Relationship Id="rId1" Type="http://schemas.openxmlformats.org/officeDocument/2006/relationships/slideLayout" Target="../slideLayouts/slideLayout50.xml"/><Relationship Id="rId6" Type="http://schemas.openxmlformats.org/officeDocument/2006/relationships/slideLayout" Target="../slideLayouts/slideLayout55.xml"/><Relationship Id="rId11" Type="http://schemas.openxmlformats.org/officeDocument/2006/relationships/slideLayout" Target="../slideLayouts/slideLayout60.xml"/><Relationship Id="rId5" Type="http://schemas.openxmlformats.org/officeDocument/2006/relationships/slideLayout" Target="../slideLayouts/slideLayout54.xml"/><Relationship Id="rId10" Type="http://schemas.openxmlformats.org/officeDocument/2006/relationships/slideLayout" Target="../slideLayouts/slideLayout59.xml"/><Relationship Id="rId4" Type="http://schemas.openxmlformats.org/officeDocument/2006/relationships/slideLayout" Target="../slideLayouts/slideLayout53.xml"/><Relationship Id="rId9" Type="http://schemas.openxmlformats.org/officeDocument/2006/relationships/slideLayout" Target="../slideLayouts/slideLayout58.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68.xml"/><Relationship Id="rId3" Type="http://schemas.openxmlformats.org/officeDocument/2006/relationships/slideLayout" Target="../slideLayouts/slideLayout63.xml"/><Relationship Id="rId7" Type="http://schemas.openxmlformats.org/officeDocument/2006/relationships/slideLayout" Target="../slideLayouts/slideLayout67.xml"/><Relationship Id="rId12" Type="http://schemas.openxmlformats.org/officeDocument/2006/relationships/theme" Target="../theme/theme8.xml"/><Relationship Id="rId2" Type="http://schemas.openxmlformats.org/officeDocument/2006/relationships/slideLayout" Target="../slideLayouts/slideLayout62.xml"/><Relationship Id="rId1" Type="http://schemas.openxmlformats.org/officeDocument/2006/relationships/slideLayout" Target="../slideLayouts/slideLayout61.xml"/><Relationship Id="rId6" Type="http://schemas.openxmlformats.org/officeDocument/2006/relationships/slideLayout" Target="../slideLayouts/slideLayout66.xml"/><Relationship Id="rId11" Type="http://schemas.openxmlformats.org/officeDocument/2006/relationships/slideLayout" Target="../slideLayouts/slideLayout71.xml"/><Relationship Id="rId5" Type="http://schemas.openxmlformats.org/officeDocument/2006/relationships/slideLayout" Target="../slideLayouts/slideLayout65.xml"/><Relationship Id="rId10" Type="http://schemas.openxmlformats.org/officeDocument/2006/relationships/slideLayout" Target="../slideLayouts/slideLayout70.xml"/><Relationship Id="rId4" Type="http://schemas.openxmlformats.org/officeDocument/2006/relationships/slideLayout" Target="../slideLayouts/slideLayout64.xml"/><Relationship Id="rId9" Type="http://schemas.openxmlformats.org/officeDocument/2006/relationships/slideLayout" Target="../slideLayouts/slideLayout69.xml"/></Relationships>
</file>

<file path=ppt/slideMasters/_rels/slideMaster9.xml.rels><?xml version="1.0" encoding="UTF-8" standalone="yes"?>
<Relationships xmlns="http://schemas.openxmlformats.org/package/2006/relationships"><Relationship Id="rId8" Type="http://schemas.openxmlformats.org/officeDocument/2006/relationships/slideLayout" Target="../slideLayouts/slideLayout79.xml"/><Relationship Id="rId3" Type="http://schemas.openxmlformats.org/officeDocument/2006/relationships/slideLayout" Target="../slideLayouts/slideLayout74.xml"/><Relationship Id="rId7" Type="http://schemas.openxmlformats.org/officeDocument/2006/relationships/slideLayout" Target="../slideLayouts/slideLayout78.xml"/><Relationship Id="rId12" Type="http://schemas.openxmlformats.org/officeDocument/2006/relationships/theme" Target="../theme/theme9.xml"/><Relationship Id="rId2" Type="http://schemas.openxmlformats.org/officeDocument/2006/relationships/slideLayout" Target="../slideLayouts/slideLayout73.xml"/><Relationship Id="rId1" Type="http://schemas.openxmlformats.org/officeDocument/2006/relationships/slideLayout" Target="../slideLayouts/slideLayout72.xml"/><Relationship Id="rId6" Type="http://schemas.openxmlformats.org/officeDocument/2006/relationships/slideLayout" Target="../slideLayouts/slideLayout77.xml"/><Relationship Id="rId11" Type="http://schemas.openxmlformats.org/officeDocument/2006/relationships/slideLayout" Target="../slideLayouts/slideLayout82.xml"/><Relationship Id="rId5" Type="http://schemas.openxmlformats.org/officeDocument/2006/relationships/slideLayout" Target="../slideLayouts/slideLayout76.xml"/><Relationship Id="rId10" Type="http://schemas.openxmlformats.org/officeDocument/2006/relationships/slideLayout" Target="../slideLayouts/slideLayout81.xml"/><Relationship Id="rId4" Type="http://schemas.openxmlformats.org/officeDocument/2006/relationships/slideLayout" Target="../slideLayouts/slideLayout75.xml"/><Relationship Id="rId9" Type="http://schemas.openxmlformats.org/officeDocument/2006/relationships/slideLayout" Target="../slideLayouts/slideLayout8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64AFDA24-4C63-433E-8FBE-28309A5CB7F5}"/>
              </a:ext>
            </a:extLst>
          </p:cNvPr>
          <p:cNvSpPr txBox="1"/>
          <p:nvPr userDrawn="1"/>
        </p:nvSpPr>
        <p:spPr>
          <a:xfrm>
            <a:off x="0" y="-1512332"/>
            <a:ext cx="12192000" cy="369332"/>
          </a:xfrm>
          <a:prstGeom prst="rect">
            <a:avLst/>
          </a:prstGeom>
          <a:noFill/>
        </p:spPr>
        <p:txBody>
          <a:bodyPr vert="horz" wrap="none" lIns="0" tIns="0" rIns="0" bIns="0"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76CB0E7E-7BDA-4369-B06E-95E5B313A5C9}"/>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6FF2DE87-7D95-4722-9EE5-248D158C7FF7}"/>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7D0A038-BC78-4ECC-BEFF-CCB515E4848D}"/>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E69B9EE9-F3BF-4B40-83E7-C9BC68FDDB0E}" type="datetimeFigureOut">
              <a:rPr lang="en-US" smtClean="0"/>
              <a:t>12/20/2024</a:t>
            </a:fld>
            <a:endParaRPr lang="en-US"/>
          </a:p>
        </p:txBody>
      </p:sp>
      <p:sp>
        <p:nvSpPr>
          <p:cNvPr id="5" name="Footer Placeholder 4">
            <a:extLst>
              <a:ext uri="{FF2B5EF4-FFF2-40B4-BE49-F238E27FC236}">
                <a16:creationId xmlns:a16="http://schemas.microsoft.com/office/drawing/2014/main" id="{50ECDB14-4F91-4B5C-8ACA-1B5E7E69B7D1}"/>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DB30118F-80C4-4861-A4D3-A50D382E7D56}"/>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7F55963-6440-4C45-BA09-4E6A99D1BBE0}" type="slidenum">
              <a:rPr lang="en-US" smtClean="0"/>
              <a:t>‹#›</a:t>
            </a:fld>
            <a:endParaRPr lang="en-US"/>
          </a:p>
        </p:txBody>
      </p:sp>
      <p:grpSp>
        <p:nvGrpSpPr>
          <p:cNvPr id="11" name="Group 10">
            <a:extLst>
              <a:ext uri="{FF2B5EF4-FFF2-40B4-BE49-F238E27FC236}">
                <a16:creationId xmlns:a16="http://schemas.microsoft.com/office/drawing/2014/main" id="{CD0CE00B-B040-4546-AF5D-EEF96AA126B0}"/>
              </a:ext>
            </a:extLst>
          </p:cNvPr>
          <p:cNvGrpSpPr>
            <a:grpSpLocks noGrp="1" noSelect="1" noRot="1" noMove="1" noResize="1"/>
          </p:cNvGrpSpPr>
          <p:nvPr userDrawn="1">
            <p:custDataLst>
              <p:tags r:id="rId8"/>
            </p:custDataLst>
          </p:nvPr>
        </p:nvGrpSpPr>
        <p:grpSpPr>
          <a:xfrm>
            <a:off x="-2202100" y="-2224223"/>
            <a:ext cx="16596200" cy="11284323"/>
            <a:chOff x="-2202100" y="-2224223"/>
            <a:chExt cx="16596200" cy="11284323"/>
          </a:xfrm>
        </p:grpSpPr>
        <p:sp>
          <p:nvSpPr>
            <p:cNvPr id="12" name="Rectangle 11">
              <a:extLst>
                <a:ext uri="{FF2B5EF4-FFF2-40B4-BE49-F238E27FC236}">
                  <a16:creationId xmlns:a16="http://schemas.microsoft.com/office/drawing/2014/main" id="{AA423BDB-6737-4700-9989-01683A4147DA}"/>
                </a:ext>
              </a:extLst>
            </p:cNvPr>
            <p:cNvSpPr/>
            <p:nvPr/>
          </p:nvSpPr>
          <p:spPr>
            <a:xfrm>
              <a:off x="4851540" y="8494776"/>
              <a:ext cx="2488920" cy="565324"/>
            </a:xfrm>
            <a:prstGeom prst="rect">
              <a:avLst/>
            </a:prstGeom>
            <a:noFill/>
            <a:ln w="21590">
              <a:solidFill>
                <a:schemeClr val="bg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tx1"/>
                </a:solidFill>
              </a:endParaRPr>
            </a:p>
          </p:txBody>
        </p:sp>
        <p:sp>
          <p:nvSpPr>
            <p:cNvPr id="13" name="TextBox 12">
              <a:extLst>
                <a:ext uri="{FF2B5EF4-FFF2-40B4-BE49-F238E27FC236}">
                  <a16:creationId xmlns:a16="http://schemas.microsoft.com/office/drawing/2014/main" id="{391E50D3-44ED-477F-84FB-1E24BC65ED8F}"/>
                </a:ext>
              </a:extLst>
            </p:cNvPr>
            <p:cNvSpPr txBox="1"/>
            <p:nvPr/>
          </p:nvSpPr>
          <p:spPr>
            <a:xfrm>
              <a:off x="5006988" y="8647176"/>
              <a:ext cx="2178025" cy="260524"/>
            </a:xfrm>
            <a:custGeom>
              <a:avLst/>
              <a:gdLst/>
              <a:ahLst/>
              <a:cxnLst/>
              <a:rect l="l" t="t" r="r" b="b"/>
              <a:pathLst>
                <a:path w="2178025" h="260524">
                  <a:moveTo>
                    <a:pt x="1807648" y="222182"/>
                  </a:moveTo>
                  <a:cubicBezTo>
                    <a:pt x="1814010" y="222182"/>
                    <a:pt x="1818838" y="223968"/>
                    <a:pt x="1822130" y="227540"/>
                  </a:cubicBezTo>
                  <a:cubicBezTo>
                    <a:pt x="1825423" y="231111"/>
                    <a:pt x="1827070" y="235576"/>
                    <a:pt x="1827070" y="240934"/>
                  </a:cubicBezTo>
                  <a:cubicBezTo>
                    <a:pt x="1827070" y="246069"/>
                    <a:pt x="1825423" y="250366"/>
                    <a:pt x="1822130" y="253826"/>
                  </a:cubicBezTo>
                  <a:cubicBezTo>
                    <a:pt x="1818838" y="257287"/>
                    <a:pt x="1814010" y="259017"/>
                    <a:pt x="1807648" y="259017"/>
                  </a:cubicBezTo>
                  <a:cubicBezTo>
                    <a:pt x="1801285" y="259017"/>
                    <a:pt x="1796513" y="257287"/>
                    <a:pt x="1793332" y="253826"/>
                  </a:cubicBezTo>
                  <a:cubicBezTo>
                    <a:pt x="1790151" y="250366"/>
                    <a:pt x="1788560" y="246069"/>
                    <a:pt x="1788560" y="240934"/>
                  </a:cubicBezTo>
                  <a:cubicBezTo>
                    <a:pt x="1788560" y="235576"/>
                    <a:pt x="1790151" y="231111"/>
                    <a:pt x="1793332" y="227540"/>
                  </a:cubicBezTo>
                  <a:cubicBezTo>
                    <a:pt x="1796513" y="223968"/>
                    <a:pt x="1801285" y="222182"/>
                    <a:pt x="1807648" y="222182"/>
                  </a:cubicBezTo>
                  <a:close/>
                  <a:moveTo>
                    <a:pt x="807523" y="222182"/>
                  </a:moveTo>
                  <a:cubicBezTo>
                    <a:pt x="813885" y="222182"/>
                    <a:pt x="818713" y="223968"/>
                    <a:pt x="822005" y="227540"/>
                  </a:cubicBezTo>
                  <a:cubicBezTo>
                    <a:pt x="825298" y="231111"/>
                    <a:pt x="826945" y="235576"/>
                    <a:pt x="826945" y="240934"/>
                  </a:cubicBezTo>
                  <a:cubicBezTo>
                    <a:pt x="826945" y="246069"/>
                    <a:pt x="825298" y="250366"/>
                    <a:pt x="822005" y="253826"/>
                  </a:cubicBezTo>
                  <a:cubicBezTo>
                    <a:pt x="818713" y="257287"/>
                    <a:pt x="813885" y="259017"/>
                    <a:pt x="807523" y="259017"/>
                  </a:cubicBezTo>
                  <a:cubicBezTo>
                    <a:pt x="801160" y="259017"/>
                    <a:pt x="796388" y="257287"/>
                    <a:pt x="793207" y="253826"/>
                  </a:cubicBezTo>
                  <a:cubicBezTo>
                    <a:pt x="790026" y="250366"/>
                    <a:pt x="788435" y="246069"/>
                    <a:pt x="788435" y="240934"/>
                  </a:cubicBezTo>
                  <a:cubicBezTo>
                    <a:pt x="788435" y="235576"/>
                    <a:pt x="790026" y="231111"/>
                    <a:pt x="793207" y="227540"/>
                  </a:cubicBezTo>
                  <a:cubicBezTo>
                    <a:pt x="796388" y="223968"/>
                    <a:pt x="801160" y="222182"/>
                    <a:pt x="807523" y="222182"/>
                  </a:cubicBezTo>
                  <a:close/>
                  <a:moveTo>
                    <a:pt x="1488076" y="98952"/>
                  </a:moveTo>
                  <a:cubicBezTo>
                    <a:pt x="1472896" y="98952"/>
                    <a:pt x="1461064" y="104812"/>
                    <a:pt x="1452581" y="116532"/>
                  </a:cubicBezTo>
                  <a:cubicBezTo>
                    <a:pt x="1444098" y="128253"/>
                    <a:pt x="1439856" y="145610"/>
                    <a:pt x="1439856" y="168604"/>
                  </a:cubicBezTo>
                  <a:cubicBezTo>
                    <a:pt x="1439856" y="189142"/>
                    <a:pt x="1444098" y="205215"/>
                    <a:pt x="1452581" y="216824"/>
                  </a:cubicBezTo>
                  <a:cubicBezTo>
                    <a:pt x="1461064" y="228433"/>
                    <a:pt x="1472784" y="234237"/>
                    <a:pt x="1487741" y="234237"/>
                  </a:cubicBezTo>
                  <a:cubicBezTo>
                    <a:pt x="1507387" y="234237"/>
                    <a:pt x="1521730" y="225419"/>
                    <a:pt x="1530771" y="207783"/>
                  </a:cubicBezTo>
                  <a:lnTo>
                    <a:pt x="1530771" y="124569"/>
                  </a:lnTo>
                  <a:cubicBezTo>
                    <a:pt x="1521507" y="107491"/>
                    <a:pt x="1507275" y="98952"/>
                    <a:pt x="1488076" y="98952"/>
                  </a:cubicBezTo>
                  <a:close/>
                  <a:moveTo>
                    <a:pt x="1678241" y="98115"/>
                  </a:moveTo>
                  <a:cubicBezTo>
                    <a:pt x="1665740" y="98115"/>
                    <a:pt x="1655248" y="102663"/>
                    <a:pt x="1646764" y="111761"/>
                  </a:cubicBezTo>
                  <a:cubicBezTo>
                    <a:pt x="1638281" y="120858"/>
                    <a:pt x="1633035" y="133610"/>
                    <a:pt x="1631026" y="150019"/>
                  </a:cubicBezTo>
                  <a:lnTo>
                    <a:pt x="1721774" y="150019"/>
                  </a:lnTo>
                  <a:lnTo>
                    <a:pt x="1721774" y="147675"/>
                  </a:lnTo>
                  <a:cubicBezTo>
                    <a:pt x="1720881" y="131936"/>
                    <a:pt x="1716639" y="119742"/>
                    <a:pt x="1709049" y="111091"/>
                  </a:cubicBezTo>
                  <a:cubicBezTo>
                    <a:pt x="1701459" y="102440"/>
                    <a:pt x="1691190" y="98115"/>
                    <a:pt x="1678241" y="98115"/>
                  </a:cubicBezTo>
                  <a:close/>
                  <a:moveTo>
                    <a:pt x="1855700" y="76014"/>
                  </a:moveTo>
                  <a:lnTo>
                    <a:pt x="1887345" y="76014"/>
                  </a:lnTo>
                  <a:lnTo>
                    <a:pt x="1933389" y="215150"/>
                  </a:lnTo>
                  <a:lnTo>
                    <a:pt x="1978260" y="76014"/>
                  </a:lnTo>
                  <a:lnTo>
                    <a:pt x="2009905" y="76014"/>
                  </a:lnTo>
                  <a:lnTo>
                    <a:pt x="1944941" y="257175"/>
                  </a:lnTo>
                  <a:lnTo>
                    <a:pt x="1921334" y="257175"/>
                  </a:lnTo>
                  <a:close/>
                  <a:moveTo>
                    <a:pt x="1333370" y="76014"/>
                  </a:moveTo>
                  <a:lnTo>
                    <a:pt x="1364344" y="76014"/>
                  </a:lnTo>
                  <a:lnTo>
                    <a:pt x="1364344" y="257175"/>
                  </a:lnTo>
                  <a:lnTo>
                    <a:pt x="1333370" y="257175"/>
                  </a:lnTo>
                  <a:close/>
                  <a:moveTo>
                    <a:pt x="514350" y="76014"/>
                  </a:moveTo>
                  <a:lnTo>
                    <a:pt x="545157" y="76014"/>
                  </a:lnTo>
                  <a:lnTo>
                    <a:pt x="580820" y="211634"/>
                  </a:lnTo>
                  <a:lnTo>
                    <a:pt x="623013" y="76014"/>
                  </a:lnTo>
                  <a:lnTo>
                    <a:pt x="647960" y="76014"/>
                  </a:lnTo>
                  <a:lnTo>
                    <a:pt x="690990" y="214480"/>
                  </a:lnTo>
                  <a:lnTo>
                    <a:pt x="725816" y="76014"/>
                  </a:lnTo>
                  <a:lnTo>
                    <a:pt x="756791" y="76014"/>
                  </a:lnTo>
                  <a:lnTo>
                    <a:pt x="704050" y="257175"/>
                  </a:lnTo>
                  <a:lnTo>
                    <a:pt x="678935" y="257175"/>
                  </a:lnTo>
                  <a:lnTo>
                    <a:pt x="634901" y="119881"/>
                  </a:lnTo>
                  <a:lnTo>
                    <a:pt x="592038" y="257175"/>
                  </a:lnTo>
                  <a:lnTo>
                    <a:pt x="566923" y="257175"/>
                  </a:lnTo>
                  <a:close/>
                  <a:moveTo>
                    <a:pt x="257175" y="76014"/>
                  </a:moveTo>
                  <a:lnTo>
                    <a:pt x="287982" y="76014"/>
                  </a:lnTo>
                  <a:lnTo>
                    <a:pt x="323645" y="211634"/>
                  </a:lnTo>
                  <a:lnTo>
                    <a:pt x="365838" y="76014"/>
                  </a:lnTo>
                  <a:lnTo>
                    <a:pt x="390785" y="76014"/>
                  </a:lnTo>
                  <a:lnTo>
                    <a:pt x="433815" y="214480"/>
                  </a:lnTo>
                  <a:lnTo>
                    <a:pt x="468641" y="76014"/>
                  </a:lnTo>
                  <a:lnTo>
                    <a:pt x="499616" y="76014"/>
                  </a:lnTo>
                  <a:lnTo>
                    <a:pt x="446875" y="257175"/>
                  </a:lnTo>
                  <a:lnTo>
                    <a:pt x="421760" y="257175"/>
                  </a:lnTo>
                  <a:lnTo>
                    <a:pt x="377726" y="119881"/>
                  </a:lnTo>
                  <a:lnTo>
                    <a:pt x="334863" y="257175"/>
                  </a:lnTo>
                  <a:lnTo>
                    <a:pt x="309748" y="257175"/>
                  </a:lnTo>
                  <a:close/>
                  <a:moveTo>
                    <a:pt x="0" y="76014"/>
                  </a:moveTo>
                  <a:lnTo>
                    <a:pt x="30807" y="76014"/>
                  </a:lnTo>
                  <a:lnTo>
                    <a:pt x="66470" y="211634"/>
                  </a:lnTo>
                  <a:lnTo>
                    <a:pt x="108663" y="76014"/>
                  </a:lnTo>
                  <a:lnTo>
                    <a:pt x="133610" y="76014"/>
                  </a:lnTo>
                  <a:lnTo>
                    <a:pt x="176640" y="214480"/>
                  </a:lnTo>
                  <a:lnTo>
                    <a:pt x="211466" y="76014"/>
                  </a:lnTo>
                  <a:lnTo>
                    <a:pt x="242441" y="76014"/>
                  </a:lnTo>
                  <a:lnTo>
                    <a:pt x="189700" y="257175"/>
                  </a:lnTo>
                  <a:lnTo>
                    <a:pt x="164585" y="257175"/>
                  </a:lnTo>
                  <a:lnTo>
                    <a:pt x="120551" y="119881"/>
                  </a:lnTo>
                  <a:lnTo>
                    <a:pt x="77688" y="257175"/>
                  </a:lnTo>
                  <a:lnTo>
                    <a:pt x="52573" y="257175"/>
                  </a:lnTo>
                  <a:close/>
                  <a:moveTo>
                    <a:pt x="2120094" y="72666"/>
                  </a:moveTo>
                  <a:cubicBezTo>
                    <a:pt x="2158380" y="72666"/>
                    <a:pt x="2177690" y="94264"/>
                    <a:pt x="2178025" y="137461"/>
                  </a:cubicBezTo>
                  <a:lnTo>
                    <a:pt x="2178025" y="257175"/>
                  </a:lnTo>
                  <a:lnTo>
                    <a:pt x="2147050" y="257175"/>
                  </a:lnTo>
                  <a:lnTo>
                    <a:pt x="2147050" y="137294"/>
                  </a:lnTo>
                  <a:cubicBezTo>
                    <a:pt x="2146938" y="124234"/>
                    <a:pt x="2143953" y="114579"/>
                    <a:pt x="2138092" y="108328"/>
                  </a:cubicBezTo>
                  <a:cubicBezTo>
                    <a:pt x="2132232" y="102077"/>
                    <a:pt x="2123107" y="98952"/>
                    <a:pt x="2110717" y="98952"/>
                  </a:cubicBezTo>
                  <a:cubicBezTo>
                    <a:pt x="2100671" y="98952"/>
                    <a:pt x="2091853" y="101631"/>
                    <a:pt x="2084263" y="106989"/>
                  </a:cubicBezTo>
                  <a:cubicBezTo>
                    <a:pt x="2076673" y="112347"/>
                    <a:pt x="2070757" y="119379"/>
                    <a:pt x="2066515" y="128085"/>
                  </a:cubicBezTo>
                  <a:lnTo>
                    <a:pt x="2066515" y="257175"/>
                  </a:lnTo>
                  <a:lnTo>
                    <a:pt x="2035541" y="257175"/>
                  </a:lnTo>
                  <a:lnTo>
                    <a:pt x="2035541" y="76014"/>
                  </a:lnTo>
                  <a:lnTo>
                    <a:pt x="2064841" y="76014"/>
                  </a:lnTo>
                  <a:lnTo>
                    <a:pt x="2065846" y="98785"/>
                  </a:lnTo>
                  <a:cubicBezTo>
                    <a:pt x="2079687" y="81372"/>
                    <a:pt x="2097769" y="72666"/>
                    <a:pt x="2120094" y="72666"/>
                  </a:cubicBezTo>
                  <a:close/>
                  <a:moveTo>
                    <a:pt x="1678241" y="72666"/>
                  </a:moveTo>
                  <a:cubicBezTo>
                    <a:pt x="1701794" y="72666"/>
                    <a:pt x="1720099" y="80423"/>
                    <a:pt x="1733159" y="95938"/>
                  </a:cubicBezTo>
                  <a:cubicBezTo>
                    <a:pt x="1746219" y="111454"/>
                    <a:pt x="1752749" y="133666"/>
                    <a:pt x="1752749" y="162576"/>
                  </a:cubicBezTo>
                  <a:lnTo>
                    <a:pt x="1752749" y="175468"/>
                  </a:lnTo>
                  <a:lnTo>
                    <a:pt x="1630021" y="175468"/>
                  </a:lnTo>
                  <a:cubicBezTo>
                    <a:pt x="1630468" y="193328"/>
                    <a:pt x="1635686" y="207755"/>
                    <a:pt x="1645676" y="218749"/>
                  </a:cubicBezTo>
                  <a:cubicBezTo>
                    <a:pt x="1655666" y="229744"/>
                    <a:pt x="1668363" y="235241"/>
                    <a:pt x="1683767" y="235241"/>
                  </a:cubicBezTo>
                  <a:cubicBezTo>
                    <a:pt x="1694706" y="235241"/>
                    <a:pt x="1703970" y="233009"/>
                    <a:pt x="1711560" y="228544"/>
                  </a:cubicBezTo>
                  <a:cubicBezTo>
                    <a:pt x="1719151" y="224079"/>
                    <a:pt x="1725792" y="218163"/>
                    <a:pt x="1731485" y="210796"/>
                  </a:cubicBezTo>
                  <a:lnTo>
                    <a:pt x="1750405" y="225530"/>
                  </a:lnTo>
                  <a:cubicBezTo>
                    <a:pt x="1735224" y="248859"/>
                    <a:pt x="1712453" y="260524"/>
                    <a:pt x="1682092" y="260524"/>
                  </a:cubicBezTo>
                  <a:cubicBezTo>
                    <a:pt x="1657536" y="260524"/>
                    <a:pt x="1637556" y="252459"/>
                    <a:pt x="1622152" y="236330"/>
                  </a:cubicBezTo>
                  <a:cubicBezTo>
                    <a:pt x="1606748" y="220201"/>
                    <a:pt x="1599046" y="198630"/>
                    <a:pt x="1599046" y="171617"/>
                  </a:cubicBezTo>
                  <a:lnTo>
                    <a:pt x="1599046" y="165925"/>
                  </a:lnTo>
                  <a:cubicBezTo>
                    <a:pt x="1599046" y="147954"/>
                    <a:pt x="1602479" y="131908"/>
                    <a:pt x="1609343" y="117788"/>
                  </a:cubicBezTo>
                  <a:cubicBezTo>
                    <a:pt x="1616208" y="103668"/>
                    <a:pt x="1625807" y="92618"/>
                    <a:pt x="1638142" y="84637"/>
                  </a:cubicBezTo>
                  <a:cubicBezTo>
                    <a:pt x="1650476" y="76656"/>
                    <a:pt x="1663842" y="72666"/>
                    <a:pt x="1678241" y="72666"/>
                  </a:cubicBezTo>
                  <a:close/>
                  <a:moveTo>
                    <a:pt x="1129624" y="72666"/>
                  </a:moveTo>
                  <a:cubicBezTo>
                    <a:pt x="1150162" y="72666"/>
                    <a:pt x="1166822" y="77968"/>
                    <a:pt x="1179602" y="88572"/>
                  </a:cubicBezTo>
                  <a:cubicBezTo>
                    <a:pt x="1192383" y="99175"/>
                    <a:pt x="1198773" y="112737"/>
                    <a:pt x="1198773" y="129257"/>
                  </a:cubicBezTo>
                  <a:lnTo>
                    <a:pt x="1167631" y="129257"/>
                  </a:lnTo>
                  <a:cubicBezTo>
                    <a:pt x="1167631" y="120774"/>
                    <a:pt x="1164031" y="113463"/>
                    <a:pt x="1156831" y="107324"/>
                  </a:cubicBezTo>
                  <a:cubicBezTo>
                    <a:pt x="1149632" y="101185"/>
                    <a:pt x="1140563" y="98115"/>
                    <a:pt x="1129624" y="98115"/>
                  </a:cubicBezTo>
                  <a:cubicBezTo>
                    <a:pt x="1118350" y="98115"/>
                    <a:pt x="1109532" y="100571"/>
                    <a:pt x="1103170" y="105482"/>
                  </a:cubicBezTo>
                  <a:cubicBezTo>
                    <a:pt x="1096807" y="110393"/>
                    <a:pt x="1093626" y="116811"/>
                    <a:pt x="1093626" y="124737"/>
                  </a:cubicBezTo>
                  <a:cubicBezTo>
                    <a:pt x="1093626" y="132215"/>
                    <a:pt x="1096584" y="137852"/>
                    <a:pt x="1102500" y="141647"/>
                  </a:cubicBezTo>
                  <a:cubicBezTo>
                    <a:pt x="1108416" y="145442"/>
                    <a:pt x="1119104" y="149070"/>
                    <a:pt x="1134563" y="152530"/>
                  </a:cubicBezTo>
                  <a:cubicBezTo>
                    <a:pt x="1150023" y="155990"/>
                    <a:pt x="1162552" y="160120"/>
                    <a:pt x="1172151" y="164920"/>
                  </a:cubicBezTo>
                  <a:cubicBezTo>
                    <a:pt x="1181751" y="169720"/>
                    <a:pt x="1188867" y="175496"/>
                    <a:pt x="1193499" y="182249"/>
                  </a:cubicBezTo>
                  <a:cubicBezTo>
                    <a:pt x="1198131" y="189002"/>
                    <a:pt x="1200447" y="197234"/>
                    <a:pt x="1200447" y="206945"/>
                  </a:cubicBezTo>
                  <a:cubicBezTo>
                    <a:pt x="1200447" y="223131"/>
                    <a:pt x="1193973" y="236107"/>
                    <a:pt x="1181025" y="245873"/>
                  </a:cubicBezTo>
                  <a:cubicBezTo>
                    <a:pt x="1168077" y="255640"/>
                    <a:pt x="1151278" y="260524"/>
                    <a:pt x="1130628" y="260524"/>
                  </a:cubicBezTo>
                  <a:cubicBezTo>
                    <a:pt x="1116118" y="260524"/>
                    <a:pt x="1103281" y="257956"/>
                    <a:pt x="1092119" y="252822"/>
                  </a:cubicBezTo>
                  <a:cubicBezTo>
                    <a:pt x="1080957" y="247687"/>
                    <a:pt x="1072223" y="240516"/>
                    <a:pt x="1065916" y="231307"/>
                  </a:cubicBezTo>
                  <a:cubicBezTo>
                    <a:pt x="1059610" y="222098"/>
                    <a:pt x="1056456" y="212136"/>
                    <a:pt x="1056456" y="201420"/>
                  </a:cubicBezTo>
                  <a:lnTo>
                    <a:pt x="1087431" y="201420"/>
                  </a:lnTo>
                  <a:cubicBezTo>
                    <a:pt x="1087989" y="211801"/>
                    <a:pt x="1092147" y="220033"/>
                    <a:pt x="1099905" y="226116"/>
                  </a:cubicBezTo>
                  <a:cubicBezTo>
                    <a:pt x="1107662" y="232200"/>
                    <a:pt x="1117904" y="235241"/>
                    <a:pt x="1130628" y="235241"/>
                  </a:cubicBezTo>
                  <a:cubicBezTo>
                    <a:pt x="1142349" y="235241"/>
                    <a:pt x="1151753" y="232869"/>
                    <a:pt x="1158841" y="228126"/>
                  </a:cubicBezTo>
                  <a:cubicBezTo>
                    <a:pt x="1165929" y="223382"/>
                    <a:pt x="1169473" y="217047"/>
                    <a:pt x="1169473" y="209122"/>
                  </a:cubicBezTo>
                  <a:cubicBezTo>
                    <a:pt x="1169473" y="200751"/>
                    <a:pt x="1166319" y="194249"/>
                    <a:pt x="1160013" y="189616"/>
                  </a:cubicBezTo>
                  <a:cubicBezTo>
                    <a:pt x="1153706" y="184984"/>
                    <a:pt x="1142711" y="180994"/>
                    <a:pt x="1127029" y="177645"/>
                  </a:cubicBezTo>
                  <a:cubicBezTo>
                    <a:pt x="1111346" y="174296"/>
                    <a:pt x="1098900" y="170278"/>
                    <a:pt x="1089691" y="165590"/>
                  </a:cubicBezTo>
                  <a:cubicBezTo>
                    <a:pt x="1080483" y="160902"/>
                    <a:pt x="1073674" y="155321"/>
                    <a:pt x="1069265" y="148847"/>
                  </a:cubicBezTo>
                  <a:cubicBezTo>
                    <a:pt x="1064856" y="142373"/>
                    <a:pt x="1062651" y="134671"/>
                    <a:pt x="1062651" y="125741"/>
                  </a:cubicBezTo>
                  <a:cubicBezTo>
                    <a:pt x="1062651" y="110896"/>
                    <a:pt x="1068930" y="98338"/>
                    <a:pt x="1081487" y="88069"/>
                  </a:cubicBezTo>
                  <a:cubicBezTo>
                    <a:pt x="1094045" y="77800"/>
                    <a:pt x="1110090" y="72666"/>
                    <a:pt x="1129624" y="72666"/>
                  </a:cubicBezTo>
                  <a:close/>
                  <a:moveTo>
                    <a:pt x="942472" y="35831"/>
                  </a:moveTo>
                  <a:cubicBezTo>
                    <a:pt x="928855" y="35831"/>
                    <a:pt x="917916" y="41049"/>
                    <a:pt x="909656" y="51485"/>
                  </a:cubicBezTo>
                  <a:cubicBezTo>
                    <a:pt x="901396" y="61922"/>
                    <a:pt x="897266" y="75679"/>
                    <a:pt x="897266" y="92757"/>
                  </a:cubicBezTo>
                  <a:cubicBezTo>
                    <a:pt x="897266" y="109389"/>
                    <a:pt x="901256" y="123090"/>
                    <a:pt x="909237" y="133862"/>
                  </a:cubicBezTo>
                  <a:cubicBezTo>
                    <a:pt x="917218" y="144633"/>
                    <a:pt x="927906" y="150019"/>
                    <a:pt x="941300" y="150019"/>
                  </a:cubicBezTo>
                  <a:cubicBezTo>
                    <a:pt x="951681" y="150019"/>
                    <a:pt x="961253" y="146838"/>
                    <a:pt x="970015" y="140475"/>
                  </a:cubicBezTo>
                  <a:cubicBezTo>
                    <a:pt x="978777" y="134113"/>
                    <a:pt x="985168" y="126243"/>
                    <a:pt x="989186" y="116867"/>
                  </a:cubicBezTo>
                  <a:lnTo>
                    <a:pt x="989186" y="104477"/>
                  </a:lnTo>
                  <a:cubicBezTo>
                    <a:pt x="989186" y="84163"/>
                    <a:pt x="984777" y="67643"/>
                    <a:pt x="975959" y="54918"/>
                  </a:cubicBezTo>
                  <a:cubicBezTo>
                    <a:pt x="967141" y="42193"/>
                    <a:pt x="955979" y="35831"/>
                    <a:pt x="942472" y="35831"/>
                  </a:cubicBezTo>
                  <a:close/>
                  <a:moveTo>
                    <a:pt x="1349108" y="10046"/>
                  </a:moveTo>
                  <a:cubicBezTo>
                    <a:pt x="1355136" y="10046"/>
                    <a:pt x="1359712" y="11776"/>
                    <a:pt x="1362837" y="15237"/>
                  </a:cubicBezTo>
                  <a:cubicBezTo>
                    <a:pt x="1365963" y="18697"/>
                    <a:pt x="1367526" y="22938"/>
                    <a:pt x="1367526" y="27961"/>
                  </a:cubicBezTo>
                  <a:cubicBezTo>
                    <a:pt x="1367526" y="32984"/>
                    <a:pt x="1365963" y="37170"/>
                    <a:pt x="1362837" y="40519"/>
                  </a:cubicBezTo>
                  <a:cubicBezTo>
                    <a:pt x="1359712" y="43867"/>
                    <a:pt x="1355136" y="45542"/>
                    <a:pt x="1349108" y="45542"/>
                  </a:cubicBezTo>
                  <a:cubicBezTo>
                    <a:pt x="1343081" y="45542"/>
                    <a:pt x="1338532" y="43867"/>
                    <a:pt x="1335462" y="40519"/>
                  </a:cubicBezTo>
                  <a:cubicBezTo>
                    <a:pt x="1332393" y="37170"/>
                    <a:pt x="1330858" y="32984"/>
                    <a:pt x="1330858" y="27961"/>
                  </a:cubicBezTo>
                  <a:cubicBezTo>
                    <a:pt x="1330858" y="22938"/>
                    <a:pt x="1332393" y="18697"/>
                    <a:pt x="1335462" y="15237"/>
                  </a:cubicBezTo>
                  <a:cubicBezTo>
                    <a:pt x="1338532" y="11776"/>
                    <a:pt x="1343081" y="10046"/>
                    <a:pt x="1349108" y="10046"/>
                  </a:cubicBezTo>
                  <a:close/>
                  <a:moveTo>
                    <a:pt x="942305" y="10046"/>
                  </a:moveTo>
                  <a:cubicBezTo>
                    <a:pt x="966415" y="10046"/>
                    <a:pt x="985419" y="19060"/>
                    <a:pt x="999316" y="37086"/>
                  </a:cubicBezTo>
                  <a:cubicBezTo>
                    <a:pt x="1013212" y="55113"/>
                    <a:pt x="1020161" y="79698"/>
                    <a:pt x="1020161" y="110840"/>
                  </a:cubicBezTo>
                  <a:lnTo>
                    <a:pt x="1020161" y="119881"/>
                  </a:lnTo>
                  <a:cubicBezTo>
                    <a:pt x="1020161" y="167320"/>
                    <a:pt x="1010785" y="201950"/>
                    <a:pt x="992032" y="223772"/>
                  </a:cubicBezTo>
                  <a:cubicBezTo>
                    <a:pt x="973280" y="245594"/>
                    <a:pt x="944984" y="256784"/>
                    <a:pt x="907144" y="257342"/>
                  </a:cubicBezTo>
                  <a:lnTo>
                    <a:pt x="901117" y="257342"/>
                  </a:lnTo>
                  <a:lnTo>
                    <a:pt x="901117" y="231056"/>
                  </a:lnTo>
                  <a:lnTo>
                    <a:pt x="907647" y="231056"/>
                  </a:lnTo>
                  <a:cubicBezTo>
                    <a:pt x="933208" y="230611"/>
                    <a:pt x="952853" y="223956"/>
                    <a:pt x="966583" y="211089"/>
                  </a:cubicBezTo>
                  <a:cubicBezTo>
                    <a:pt x="980312" y="198223"/>
                    <a:pt x="987791" y="177866"/>
                    <a:pt x="989018" y="150019"/>
                  </a:cubicBezTo>
                  <a:cubicBezTo>
                    <a:pt x="982545" y="157721"/>
                    <a:pt x="974815" y="163916"/>
                    <a:pt x="965829" y="168604"/>
                  </a:cubicBezTo>
                  <a:cubicBezTo>
                    <a:pt x="956844" y="173292"/>
                    <a:pt x="946993" y="175636"/>
                    <a:pt x="936278" y="175636"/>
                  </a:cubicBezTo>
                  <a:cubicBezTo>
                    <a:pt x="922213" y="175636"/>
                    <a:pt x="909963" y="172176"/>
                    <a:pt x="899526" y="165255"/>
                  </a:cubicBezTo>
                  <a:cubicBezTo>
                    <a:pt x="889090" y="158335"/>
                    <a:pt x="881025" y="148596"/>
                    <a:pt x="875332" y="136038"/>
                  </a:cubicBezTo>
                  <a:cubicBezTo>
                    <a:pt x="869640" y="123481"/>
                    <a:pt x="866793" y="109612"/>
                    <a:pt x="866793" y="94431"/>
                  </a:cubicBezTo>
                  <a:cubicBezTo>
                    <a:pt x="866793" y="78135"/>
                    <a:pt x="869891" y="63457"/>
                    <a:pt x="876086" y="50397"/>
                  </a:cubicBezTo>
                  <a:cubicBezTo>
                    <a:pt x="882281" y="37338"/>
                    <a:pt x="891071" y="27347"/>
                    <a:pt x="902456" y="20427"/>
                  </a:cubicBezTo>
                  <a:cubicBezTo>
                    <a:pt x="913842" y="13506"/>
                    <a:pt x="927125" y="10046"/>
                    <a:pt x="942305" y="10046"/>
                  </a:cubicBezTo>
                  <a:close/>
                  <a:moveTo>
                    <a:pt x="1530771" y="0"/>
                  </a:moveTo>
                  <a:lnTo>
                    <a:pt x="1561746" y="0"/>
                  </a:lnTo>
                  <a:lnTo>
                    <a:pt x="1561746" y="257175"/>
                  </a:lnTo>
                  <a:lnTo>
                    <a:pt x="1533283" y="257175"/>
                  </a:lnTo>
                  <a:lnTo>
                    <a:pt x="1531776" y="237753"/>
                  </a:lnTo>
                  <a:cubicBezTo>
                    <a:pt x="1519386" y="252933"/>
                    <a:pt x="1502141" y="260524"/>
                    <a:pt x="1480040" y="260524"/>
                  </a:cubicBezTo>
                  <a:cubicBezTo>
                    <a:pt x="1459055" y="260524"/>
                    <a:pt x="1441949" y="251929"/>
                    <a:pt x="1428722" y="234739"/>
                  </a:cubicBezTo>
                  <a:cubicBezTo>
                    <a:pt x="1415495" y="217549"/>
                    <a:pt x="1408881" y="195114"/>
                    <a:pt x="1408881" y="167432"/>
                  </a:cubicBezTo>
                  <a:lnTo>
                    <a:pt x="1408881" y="165088"/>
                  </a:lnTo>
                  <a:cubicBezTo>
                    <a:pt x="1408881" y="137294"/>
                    <a:pt x="1415467" y="114942"/>
                    <a:pt x="1428638" y="98031"/>
                  </a:cubicBezTo>
                  <a:cubicBezTo>
                    <a:pt x="1441809" y="81121"/>
                    <a:pt x="1459055" y="72666"/>
                    <a:pt x="1480375" y="72666"/>
                  </a:cubicBezTo>
                  <a:cubicBezTo>
                    <a:pt x="1501583" y="72666"/>
                    <a:pt x="1518381" y="79921"/>
                    <a:pt x="1530771" y="94431"/>
                  </a:cubicBezTo>
                  <a:close/>
                  <a:moveTo>
                    <a:pt x="1247645" y="0"/>
                  </a:moveTo>
                  <a:lnTo>
                    <a:pt x="1278619" y="0"/>
                  </a:lnTo>
                  <a:lnTo>
                    <a:pt x="1278619" y="257175"/>
                  </a:lnTo>
                  <a:lnTo>
                    <a:pt x="1247645" y="257175"/>
                  </a:lnTo>
                  <a:close/>
                </a:path>
              </a:pathLst>
            </a:custGeom>
            <a:solidFill>
              <a:schemeClr val="bg1">
                <a:lumMod val="75000"/>
              </a:schemeClr>
            </a:solidFill>
            <a:ln>
              <a:noFill/>
            </a:ln>
            <a:effectLst/>
          </p:spPr>
          <p:txBody>
            <a:bodyPr rot="0" spcFirstLastPara="0" vertOverflow="overflow" horzOverflow="overflow" vert="horz" wrap="square" lIns="91440" tIns="45720" rIns="91440" bIns="45720" numCol="1" spcCol="0" rtlCol="0" fromWordArt="0" anchor="t" anchorCtr="0" forceAA="0" compatLnSpc="1">
              <a:prstTxWarp prst="textNoShape">
                <a:avLst/>
              </a:prstTxWarp>
              <a:noAutofit/>
            </a:bodyPr>
            <a:lstStyle/>
            <a:p>
              <a:pPr algn="l"/>
              <a:endParaRPr lang="en-US" sz="2700">
                <a:solidFill>
                  <a:schemeClr val="bg1">
                    <a:lumMod val="75000"/>
                  </a:schemeClr>
                </a:solidFill>
                <a:latin typeface="#9Slide02 Noi dung dai" panose="02000000000000000000" pitchFamily="2" charset="0"/>
                <a:ea typeface="#9Slide02 Noi dung dai" panose="02000000000000000000" pitchFamily="2" charset="0"/>
              </a:endParaRPr>
            </a:p>
          </p:txBody>
        </p:sp>
        <p:sp>
          <p:nvSpPr>
            <p:cNvPr id="14" name="Rectangle 13">
              <a:extLst>
                <a:ext uri="{FF2B5EF4-FFF2-40B4-BE49-F238E27FC236}">
                  <a16:creationId xmlns:a16="http://schemas.microsoft.com/office/drawing/2014/main" id="{52465F73-4B27-4C0F-9B02-510C8E083EB6}"/>
                </a:ext>
              </a:extLst>
            </p:cNvPr>
            <p:cNvSpPr/>
            <p:nvPr/>
          </p:nvSpPr>
          <p:spPr>
            <a:xfrm>
              <a:off x="-2202100" y="-2224223"/>
              <a:ext cx="16596200" cy="11284323"/>
            </a:xfrm>
            <a:prstGeom prst="rect">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50" name="9Slide.vn">
            <a:extLst>
              <a:ext uri="{FF2B5EF4-FFF2-40B4-BE49-F238E27FC236}">
                <a16:creationId xmlns:a16="http://schemas.microsoft.com/office/drawing/2014/main" id="{0F30810D-0BA7-48B5-9100-E09C5C296021}"/>
              </a:ext>
            </a:extLst>
          </p:cNvPr>
          <p:cNvSpPr>
            <a:spLocks noSelect="1"/>
          </p:cNvSpPr>
          <p:nvPr userDrawn="1">
            <p:custDataLst>
              <p:tags r:id="rId9"/>
            </p:custDataLst>
          </p:nvPr>
        </p:nvSpPr>
        <p:spPr>
          <a:xfrm>
            <a:off x="6091428" y="-8915400"/>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9Slide.vn">
            <a:extLst>
              <a:ext uri="{FF2B5EF4-FFF2-40B4-BE49-F238E27FC236}">
                <a16:creationId xmlns:a16="http://schemas.microsoft.com/office/drawing/2014/main" id="{5703AF2A-1D5F-4BD2-8904-9B6C863CB9B3}"/>
              </a:ext>
            </a:extLst>
          </p:cNvPr>
          <p:cNvSpPr>
            <a:spLocks noSelect="1"/>
          </p:cNvSpPr>
          <p:nvPr userDrawn="1">
            <p:custDataLst>
              <p:tags r:id="rId10"/>
            </p:custDataLst>
          </p:nvPr>
        </p:nvSpPr>
        <p:spPr>
          <a:xfrm>
            <a:off x="6091428" y="15764256"/>
            <a:ext cx="9144" cy="9144"/>
          </a:xfrm>
          <a:prstGeom prst="ellipse">
            <a:avLst/>
          </a:prstGeom>
          <a:no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4018146389"/>
      </p:ext>
    </p:extLst>
  </p:cSld>
  <p:clrMap bg1="lt1" tx1="dk1" bg2="lt2" tx2="dk2" accent1="accent1" accent2="accent2" accent3="accent3" accent4="accent4" accent5="accent5" accent6="accent6" hlink="hlink" folHlink="folHlink"/>
  <p:sldLayoutIdLst>
    <p:sldLayoutId id="2147483655" r:id="rId1"/>
    <p:sldLayoutId id="2147483654" r:id="rId2"/>
    <p:sldLayoutId id="2147483649" r:id="rId3"/>
    <p:sldLayoutId id="2147483657" r:id="rId4"/>
    <p:sldLayoutId id="2147483650" r:id="rId5"/>
    <p:sldLayoutId id="2147483909" r:id="rId6"/>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l" defTabSz="914400" rtl="0" eaLnBrk="1" latinLnBrk="0" hangingPunct="1">
        <a:lnSpc>
          <a:spcPct val="90000"/>
        </a:lnSpc>
        <a:spcBef>
          <a:spcPct val="0"/>
        </a:spcBef>
        <a:buNone/>
        <a:defRPr sz="4400" kern="1200">
          <a:solidFill>
            <a:schemeClr val="tx2"/>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lumMod val="50000"/>
              <a:lumOff val="50000"/>
            </a:schemeClr>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lumMod val="50000"/>
              <a:lumOff val="50000"/>
            </a:schemeClr>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lumMod val="50000"/>
              <a:lumOff val="50000"/>
            </a:schemeClr>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lumMod val="50000"/>
              <a:lumOff val="50000"/>
            </a:schemeClr>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3709E0EF-6991-40E0-A12A-2F6CAE3F301A}"/>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737666" y="176133"/>
            <a:ext cx="13278011" cy="73304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737666" y="1026258"/>
            <a:ext cx="13278011" cy="2902636"/>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737669" y="4076520"/>
            <a:ext cx="3442447" cy="234165"/>
          </a:xfrm>
          <a:prstGeom prst="rect">
            <a:avLst/>
          </a:prstGeom>
        </p:spPr>
        <p:txBody>
          <a:bodyPr vert="horz" lIns="91440" tIns="45720" rIns="91440" bIns="45720" rtlCol="0" anchor="ctr"/>
          <a:lstStyle>
            <a:lvl1pPr algn="l">
              <a:defRPr sz="769">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5040727" y="4076520"/>
            <a:ext cx="4671892" cy="234165"/>
          </a:xfrm>
          <a:prstGeom prst="rect">
            <a:avLst/>
          </a:prstGeom>
        </p:spPr>
        <p:txBody>
          <a:bodyPr vert="horz" lIns="91440" tIns="45720" rIns="91440" bIns="45720" rtlCol="0" anchor="ctr"/>
          <a:lstStyle>
            <a:lvl1pPr algn="ctr">
              <a:defRPr sz="769">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10573231" y="4076520"/>
            <a:ext cx="3442447" cy="234165"/>
          </a:xfrm>
          <a:prstGeom prst="rect">
            <a:avLst/>
          </a:prstGeom>
        </p:spPr>
        <p:txBody>
          <a:bodyPr vert="horz" lIns="91440" tIns="45720" rIns="91440" bIns="45720" rtlCol="0" anchor="ctr"/>
          <a:lstStyle>
            <a:lvl1pPr algn="r">
              <a:defRPr sz="769">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900861436"/>
      </p:ext>
    </p:extLst>
  </p:cSld>
  <p:clrMap bg1="lt1" tx1="dk1" bg2="lt2" tx2="dk2" accent1="accent1" accent2="accent2" accent3="accent3" accent4="accent4" accent5="accent5" accent6="accent6" hlink="hlink" folHlink="folHlink"/>
  <p:sldLayoutIdLst>
    <p:sldLayoutId id="2147483659" r:id="rId1"/>
    <p:sldLayoutId id="2147483660" r:id="rId2"/>
    <p:sldLayoutId id="2147483661" r:id="rId3"/>
    <p:sldLayoutId id="2147483662" r:id="rId4"/>
    <p:sldLayoutId id="2147483663" r:id="rId5"/>
    <p:sldLayoutId id="2147483664" r:id="rId6"/>
    <p:sldLayoutId id="2147483665" r:id="rId7"/>
    <p:sldLayoutId id="2147483666" r:id="rId8"/>
    <p:sldLayoutId id="2147483667" r:id="rId9"/>
    <p:sldLayoutId id="2147483668" r:id="rId10"/>
    <p:sldLayoutId id="2147483669" r:id="rId11"/>
  </p:sldLayoutIdLst>
  <p:txStyles>
    <p:titleStyle>
      <a:lvl1pPr algn="ctr" defTabSz="586420" rtl="0" eaLnBrk="1" latinLnBrk="0" hangingPunct="1">
        <a:spcBef>
          <a:spcPct val="0"/>
        </a:spcBef>
        <a:buNone/>
        <a:defRPr sz="2821" kern="1200">
          <a:solidFill>
            <a:schemeClr val="tx1"/>
          </a:solidFill>
          <a:latin typeface="+mj-lt"/>
          <a:ea typeface="+mj-ea"/>
          <a:cs typeface="+mj-cs"/>
        </a:defRPr>
      </a:lvl1pPr>
    </p:titleStyle>
    <p:bodyStyle>
      <a:lvl1pPr marL="219908" indent="-219908" algn="l" defTabSz="586420" rtl="0" eaLnBrk="1" latinLnBrk="0" hangingPunct="1">
        <a:spcBef>
          <a:spcPct val="20000"/>
        </a:spcBef>
        <a:buFont typeface="Arial" pitchFamily="34" charset="0"/>
        <a:buChar char="•"/>
        <a:defRPr sz="2052" kern="1200">
          <a:solidFill>
            <a:schemeClr val="tx1"/>
          </a:solidFill>
          <a:latin typeface="+mn-lt"/>
          <a:ea typeface="+mn-ea"/>
          <a:cs typeface="+mn-cs"/>
        </a:defRPr>
      </a:lvl1pPr>
      <a:lvl2pPr marL="476467" indent="-183257" algn="l" defTabSz="586420" rtl="0" eaLnBrk="1" latinLnBrk="0" hangingPunct="1">
        <a:spcBef>
          <a:spcPct val="20000"/>
        </a:spcBef>
        <a:buFont typeface="Arial" pitchFamily="34" charset="0"/>
        <a:buChar char="–"/>
        <a:defRPr sz="1796" kern="1200">
          <a:solidFill>
            <a:schemeClr val="tx1"/>
          </a:solidFill>
          <a:latin typeface="+mn-lt"/>
          <a:ea typeface="+mn-ea"/>
          <a:cs typeface="+mn-cs"/>
        </a:defRPr>
      </a:lvl2pPr>
      <a:lvl3pPr marL="733026" indent="-146606" algn="l" defTabSz="586420" rtl="0" eaLnBrk="1" latinLnBrk="0" hangingPunct="1">
        <a:spcBef>
          <a:spcPct val="20000"/>
        </a:spcBef>
        <a:buFont typeface="Arial" pitchFamily="34" charset="0"/>
        <a:buChar char="•"/>
        <a:defRPr sz="1539" kern="1200">
          <a:solidFill>
            <a:schemeClr val="tx1"/>
          </a:solidFill>
          <a:latin typeface="+mn-lt"/>
          <a:ea typeface="+mn-ea"/>
          <a:cs typeface="+mn-cs"/>
        </a:defRPr>
      </a:lvl3pPr>
      <a:lvl4pPr marL="102623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4pPr>
      <a:lvl5pPr marL="1319446"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5pPr>
      <a:lvl6pPr marL="161265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6pPr>
      <a:lvl7pPr marL="190586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7pPr>
      <a:lvl8pPr marL="219907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8pPr>
      <a:lvl9pPr marL="2492287" indent="-146606" algn="l" defTabSz="586420" rtl="0" eaLnBrk="1" latinLnBrk="0" hangingPunct="1">
        <a:spcBef>
          <a:spcPct val="20000"/>
        </a:spcBef>
        <a:buFont typeface="Arial" pitchFamily="34" charset="0"/>
        <a:buChar char="•"/>
        <a:defRPr sz="1283" kern="1200">
          <a:solidFill>
            <a:schemeClr val="tx1"/>
          </a:solidFill>
          <a:latin typeface="+mn-lt"/>
          <a:ea typeface="+mn-ea"/>
          <a:cs typeface="+mn-cs"/>
        </a:defRPr>
      </a:lvl9pPr>
    </p:bodyStyle>
    <p:otherStyle>
      <a:defPPr>
        <a:defRPr lang="en-US"/>
      </a:defPPr>
      <a:lvl1pPr marL="0" algn="l" defTabSz="586420" rtl="0" eaLnBrk="1" latinLnBrk="0" hangingPunct="1">
        <a:defRPr sz="1155" kern="1200">
          <a:solidFill>
            <a:schemeClr val="tx1"/>
          </a:solidFill>
          <a:latin typeface="+mn-lt"/>
          <a:ea typeface="+mn-ea"/>
          <a:cs typeface="+mn-cs"/>
        </a:defRPr>
      </a:lvl1pPr>
      <a:lvl2pPr marL="293210" algn="l" defTabSz="586420" rtl="0" eaLnBrk="1" latinLnBrk="0" hangingPunct="1">
        <a:defRPr sz="1155" kern="1200">
          <a:solidFill>
            <a:schemeClr val="tx1"/>
          </a:solidFill>
          <a:latin typeface="+mn-lt"/>
          <a:ea typeface="+mn-ea"/>
          <a:cs typeface="+mn-cs"/>
        </a:defRPr>
      </a:lvl2pPr>
      <a:lvl3pPr marL="586420" algn="l" defTabSz="586420" rtl="0" eaLnBrk="1" latinLnBrk="0" hangingPunct="1">
        <a:defRPr sz="1155" kern="1200">
          <a:solidFill>
            <a:schemeClr val="tx1"/>
          </a:solidFill>
          <a:latin typeface="+mn-lt"/>
          <a:ea typeface="+mn-ea"/>
          <a:cs typeface="+mn-cs"/>
        </a:defRPr>
      </a:lvl3pPr>
      <a:lvl4pPr marL="879631" algn="l" defTabSz="586420" rtl="0" eaLnBrk="1" latinLnBrk="0" hangingPunct="1">
        <a:defRPr sz="1155" kern="1200">
          <a:solidFill>
            <a:schemeClr val="tx1"/>
          </a:solidFill>
          <a:latin typeface="+mn-lt"/>
          <a:ea typeface="+mn-ea"/>
          <a:cs typeface="+mn-cs"/>
        </a:defRPr>
      </a:lvl4pPr>
      <a:lvl5pPr marL="1172841" algn="l" defTabSz="586420" rtl="0" eaLnBrk="1" latinLnBrk="0" hangingPunct="1">
        <a:defRPr sz="1155" kern="1200">
          <a:solidFill>
            <a:schemeClr val="tx1"/>
          </a:solidFill>
          <a:latin typeface="+mn-lt"/>
          <a:ea typeface="+mn-ea"/>
          <a:cs typeface="+mn-cs"/>
        </a:defRPr>
      </a:lvl5pPr>
      <a:lvl6pPr marL="1466051" algn="l" defTabSz="586420" rtl="0" eaLnBrk="1" latinLnBrk="0" hangingPunct="1">
        <a:defRPr sz="1155" kern="1200">
          <a:solidFill>
            <a:schemeClr val="tx1"/>
          </a:solidFill>
          <a:latin typeface="+mn-lt"/>
          <a:ea typeface="+mn-ea"/>
          <a:cs typeface="+mn-cs"/>
        </a:defRPr>
      </a:lvl6pPr>
      <a:lvl7pPr marL="1759261" algn="l" defTabSz="586420" rtl="0" eaLnBrk="1" latinLnBrk="0" hangingPunct="1">
        <a:defRPr sz="1155" kern="1200">
          <a:solidFill>
            <a:schemeClr val="tx1"/>
          </a:solidFill>
          <a:latin typeface="+mn-lt"/>
          <a:ea typeface="+mn-ea"/>
          <a:cs typeface="+mn-cs"/>
        </a:defRPr>
      </a:lvl7pPr>
      <a:lvl8pPr marL="2052471" algn="l" defTabSz="586420" rtl="0" eaLnBrk="1" latinLnBrk="0" hangingPunct="1">
        <a:defRPr sz="1155" kern="1200">
          <a:solidFill>
            <a:schemeClr val="tx1"/>
          </a:solidFill>
          <a:latin typeface="+mn-lt"/>
          <a:ea typeface="+mn-ea"/>
          <a:cs typeface="+mn-cs"/>
        </a:defRPr>
      </a:lvl8pPr>
      <a:lvl9pPr marL="2345683" algn="l" defTabSz="586420" rtl="0" eaLnBrk="1" latinLnBrk="0" hangingPunct="1">
        <a:defRPr sz="1155"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46F5682D-FB97-4181-AD97-AA831346131F}"/>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a:extLst>
              <a:ext uri="{FF2B5EF4-FFF2-40B4-BE49-F238E27FC236}">
                <a16:creationId xmlns:a16="http://schemas.microsoft.com/office/drawing/2014/main" id="{5768ABD4-4AA6-4F2C-806F-DC5DB79EB4D0}"/>
              </a:ext>
            </a:extLst>
          </p:cNvPr>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endParaRPr lang="pl-PL"/>
          </a:p>
        </p:txBody>
      </p:sp>
      <p:sp>
        <p:nvSpPr>
          <p:cNvPr id="3" name="Text Placeholder 2">
            <a:extLst>
              <a:ext uri="{FF2B5EF4-FFF2-40B4-BE49-F238E27FC236}">
                <a16:creationId xmlns:a16="http://schemas.microsoft.com/office/drawing/2014/main" id="{895409E7-7587-4E7F-8D64-5A4CA026438B}"/>
              </a:ext>
            </a:extLst>
          </p:cNvPr>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pl-PL"/>
          </a:p>
        </p:txBody>
      </p:sp>
      <p:sp>
        <p:nvSpPr>
          <p:cNvPr id="4" name="Date Placeholder 3">
            <a:extLst>
              <a:ext uri="{FF2B5EF4-FFF2-40B4-BE49-F238E27FC236}">
                <a16:creationId xmlns:a16="http://schemas.microsoft.com/office/drawing/2014/main" id="{EDC426FE-5E3F-426B-BA22-74CA3E40E245}"/>
              </a:ext>
            </a:extLst>
          </p:cNvPr>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marL="0" marR="0" lvl="0" indent="0" algn="l" defTabSz="914400" rtl="0" eaLnBrk="1" fontAlgn="auto" latinLnBrk="0" hangingPunct="1">
              <a:lnSpc>
                <a:spcPct val="100000"/>
              </a:lnSpc>
              <a:spcBef>
                <a:spcPts val="0"/>
              </a:spcBef>
              <a:spcAft>
                <a:spcPts val="0"/>
              </a:spcAft>
              <a:buClrTx/>
              <a:buSzTx/>
              <a:buFontTx/>
              <a:buNone/>
              <a:tabLst/>
              <a:defRPr/>
            </a:pPr>
            <a:fld id="{784F3DC9-BD5A-4CBF-A1A9-9FFD5B6A0518}" type="datetimeFigureOut">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l" defTabSz="914400" rtl="0" eaLnBrk="1" fontAlgn="auto" latinLnBrk="0" hangingPunct="1">
                <a:lnSpc>
                  <a:spcPct val="100000"/>
                </a:lnSpc>
                <a:spcBef>
                  <a:spcPts val="0"/>
                </a:spcBef>
                <a:spcAft>
                  <a:spcPts val="0"/>
                </a:spcAft>
                <a:buClrTx/>
                <a:buSzTx/>
                <a:buFontTx/>
                <a:buNone/>
                <a:tabLst/>
                <a:defRPr/>
              </a:pPr>
              <a:t>20.12.2024</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5" name="Footer Placeholder 4">
            <a:extLst>
              <a:ext uri="{FF2B5EF4-FFF2-40B4-BE49-F238E27FC236}">
                <a16:creationId xmlns:a16="http://schemas.microsoft.com/office/drawing/2014/main" id="{5E29BB4B-F6FC-47BD-A83E-83BE1FF91633}"/>
              </a:ext>
            </a:extLst>
          </p:cNvPr>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
        <p:nvSpPr>
          <p:cNvPr id="6" name="Slide Number Placeholder 5">
            <a:extLst>
              <a:ext uri="{FF2B5EF4-FFF2-40B4-BE49-F238E27FC236}">
                <a16:creationId xmlns:a16="http://schemas.microsoft.com/office/drawing/2014/main" id="{33464F94-9FE1-48E7-9FFF-19FE12E6C0D1}"/>
              </a:ext>
            </a:extLst>
          </p:cNvPr>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marL="0" marR="0" lvl="0" indent="0" algn="r" defTabSz="914400" rtl="0" eaLnBrk="1" fontAlgn="auto" latinLnBrk="0" hangingPunct="1">
              <a:lnSpc>
                <a:spcPct val="100000"/>
              </a:lnSpc>
              <a:spcBef>
                <a:spcPts val="0"/>
              </a:spcBef>
              <a:spcAft>
                <a:spcPts val="0"/>
              </a:spcAft>
              <a:buClrTx/>
              <a:buSzTx/>
              <a:buFontTx/>
              <a:buNone/>
              <a:tabLst/>
              <a:defRPr/>
            </a:pPr>
            <a:fld id="{B9D8A9F8-D9E9-4F63-9D73-E12387A56BD5}" type="slidenum">
              <a:rPr kumimoji="0" lang="pl-PL" sz="1200" b="0" i="0" u="none" strike="noStrike" kern="1200" cap="none" spc="0" normalizeH="0" baseline="0" noProof="0" smtClean="0">
                <a:ln>
                  <a:noFill/>
                </a:ln>
                <a:solidFill>
                  <a:prstClr val="black">
                    <a:tint val="75000"/>
                  </a:prstClr>
                </a:solidFill>
                <a:effectLst/>
                <a:uLnTx/>
                <a:uFillTx/>
                <a:latin typeface="Calibri" panose="020F0502020204030204"/>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a:t>
            </a:fld>
            <a:endParaRPr kumimoji="0" lang="pl-PL" sz="1200" b="0" i="0" u="none" strike="noStrike" kern="1200" cap="none" spc="0" normalizeH="0" baseline="0" noProof="0">
              <a:ln>
                <a:noFill/>
              </a:ln>
              <a:solidFill>
                <a:prstClr val="black">
                  <a:tint val="75000"/>
                </a:prstClr>
              </a:solidFill>
              <a:effectLst/>
              <a:uLnTx/>
              <a:uFillTx/>
              <a:latin typeface="Calibri" panose="020F0502020204030204"/>
              <a:ea typeface="+mn-ea"/>
              <a:cs typeface="+mn-cs"/>
            </a:endParaRPr>
          </a:p>
        </p:txBody>
      </p:sp>
    </p:spTree>
    <p:extLst>
      <p:ext uri="{BB962C8B-B14F-4D97-AF65-F5344CB8AC3E}">
        <p14:creationId xmlns:p14="http://schemas.microsoft.com/office/powerpoint/2010/main" val="139597847"/>
      </p:ext>
    </p:extLst>
  </p:cSld>
  <p:clrMap bg1="lt1" tx1="dk1" bg2="lt2" tx2="dk2" accent1="accent1" accent2="accent2" accent3="accent3" accent4="accent4" accent5="accent5" accent6="accent6" hlink="hlink" folHlink="folHlink"/>
  <p:sldLayoutIdLst>
    <p:sldLayoutId id="2147483702" r:id="rId1"/>
    <p:sldLayoutId id="2147483703" r:id="rId2"/>
    <p:sldLayoutId id="2147483704" r:id="rId3"/>
    <p:sldLayoutId id="2147483705" r:id="rId4"/>
    <p:sldLayoutId id="2147483706" r:id="rId5"/>
    <p:sldLayoutId id="2147483707" r:id="rId6"/>
    <p:sldLayoutId id="2147483708" r:id="rId7"/>
    <p:sldLayoutId id="2147483709" r:id="rId8"/>
    <p:sldLayoutId id="2147483710" r:id="rId9"/>
    <p:sldLayoutId id="2147483711" r:id="rId10"/>
    <p:sldLayoutId id="214748371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pl-PL"/>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7"/>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29C15194-A9D7-460F-8812-B218D60CF0AF}"/>
              </a:ext>
            </a:extLst>
          </p:cNvPr>
          <p:cNvSpPr txBox="1"/>
          <p:nvPr userDrawn="1"/>
        </p:nvSpPr>
        <p:spPr>
          <a:xfrm>
            <a:off x="0" y="-1604665"/>
            <a:ext cx="12192000" cy="461665"/>
          </a:xfrm>
          <a:prstGeom prst="rect">
            <a:avLst/>
          </a:prstGeom>
          <a:noFill/>
        </p:spPr>
        <p:txBody>
          <a:bodyPr vert="horz" wrap="square" rtlCol="0">
            <a:spAutoFit/>
          </a:bodyPr>
          <a:lstStyle/>
          <a:p>
            <a:pPr algn="ctr"/>
            <a:r>
              <a:rPr lang="en-US" sz="2400">
                <a:solidFill>
                  <a:srgbClr val="CFCFCF"/>
                </a:solidFill>
                <a:latin typeface="+mn-lt"/>
              </a:rPr>
              <a:t>www.9slide.vn</a:t>
            </a:r>
            <a:endParaRPr lang="en-US" sz="2400" dirty="0">
              <a:solidFill>
                <a:srgbClr val="CFCFCF"/>
              </a:solidFill>
              <a:latin typeface="+mn-lt"/>
            </a:endParaRPr>
          </a:p>
        </p:txBody>
      </p:sp>
    </p:spTree>
    <p:extLst>
      <p:ext uri="{BB962C8B-B14F-4D97-AF65-F5344CB8AC3E}">
        <p14:creationId xmlns:p14="http://schemas.microsoft.com/office/powerpoint/2010/main" val="832448031"/>
      </p:ext>
    </p:extLst>
  </p:cSld>
  <p:clrMap bg1="lt1" tx1="dk1" bg2="lt2" tx2="dk2" accent1="accent1" accent2="accent2" accent3="accent3" accent4="accent4" accent5="accent5" accent6="accent6" hlink="hlink" folHlink="folHlink"/>
  <p:sldLayoutIdLst>
    <p:sldLayoutId id="2147483745" r:id="rId1"/>
    <p:sldLayoutId id="2147483746" r:id="rId2"/>
    <p:sldLayoutId id="2147483747" r:id="rId3"/>
    <p:sldLayoutId id="2147483748" r:id="rId4"/>
    <p:sldLayoutId id="2147483749" r:id="rId5"/>
  </p:sldLayoutIdLst>
  <p:txStyles>
    <p:titleStyle>
      <a:lvl1pPr algn="l" rtl="0" eaLnBrk="0" fontAlgn="base" hangingPunct="0">
        <a:lnSpc>
          <a:spcPct val="90000"/>
        </a:lnSpc>
        <a:spcBef>
          <a:spcPct val="0"/>
        </a:spcBef>
        <a:spcAft>
          <a:spcPct val="0"/>
        </a:spcAft>
        <a:defRPr sz="4000" b="1" kern="1200">
          <a:solidFill>
            <a:srgbClr val="6F8183"/>
          </a:solidFill>
          <a:latin typeface="+mj-lt"/>
          <a:ea typeface="+mj-ea"/>
          <a:cs typeface="+mj-cs"/>
        </a:defRPr>
      </a:lvl1pPr>
      <a:lvl2pPr algn="l" rtl="0" eaLnBrk="0" fontAlgn="base" hangingPunct="0">
        <a:lnSpc>
          <a:spcPct val="90000"/>
        </a:lnSpc>
        <a:spcBef>
          <a:spcPct val="0"/>
        </a:spcBef>
        <a:spcAft>
          <a:spcPct val="0"/>
        </a:spcAft>
        <a:defRPr sz="4000" b="1">
          <a:solidFill>
            <a:srgbClr val="6F8183"/>
          </a:solidFill>
          <a:latin typeface="Twinkl SemiBold"/>
        </a:defRPr>
      </a:lvl2pPr>
      <a:lvl3pPr algn="l" rtl="0" eaLnBrk="0" fontAlgn="base" hangingPunct="0">
        <a:lnSpc>
          <a:spcPct val="90000"/>
        </a:lnSpc>
        <a:spcBef>
          <a:spcPct val="0"/>
        </a:spcBef>
        <a:spcAft>
          <a:spcPct val="0"/>
        </a:spcAft>
        <a:defRPr sz="4000" b="1">
          <a:solidFill>
            <a:srgbClr val="6F8183"/>
          </a:solidFill>
          <a:latin typeface="Twinkl SemiBold"/>
        </a:defRPr>
      </a:lvl3pPr>
      <a:lvl4pPr algn="l" rtl="0" eaLnBrk="0" fontAlgn="base" hangingPunct="0">
        <a:lnSpc>
          <a:spcPct val="90000"/>
        </a:lnSpc>
        <a:spcBef>
          <a:spcPct val="0"/>
        </a:spcBef>
        <a:spcAft>
          <a:spcPct val="0"/>
        </a:spcAft>
        <a:defRPr sz="4000" b="1">
          <a:solidFill>
            <a:srgbClr val="6F8183"/>
          </a:solidFill>
          <a:latin typeface="Twinkl SemiBold"/>
        </a:defRPr>
      </a:lvl4pPr>
      <a:lvl5pPr algn="l" rtl="0" eaLnBrk="0" fontAlgn="base" hangingPunct="0">
        <a:lnSpc>
          <a:spcPct val="90000"/>
        </a:lnSpc>
        <a:spcBef>
          <a:spcPct val="0"/>
        </a:spcBef>
        <a:spcAft>
          <a:spcPct val="0"/>
        </a:spcAft>
        <a:defRPr sz="4000" b="1">
          <a:solidFill>
            <a:srgbClr val="6F8183"/>
          </a:solidFill>
          <a:latin typeface="Twinkl SemiBold"/>
        </a:defRPr>
      </a:lvl5pPr>
      <a:lvl6pPr marL="457189"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6pPr>
      <a:lvl7pPr marL="914377"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7pPr>
      <a:lvl8pPr marL="1371566"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8pPr>
      <a:lvl9pPr marL="1828754" algn="l" rtl="0" eaLnBrk="1" fontAlgn="base" hangingPunct="1">
        <a:lnSpc>
          <a:spcPct val="90000"/>
        </a:lnSpc>
        <a:spcBef>
          <a:spcPct val="0"/>
        </a:spcBef>
        <a:spcAft>
          <a:spcPct val="0"/>
        </a:spcAft>
        <a:defRPr sz="4000" b="1">
          <a:solidFill>
            <a:srgbClr val="6F8183"/>
          </a:solidFill>
          <a:latin typeface="Clear Sans" panose="020B0503030202020304" pitchFamily="34"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Sassoon Infant Rg" panose="02000503030000020003" pitchFamily="50" charset="0"/>
          <a:ea typeface="Sassoon Infant Rg" panose="02000503030000020003" pitchFamily="50" charset="0"/>
          <a:cs typeface="Sassoon Infant Rg" panose="02000503030000020003" pitchFamily="50"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Pr>
        <a:solidFill>
          <a:srgbClr val="18A0DB"/>
        </a:solid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A5BA1223-DCA9-4373-8FF5-3BCFDDB7555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pic>
        <p:nvPicPr>
          <p:cNvPr id="1026" name="Picture 4">
            <a:extLst>
              <a:ext uri="{FF2B5EF4-FFF2-40B4-BE49-F238E27FC236}">
                <a16:creationId xmlns:a16="http://schemas.microsoft.com/office/drawing/2014/main" id="{41DEFF6F-F99F-4152-BA91-357C04AB6E5E}"/>
              </a:ext>
            </a:extLst>
          </p:cNvPr>
          <p:cNvPicPr>
            <a:picLocks noChangeAspect="1" noChangeArrowheads="1"/>
          </p:cNvPicPr>
          <p:nvPr userDrawn="1"/>
        </p:nvPicPr>
        <p:blipFill>
          <a:blip r:embed="rId7">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27" name="Title Placeholder 1">
            <a:extLst>
              <a:ext uri="{FF2B5EF4-FFF2-40B4-BE49-F238E27FC236}">
                <a16:creationId xmlns:a16="http://schemas.microsoft.com/office/drawing/2014/main" id="{35654BB9-5724-4A41-8D67-73C5D146173F}"/>
              </a:ext>
            </a:extLst>
          </p:cNvPr>
          <p:cNvSpPr>
            <a:spLocks noGrp="1" noChangeArrowheads="1"/>
          </p:cNvSpPr>
          <p:nvPr>
            <p:ph type="title"/>
          </p:nvPr>
        </p:nvSpPr>
        <p:spPr bwMode="auto">
          <a:xfrm>
            <a:off x="654053" y="695325"/>
            <a:ext cx="10883900" cy="1150939"/>
          </a:xfrm>
          <a:prstGeom prst="roundRect">
            <a:avLst>
              <a:gd name="adj" fmla="val 9639"/>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ctr" anchorCtr="1" compatLnSpc="1">
            <a:prstTxWarp prst="textNoShape">
              <a:avLst/>
            </a:prstTxWarp>
          </a:bodyPr>
          <a:lstStyle/>
          <a:p>
            <a:pPr lvl="0"/>
            <a:r>
              <a:rPr lang="en-US" altLang="en-US"/>
              <a:t>Click to edit Master title style</a:t>
            </a:r>
          </a:p>
        </p:txBody>
      </p:sp>
      <p:sp>
        <p:nvSpPr>
          <p:cNvPr id="1028" name="Text Placeholder 2">
            <a:extLst>
              <a:ext uri="{FF2B5EF4-FFF2-40B4-BE49-F238E27FC236}">
                <a16:creationId xmlns:a16="http://schemas.microsoft.com/office/drawing/2014/main" id="{3E63ED24-F3F4-4D5D-9F24-728EE4834C8F}"/>
              </a:ext>
            </a:extLst>
          </p:cNvPr>
          <p:cNvSpPr>
            <a:spLocks noGrp="1" noChangeArrowheads="1"/>
          </p:cNvSpPr>
          <p:nvPr>
            <p:ph type="body" idx="1"/>
          </p:nvPr>
        </p:nvSpPr>
        <p:spPr bwMode="auto">
          <a:xfrm>
            <a:off x="654053" y="1957388"/>
            <a:ext cx="10883900" cy="4387851"/>
          </a:xfrm>
          <a:prstGeom prst="roundRect">
            <a:avLst>
              <a:gd name="adj" fmla="val 2583"/>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25400">
                <a:solidFill>
                  <a:srgbClr val="000000"/>
                </a:solidFill>
                <a:round/>
                <a:headEnd/>
                <a:tailEnd/>
              </a14:hiddenLine>
            </a:ext>
          </a:extLst>
        </p:spPr>
        <p:txBody>
          <a:bodyPr vert="horz" wrap="square" lIns="252000" tIns="252000" rIns="252000" bIns="252000" numCol="1" anchor="t" anchorCtr="0" compatLnSpc="1">
            <a:prstTxWarp prst="textNoShape">
              <a:avLst/>
            </a:prstTxWarp>
          </a:bodyPr>
          <a:lstStyle/>
          <a:p>
            <a:pPr lvl="0"/>
            <a:r>
              <a:rPr lang="en-US" altLang="en-US"/>
              <a:t>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Tree>
    <p:extLst>
      <p:ext uri="{BB962C8B-B14F-4D97-AF65-F5344CB8AC3E}">
        <p14:creationId xmlns:p14="http://schemas.microsoft.com/office/powerpoint/2010/main" val="3828913216"/>
      </p:ext>
    </p:extLst>
  </p:cSld>
  <p:clrMap bg1="lt1" tx1="dk1" bg2="lt2" tx2="dk2" accent1="accent1" accent2="accent2" accent3="accent3" accent4="accent4" accent5="accent5" accent6="accent6" hlink="hlink" folHlink="folHlink"/>
  <p:sldLayoutIdLst>
    <p:sldLayoutId id="2147483751" r:id="rId1"/>
    <p:sldLayoutId id="2147483752" r:id="rId2"/>
    <p:sldLayoutId id="2147483753" r:id="rId3"/>
    <p:sldLayoutId id="2147483754" r:id="rId4"/>
    <p:sldLayoutId id="2147483755" r:id="rId5"/>
  </p:sldLayoutIdLst>
  <p:txStyles>
    <p:titleStyle>
      <a:lvl1pPr algn="l" rtl="0" eaLnBrk="0" fontAlgn="base" hangingPunct="0">
        <a:lnSpc>
          <a:spcPct val="90000"/>
        </a:lnSpc>
        <a:spcBef>
          <a:spcPct val="0"/>
        </a:spcBef>
        <a:spcAft>
          <a:spcPct val="0"/>
        </a:spcAft>
        <a:defRPr sz="4000" b="1" kern="1200">
          <a:solidFill>
            <a:srgbClr val="1C1C1C"/>
          </a:solidFill>
          <a:latin typeface="Twinkl" pitchFamily="50" charset="0"/>
          <a:ea typeface="+mj-ea"/>
          <a:cs typeface="+mj-cs"/>
        </a:defRPr>
      </a:lvl1pPr>
      <a:lvl2pPr algn="l" rtl="0" eaLnBrk="0" fontAlgn="base" hangingPunct="0">
        <a:lnSpc>
          <a:spcPct val="90000"/>
        </a:lnSpc>
        <a:spcBef>
          <a:spcPct val="0"/>
        </a:spcBef>
        <a:spcAft>
          <a:spcPct val="0"/>
        </a:spcAft>
        <a:defRPr sz="4000" b="1">
          <a:solidFill>
            <a:srgbClr val="1C1C1C"/>
          </a:solidFill>
          <a:latin typeface="Twinkl" pitchFamily="2" charset="0"/>
        </a:defRPr>
      </a:lvl2pPr>
      <a:lvl3pPr algn="l" rtl="0" eaLnBrk="0" fontAlgn="base" hangingPunct="0">
        <a:lnSpc>
          <a:spcPct val="90000"/>
        </a:lnSpc>
        <a:spcBef>
          <a:spcPct val="0"/>
        </a:spcBef>
        <a:spcAft>
          <a:spcPct val="0"/>
        </a:spcAft>
        <a:defRPr sz="4000" b="1">
          <a:solidFill>
            <a:srgbClr val="1C1C1C"/>
          </a:solidFill>
          <a:latin typeface="Twinkl" pitchFamily="2" charset="0"/>
        </a:defRPr>
      </a:lvl3pPr>
      <a:lvl4pPr algn="l" rtl="0" eaLnBrk="0" fontAlgn="base" hangingPunct="0">
        <a:lnSpc>
          <a:spcPct val="90000"/>
        </a:lnSpc>
        <a:spcBef>
          <a:spcPct val="0"/>
        </a:spcBef>
        <a:spcAft>
          <a:spcPct val="0"/>
        </a:spcAft>
        <a:defRPr sz="4000" b="1">
          <a:solidFill>
            <a:srgbClr val="1C1C1C"/>
          </a:solidFill>
          <a:latin typeface="Twinkl" pitchFamily="2" charset="0"/>
        </a:defRPr>
      </a:lvl4pPr>
      <a:lvl5pPr algn="l" rtl="0" eaLnBrk="0" fontAlgn="base" hangingPunct="0">
        <a:lnSpc>
          <a:spcPct val="90000"/>
        </a:lnSpc>
        <a:spcBef>
          <a:spcPct val="0"/>
        </a:spcBef>
        <a:spcAft>
          <a:spcPct val="0"/>
        </a:spcAft>
        <a:defRPr sz="4000" b="1">
          <a:solidFill>
            <a:srgbClr val="1C1C1C"/>
          </a:solidFill>
          <a:latin typeface="Twinkl" pitchFamily="2" charset="0"/>
        </a:defRPr>
      </a:lvl5pPr>
      <a:lvl6pPr marL="457189" algn="l" rtl="0" fontAlgn="base">
        <a:lnSpc>
          <a:spcPct val="90000"/>
        </a:lnSpc>
        <a:spcBef>
          <a:spcPct val="0"/>
        </a:spcBef>
        <a:spcAft>
          <a:spcPct val="0"/>
        </a:spcAft>
        <a:defRPr sz="4000" b="1">
          <a:solidFill>
            <a:srgbClr val="1C1C1C"/>
          </a:solidFill>
          <a:latin typeface="Twinkl" pitchFamily="2" charset="0"/>
        </a:defRPr>
      </a:lvl6pPr>
      <a:lvl7pPr marL="914377" algn="l" rtl="0" fontAlgn="base">
        <a:lnSpc>
          <a:spcPct val="90000"/>
        </a:lnSpc>
        <a:spcBef>
          <a:spcPct val="0"/>
        </a:spcBef>
        <a:spcAft>
          <a:spcPct val="0"/>
        </a:spcAft>
        <a:defRPr sz="4000" b="1">
          <a:solidFill>
            <a:srgbClr val="1C1C1C"/>
          </a:solidFill>
          <a:latin typeface="Twinkl" pitchFamily="2" charset="0"/>
        </a:defRPr>
      </a:lvl7pPr>
      <a:lvl8pPr marL="1371566" algn="l" rtl="0" fontAlgn="base">
        <a:lnSpc>
          <a:spcPct val="90000"/>
        </a:lnSpc>
        <a:spcBef>
          <a:spcPct val="0"/>
        </a:spcBef>
        <a:spcAft>
          <a:spcPct val="0"/>
        </a:spcAft>
        <a:defRPr sz="4000" b="1">
          <a:solidFill>
            <a:srgbClr val="1C1C1C"/>
          </a:solidFill>
          <a:latin typeface="Twinkl" pitchFamily="2" charset="0"/>
        </a:defRPr>
      </a:lvl8pPr>
      <a:lvl9pPr marL="1828754" algn="l" rtl="0" fontAlgn="base">
        <a:lnSpc>
          <a:spcPct val="90000"/>
        </a:lnSpc>
        <a:spcBef>
          <a:spcPct val="0"/>
        </a:spcBef>
        <a:spcAft>
          <a:spcPct val="0"/>
        </a:spcAft>
        <a:defRPr sz="4000" b="1">
          <a:solidFill>
            <a:srgbClr val="1C1C1C"/>
          </a:solidFill>
          <a:latin typeface="Twinkl" pitchFamily="2" charset="0"/>
        </a:defRPr>
      </a:lvl9pPr>
    </p:titleStyle>
    <p:bodyStyle>
      <a:lvl1pPr marL="228594" indent="-228594" algn="l" rtl="0" eaLnBrk="0" fontAlgn="base" hangingPunct="0">
        <a:lnSpc>
          <a:spcPct val="90000"/>
        </a:lnSpc>
        <a:spcBef>
          <a:spcPts val="1000"/>
        </a:spcBef>
        <a:spcAft>
          <a:spcPct val="0"/>
        </a:spcAft>
        <a:buFont typeface="Arial" panose="020B0604020202020204" pitchFamily="34" charset="0"/>
        <a:buChar char="•"/>
        <a:defRPr kern="1200">
          <a:solidFill>
            <a:srgbClr val="1C1C1C"/>
          </a:solidFill>
          <a:latin typeface="Twinkl" pitchFamily="50" charset="0"/>
          <a:ea typeface="Sassoon Infant Rg" panose="02000503030000020003" pitchFamily="50" charset="0"/>
          <a:cs typeface="Sassoon Infant Rg" panose="02000503030000020003" pitchFamily="50" charset="0"/>
        </a:defRPr>
      </a:lvl1pPr>
      <a:lvl2pPr marL="685783" indent="-228594" algn="l" rtl="0" eaLnBrk="0" fontAlgn="base" hangingPunct="0">
        <a:lnSpc>
          <a:spcPct val="90000"/>
        </a:lnSpc>
        <a:spcBef>
          <a:spcPts val="500"/>
        </a:spcBef>
        <a:spcAft>
          <a:spcPct val="0"/>
        </a:spcAft>
        <a:buFont typeface="Arial" panose="020B0604020202020204" pitchFamily="34" charset="0"/>
        <a:buChar char="•"/>
        <a:defRPr sz="1600" kern="1200">
          <a:solidFill>
            <a:srgbClr val="1C1C1C"/>
          </a:solidFill>
          <a:latin typeface="Twinkl" pitchFamily="50" charset="0"/>
          <a:ea typeface="Sassoon Infant Rg" panose="02000503030000020003" pitchFamily="50" charset="0"/>
          <a:cs typeface="Sassoon Infant Rg" panose="02000503030000020003" pitchFamily="50" charset="0"/>
        </a:defRPr>
      </a:lvl2pPr>
      <a:lvl3pPr marL="1142971"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3pPr>
      <a:lvl4pPr marL="1600160"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4pPr>
      <a:lvl5pPr marL="2057349" indent="-228594" algn="l" rtl="0" eaLnBrk="0" fontAlgn="base" hangingPunct="0">
        <a:lnSpc>
          <a:spcPct val="90000"/>
        </a:lnSpc>
        <a:spcBef>
          <a:spcPts val="500"/>
        </a:spcBef>
        <a:spcAft>
          <a:spcPct val="0"/>
        </a:spcAft>
        <a:buFont typeface="Arial" panose="020B0604020202020204" pitchFamily="34" charset="0"/>
        <a:buChar char="•"/>
        <a:defRPr sz="1400" kern="1200">
          <a:solidFill>
            <a:srgbClr val="1C1C1C"/>
          </a:solidFill>
          <a:latin typeface="Twinkl" pitchFamily="50" charset="0"/>
          <a:ea typeface="Sassoon Infant Rg" panose="02000503030000020003" pitchFamily="50" charset="0"/>
          <a:cs typeface="Sassoon Infant Rg" panose="02000503030000020003" pitchFamily="50" charset="0"/>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DC2465C5-6337-4B5B-9FA1-5107C9E0DA50}"/>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838200"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838200" y="6356351"/>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7A202968-5054-4113-A459-A90DBD284F6C}" type="datetimeFigureOut">
              <a:rPr lang="en-US" smtClean="0"/>
              <a:t>12/20/2024</a:t>
            </a:fld>
            <a:endParaRPr lang="en-US"/>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4F2E542B-333B-4597-8C78-D6A6645BF5E8}" type="slidenum">
              <a:rPr lang="en-US" smtClean="0"/>
              <a:t>‹#›</a:t>
            </a:fld>
            <a:endParaRPr lang="en-US"/>
          </a:p>
        </p:txBody>
      </p:sp>
    </p:spTree>
    <p:extLst>
      <p:ext uri="{BB962C8B-B14F-4D97-AF65-F5344CB8AC3E}">
        <p14:creationId xmlns:p14="http://schemas.microsoft.com/office/powerpoint/2010/main" val="4266789213"/>
      </p:ext>
    </p:extLst>
  </p:cSld>
  <p:clrMap bg1="lt1" tx1="dk1" bg2="lt2" tx2="dk2" accent1="accent1" accent2="accent2" accent3="accent3" accent4="accent4" accent5="accent5" accent6="accent6" hlink="hlink" folHlink="folHlink"/>
  <p:sldLayoutIdLst>
    <p:sldLayoutId id="2147483850" r:id="rId1"/>
    <p:sldLayoutId id="2147483851" r:id="rId2"/>
    <p:sldLayoutId id="2147483852" r:id="rId3"/>
    <p:sldLayoutId id="2147483853" r:id="rId4"/>
    <p:sldLayoutId id="2147483854" r:id="rId5"/>
    <p:sldLayoutId id="2147483855" r:id="rId6"/>
    <p:sldLayoutId id="2147483856" r:id="rId7"/>
    <p:sldLayoutId id="2147483857" r:id="rId8"/>
    <p:sldLayoutId id="2147483858" r:id="rId9"/>
    <p:sldLayoutId id="2147483859" r:id="rId10"/>
    <p:sldLayoutId id="2147483860" r:id="rId11"/>
  </p:sldLayoutIdLst>
  <p:txStyles>
    <p:titleStyle>
      <a:lvl1pPr algn="l" defTabSz="914377"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594" indent="-228594" algn="l" defTabSz="914377"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783" indent="-228594" algn="l" defTabSz="914377"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2971" indent="-228594" algn="l" defTabSz="914377"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160"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349"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3" name="9Slide.vn - 2019">
            <a:extLst>
              <a:ext uri="{FF2B5EF4-FFF2-40B4-BE49-F238E27FC236}">
                <a16:creationId xmlns:a16="http://schemas.microsoft.com/office/drawing/2014/main" id="{0E35AC0F-D7F1-49DE-90AB-5E3752BAAEFB}"/>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1026" name="Rectangle 2">
            <a:extLst>
              <a:ext uri="{FF2B5EF4-FFF2-40B4-BE49-F238E27FC236}">
                <a16:creationId xmlns:a16="http://schemas.microsoft.com/office/drawing/2014/main" id="{D6BB54DB-FE5F-49E2-9567-7528C8096A9C}"/>
              </a:ext>
            </a:extLst>
          </p:cNvPr>
          <p:cNvSpPr>
            <a:spLocks noGrp="1" noChangeArrowheads="1"/>
          </p:cNvSpPr>
          <p:nvPr>
            <p:ph type="title"/>
          </p:nvPr>
        </p:nvSpPr>
        <p:spPr bwMode="auto">
          <a:xfrm>
            <a:off x="609600" y="274639"/>
            <a:ext cx="10972800" cy="1143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027" name="Rectangle 3">
            <a:extLst>
              <a:ext uri="{FF2B5EF4-FFF2-40B4-BE49-F238E27FC236}">
                <a16:creationId xmlns:a16="http://schemas.microsoft.com/office/drawing/2014/main" id="{136CBA20-0FD2-405C-9B39-94CA2E9C8995}"/>
              </a:ext>
            </a:extLst>
          </p:cNvPr>
          <p:cNvSpPr>
            <a:spLocks noGrp="1" noChangeArrowheads="1"/>
          </p:cNvSpPr>
          <p:nvPr>
            <p:ph type="body" idx="1"/>
          </p:nvPr>
        </p:nvSpPr>
        <p:spPr bwMode="auto">
          <a:xfrm>
            <a:off x="609600" y="1600201"/>
            <a:ext cx="10972800" cy="452596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028" name="Rectangle 4">
            <a:extLst>
              <a:ext uri="{FF2B5EF4-FFF2-40B4-BE49-F238E27FC236}">
                <a16:creationId xmlns:a16="http://schemas.microsoft.com/office/drawing/2014/main" id="{12C52F89-566B-42E3-A660-876190E485F5}"/>
              </a:ext>
            </a:extLst>
          </p:cNvPr>
          <p:cNvSpPr>
            <a:spLocks noGrp="1" noChangeArrowheads="1"/>
          </p:cNvSpPr>
          <p:nvPr>
            <p:ph type="dt" sz="half" idx="2"/>
          </p:nvPr>
        </p:nvSpPr>
        <p:spPr bwMode="auto">
          <a:xfrm>
            <a:off x="609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eaLnBrk="1" hangingPunct="1">
              <a:defRPr sz="1400" b="0">
                <a:latin typeface="+mn-lt"/>
              </a:defRPr>
            </a:lvl1pPr>
          </a:lstStyle>
          <a:p>
            <a:pPr>
              <a:defRPr/>
            </a:pPr>
            <a:endParaRPr lang="en-US"/>
          </a:p>
        </p:txBody>
      </p:sp>
      <p:sp>
        <p:nvSpPr>
          <p:cNvPr id="1029" name="Rectangle 5">
            <a:extLst>
              <a:ext uri="{FF2B5EF4-FFF2-40B4-BE49-F238E27FC236}">
                <a16:creationId xmlns:a16="http://schemas.microsoft.com/office/drawing/2014/main" id="{B84D8A0F-1254-46A7-A052-E7F860AEB6C5}"/>
              </a:ext>
            </a:extLst>
          </p:cNvPr>
          <p:cNvSpPr>
            <a:spLocks noGrp="1" noChangeArrowheads="1"/>
          </p:cNvSpPr>
          <p:nvPr>
            <p:ph type="ftr" sz="quarter" idx="3"/>
          </p:nvPr>
        </p:nvSpPr>
        <p:spPr bwMode="auto">
          <a:xfrm>
            <a:off x="4165600" y="6245225"/>
            <a:ext cx="3860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ctr" eaLnBrk="1" hangingPunct="1">
              <a:defRPr sz="1400" b="0">
                <a:latin typeface="+mn-lt"/>
              </a:defRPr>
            </a:lvl1pPr>
          </a:lstStyle>
          <a:p>
            <a:pPr>
              <a:defRPr/>
            </a:pPr>
            <a:endParaRPr lang="en-US"/>
          </a:p>
        </p:txBody>
      </p:sp>
      <p:sp>
        <p:nvSpPr>
          <p:cNvPr id="1030" name="Rectangle 6">
            <a:extLst>
              <a:ext uri="{FF2B5EF4-FFF2-40B4-BE49-F238E27FC236}">
                <a16:creationId xmlns:a16="http://schemas.microsoft.com/office/drawing/2014/main" id="{CEF81CA5-B017-4138-8294-D6EEA4DDA66D}"/>
              </a:ext>
            </a:extLst>
          </p:cNvPr>
          <p:cNvSpPr>
            <a:spLocks noGrp="1" noChangeArrowheads="1"/>
          </p:cNvSpPr>
          <p:nvPr>
            <p:ph type="sldNum" sz="quarter" idx="4"/>
          </p:nvPr>
        </p:nvSpPr>
        <p:spPr bwMode="auto">
          <a:xfrm>
            <a:off x="8737600" y="6245225"/>
            <a:ext cx="2844800" cy="476251"/>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eaLnBrk="1" hangingPunct="1">
              <a:defRPr sz="1400" b="0">
                <a:latin typeface="Arial" panose="020B0604020202020204" pitchFamily="34" charset="0"/>
              </a:defRPr>
            </a:lvl1pPr>
          </a:lstStyle>
          <a:p>
            <a:fld id="{5F7F1906-5BA9-4863-B9D3-D5AF2F94EA9D}" type="slidenum">
              <a:rPr lang="en-US" altLang="en-US"/>
              <a:pPr/>
              <a:t>‹#›</a:t>
            </a:fld>
            <a:endParaRPr lang="en-US" altLang="en-US"/>
          </a:p>
        </p:txBody>
      </p:sp>
    </p:spTree>
    <p:extLst>
      <p:ext uri="{BB962C8B-B14F-4D97-AF65-F5344CB8AC3E}">
        <p14:creationId xmlns:p14="http://schemas.microsoft.com/office/powerpoint/2010/main" val="518862050"/>
      </p:ext>
    </p:extLst>
  </p:cSld>
  <p:clrMap bg1="lt1" tx1="dk1" bg2="lt2" tx2="dk2" accent1="accent1" accent2="accent2" accent3="accent3" accent4="accent4" accent5="accent5" accent6="accent6" hlink="hlink" folHlink="folHlink"/>
  <p:sldLayoutIdLst>
    <p:sldLayoutId id="2147483862" r:id="rId1"/>
    <p:sldLayoutId id="2147483863" r:id="rId2"/>
    <p:sldLayoutId id="2147483864" r:id="rId3"/>
    <p:sldLayoutId id="2147483865" r:id="rId4"/>
    <p:sldLayoutId id="2147483866" r:id="rId5"/>
    <p:sldLayoutId id="2147483867" r:id="rId6"/>
    <p:sldLayoutId id="2147483868" r:id="rId7"/>
    <p:sldLayoutId id="2147483869" r:id="rId8"/>
    <p:sldLayoutId id="2147483870" r:id="rId9"/>
    <p:sldLayoutId id="2147483871" r:id="rId10"/>
    <p:sldLayoutId id="2147483872" r:id="rId11"/>
  </p:sldLayoutIdLst>
  <p:txStyles>
    <p:titleStyle>
      <a:lvl1pPr algn="ctr" rtl="0" eaLnBrk="0" fontAlgn="base" hangingPunct="0">
        <a:spcBef>
          <a:spcPct val="0"/>
        </a:spcBef>
        <a:spcAft>
          <a:spcPct val="0"/>
        </a:spcAft>
        <a:defRPr sz="4400" kern="1200">
          <a:solidFill>
            <a:schemeClr val="tx2"/>
          </a:solidFill>
          <a:latin typeface="+mj-lt"/>
          <a:ea typeface="+mj-ea"/>
          <a:cs typeface="+mj-cs"/>
        </a:defRPr>
      </a:lvl1pPr>
      <a:lvl2pPr algn="ctr" rtl="0" eaLnBrk="0" fontAlgn="base" hangingPunct="0">
        <a:spcBef>
          <a:spcPct val="0"/>
        </a:spcBef>
        <a:spcAft>
          <a:spcPct val="0"/>
        </a:spcAft>
        <a:defRPr sz="4400">
          <a:solidFill>
            <a:schemeClr val="tx2"/>
          </a:solidFill>
          <a:latin typeface="Arial" panose="020B0604020202020204" pitchFamily="34" charset="0"/>
        </a:defRPr>
      </a:lvl2pPr>
      <a:lvl3pPr algn="ctr" rtl="0" eaLnBrk="0" fontAlgn="base" hangingPunct="0">
        <a:spcBef>
          <a:spcPct val="0"/>
        </a:spcBef>
        <a:spcAft>
          <a:spcPct val="0"/>
        </a:spcAft>
        <a:defRPr sz="4400">
          <a:solidFill>
            <a:schemeClr val="tx2"/>
          </a:solidFill>
          <a:latin typeface="Arial" panose="020B0604020202020204" pitchFamily="34" charset="0"/>
        </a:defRPr>
      </a:lvl3pPr>
      <a:lvl4pPr algn="ctr" rtl="0" eaLnBrk="0" fontAlgn="base" hangingPunct="0">
        <a:spcBef>
          <a:spcPct val="0"/>
        </a:spcBef>
        <a:spcAft>
          <a:spcPct val="0"/>
        </a:spcAft>
        <a:defRPr sz="4400">
          <a:solidFill>
            <a:schemeClr val="tx2"/>
          </a:solidFill>
          <a:latin typeface="Arial" panose="020B0604020202020204" pitchFamily="34" charset="0"/>
        </a:defRPr>
      </a:lvl4pPr>
      <a:lvl5pPr algn="ctr" rtl="0" eaLnBrk="0" fontAlgn="base" hangingPunct="0">
        <a:spcBef>
          <a:spcPct val="0"/>
        </a:spcBef>
        <a:spcAft>
          <a:spcPct val="0"/>
        </a:spcAft>
        <a:defRPr sz="4400">
          <a:solidFill>
            <a:schemeClr val="tx2"/>
          </a:solidFill>
          <a:latin typeface="Arial" panose="020B0604020202020204" pitchFamily="34" charset="0"/>
        </a:defRPr>
      </a:lvl5pPr>
      <a:lvl6pPr marL="457189" algn="ctr" rtl="0" fontAlgn="base">
        <a:spcBef>
          <a:spcPct val="0"/>
        </a:spcBef>
        <a:spcAft>
          <a:spcPct val="0"/>
        </a:spcAft>
        <a:defRPr sz="4400">
          <a:solidFill>
            <a:schemeClr val="tx2"/>
          </a:solidFill>
          <a:latin typeface="Arial" panose="020B0604020202020204" pitchFamily="34" charset="0"/>
        </a:defRPr>
      </a:lvl6pPr>
      <a:lvl7pPr marL="914377" algn="ctr" rtl="0" fontAlgn="base">
        <a:spcBef>
          <a:spcPct val="0"/>
        </a:spcBef>
        <a:spcAft>
          <a:spcPct val="0"/>
        </a:spcAft>
        <a:defRPr sz="4400">
          <a:solidFill>
            <a:schemeClr val="tx2"/>
          </a:solidFill>
          <a:latin typeface="Arial" panose="020B0604020202020204" pitchFamily="34" charset="0"/>
        </a:defRPr>
      </a:lvl7pPr>
      <a:lvl8pPr marL="1371566" algn="ctr" rtl="0" fontAlgn="base">
        <a:spcBef>
          <a:spcPct val="0"/>
        </a:spcBef>
        <a:spcAft>
          <a:spcPct val="0"/>
        </a:spcAft>
        <a:defRPr sz="4400">
          <a:solidFill>
            <a:schemeClr val="tx2"/>
          </a:solidFill>
          <a:latin typeface="Arial" panose="020B0604020202020204" pitchFamily="34" charset="0"/>
        </a:defRPr>
      </a:lvl8pPr>
      <a:lvl9pPr marL="1828754" algn="ctr" rtl="0" fontAlgn="base">
        <a:spcBef>
          <a:spcPct val="0"/>
        </a:spcBef>
        <a:spcAft>
          <a:spcPct val="0"/>
        </a:spcAft>
        <a:defRPr sz="4400">
          <a:solidFill>
            <a:schemeClr val="tx2"/>
          </a:solidFill>
          <a:latin typeface="Arial" panose="020B0604020202020204" pitchFamily="34" charset="0"/>
        </a:defRPr>
      </a:lvl9pPr>
    </p:titleStyle>
    <p:bodyStyle>
      <a:lvl1pPr marL="342891" indent="-342891" algn="l" rtl="0" eaLnBrk="0" fontAlgn="base" hangingPunct="0">
        <a:spcBef>
          <a:spcPct val="20000"/>
        </a:spcBef>
        <a:spcAft>
          <a:spcPct val="0"/>
        </a:spcAft>
        <a:buChar char="•"/>
        <a:defRPr sz="3200" kern="1200">
          <a:solidFill>
            <a:schemeClr val="tx1"/>
          </a:solidFill>
          <a:latin typeface="+mn-lt"/>
          <a:ea typeface="+mn-ea"/>
          <a:cs typeface="+mn-cs"/>
        </a:defRPr>
      </a:lvl1pPr>
      <a:lvl2pPr marL="742932" indent="-285744" algn="l" rtl="0" eaLnBrk="0" fontAlgn="base" hangingPunct="0">
        <a:spcBef>
          <a:spcPct val="20000"/>
        </a:spcBef>
        <a:spcAft>
          <a:spcPct val="0"/>
        </a:spcAft>
        <a:buChar char="–"/>
        <a:defRPr sz="2800" kern="1200">
          <a:solidFill>
            <a:schemeClr val="tx1"/>
          </a:solidFill>
          <a:latin typeface="+mn-lt"/>
          <a:ea typeface="+mn-ea"/>
          <a:cs typeface="+mn-cs"/>
        </a:defRPr>
      </a:lvl2pPr>
      <a:lvl3pPr marL="1142971" indent="-228594" algn="l" rtl="0" eaLnBrk="0" fontAlgn="base" hangingPunct="0">
        <a:spcBef>
          <a:spcPct val="20000"/>
        </a:spcBef>
        <a:spcAft>
          <a:spcPct val="0"/>
        </a:spcAft>
        <a:buChar char="•"/>
        <a:defRPr sz="2400" kern="1200">
          <a:solidFill>
            <a:schemeClr val="tx1"/>
          </a:solidFill>
          <a:latin typeface="+mn-lt"/>
          <a:ea typeface="+mn-ea"/>
          <a:cs typeface="+mn-cs"/>
        </a:defRPr>
      </a:lvl3pPr>
      <a:lvl4pPr marL="1600160" indent="-228594" algn="l" rtl="0" eaLnBrk="0" fontAlgn="base" hangingPunct="0">
        <a:spcBef>
          <a:spcPct val="20000"/>
        </a:spcBef>
        <a:spcAft>
          <a:spcPct val="0"/>
        </a:spcAft>
        <a:buChar char="–"/>
        <a:defRPr sz="2000" kern="1200">
          <a:solidFill>
            <a:schemeClr val="tx1"/>
          </a:solidFill>
          <a:latin typeface="+mn-lt"/>
          <a:ea typeface="+mn-ea"/>
          <a:cs typeface="+mn-cs"/>
        </a:defRPr>
      </a:lvl4pPr>
      <a:lvl5pPr marL="2057349" indent="-228594" algn="l" rtl="0" eaLnBrk="0" fontAlgn="base" hangingPunct="0">
        <a:spcBef>
          <a:spcPct val="20000"/>
        </a:spcBef>
        <a:spcAft>
          <a:spcPct val="0"/>
        </a:spcAft>
        <a:buChar char="»"/>
        <a:defRPr sz="2000" kern="1200">
          <a:solidFill>
            <a:schemeClr val="tx1"/>
          </a:solidFill>
          <a:latin typeface="+mn-lt"/>
          <a:ea typeface="+mn-ea"/>
          <a:cs typeface="+mn-cs"/>
        </a:defRPr>
      </a:lvl5pPr>
      <a:lvl6pPr marL="2514537"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726"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8914"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103" indent="-228594" algn="l" defTabSz="914377"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377" rtl="0" eaLnBrk="1" latinLnBrk="0" hangingPunct="1">
        <a:defRPr sz="1800" kern="1200">
          <a:solidFill>
            <a:schemeClr val="tx1"/>
          </a:solidFill>
          <a:latin typeface="+mn-lt"/>
          <a:ea typeface="+mn-ea"/>
          <a:cs typeface="+mn-cs"/>
        </a:defRPr>
      </a:lvl1pPr>
      <a:lvl2pPr marL="457189" algn="l" defTabSz="914377" rtl="0" eaLnBrk="1" latinLnBrk="0" hangingPunct="1">
        <a:defRPr sz="1800" kern="1200">
          <a:solidFill>
            <a:schemeClr val="tx1"/>
          </a:solidFill>
          <a:latin typeface="+mn-lt"/>
          <a:ea typeface="+mn-ea"/>
          <a:cs typeface="+mn-cs"/>
        </a:defRPr>
      </a:lvl2pPr>
      <a:lvl3pPr marL="914377" algn="l" defTabSz="914377" rtl="0" eaLnBrk="1" latinLnBrk="0" hangingPunct="1">
        <a:defRPr sz="1800" kern="1200">
          <a:solidFill>
            <a:schemeClr val="tx1"/>
          </a:solidFill>
          <a:latin typeface="+mn-lt"/>
          <a:ea typeface="+mn-ea"/>
          <a:cs typeface="+mn-cs"/>
        </a:defRPr>
      </a:lvl3pPr>
      <a:lvl4pPr marL="1371566" algn="l" defTabSz="914377" rtl="0" eaLnBrk="1" latinLnBrk="0" hangingPunct="1">
        <a:defRPr sz="1800" kern="1200">
          <a:solidFill>
            <a:schemeClr val="tx1"/>
          </a:solidFill>
          <a:latin typeface="+mn-lt"/>
          <a:ea typeface="+mn-ea"/>
          <a:cs typeface="+mn-cs"/>
        </a:defRPr>
      </a:lvl4pPr>
      <a:lvl5pPr marL="1828754" algn="l" defTabSz="914377" rtl="0" eaLnBrk="1" latinLnBrk="0" hangingPunct="1">
        <a:defRPr sz="1800" kern="1200">
          <a:solidFill>
            <a:schemeClr val="tx1"/>
          </a:solidFill>
          <a:latin typeface="+mn-lt"/>
          <a:ea typeface="+mn-ea"/>
          <a:cs typeface="+mn-cs"/>
        </a:defRPr>
      </a:lvl5pPr>
      <a:lvl6pPr marL="2285943" algn="l" defTabSz="914377" rtl="0" eaLnBrk="1" latinLnBrk="0" hangingPunct="1">
        <a:defRPr sz="1800" kern="1200">
          <a:solidFill>
            <a:schemeClr val="tx1"/>
          </a:solidFill>
          <a:latin typeface="+mn-lt"/>
          <a:ea typeface="+mn-ea"/>
          <a:cs typeface="+mn-cs"/>
        </a:defRPr>
      </a:lvl6pPr>
      <a:lvl7pPr marL="2743131" algn="l" defTabSz="914377" rtl="0" eaLnBrk="1" latinLnBrk="0" hangingPunct="1">
        <a:defRPr sz="1800" kern="1200">
          <a:solidFill>
            <a:schemeClr val="tx1"/>
          </a:solidFill>
          <a:latin typeface="+mn-lt"/>
          <a:ea typeface="+mn-ea"/>
          <a:cs typeface="+mn-cs"/>
        </a:defRPr>
      </a:lvl7pPr>
      <a:lvl8pPr marL="3200320" algn="l" defTabSz="914377" rtl="0" eaLnBrk="1" latinLnBrk="0" hangingPunct="1">
        <a:defRPr sz="1800" kern="1200">
          <a:solidFill>
            <a:schemeClr val="tx1"/>
          </a:solidFill>
          <a:latin typeface="+mn-lt"/>
          <a:ea typeface="+mn-ea"/>
          <a:cs typeface="+mn-cs"/>
        </a:defRPr>
      </a:lvl8pPr>
      <a:lvl9pPr marL="3657509" algn="l" defTabSz="914377" rtl="0" eaLnBrk="1" latinLnBrk="0" hangingPunct="1">
        <a:defRPr sz="1800" kern="1200">
          <a:solidFill>
            <a:schemeClr val="tx1"/>
          </a:solidFill>
          <a:latin typeface="+mn-lt"/>
          <a:ea typeface="+mn-ea"/>
          <a:cs typeface="+mn-cs"/>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777BED33-DA2F-45BF-ACD3-4BD666D316E7}"/>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1260688702"/>
      </p:ext>
    </p:extLst>
  </p:cSld>
  <p:clrMap bg1="lt1" tx1="dk1" bg2="lt2" tx2="dk2" accent1="accent1" accent2="accent2" accent3="accent3" accent4="accent4" accent5="accent5" accent6="accent6" hlink="hlink" folHlink="folHlink"/>
  <p:sldLayoutIdLst>
    <p:sldLayoutId id="2147483886" r:id="rId1"/>
    <p:sldLayoutId id="2147483887" r:id="rId2"/>
    <p:sldLayoutId id="2147483888" r:id="rId3"/>
    <p:sldLayoutId id="2147483889" r:id="rId4"/>
    <p:sldLayoutId id="2147483890" r:id="rId5"/>
    <p:sldLayoutId id="2147483891" r:id="rId6"/>
    <p:sldLayoutId id="2147483892" r:id="rId7"/>
    <p:sldLayoutId id="2147483893" r:id="rId8"/>
    <p:sldLayoutId id="2147483894" r:id="rId9"/>
    <p:sldLayoutId id="2147483895" r:id="rId10"/>
    <p:sldLayoutId id="2147483896"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8" name="9Slide.vn - 2019">
            <a:extLst>
              <a:ext uri="{FF2B5EF4-FFF2-40B4-BE49-F238E27FC236}">
                <a16:creationId xmlns:a16="http://schemas.microsoft.com/office/drawing/2014/main" id="{06602C52-99F0-48E2-8864-EFF0ECB2984E}"/>
              </a:ext>
            </a:extLst>
          </p:cNvPr>
          <p:cNvSpPr txBox="1"/>
          <p:nvPr userDrawn="1"/>
        </p:nvSpPr>
        <p:spPr>
          <a:xfrm>
            <a:off x="0" y="-1604665"/>
            <a:ext cx="12192000" cy="461665"/>
          </a:xfrm>
          <a:prstGeom prst="rect">
            <a:avLst/>
          </a:prstGeom>
          <a:noFill/>
        </p:spPr>
        <p:txBody>
          <a:bodyPr vert="horz" rtlCol="0">
            <a:spAutoFit/>
          </a:bodyPr>
          <a:lstStyle/>
          <a:p>
            <a:pPr algn="ctr"/>
            <a:r>
              <a:rPr lang="en-US" sz="2400">
                <a:solidFill>
                  <a:srgbClr val="CFCFCF"/>
                </a:solidFill>
              </a:rPr>
              <a:t>www.9slide.vn</a:t>
            </a:r>
          </a:p>
        </p:txBody>
      </p:sp>
      <p:sp>
        <p:nvSpPr>
          <p:cNvPr id="2" name="Title Placeholder 1"/>
          <p:cNvSpPr>
            <a:spLocks noGrp="1"/>
          </p:cNvSpPr>
          <p:nvPr>
            <p:ph type="title"/>
          </p:nvPr>
        </p:nvSpPr>
        <p:spPr>
          <a:xfrm>
            <a:off x="304800" y="183092"/>
            <a:ext cx="5486400" cy="762000"/>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p:cNvSpPr>
            <a:spLocks noGrp="1"/>
          </p:cNvSpPr>
          <p:nvPr>
            <p:ph type="body" idx="1"/>
          </p:nvPr>
        </p:nvSpPr>
        <p:spPr>
          <a:xfrm>
            <a:off x="304800" y="1066800"/>
            <a:ext cx="5486400" cy="3017309"/>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p:cNvSpPr>
            <a:spLocks noGrp="1"/>
          </p:cNvSpPr>
          <p:nvPr>
            <p:ph type="dt" sz="half" idx="2"/>
          </p:nvPr>
        </p:nvSpPr>
        <p:spPr>
          <a:xfrm>
            <a:off x="304800" y="4237567"/>
            <a:ext cx="14224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1D8BD707-D9CF-40AE-B4C6-C98DA3205C09}" type="datetimeFigureOut">
              <a:rPr lang="en-US" smtClean="0"/>
              <a:pPr/>
              <a:t>12/20/2024</a:t>
            </a:fld>
            <a:endParaRPr lang="en-US"/>
          </a:p>
        </p:txBody>
      </p:sp>
      <p:sp>
        <p:nvSpPr>
          <p:cNvPr id="5" name="Footer Placeholder 4"/>
          <p:cNvSpPr>
            <a:spLocks noGrp="1"/>
          </p:cNvSpPr>
          <p:nvPr>
            <p:ph type="ftr" sz="quarter" idx="3"/>
          </p:nvPr>
        </p:nvSpPr>
        <p:spPr>
          <a:xfrm>
            <a:off x="2082800" y="4237567"/>
            <a:ext cx="19304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4368800" y="4237567"/>
            <a:ext cx="14224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B6F15528-21DE-4FAA-801E-634DDDAF4B2B}" type="slidenum">
              <a:rPr lang="en-US" smtClean="0"/>
              <a:pPr/>
              <a:t>‹#›</a:t>
            </a:fld>
            <a:endParaRPr lang="en-US"/>
          </a:p>
        </p:txBody>
      </p:sp>
    </p:spTree>
    <p:extLst>
      <p:ext uri="{BB962C8B-B14F-4D97-AF65-F5344CB8AC3E}">
        <p14:creationId xmlns:p14="http://schemas.microsoft.com/office/powerpoint/2010/main" val="59469849"/>
      </p:ext>
    </p:extLst>
  </p:cSld>
  <p:clrMap bg1="lt1" tx1="dk1" bg2="lt2" tx2="dk2" accent1="accent1" accent2="accent2" accent3="accent3" accent4="accent4" accent5="accent5" accent6="accent6" hlink="hlink" folHlink="folHlink"/>
  <p:sldLayoutIdLst>
    <p:sldLayoutId id="2147483898" r:id="rId1"/>
    <p:sldLayoutId id="2147483899" r:id="rId2"/>
    <p:sldLayoutId id="2147483900" r:id="rId3"/>
    <p:sldLayoutId id="2147483901" r:id="rId4"/>
    <p:sldLayoutId id="2147483902" r:id="rId5"/>
    <p:sldLayoutId id="2147483903" r:id="rId6"/>
    <p:sldLayoutId id="2147483904" r:id="rId7"/>
    <p:sldLayoutId id="2147483905" r:id="rId8"/>
    <p:sldLayoutId id="2147483906" r:id="rId9"/>
    <p:sldLayoutId id="2147483907" r:id="rId10"/>
    <p:sldLayoutId id="2147483908" r:id="rId11"/>
  </p:sldLayoutIdLst>
  <p:txStyles>
    <p:titleStyle>
      <a:lvl1pPr algn="ctr" defTabSz="609630" rtl="0" eaLnBrk="1" latinLnBrk="0" hangingPunct="1">
        <a:spcBef>
          <a:spcPct val="0"/>
        </a:spcBef>
        <a:buNone/>
        <a:defRPr sz="2933" kern="1200">
          <a:solidFill>
            <a:schemeClr val="tx1"/>
          </a:solidFill>
          <a:latin typeface="+mj-lt"/>
          <a:ea typeface="+mj-ea"/>
          <a:cs typeface="+mj-cs"/>
        </a:defRPr>
      </a:lvl1pPr>
    </p:titleStyle>
    <p:bodyStyle>
      <a:lvl1pPr marL="228611" indent="-228611" algn="l" defTabSz="609630" rtl="0" eaLnBrk="1" latinLnBrk="0" hangingPunct="1">
        <a:spcBef>
          <a:spcPct val="20000"/>
        </a:spcBef>
        <a:buFont typeface="Arial" pitchFamily="34" charset="0"/>
        <a:buChar char="•"/>
        <a:defRPr sz="2133" kern="1200">
          <a:solidFill>
            <a:schemeClr val="tx1"/>
          </a:solidFill>
          <a:latin typeface="+mn-lt"/>
          <a:ea typeface="+mn-ea"/>
          <a:cs typeface="+mn-cs"/>
        </a:defRPr>
      </a:lvl1pPr>
      <a:lvl2pPr marL="495325" indent="-190510" algn="l" defTabSz="609630" rtl="0" eaLnBrk="1" latinLnBrk="0" hangingPunct="1">
        <a:spcBef>
          <a:spcPct val="20000"/>
        </a:spcBef>
        <a:buFont typeface="Arial" pitchFamily="34" charset="0"/>
        <a:buChar char="–"/>
        <a:defRPr sz="1867" kern="1200">
          <a:solidFill>
            <a:schemeClr val="tx1"/>
          </a:solidFill>
          <a:latin typeface="+mn-lt"/>
          <a:ea typeface="+mn-ea"/>
          <a:cs typeface="+mn-cs"/>
        </a:defRPr>
      </a:lvl2pPr>
      <a:lvl3pPr marL="762038" indent="-152408" algn="l" defTabSz="609630" rtl="0" eaLnBrk="1" latinLnBrk="0" hangingPunct="1">
        <a:spcBef>
          <a:spcPct val="20000"/>
        </a:spcBef>
        <a:buFont typeface="Arial" pitchFamily="34" charset="0"/>
        <a:buChar char="•"/>
        <a:defRPr sz="1600" kern="1200">
          <a:solidFill>
            <a:schemeClr val="tx1"/>
          </a:solidFill>
          <a:latin typeface="+mn-lt"/>
          <a:ea typeface="+mn-ea"/>
          <a:cs typeface="+mn-cs"/>
        </a:defRPr>
      </a:lvl3pPr>
      <a:lvl4pPr marL="1066853"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4pPr>
      <a:lvl5pPr marL="137166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5pPr>
      <a:lvl6pPr marL="167648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6pPr>
      <a:lvl7pPr marL="1981299"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7pPr>
      <a:lvl8pPr marL="2286114"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8pPr>
      <a:lvl9pPr marL="2590930" indent="-152408" algn="l" defTabSz="609630" rtl="0" eaLnBrk="1" latinLnBrk="0" hangingPunct="1">
        <a:spcBef>
          <a:spcPct val="20000"/>
        </a:spcBef>
        <a:buFont typeface="Arial" pitchFamily="34" charset="0"/>
        <a:buChar char="•"/>
        <a:defRPr sz="1333"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slideLayout" Target="../slideLayouts/slideLayout1.xml"/><Relationship Id="rId2" Type="http://schemas.openxmlformats.org/officeDocument/2006/relationships/audio" Target="../media/media1.mp3"/><Relationship Id="rId1" Type="http://schemas.microsoft.com/office/2007/relationships/media" Target="../media/media1.mp3"/><Relationship Id="rId6" Type="http://schemas.openxmlformats.org/officeDocument/2006/relationships/image" Target="../media/image11.png"/><Relationship Id="rId5" Type="http://schemas.openxmlformats.org/officeDocument/2006/relationships/image" Target="../media/image10.png"/><Relationship Id="rId4" Type="http://schemas.openxmlformats.org/officeDocument/2006/relationships/image" Target="../media/image9.jp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2.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8.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4.xml"/></Relationships>
</file>

<file path=ppt/slides/_rels/slide15.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16.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6.jpg"/><Relationship Id="rId1" Type="http://schemas.openxmlformats.org/officeDocument/2006/relationships/slideLayout" Target="../slideLayouts/slideLayout1.xml"/><Relationship Id="rId4" Type="http://schemas.openxmlformats.org/officeDocument/2006/relationships/image" Target="../media/image28.jpeg"/></Relationships>
</file>

<file path=ppt/slides/_rels/slide17.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image" Target="../media/image29.png"/><Relationship Id="rId1" Type="http://schemas.openxmlformats.org/officeDocument/2006/relationships/slideLayout" Target="../slideLayouts/slideLayout1.xml"/><Relationship Id="rId5" Type="http://schemas.openxmlformats.org/officeDocument/2006/relationships/image" Target="../media/image32.png"/><Relationship Id="rId4" Type="http://schemas.openxmlformats.org/officeDocument/2006/relationships/image" Target="../media/image31.png"/></Relationships>
</file>

<file path=ppt/slides/_rels/slide18.xml.rels><?xml version="1.0" encoding="UTF-8" standalone="yes"?>
<Relationships xmlns="http://schemas.openxmlformats.org/package/2006/relationships"><Relationship Id="rId3" Type="http://schemas.openxmlformats.org/officeDocument/2006/relationships/image" Target="../media/image28.jpeg"/><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3" Type="http://schemas.openxmlformats.org/officeDocument/2006/relationships/image" Target="../media/image27.jpg"/><Relationship Id="rId2" Type="http://schemas.openxmlformats.org/officeDocument/2006/relationships/image" Target="../media/image28.jpeg"/><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20.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2" Type="http://schemas.openxmlformats.org/officeDocument/2006/relationships/image" Target="../media/image27.jpg"/><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1.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9.png"/></Relationships>
</file>

<file path=ppt/slides/_rels/slide23.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3" Type="http://schemas.openxmlformats.org/officeDocument/2006/relationships/image" Target="../media/image30.png"/><Relationship Id="rId2" Type="http://schemas.openxmlformats.org/officeDocument/2006/relationships/notesSlide" Target="../notesSlides/notesSlide2.xml"/><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notesSlide" Target="../notesSlides/notesSlide3.xml"/><Relationship Id="rId1" Type="http://schemas.openxmlformats.org/officeDocument/2006/relationships/slideLayout" Target="../slideLayouts/slideLayout1.xml"/><Relationship Id="rId6" Type="http://schemas.openxmlformats.org/officeDocument/2006/relationships/image" Target="../media/image30.png"/><Relationship Id="rId5" Type="http://schemas.openxmlformats.org/officeDocument/2006/relationships/image" Target="../media/image31.png"/><Relationship Id="rId4" Type="http://schemas.openxmlformats.org/officeDocument/2006/relationships/image" Target="../media/image29.png"/></Relationships>
</file>

<file path=ppt/slides/_rels/slide27.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3" Type="http://schemas.openxmlformats.org/officeDocument/2006/relationships/image" Target="../media/image35.jpg"/><Relationship Id="rId2" Type="http://schemas.openxmlformats.org/officeDocument/2006/relationships/image" Target="../media/image34.png"/><Relationship Id="rId1" Type="http://schemas.openxmlformats.org/officeDocument/2006/relationships/slideLayout" Target="../slideLayouts/slideLayout1.xml"/><Relationship Id="rId4" Type="http://schemas.openxmlformats.org/officeDocument/2006/relationships/image" Target="../media/image36.jpg"/></Relationships>
</file>

<file path=ppt/slides/_rels/slide3.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30.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audio" Target="../media/audio1.wav"/><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1.xml.rels><?xml version="1.0" encoding="UTF-8" standalone="yes"?>
<Relationships xmlns="http://schemas.openxmlformats.org/package/2006/relationships"><Relationship Id="rId2" Type="http://schemas.openxmlformats.org/officeDocument/2006/relationships/image" Target="../media/image37.jpg"/><Relationship Id="rId1" Type="http://schemas.openxmlformats.org/officeDocument/2006/relationships/slideLayout" Target="../slideLayouts/slideLayout4.xml"/></Relationships>
</file>

<file path=ppt/slides/_rels/slide32.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3.xml.rels><?xml version="1.0" encoding="UTF-8" standalone="yes"?>
<Relationships xmlns="http://schemas.openxmlformats.org/package/2006/relationships"><Relationship Id="rId3" Type="http://schemas.openxmlformats.org/officeDocument/2006/relationships/image" Target="../media/image38.png"/><Relationship Id="rId2" Type="http://schemas.openxmlformats.org/officeDocument/2006/relationships/image" Target="../media/image24.jpeg"/><Relationship Id="rId1" Type="http://schemas.openxmlformats.org/officeDocument/2006/relationships/slideLayout" Target="../slideLayouts/slideLayout1.xml"/></Relationships>
</file>

<file path=ppt/slides/_rels/slide34.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24.jpeg"/></Relationships>
</file>

<file path=ppt/slides/_rels/slide35.xml.rels><?xml version="1.0" encoding="UTF-8" standalone="yes"?>
<Relationships xmlns="http://schemas.openxmlformats.org/package/2006/relationships"><Relationship Id="rId3" Type="http://schemas.openxmlformats.org/officeDocument/2006/relationships/image" Target="../media/image36.jpg"/><Relationship Id="rId2" Type="http://schemas.openxmlformats.org/officeDocument/2006/relationships/image" Target="../media/image35.jpg"/><Relationship Id="rId1" Type="http://schemas.openxmlformats.org/officeDocument/2006/relationships/slideLayout" Target="../slideLayouts/slideLayout1.xml"/><Relationship Id="rId4" Type="http://schemas.openxmlformats.org/officeDocument/2006/relationships/image" Target="../media/image39.png"/></Relationships>
</file>

<file path=ppt/slides/_rels/slide36.xml.rels><?xml version="1.0" encoding="UTF-8" standalone="yes"?>
<Relationships xmlns="http://schemas.openxmlformats.org/package/2006/relationships"><Relationship Id="rId2" Type="http://schemas.openxmlformats.org/officeDocument/2006/relationships/image" Target="../media/image36.jpg"/><Relationship Id="rId1" Type="http://schemas.openxmlformats.org/officeDocument/2006/relationships/slideLayout" Target="../slideLayouts/slideLayout1.xml"/></Relationships>
</file>

<file path=ppt/slides/_rels/slide37.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1.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xml"/></Relationships>
</file>

<file path=ppt/slides/_rels/slide39.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jpg"/><Relationship Id="rId1" Type="http://schemas.openxmlformats.org/officeDocument/2006/relationships/slideLayout" Target="../slideLayouts/slideLayout1.xml"/><Relationship Id="rId4" Type="http://schemas.openxmlformats.org/officeDocument/2006/relationships/image" Target="../media/image12.png"/></Relationships>
</file>

<file path=ppt/slides/_rels/slide40.xml.rels><?xml version="1.0" encoding="UTF-8" standalone="yes"?>
<Relationships xmlns="http://schemas.openxmlformats.org/package/2006/relationships"><Relationship Id="rId2" Type="http://schemas.openxmlformats.org/officeDocument/2006/relationships/image" Target="../media/image42.png"/><Relationship Id="rId1" Type="http://schemas.openxmlformats.org/officeDocument/2006/relationships/slideLayout" Target="../slideLayouts/slideLayout6.xml"/><Relationship Id="rId5" Type="http://schemas.openxmlformats.org/officeDocument/2006/relationships/image" Target="../media/image43.png"/><Relationship Id="rId4" Type="http://schemas.openxmlformats.org/officeDocument/2006/relationships/image" Target="../media/image54.svg"/></Relationships>
</file>

<file path=ppt/slides/_rels/slide41.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4.jpg"/><Relationship Id="rId1" Type="http://schemas.openxmlformats.org/officeDocument/2006/relationships/slideLayout" Target="../slideLayouts/slideLayout32.xml"/><Relationship Id="rId5" Type="http://schemas.openxmlformats.org/officeDocument/2006/relationships/image" Target="../media/image43.png"/><Relationship Id="rId4" Type="http://schemas.openxmlformats.org/officeDocument/2006/relationships/image" Target="../media/image54.svg"/></Relationships>
</file>

<file path=ppt/slides/_rels/slide42.xml.rels><?xml version="1.0" encoding="UTF-8" standalone="yes"?>
<Relationships xmlns="http://schemas.openxmlformats.org/package/2006/relationships"><Relationship Id="rId3" Type="http://schemas.openxmlformats.org/officeDocument/2006/relationships/image" Target="../media/image46.png"/><Relationship Id="rId2" Type="http://schemas.openxmlformats.org/officeDocument/2006/relationships/image" Target="../media/image45.png"/><Relationship Id="rId1" Type="http://schemas.openxmlformats.org/officeDocument/2006/relationships/slideLayout" Target="../slideLayouts/slideLayout36.xml"/></Relationships>
</file>

<file path=ppt/slides/_rels/slide43.xml.rels><?xml version="1.0" encoding="UTF-8" standalone="yes"?>
<Relationships xmlns="http://schemas.openxmlformats.org/package/2006/relationships"><Relationship Id="rId3" Type="http://schemas.openxmlformats.org/officeDocument/2006/relationships/image" Target="../media/image45.png"/><Relationship Id="rId2" Type="http://schemas.openxmlformats.org/officeDocument/2006/relationships/image" Target="../media/image46.png"/><Relationship Id="rId1" Type="http://schemas.openxmlformats.org/officeDocument/2006/relationships/slideLayout" Target="../slideLayouts/slideLayout36.xml"/></Relationships>
</file>

<file path=ppt/slides/_rels/slide44.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36.xml"/></Relationships>
</file>

<file path=ppt/slides/_rels/slide45.xml.rels><?xml version="1.0" encoding="UTF-8" standalone="yes"?>
<Relationships xmlns="http://schemas.openxmlformats.org/package/2006/relationships"><Relationship Id="rId2" Type="http://schemas.openxmlformats.org/officeDocument/2006/relationships/image" Target="../media/image47.png"/><Relationship Id="rId1" Type="http://schemas.openxmlformats.org/officeDocument/2006/relationships/slideLayout" Target="../slideLayouts/slideLayout36.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xml.rels><?xml version="1.0" encoding="UTF-8" standalone="yes"?>
<Relationships xmlns="http://schemas.openxmlformats.org/package/2006/relationships"><Relationship Id="rId8" Type="http://schemas.openxmlformats.org/officeDocument/2006/relationships/image" Target="../media/image19.svg"/><Relationship Id="rId3" Type="http://schemas.openxmlformats.org/officeDocument/2006/relationships/image" Target="../media/image14.svg"/><Relationship Id="rId7" Type="http://schemas.openxmlformats.org/officeDocument/2006/relationships/image" Target="../media/image16.png"/><Relationship Id="rId2" Type="http://schemas.openxmlformats.org/officeDocument/2006/relationships/image" Target="../media/image13.png"/><Relationship Id="rId1" Type="http://schemas.openxmlformats.org/officeDocument/2006/relationships/slideLayout" Target="../slideLayouts/slideLayout67.xml"/><Relationship Id="rId6" Type="http://schemas.openxmlformats.org/officeDocument/2006/relationships/image" Target="../media/image15.png"/><Relationship Id="rId5" Type="http://schemas.openxmlformats.org/officeDocument/2006/relationships/image" Target="../media/image16.svg"/><Relationship Id="rId10" Type="http://schemas.openxmlformats.org/officeDocument/2006/relationships/image" Target="../media/image21.svg"/><Relationship Id="rId4" Type="http://schemas.openxmlformats.org/officeDocument/2006/relationships/image" Target="../media/image14.png"/><Relationship Id="rId9" Type="http://schemas.openxmlformats.org/officeDocument/2006/relationships/image" Target="../media/image17.png"/></Relationships>
</file>

<file path=ppt/slides/_rels/slide50.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36.xml"/></Relationships>
</file>

<file path=ppt/slides/_rels/slide52.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53.xml.rels><?xml version="1.0" encoding="UTF-8" standalone="yes"?>
<Relationships xmlns="http://schemas.openxmlformats.org/package/2006/relationships"><Relationship Id="rId2" Type="http://schemas.openxmlformats.org/officeDocument/2006/relationships/image" Target="../media/image48.jpeg"/><Relationship Id="rId1" Type="http://schemas.openxmlformats.org/officeDocument/2006/relationships/slideLayout" Target="../slideLayouts/slideLayout36.xml"/></Relationships>
</file>

<file path=ppt/slides/_rels/slide54.xml.rels><?xml version="1.0" encoding="UTF-8" standalone="yes"?>
<Relationships xmlns="http://schemas.openxmlformats.org/package/2006/relationships"><Relationship Id="rId3" Type="http://schemas.openxmlformats.org/officeDocument/2006/relationships/image" Target="../media/image50.png"/><Relationship Id="rId2" Type="http://schemas.openxmlformats.org/officeDocument/2006/relationships/image" Target="../media/image49.jpeg"/><Relationship Id="rId1" Type="http://schemas.openxmlformats.org/officeDocument/2006/relationships/slideLayout" Target="../slideLayouts/slideLayout36.xml"/></Relationships>
</file>

<file path=ppt/slides/_rels/slide55.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45.xml"/></Relationships>
</file>

<file path=ppt/slides/_rels/slide56.xml.rels><?xml version="1.0" encoding="UTF-8" standalone="yes"?>
<Relationships xmlns="http://schemas.openxmlformats.org/package/2006/relationships"><Relationship Id="rId3" Type="http://schemas.openxmlformats.org/officeDocument/2006/relationships/image" Target="../media/image52.jpeg"/><Relationship Id="rId2" Type="http://schemas.openxmlformats.org/officeDocument/2006/relationships/notesSlide" Target="../notesSlides/notesSlide4.xml"/><Relationship Id="rId1" Type="http://schemas.openxmlformats.org/officeDocument/2006/relationships/slideLayout" Target="../slideLayouts/slideLayout56.xml"/></Relationships>
</file>

<file path=ppt/slides/_rels/slide6.xml.rels><?xml version="1.0" encoding="UTF-8" standalone="yes"?>
<Relationships xmlns="http://schemas.openxmlformats.org/package/2006/relationships"><Relationship Id="rId3" Type="http://schemas.openxmlformats.org/officeDocument/2006/relationships/image" Target="../media/image23.svg"/><Relationship Id="rId7" Type="http://schemas.openxmlformats.org/officeDocument/2006/relationships/image" Target="../media/image27.svg"/><Relationship Id="rId2" Type="http://schemas.openxmlformats.org/officeDocument/2006/relationships/image" Target="../media/image18.png"/><Relationship Id="rId1" Type="http://schemas.openxmlformats.org/officeDocument/2006/relationships/slideLayout" Target="../slideLayouts/slideLayout78.xml"/><Relationship Id="rId6" Type="http://schemas.openxmlformats.org/officeDocument/2006/relationships/image" Target="../media/image20.png"/><Relationship Id="rId5" Type="http://schemas.openxmlformats.org/officeDocument/2006/relationships/image" Target="../media/image25.svg"/><Relationship Id="rId4" Type="http://schemas.openxmlformats.org/officeDocument/2006/relationships/image" Target="../media/image19.png"/></Relationships>
</file>

<file path=ppt/slides/_rels/slide7.xml.rels><?xml version="1.0" encoding="UTF-8" standalone="yes"?>
<Relationships xmlns="http://schemas.openxmlformats.org/package/2006/relationships"><Relationship Id="rId8" Type="http://schemas.openxmlformats.org/officeDocument/2006/relationships/image" Target="../media/image24.jpeg"/><Relationship Id="rId3" Type="http://schemas.openxmlformats.org/officeDocument/2006/relationships/image" Target="../media/image29.svg"/><Relationship Id="rId7" Type="http://schemas.openxmlformats.org/officeDocument/2006/relationships/image" Target="../media/image33.svg"/><Relationship Id="rId2" Type="http://schemas.openxmlformats.org/officeDocument/2006/relationships/image" Target="../media/image21.png"/><Relationship Id="rId1" Type="http://schemas.openxmlformats.org/officeDocument/2006/relationships/slideLayout" Target="../slideLayouts/slideLayout13.xml"/><Relationship Id="rId6" Type="http://schemas.openxmlformats.org/officeDocument/2006/relationships/image" Target="../media/image23.png"/><Relationship Id="rId5" Type="http://schemas.openxmlformats.org/officeDocument/2006/relationships/image" Target="../media/image31.svg"/><Relationship Id="rId4" Type="http://schemas.openxmlformats.org/officeDocument/2006/relationships/image" Target="../media/image22.png"/><Relationship Id="rId9" Type="http://schemas.openxmlformats.org/officeDocument/2006/relationships/image" Target="../media/image25.jpg"/></Relationships>
</file>

<file path=ppt/slides/_rels/slide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602005-2F9F-49B8-902D-B26F173D90C9}"/>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id="{32EDCD8D-017D-43D6-8D79-08B40E6C7C16}"/>
              </a:ext>
            </a:extLst>
          </p:cNvPr>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 name="Flowchart: Process 17">
            <a:extLst>
              <a:ext uri="{FF2B5EF4-FFF2-40B4-BE49-F238E27FC236}">
                <a16:creationId xmlns:a16="http://schemas.microsoft.com/office/drawing/2014/main" id="{FF13C24F-6EE8-44A7-8E75-FDDD61C71927}"/>
              </a:ext>
            </a:extLst>
          </p:cNvPr>
          <p:cNvSpPr/>
          <p:nvPr/>
        </p:nvSpPr>
        <p:spPr>
          <a:xfrm>
            <a:off x="1066800" y="-6858000"/>
            <a:ext cx="10210800" cy="5105400"/>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5D85CB-CC48-49DE-8626-386DB03655C6}"/>
              </a:ext>
            </a:extLst>
          </p:cNvPr>
          <p:cNvSpPr txBox="1"/>
          <p:nvPr/>
        </p:nvSpPr>
        <p:spPr>
          <a:xfrm>
            <a:off x="16901160" y="2167414"/>
            <a:ext cx="7467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CHÀO MỪNG</a:t>
            </a:r>
          </a:p>
        </p:txBody>
      </p:sp>
      <p:sp>
        <p:nvSpPr>
          <p:cNvPr id="20" name="TextBox 19">
            <a:extLst>
              <a:ext uri="{FF2B5EF4-FFF2-40B4-BE49-F238E27FC236}">
                <a16:creationId xmlns:a16="http://schemas.microsoft.com/office/drawing/2014/main" id="{5BB8B7AF-12E1-476E-9004-159D06EB21C3}"/>
              </a:ext>
            </a:extLst>
          </p:cNvPr>
          <p:cNvSpPr txBox="1"/>
          <p:nvPr/>
        </p:nvSpPr>
        <p:spPr>
          <a:xfrm>
            <a:off x="-10965180" y="3398520"/>
            <a:ext cx="9448800" cy="2215991"/>
          </a:xfrm>
          <a:prstGeom prst="rect">
            <a:avLst/>
          </a:prstGeom>
          <a:noFill/>
        </p:spPr>
        <p:txBody>
          <a:bodyPr wrap="square" lIns="0" tIns="0" rIns="0" bIns="0" rtlCol="0">
            <a:spAutoFit/>
          </a:bodyPr>
          <a:lstStyle/>
          <a:p>
            <a:pPr algn="ctr"/>
            <a:r>
              <a:rPr lang="en-US" sz="7200" dirty="0">
                <a:solidFill>
                  <a:srgbClr val="FFFFFF"/>
                </a:solidFill>
                <a:latin typeface="#9Slide04 Rokkitt Black" panose="00000A00000000000000" pitchFamily="2" charset="0"/>
                <a:cs typeface="#9Slide07 Pattaya" panose="00000500000000000000" pitchFamily="2" charset="-34"/>
              </a:rPr>
              <a:t>QUÝ THẦY CÔ VÀ CÁC EM HỌC SINH</a:t>
            </a:r>
          </a:p>
        </p:txBody>
      </p:sp>
      <p:pic>
        <p:nvPicPr>
          <p:cNvPr id="10" name="Xin-chào-Việt-Nam-Thùy-Chi-_lyrics-video_-Mảnh-đất-tôi-thương.">
            <a:hlinkClick r:id="" action="ppaction://media"/>
            <a:extLst>
              <a:ext uri="{FF2B5EF4-FFF2-40B4-BE49-F238E27FC236}">
                <a16:creationId xmlns:a16="http://schemas.microsoft.com/office/drawing/2014/main" id="{1953E908-A62A-4333-9B64-682D121919EC}"/>
              </a:ext>
            </a:extLst>
          </p:cNvPr>
          <p:cNvPicPr>
            <a:picLocks noChangeAspect="1"/>
          </p:cNvPicPr>
          <p:nvPr>
            <a:audioFile r:link="rId2"/>
            <p:extLst>
              <p:ext uri="{DAA4B4D4-6D71-4841-9C94-3DE7FCFB9230}">
                <p14:media xmlns:p14="http://schemas.microsoft.com/office/powerpoint/2010/main" r:embed="rId1"/>
              </p:ext>
            </p:extLst>
          </p:nvPr>
        </p:nvPicPr>
        <p:blipFill>
          <a:blip r:embed="rId6"/>
          <a:stretch>
            <a:fillRect/>
          </a:stretch>
        </p:blipFill>
        <p:spPr>
          <a:xfrm>
            <a:off x="5029200" y="-1579039"/>
            <a:ext cx="487363" cy="487363"/>
          </a:xfrm>
          <a:prstGeom prst="rect">
            <a:avLst/>
          </a:prstGeom>
        </p:spPr>
      </p:pic>
    </p:spTree>
    <p:extLst>
      <p:ext uri="{BB962C8B-B14F-4D97-AF65-F5344CB8AC3E}">
        <p14:creationId xmlns:p14="http://schemas.microsoft.com/office/powerpoint/2010/main" val="6223363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1" fill="hold"/>
                                        <p:tgtEl>
                                          <p:spTgt spid="10"/>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numSld="999" showWhenStopped="0">
                <p:cTn id="7" repeatCount="indefinite" fill="hold" display="0">
                  <p:stCondLst>
                    <p:cond delay="indefinite"/>
                  </p:stCondLst>
                  <p:endCondLst>
                    <p:cond evt="onStopAudio" delay="0">
                      <p:tgtEl>
                        <p:sldTgt/>
                      </p:tgtEl>
                    </p:cond>
                  </p:endCondLst>
                </p:cTn>
                <p:tgtEl>
                  <p:spTgt spid="10"/>
                </p:tgtEl>
              </p:cMediaNode>
            </p:audio>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BA233C-8DAB-4081-A757-D3621D236702}"/>
              </a:ext>
            </a:extLst>
          </p:cNvPr>
          <p:cNvGrpSpPr/>
          <p:nvPr/>
        </p:nvGrpSpPr>
        <p:grpSpPr>
          <a:xfrm>
            <a:off x="820599" y="914400"/>
            <a:ext cx="10550802" cy="4443962"/>
            <a:chOff x="540074" y="1524292"/>
            <a:chExt cx="5680841" cy="2392751"/>
          </a:xfrm>
          <a:solidFill>
            <a:srgbClr val="F1F1F1"/>
          </a:solidFill>
        </p:grpSpPr>
        <p:sp>
          <p:nvSpPr>
            <p:cNvPr id="5" name="Shape">
              <a:extLst>
                <a:ext uri="{FF2B5EF4-FFF2-40B4-BE49-F238E27FC236}">
                  <a16:creationId xmlns:a16="http://schemas.microsoft.com/office/drawing/2014/main"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9" name="TextBox 188"/>
          <p:cNvSpPr txBox="1"/>
          <p:nvPr/>
        </p:nvSpPr>
        <p:spPr>
          <a:xfrm>
            <a:off x="820599" y="5410200"/>
            <a:ext cx="1055080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1F1F1"/>
                </a:solidFill>
                <a:latin typeface="Montserrat Black" panose="00000A00000000000000" pitchFamily="50" charset="0"/>
              </a:rPr>
              <a:t>Các cuộc cách mạng tư sản ở </a:t>
            </a:r>
            <a:r>
              <a:rPr lang="en-US" sz="4400">
                <a:solidFill>
                  <a:srgbClr val="F361E9"/>
                </a:solidFill>
                <a:latin typeface="Montserrat Black" panose="00000A00000000000000" pitchFamily="50" charset="0"/>
              </a:rPr>
              <a:t>châu Âu và Bắc Mĩ</a:t>
            </a:r>
            <a:endParaRPr kumimoji="0" lang="en-US" sz="4400" b="0" i="0" u="none" strike="noStrike" kern="1200" cap="none" spc="0" normalizeH="0" baseline="0" noProof="0">
              <a:ln>
                <a:noFill/>
              </a:ln>
              <a:solidFill>
                <a:srgbClr val="F361E9"/>
              </a:solidFill>
              <a:effectLst/>
              <a:uLnTx/>
              <a:uFillTx/>
              <a:latin typeface="Montserrat Black" panose="00000A00000000000000" pitchFamily="50" charset="0"/>
              <a:ea typeface="+mn-ea"/>
              <a:cs typeface="+mn-cs"/>
            </a:endParaRPr>
          </a:p>
        </p:txBody>
      </p:sp>
      <p:sp>
        <p:nvSpPr>
          <p:cNvPr id="375" name="TextBox 374">
            <a:extLst>
              <a:ext uri="{FF2B5EF4-FFF2-40B4-BE49-F238E27FC236}">
                <a16:creationId xmlns:a16="http://schemas.microsoft.com/office/drawing/2014/main" id="{8FD23D4C-0BE6-4FF6-A86F-92C449AA68DA}"/>
              </a:ext>
            </a:extLst>
          </p:cNvPr>
          <p:cNvSpPr txBox="1"/>
          <p:nvPr/>
        </p:nvSpPr>
        <p:spPr>
          <a:xfrm>
            <a:off x="-2572986" y="-1843022"/>
            <a:ext cx="8210550" cy="1477328"/>
          </a:xfrm>
          <a:prstGeom prst="rect">
            <a:avLst/>
          </a:prstGeom>
          <a:noFill/>
        </p:spPr>
        <p:txBody>
          <a:bodyPr wrap="square" lIns="0" tIns="0" rIns="0" bIns="0" rtlCol="0">
            <a:spAutoFit/>
          </a:bodyPr>
          <a:lstStyle/>
          <a:p>
            <a:pPr algn="ctr"/>
            <a:r>
              <a:rPr lang="en-US" sz="4800" i="1">
                <a:solidFill>
                  <a:srgbClr val="F361E9"/>
                </a:solidFill>
                <a:latin typeface="#9Slide04 Rokkitt Black" panose="00000A00000000000000" pitchFamily="2" charset="0"/>
                <a:cs typeface="#9Slide07 Pattaya" panose="00000500000000000000" pitchFamily="2" charset="-34"/>
              </a:rPr>
              <a:t>Cách mạng </a:t>
            </a:r>
          </a:p>
          <a:p>
            <a:pPr algn="ctr"/>
            <a:r>
              <a:rPr lang="en-US" sz="4800" i="1">
                <a:solidFill>
                  <a:srgbClr val="F89E4D"/>
                </a:solidFill>
                <a:latin typeface="#9Slide04 Rokkitt Black" panose="00000A00000000000000" pitchFamily="2" charset="0"/>
                <a:cs typeface="#9Slide07 Pattaya" panose="00000500000000000000" pitchFamily="2" charset="-34"/>
              </a:rPr>
              <a:t>tư sản Anh</a:t>
            </a:r>
            <a:endParaRPr lang="en-US" sz="4800">
              <a:solidFill>
                <a:srgbClr val="F89E4D"/>
              </a:solidFill>
            </a:endParaRPr>
          </a:p>
        </p:txBody>
      </p:sp>
      <p:sp>
        <p:nvSpPr>
          <p:cNvPr id="190" name="Shape">
            <a:extLst>
              <a:ext uri="{FF2B5EF4-FFF2-40B4-BE49-F238E27FC236}">
                <a16:creationId xmlns:a16="http://schemas.microsoft.com/office/drawing/2014/main" id="{1B1197E9-8269-4CBA-9839-902ECFC75F9E}"/>
              </a:ext>
            </a:extLst>
          </p:cNvPr>
          <p:cNvSpPr/>
          <p:nvPr/>
        </p:nvSpPr>
        <p:spPr>
          <a:xfrm>
            <a:off x="6717468" y="-1255230"/>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27305857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E25B448D-889B-47D5-AE4B-135C1A4EE8A0}"/>
              </a:ext>
            </a:extLst>
          </p:cNvPr>
          <p:cNvSpPr/>
          <p:nvPr/>
        </p:nvSpPr>
        <p:spPr>
          <a:xfrm>
            <a:off x="7693693" y="7605416"/>
            <a:ext cx="614702" cy="543508"/>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7454417" y="6976093"/>
            <a:ext cx="912692" cy="820027"/>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9071637" y="4788520"/>
            <a:ext cx="831790" cy="499848"/>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4354417" y="4091694"/>
            <a:ext cx="687519" cy="543508"/>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13709802" y="4431019"/>
            <a:ext cx="699196" cy="1190545"/>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8007" y="5345572"/>
            <a:ext cx="1067474" cy="924915"/>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6640474" y="2902182"/>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18929741" y="7524370"/>
            <a:ext cx="132842" cy="346017"/>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9802856" y="2647113"/>
            <a:ext cx="1339679" cy="653166"/>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1257744" y="8773480"/>
            <a:ext cx="426991" cy="381411"/>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638800" y="698550"/>
            <a:ext cx="24199587" cy="3574964"/>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5287445" y="1612545"/>
            <a:ext cx="640487"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9738806" y="4217090"/>
            <a:ext cx="368282" cy="264922"/>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7358344" y="2103604"/>
            <a:ext cx="1254283" cy="624559"/>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8062876" y="5970132"/>
            <a:ext cx="42699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9607190" y="2866423"/>
            <a:ext cx="1108358" cy="595953"/>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7667912" y="2918867"/>
            <a:ext cx="1430411" cy="503648"/>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6290874" y="3300274"/>
            <a:ext cx="313332" cy="572115"/>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5682414" y="5426623"/>
            <a:ext cx="154787" cy="405249"/>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13405570" y="4663809"/>
            <a:ext cx="667174" cy="119667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8030849" y="6403983"/>
            <a:ext cx="886006" cy="872471"/>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10747566" y="2999913"/>
            <a:ext cx="608460" cy="350700"/>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14958740" y="4282402"/>
            <a:ext cx="277546" cy="27175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8431154" y="3300274"/>
            <a:ext cx="485705"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6200138" y="2456410"/>
            <a:ext cx="336255"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6568415" y="878333"/>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8094899" y="8420679"/>
            <a:ext cx="122764"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1044249" y="5831868"/>
            <a:ext cx="304232" cy="342295"/>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7422394" y="4517437"/>
            <a:ext cx="1317531" cy="109989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8399131" y="3725391"/>
            <a:ext cx="1675934" cy="126261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1775463" y="2509449"/>
            <a:ext cx="0" cy="3814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12060555" y="5536280"/>
            <a:ext cx="181473" cy="308370"/>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5100645" y="2785372"/>
            <a:ext cx="901028" cy="624559"/>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7603862" y="5332074"/>
            <a:ext cx="918028"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15204263" y="3190617"/>
            <a:ext cx="304232" cy="35757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6995402" y="8120319"/>
            <a:ext cx="1280965" cy="103457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8965793" y="5345572"/>
            <a:ext cx="805041" cy="111562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18211106" y="6866441"/>
            <a:ext cx="441090" cy="328967"/>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6734911" y="2537460"/>
            <a:ext cx="228473" cy="1096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6980322" y="2322914"/>
            <a:ext cx="392179" cy="133495"/>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4614940" y="5507674"/>
            <a:ext cx="245519"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7125806" y="2594669"/>
            <a:ext cx="306607" cy="309190"/>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4310712" y="4970976"/>
            <a:ext cx="461457" cy="359462"/>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6644918" y="2752002"/>
            <a:ext cx="42700" cy="3814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7989857" y="6403983"/>
            <a:ext cx="163756" cy="15057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7144848" y="115515"/>
            <a:ext cx="10258405" cy="2869282"/>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7240921" y="2427803"/>
            <a:ext cx="667174" cy="357573"/>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9680097" y="4201352"/>
            <a:ext cx="58714" cy="133495"/>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371743" y="4825906"/>
            <a:ext cx="132499" cy="52444"/>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5041931" y="2918867"/>
            <a:ext cx="272209"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6781911" y="1912901"/>
            <a:ext cx="699196" cy="446525"/>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15049477" y="4825906"/>
            <a:ext cx="763246" cy="104355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832647" y="6322937"/>
            <a:ext cx="1049608" cy="1481084"/>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788990" y="7886532"/>
            <a:ext cx="682250" cy="672411"/>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16961217" y="6535342"/>
            <a:ext cx="1205283" cy="653247"/>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973272" y="5542982"/>
            <a:ext cx="491037" cy="207844"/>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8335081" y="3681686"/>
            <a:ext cx="115093" cy="1096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10411316" y="3328881"/>
            <a:ext cx="1141498" cy="1063179"/>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9802856" y="4201352"/>
            <a:ext cx="590639" cy="770769"/>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6168115" y="167959"/>
            <a:ext cx="1558511" cy="1497030"/>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14951232" y="2837816"/>
            <a:ext cx="343768" cy="433856"/>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5895905" y="5207318"/>
            <a:ext cx="944715" cy="776263"/>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5699356" y="4415893"/>
            <a:ext cx="1264023" cy="959066"/>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304186" y="5097661"/>
            <a:ext cx="394964" cy="352805"/>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17675462" y="9102442"/>
            <a:ext cx="1403729" cy="97736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18620173" y="7958221"/>
            <a:ext cx="195630" cy="175569"/>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6050692" y="2013404"/>
            <a:ext cx="240182" cy="223700"/>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11905773" y="3859895"/>
            <a:ext cx="654603" cy="326182"/>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6618241" y="7702373"/>
            <a:ext cx="1076358" cy="961459"/>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12946560" y="4010648"/>
            <a:ext cx="699196" cy="149703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8094899" y="7166797"/>
            <a:ext cx="853978" cy="1334929"/>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4369421" y="3409927"/>
            <a:ext cx="1264023" cy="1172832"/>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7118166" y="2809210"/>
            <a:ext cx="122764" cy="138264"/>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11937800" y="2132211"/>
            <a:ext cx="2380462" cy="828743"/>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6272192" y="2768687"/>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7667912" y="2403965"/>
            <a:ext cx="272209" cy="252189"/>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3230975" y="3681686"/>
            <a:ext cx="2108262" cy="147319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4369421" y="4120301"/>
            <a:ext cx="944715" cy="1005966"/>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4705676" y="4297528"/>
            <a:ext cx="1328033" cy="121015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13709802" y="5754157"/>
            <a:ext cx="1526488" cy="501237"/>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8308390" y="7085750"/>
            <a:ext cx="240187" cy="631505"/>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9098323" y="7305060"/>
            <a:ext cx="613801" cy="1087017"/>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7267612" y="2890261"/>
            <a:ext cx="186809" cy="121461"/>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14603808" y="4508860"/>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6200138" y="2265706"/>
            <a:ext cx="64050" cy="57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7240921" y="1803248"/>
            <a:ext cx="362941" cy="190708"/>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6440320" y="2499849"/>
            <a:ext cx="42700" cy="3814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6445656" y="3629237"/>
            <a:ext cx="1222261" cy="111562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4764386" y="5632407"/>
            <a:ext cx="336255" cy="337724"/>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7817353" y="8639989"/>
            <a:ext cx="154787"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8399131" y="3519584"/>
            <a:ext cx="105713" cy="133495"/>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7240921" y="1663817"/>
            <a:ext cx="453678" cy="191875"/>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13587043" y="4496944"/>
            <a:ext cx="640487" cy="710374"/>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9311819" y="3888583"/>
            <a:ext cx="154787" cy="122065"/>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10870326" y="2837816"/>
            <a:ext cx="763246" cy="300361"/>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7208898" y="2837816"/>
            <a:ext cx="149446"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9071637" y="1884295"/>
            <a:ext cx="2834140" cy="1144225"/>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8399131" y="5889081"/>
            <a:ext cx="640487" cy="815263"/>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8416114" y="3629237"/>
            <a:ext cx="319277" cy="324199"/>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15599228" y="2638369"/>
            <a:ext cx="763246" cy="1181575"/>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496960" y="4813719"/>
            <a:ext cx="169516" cy="64636"/>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4977881" y="5450461"/>
            <a:ext cx="505969" cy="51967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6250058" y="2513618"/>
            <a:ext cx="868108" cy="843869"/>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8352136" y="3629237"/>
            <a:ext cx="105713" cy="300365"/>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5100645" y="1884295"/>
            <a:ext cx="309569" cy="300361"/>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8671332" y="3300274"/>
            <a:ext cx="795269" cy="653166"/>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9007591" y="3104072"/>
            <a:ext cx="1617225" cy="1191752"/>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13309502" y="5860474"/>
            <a:ext cx="3693455" cy="1306322"/>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10987690" y="3420852"/>
            <a:ext cx="2217870" cy="2231238"/>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4401449" y="1040430"/>
            <a:ext cx="675002" cy="219310"/>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6931352" y="2403965"/>
            <a:ext cx="459014" cy="21454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14640284" y="4525546"/>
            <a:ext cx="42700" cy="0"/>
          </a:xfrm>
          <a:prstGeom prst="ellipse">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26950" y="5016614"/>
            <a:ext cx="517728"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84101" y="4716249"/>
            <a:ext cx="226981" cy="138264"/>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766707" y="5641165"/>
            <a:ext cx="368282" cy="572115"/>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4369421" y="5288364"/>
            <a:ext cx="228473" cy="138264"/>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4482486" y="5288364"/>
            <a:ext cx="591473" cy="44735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640441" y="4878351"/>
            <a:ext cx="336255" cy="328967"/>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66500" y="5862"/>
            <a:ext cx="3202418" cy="1525632"/>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7240921" y="2947474"/>
            <a:ext cx="608460" cy="543508"/>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5427012" y="5426623"/>
            <a:ext cx="346139" cy="514902"/>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6200138" y="1912901"/>
            <a:ext cx="640487" cy="600721"/>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8671332" y="2800272"/>
            <a:ext cx="523064" cy="19964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4337399" y="5207318"/>
            <a:ext cx="245519" cy="524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6381606" y="613222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1289767" y="5860474"/>
            <a:ext cx="240187" cy="285190"/>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5454802" y="2213262"/>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7118166" y="812390"/>
            <a:ext cx="731219"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19713535" y="7629254"/>
            <a:ext cx="251653" cy="175573"/>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1620686" y="10461213"/>
            <a:ext cx="218837" cy="85819"/>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8335081" y="5126262"/>
            <a:ext cx="1190238" cy="924915"/>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7267612" y="1560101"/>
            <a:ext cx="400305" cy="147093"/>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8580600" y="4854513"/>
            <a:ext cx="54975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6445656" y="6132229"/>
            <a:ext cx="154787"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91000" y="5154869"/>
            <a:ext cx="205870" cy="104889"/>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7620822" y="3762732"/>
            <a:ext cx="959782" cy="79142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818490" y="6213279"/>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15663273" y="7004700"/>
            <a:ext cx="213496"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3461" y="4716249"/>
            <a:ext cx="277546" cy="174748"/>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9007591" y="5288364"/>
            <a:ext cx="137588" cy="147093"/>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6381606" y="1693591"/>
            <a:ext cx="277546" cy="241029"/>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6659152" y="5904216"/>
            <a:ext cx="1534186" cy="1510497"/>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6627129" y="2213262"/>
            <a:ext cx="491037"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8185636" y="3438533"/>
            <a:ext cx="149450"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973272" y="4444499"/>
            <a:ext cx="827292" cy="271754"/>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6749884" y="2566062"/>
            <a:ext cx="426991" cy="32419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186768" y="5426623"/>
            <a:ext cx="277546"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6585317" y="6022576"/>
            <a:ext cx="591558" cy="710374"/>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656073" y="5316970"/>
            <a:ext cx="969107" cy="1358767"/>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11206581" y="2021197"/>
            <a:ext cx="4130484" cy="2826510"/>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26225" y="7738912"/>
            <a:ext cx="1163547" cy="3051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6757510" y="4431068"/>
            <a:ext cx="846352" cy="129592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6840620" y="5433411"/>
            <a:ext cx="1040788" cy="69882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3208769" y="34468"/>
            <a:ext cx="6297225" cy="2884403"/>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6371862" y="5259758"/>
            <a:ext cx="606598" cy="929684"/>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13832562" y="5126262"/>
            <a:ext cx="426991" cy="352805"/>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8004167" y="6513640"/>
            <a:ext cx="149446"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5255423" y="5100270"/>
            <a:ext cx="622621" cy="45984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7390366" y="2756770"/>
            <a:ext cx="459014" cy="21931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14835986" y="5917687"/>
            <a:ext cx="90741"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236717" y="5889081"/>
            <a:ext cx="3143709" cy="3156153"/>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7257881" y="7767518"/>
            <a:ext cx="746286" cy="73421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6904670" y="2662122"/>
            <a:ext cx="282328" cy="213131"/>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26225" y="7114357"/>
            <a:ext cx="1023783" cy="1063179"/>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12610305" y="4034486"/>
            <a:ext cx="245519" cy="122903"/>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5741128" y="5316970"/>
            <a:ext cx="245519" cy="499848"/>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00259" y="4825906"/>
            <a:ext cx="137588" cy="219310"/>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5977055" y="2184655"/>
            <a:ext cx="255110" cy="142446"/>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7407309" y="1803248"/>
            <a:ext cx="623541" cy="381411"/>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12578283" y="4172745"/>
            <a:ext cx="400305" cy="462462"/>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9071637" y="2947474"/>
            <a:ext cx="394969" cy="271759"/>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6445656" y="2375359"/>
            <a:ext cx="549751"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14473044" y="7195403"/>
            <a:ext cx="3170391" cy="264942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8948878" y="2976080"/>
            <a:ext cx="245519" cy="190703"/>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313030" y="8091712"/>
            <a:ext cx="1216920" cy="2646024"/>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6627129" y="6682570"/>
            <a:ext cx="976742" cy="111355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5858546" y="2859270"/>
            <a:ext cx="42700" cy="38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5041931" y="3328881"/>
            <a:ext cx="1592851" cy="1453316"/>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7176871" y="2866423"/>
            <a:ext cx="122764"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10320579" y="3190617"/>
            <a:ext cx="1035451" cy="76281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6" name="TextBox 185">
            <a:extLst>
              <a:ext uri="{FF2B5EF4-FFF2-40B4-BE49-F238E27FC236}">
                <a16:creationId xmlns:a16="http://schemas.microsoft.com/office/drawing/2014/main" id="{21360467-1BA2-4650-956C-02658E5D2D63}"/>
              </a:ext>
            </a:extLst>
          </p:cNvPr>
          <p:cNvSpPr txBox="1"/>
          <p:nvPr/>
        </p:nvSpPr>
        <p:spPr>
          <a:xfrm>
            <a:off x="-994841" y="2592601"/>
            <a:ext cx="8210550" cy="1477328"/>
          </a:xfrm>
          <a:prstGeom prst="rect">
            <a:avLst/>
          </a:prstGeom>
          <a:noFill/>
        </p:spPr>
        <p:txBody>
          <a:bodyPr wrap="square" lIns="0" tIns="0" rIns="0" bIns="0" rtlCol="0">
            <a:spAutoFit/>
          </a:bodyPr>
          <a:lstStyle/>
          <a:p>
            <a:pPr algn="ctr"/>
            <a:r>
              <a:rPr lang="en-US" sz="4800" i="1">
                <a:solidFill>
                  <a:srgbClr val="F361E9"/>
                </a:solidFill>
                <a:latin typeface="#9Slide04 Rokkitt Black" panose="00000A00000000000000" pitchFamily="2" charset="0"/>
                <a:cs typeface="#9Slide07 Pattaya" panose="00000500000000000000" pitchFamily="2" charset="-34"/>
              </a:rPr>
              <a:t>Cách mạng </a:t>
            </a:r>
          </a:p>
          <a:p>
            <a:pPr algn="ctr"/>
            <a:r>
              <a:rPr lang="en-US" sz="4800" i="1">
                <a:solidFill>
                  <a:srgbClr val="F89E4D"/>
                </a:solidFill>
                <a:latin typeface="#9Slide04 Rokkitt Black" panose="00000A00000000000000" pitchFamily="2" charset="0"/>
                <a:cs typeface="#9Slide07 Pattaya" panose="00000500000000000000" pitchFamily="2" charset="-34"/>
              </a:rPr>
              <a:t>tư sản Anh</a:t>
            </a:r>
            <a:endParaRPr lang="en-US" sz="4800">
              <a:solidFill>
                <a:srgbClr val="F89E4D"/>
              </a:solidFill>
            </a:endParaRPr>
          </a:p>
        </p:txBody>
      </p:sp>
      <p:sp>
        <p:nvSpPr>
          <p:cNvPr id="192" name="TextBox 191">
            <a:extLst>
              <a:ext uri="{FF2B5EF4-FFF2-40B4-BE49-F238E27FC236}">
                <a16:creationId xmlns:a16="http://schemas.microsoft.com/office/drawing/2014/main" id="{E0AE0960-1756-4129-9524-C009ED2E13FB}"/>
              </a:ext>
            </a:extLst>
          </p:cNvPr>
          <p:cNvSpPr txBox="1"/>
          <p:nvPr/>
        </p:nvSpPr>
        <p:spPr>
          <a:xfrm>
            <a:off x="2759091" y="11390462"/>
            <a:ext cx="8210550" cy="861774"/>
          </a:xfrm>
          <a:prstGeom prst="rect">
            <a:avLst/>
          </a:prstGeom>
          <a:noFill/>
        </p:spPr>
        <p:txBody>
          <a:bodyPr wrap="square" lIns="0" tIns="0" rIns="0" bIns="0" rtlCol="0">
            <a:spAutoFit/>
          </a:bodyPr>
          <a:lstStyle/>
          <a:p>
            <a:pPr algn="ctr"/>
            <a:r>
              <a:rPr lang="en-US" sz="2800" i="1">
                <a:solidFill>
                  <a:srgbClr val="F89E4D"/>
                </a:solidFill>
                <a:latin typeface="#9Slide04 Rokkitt Black" panose="00000A00000000000000" pitchFamily="2" charset="0"/>
                <a:cs typeface="#9Slide07 Pattaya" panose="00000500000000000000" pitchFamily="2" charset="-34"/>
              </a:rPr>
              <a:t>Chiến tranh</a:t>
            </a:r>
            <a:r>
              <a:rPr lang="en-US" sz="2800" i="1">
                <a:solidFill>
                  <a:srgbClr val="F361E9"/>
                </a:solidFill>
                <a:latin typeface="#9Slide04 Rokkitt Black" panose="00000A00000000000000" pitchFamily="2" charset="0"/>
                <a:cs typeface="#9Slide07 Pattaya" panose="00000500000000000000" pitchFamily="2" charset="-34"/>
              </a:rPr>
              <a:t> giành độc lập </a:t>
            </a:r>
          </a:p>
          <a:p>
            <a:pPr algn="ctr"/>
            <a:r>
              <a:rPr lang="en-US" sz="2800" i="1">
                <a:solidFill>
                  <a:srgbClr val="F361E9"/>
                </a:solidFill>
                <a:latin typeface="#9Slide04 Rokkitt Black" panose="00000A00000000000000" pitchFamily="2" charset="0"/>
                <a:cs typeface="#9Slide07 Pattaya" panose="00000500000000000000" pitchFamily="2" charset="-34"/>
              </a:rPr>
              <a:t>của 13 thuộc địa Anh ở Bắc Mĩ</a:t>
            </a:r>
            <a:endParaRPr lang="en-US" sz="2800">
              <a:solidFill>
                <a:srgbClr val="F89E4D"/>
              </a:solidFill>
            </a:endParaRPr>
          </a:p>
        </p:txBody>
      </p:sp>
      <p:sp>
        <p:nvSpPr>
          <p:cNvPr id="193" name="Freeform: Shape 192">
            <a:extLst>
              <a:ext uri="{FF2B5EF4-FFF2-40B4-BE49-F238E27FC236}">
                <a16:creationId xmlns:a16="http://schemas.microsoft.com/office/drawing/2014/main" id="{800FE739-3556-4F36-B7F3-11E9CEC49852}"/>
              </a:ext>
            </a:extLst>
          </p:cNvPr>
          <p:cNvSpPr/>
          <p:nvPr/>
        </p:nvSpPr>
        <p:spPr>
          <a:xfrm rot="817316">
            <a:off x="4036252" y="10764268"/>
            <a:ext cx="1149850" cy="1517234"/>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89" name="Shape">
            <a:extLst>
              <a:ext uri="{FF2B5EF4-FFF2-40B4-BE49-F238E27FC236}">
                <a16:creationId xmlns:a16="http://schemas.microsoft.com/office/drawing/2014/main" id="{1560481E-335B-4840-8382-14E241FCFFE8}"/>
              </a:ext>
            </a:extLst>
          </p:cNvPr>
          <p:cNvSpPr/>
          <p:nvPr/>
        </p:nvSpPr>
        <p:spPr>
          <a:xfrm>
            <a:off x="5279374" y="1612545"/>
            <a:ext cx="640488"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chemeClr val="accent2"/>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30220347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BA233C-8DAB-4081-A757-D3621D236702}"/>
              </a:ext>
            </a:extLst>
          </p:cNvPr>
          <p:cNvGrpSpPr/>
          <p:nvPr/>
        </p:nvGrpSpPr>
        <p:grpSpPr>
          <a:xfrm>
            <a:off x="-1676356" y="-671814"/>
            <a:ext cx="25603988" cy="10784314"/>
            <a:chOff x="540074" y="1524292"/>
            <a:chExt cx="5680841" cy="2392751"/>
          </a:xfrm>
          <a:solidFill>
            <a:srgbClr val="F1F1F1"/>
          </a:solidFill>
        </p:grpSpPr>
        <p:sp>
          <p:nvSpPr>
            <p:cNvPr id="5" name="Shape">
              <a:extLst>
                <a:ext uri="{FF2B5EF4-FFF2-40B4-BE49-F238E27FC236}">
                  <a16:creationId xmlns:a16="http://schemas.microsoft.com/office/drawing/2014/main"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6" name="TextBox 185">
            <a:extLst>
              <a:ext uri="{FF2B5EF4-FFF2-40B4-BE49-F238E27FC236}">
                <a16:creationId xmlns:a16="http://schemas.microsoft.com/office/drawing/2014/main" id="{21360467-1BA2-4650-956C-02658E5D2D63}"/>
              </a:ext>
            </a:extLst>
          </p:cNvPr>
          <p:cNvSpPr txBox="1"/>
          <p:nvPr/>
        </p:nvSpPr>
        <p:spPr>
          <a:xfrm>
            <a:off x="2088105" y="2499220"/>
            <a:ext cx="8210550" cy="861774"/>
          </a:xfrm>
          <a:prstGeom prst="rect">
            <a:avLst/>
          </a:prstGeom>
          <a:noFill/>
        </p:spPr>
        <p:txBody>
          <a:bodyPr wrap="square" lIns="0" tIns="0" rIns="0" bIns="0" rtlCol="0">
            <a:spAutoFit/>
          </a:bodyPr>
          <a:lstStyle/>
          <a:p>
            <a:pPr algn="ctr"/>
            <a:r>
              <a:rPr lang="en-US" sz="2800" i="1">
                <a:solidFill>
                  <a:srgbClr val="F89E4D"/>
                </a:solidFill>
                <a:latin typeface="#9Slide04 Rokkitt Black" panose="00000A00000000000000" pitchFamily="2" charset="0"/>
                <a:cs typeface="#9Slide07 Pattaya" panose="00000500000000000000" pitchFamily="2" charset="-34"/>
              </a:rPr>
              <a:t>Chiến tranh</a:t>
            </a:r>
            <a:r>
              <a:rPr lang="en-US" sz="2800" i="1">
                <a:solidFill>
                  <a:srgbClr val="F361E9"/>
                </a:solidFill>
                <a:latin typeface="#9Slide04 Rokkitt Black" panose="00000A00000000000000" pitchFamily="2" charset="0"/>
                <a:cs typeface="#9Slide07 Pattaya" panose="00000500000000000000" pitchFamily="2" charset="-34"/>
              </a:rPr>
              <a:t> giành độc lập </a:t>
            </a:r>
          </a:p>
          <a:p>
            <a:pPr algn="ctr"/>
            <a:r>
              <a:rPr lang="en-US" sz="2800" i="1">
                <a:solidFill>
                  <a:srgbClr val="F361E9"/>
                </a:solidFill>
                <a:latin typeface="#9Slide04 Rokkitt Black" panose="00000A00000000000000" pitchFamily="2" charset="0"/>
                <a:cs typeface="#9Slide07 Pattaya" panose="00000500000000000000" pitchFamily="2" charset="-34"/>
              </a:rPr>
              <a:t>của 13 thuộc địa Anh ở Bắc Mĩ</a:t>
            </a:r>
            <a:endParaRPr lang="en-US" sz="2800">
              <a:solidFill>
                <a:srgbClr val="F89E4D"/>
              </a:solidFill>
            </a:endParaRPr>
          </a:p>
        </p:txBody>
      </p:sp>
      <p:sp>
        <p:nvSpPr>
          <p:cNvPr id="194" name="Freeform: Shape 193">
            <a:extLst>
              <a:ext uri="{FF2B5EF4-FFF2-40B4-BE49-F238E27FC236}">
                <a16:creationId xmlns:a16="http://schemas.microsoft.com/office/drawing/2014/main" id="{33514C7E-E60D-46CB-A60A-5A6A1EAD2384}"/>
              </a:ext>
            </a:extLst>
          </p:cNvPr>
          <p:cNvSpPr/>
          <p:nvPr/>
        </p:nvSpPr>
        <p:spPr>
          <a:xfrm rot="817316">
            <a:off x="3365266" y="1873026"/>
            <a:ext cx="1149850" cy="1517234"/>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195" name="Picture 194">
            <a:extLst>
              <a:ext uri="{FF2B5EF4-FFF2-40B4-BE49-F238E27FC236}">
                <a16:creationId xmlns:a16="http://schemas.microsoft.com/office/drawing/2014/main" id="{A3229023-972D-4CB6-A4D2-757A386453C1}"/>
              </a:ext>
            </a:extLst>
          </p:cNvPr>
          <p:cNvPicPr>
            <a:picLocks noChangeAspect="1"/>
          </p:cNvPicPr>
          <p:nvPr/>
        </p:nvPicPr>
        <p:blipFill rotWithShape="1">
          <a:blip r:embed="rId2">
            <a:extLst>
              <a:ext uri="{28A0092B-C50C-407E-A947-70E740481C1C}">
                <a14:useLocalDpi xmlns:a14="http://schemas.microsoft.com/office/drawing/2010/main" val="0"/>
              </a:ext>
            </a:extLst>
          </a:blip>
          <a:srcRect l="9454" t="21111" r="11013" b="6666"/>
          <a:stretch/>
        </p:blipFill>
        <p:spPr>
          <a:xfrm rot="5400000">
            <a:off x="-7925328" y="299456"/>
            <a:ext cx="6705600" cy="5944966"/>
          </a:xfrm>
          <a:prstGeom prst="rect">
            <a:avLst/>
          </a:prstGeom>
        </p:spPr>
      </p:pic>
      <p:sp>
        <p:nvSpPr>
          <p:cNvPr id="197" name="Shape">
            <a:extLst>
              <a:ext uri="{FF2B5EF4-FFF2-40B4-BE49-F238E27FC236}">
                <a16:creationId xmlns:a16="http://schemas.microsoft.com/office/drawing/2014/main" id="{1CD6EC5E-6617-4D56-9B02-9518C97464A3}"/>
              </a:ext>
            </a:extLst>
          </p:cNvPr>
          <p:cNvSpPr/>
          <p:nvPr/>
        </p:nvSpPr>
        <p:spPr>
          <a:xfrm>
            <a:off x="-1600044" y="-4808054"/>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8" name="TextBox 197">
            <a:extLst>
              <a:ext uri="{FF2B5EF4-FFF2-40B4-BE49-F238E27FC236}">
                <a16:creationId xmlns:a16="http://schemas.microsoft.com/office/drawing/2014/main" id="{24115507-2B28-417A-B53A-26096081F596}"/>
              </a:ext>
            </a:extLst>
          </p:cNvPr>
          <p:cNvSpPr txBox="1"/>
          <p:nvPr/>
        </p:nvSpPr>
        <p:spPr>
          <a:xfrm>
            <a:off x="9811294" y="-4239133"/>
            <a:ext cx="8210550" cy="1231106"/>
          </a:xfrm>
          <a:prstGeom prst="rect">
            <a:avLst/>
          </a:prstGeom>
          <a:noFill/>
        </p:spPr>
        <p:txBody>
          <a:bodyPr wrap="square" lIns="0" tIns="0" rIns="0" bIns="0" rtlCol="0">
            <a:spAutoFit/>
          </a:bodyPr>
          <a:lstStyle/>
          <a:p>
            <a:pPr algn="ctr"/>
            <a:r>
              <a:rPr lang="en-US" sz="4000" i="1">
                <a:solidFill>
                  <a:srgbClr val="F361E9"/>
                </a:solidFill>
                <a:latin typeface="#9Slide04 Rokkitt Black" panose="00000A00000000000000" pitchFamily="2" charset="0"/>
                <a:cs typeface="#9Slide07 Pattaya" panose="00000500000000000000" pitchFamily="2" charset="-34"/>
              </a:rPr>
              <a:t>Cách mạng tư sản </a:t>
            </a:r>
          </a:p>
          <a:p>
            <a:pPr algn="ctr"/>
            <a:r>
              <a:rPr lang="en-US" sz="4000" i="1">
                <a:solidFill>
                  <a:srgbClr val="6BC067"/>
                </a:solidFill>
                <a:latin typeface="#9Slide04 Rokkitt Black" panose="00000A00000000000000" pitchFamily="2" charset="0"/>
                <a:cs typeface="#9Slide07 Pattaya" panose="00000500000000000000" pitchFamily="2" charset="-34"/>
              </a:rPr>
              <a:t>Pháp</a:t>
            </a:r>
            <a:endParaRPr lang="en-US" sz="4000">
              <a:solidFill>
                <a:srgbClr val="6BC067"/>
              </a:solidFill>
            </a:endParaRPr>
          </a:p>
        </p:txBody>
      </p:sp>
    </p:spTree>
    <p:extLst>
      <p:ext uri="{BB962C8B-B14F-4D97-AF65-F5344CB8AC3E}">
        <p14:creationId xmlns:p14="http://schemas.microsoft.com/office/powerpoint/2010/main" val="333535538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sp>
        <p:nvSpPr>
          <p:cNvPr id="5" name="Shape">
            <a:extLst>
              <a:ext uri="{FF2B5EF4-FFF2-40B4-BE49-F238E27FC236}">
                <a16:creationId xmlns:a16="http://schemas.microsoft.com/office/drawing/2014/main" id="{E25B448D-889B-47D5-AE4B-135C1A4EE8A0}"/>
              </a:ext>
            </a:extLst>
          </p:cNvPr>
          <p:cNvSpPr/>
          <p:nvPr/>
        </p:nvSpPr>
        <p:spPr>
          <a:xfrm>
            <a:off x="8684293" y="7370955"/>
            <a:ext cx="614702" cy="543508"/>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8445017" y="6741631"/>
            <a:ext cx="912692" cy="820027"/>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10062237" y="4554058"/>
            <a:ext cx="831790" cy="499848"/>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5345017" y="3857232"/>
            <a:ext cx="687519" cy="543508"/>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14700402" y="4196557"/>
            <a:ext cx="699196" cy="1190545"/>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812593" y="5111110"/>
            <a:ext cx="1067474" cy="924915"/>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7631074" y="2667720"/>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19920341" y="7289908"/>
            <a:ext cx="132842" cy="346017"/>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10793456" y="2412651"/>
            <a:ext cx="1339679" cy="653166"/>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2248344" y="8539018"/>
            <a:ext cx="426991" cy="381411"/>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9660916" y="-98088"/>
            <a:ext cx="24199587" cy="3574964"/>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6278045" y="1378083"/>
            <a:ext cx="640487" cy="681768"/>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10729406" y="3982628"/>
            <a:ext cx="368282" cy="264922"/>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8348944" y="1869143"/>
            <a:ext cx="1254283" cy="624559"/>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9053476" y="5735670"/>
            <a:ext cx="42699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10597790" y="2631961"/>
            <a:ext cx="1108358" cy="595953"/>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8658512" y="2684405"/>
            <a:ext cx="1430411" cy="503648"/>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7281474" y="3065812"/>
            <a:ext cx="313332" cy="572115"/>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6673014" y="5192161"/>
            <a:ext cx="154787" cy="405249"/>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14396170" y="4429347"/>
            <a:ext cx="667174" cy="119667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9021449" y="6169521"/>
            <a:ext cx="886006" cy="872471"/>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11738166" y="2765452"/>
            <a:ext cx="608460" cy="350700"/>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15949340" y="4047940"/>
            <a:ext cx="277546" cy="271759"/>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9421754" y="3065812"/>
            <a:ext cx="485705"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7190738" y="2221948"/>
            <a:ext cx="336255"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7559015" y="643871"/>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7559015" y="643871"/>
            <a:ext cx="789933" cy="990863"/>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9085499" y="8186217"/>
            <a:ext cx="122764"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2034849" y="5597406"/>
            <a:ext cx="304232" cy="342295"/>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8412994" y="4282975"/>
            <a:ext cx="1317531" cy="109989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9389731" y="3490929"/>
            <a:ext cx="1675934" cy="1262617"/>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2766063" y="2274987"/>
            <a:ext cx="0" cy="3814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13051155" y="5301818"/>
            <a:ext cx="181473" cy="308370"/>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6091245" y="2550910"/>
            <a:ext cx="901028" cy="624559"/>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8594462" y="5097612"/>
            <a:ext cx="918028"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16194863" y="2956155"/>
            <a:ext cx="304232" cy="357573"/>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7986002" y="7885857"/>
            <a:ext cx="1280965" cy="1034573"/>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9956393" y="5111110"/>
            <a:ext cx="805041" cy="1115623"/>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19201706" y="6631979"/>
            <a:ext cx="441090" cy="328967"/>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7725511" y="2302998"/>
            <a:ext cx="228473" cy="109657"/>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7970922" y="2088452"/>
            <a:ext cx="392179" cy="133495"/>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5605540" y="5273212"/>
            <a:ext cx="245519"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8116406" y="2360207"/>
            <a:ext cx="306607" cy="309190"/>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5301312" y="4736514"/>
            <a:ext cx="461457" cy="359462"/>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7635518" y="2517540"/>
            <a:ext cx="42700" cy="3814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8980457" y="6169521"/>
            <a:ext cx="163756" cy="150577"/>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8135448" y="-118947"/>
            <a:ext cx="10258405" cy="2869282"/>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8231521" y="2193341"/>
            <a:ext cx="667174" cy="357573"/>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10670697" y="3966890"/>
            <a:ext cx="58714" cy="133495"/>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1362343" y="4591444"/>
            <a:ext cx="132499" cy="52444"/>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6032531" y="2684405"/>
            <a:ext cx="272209" cy="410013"/>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7772511" y="1678439"/>
            <a:ext cx="699196" cy="446525"/>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16040077" y="4591444"/>
            <a:ext cx="763246" cy="1043551"/>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157953" y="6088475"/>
            <a:ext cx="1049608" cy="1481084"/>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1779590" y="7652070"/>
            <a:ext cx="682250" cy="672411"/>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17951817" y="6300880"/>
            <a:ext cx="1205283" cy="653247"/>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17328" y="5308520"/>
            <a:ext cx="491037" cy="207844"/>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9325681" y="3447224"/>
            <a:ext cx="115093" cy="109657"/>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11401916" y="3094419"/>
            <a:ext cx="1141498" cy="1063179"/>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10793456" y="3966890"/>
            <a:ext cx="590639" cy="770769"/>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7158715" y="-66503"/>
            <a:ext cx="1558511" cy="1497030"/>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15941832" y="2603354"/>
            <a:ext cx="343768" cy="433856"/>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6886505" y="4972856"/>
            <a:ext cx="944715" cy="776263"/>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6689956" y="4181431"/>
            <a:ext cx="1264023" cy="959066"/>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313586" y="4863199"/>
            <a:ext cx="394964" cy="352805"/>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18666062" y="8867980"/>
            <a:ext cx="1403729" cy="97736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19610773" y="7723760"/>
            <a:ext cx="195630" cy="175569"/>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7041292" y="1778942"/>
            <a:ext cx="240182" cy="223700"/>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12896373" y="3625433"/>
            <a:ext cx="654603" cy="326182"/>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7608841" y="7467911"/>
            <a:ext cx="1076358" cy="961459"/>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13937160" y="3776186"/>
            <a:ext cx="699196" cy="1497030"/>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9085499" y="6932335"/>
            <a:ext cx="853978" cy="1334929"/>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5360021" y="3175465"/>
            <a:ext cx="1264023" cy="1172832"/>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8108766" y="2574748"/>
            <a:ext cx="122764" cy="138264"/>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12928400" y="1897749"/>
            <a:ext cx="2380462" cy="828743"/>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7262792" y="2534225"/>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8658512" y="2169503"/>
            <a:ext cx="272209" cy="252189"/>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2240375" y="3447224"/>
            <a:ext cx="2108262" cy="147319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5360021" y="3885839"/>
            <a:ext cx="944715" cy="1005966"/>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5696276" y="4063066"/>
            <a:ext cx="1328033" cy="121015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14700402" y="5519695"/>
            <a:ext cx="1526488" cy="501237"/>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9298990" y="6851288"/>
            <a:ext cx="240187" cy="631505"/>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10088923" y="7070598"/>
            <a:ext cx="613801" cy="1087017"/>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8258212" y="2655799"/>
            <a:ext cx="186809" cy="121461"/>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15594408" y="4274399"/>
            <a:ext cx="42700" cy="38143"/>
          </a:xfrm>
          <a:prstGeom prst="rect">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7190738" y="2031244"/>
            <a:ext cx="64050" cy="57213"/>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8231521" y="1568786"/>
            <a:ext cx="362941" cy="190708"/>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7430920" y="2265387"/>
            <a:ext cx="42700" cy="3814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7436256" y="3394775"/>
            <a:ext cx="1222261" cy="1115623"/>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5754986" y="5397945"/>
            <a:ext cx="336255" cy="337724"/>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8807953" y="8405527"/>
            <a:ext cx="154787"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9389731" y="3285122"/>
            <a:ext cx="105713" cy="133495"/>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8231521" y="1429355"/>
            <a:ext cx="453678" cy="191875"/>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14577643" y="4262482"/>
            <a:ext cx="640487" cy="710374"/>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10302419" y="3654121"/>
            <a:ext cx="154787" cy="122065"/>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11860926" y="2603354"/>
            <a:ext cx="763246" cy="300361"/>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8199498" y="2603354"/>
            <a:ext cx="149446"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10270392" y="1578144"/>
            <a:ext cx="2834140" cy="1144225"/>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9389731" y="5654619"/>
            <a:ext cx="640487" cy="815263"/>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9406714" y="3394775"/>
            <a:ext cx="319277" cy="324199"/>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16589828" y="2403907"/>
            <a:ext cx="763246" cy="1181575"/>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493640" y="4579257"/>
            <a:ext cx="169516" cy="64636"/>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5968481" y="5215999"/>
            <a:ext cx="505969" cy="51967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7240658" y="2279156"/>
            <a:ext cx="868108" cy="843869"/>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9342736" y="3394775"/>
            <a:ext cx="105713" cy="300365"/>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6091245" y="1649833"/>
            <a:ext cx="309569" cy="300361"/>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9661932" y="3065812"/>
            <a:ext cx="795269" cy="653166"/>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9998191" y="2869610"/>
            <a:ext cx="1617225" cy="1191752"/>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14300102" y="5626012"/>
            <a:ext cx="3693455" cy="1306322"/>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11978290" y="3186390"/>
            <a:ext cx="2217870" cy="2231238"/>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5392049" y="805968"/>
            <a:ext cx="675002" cy="219310"/>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7921952" y="2169503"/>
            <a:ext cx="459014" cy="214546"/>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15630884" y="4291084"/>
            <a:ext cx="42700" cy="0"/>
          </a:xfrm>
          <a:prstGeom prst="ellipse">
            <a:avLst/>
          </a:pr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436350" y="4782152"/>
            <a:ext cx="517728"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806499" y="4481787"/>
            <a:ext cx="226981" cy="138264"/>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1757307" y="5406703"/>
            <a:ext cx="368282" cy="572115"/>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5360021" y="5053902"/>
            <a:ext cx="228473" cy="138264"/>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5473086" y="5053902"/>
            <a:ext cx="591473" cy="447350"/>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649841" y="4643889"/>
            <a:ext cx="336255" cy="328967"/>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3257100" y="-228600"/>
            <a:ext cx="3202418" cy="1525632"/>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8231521" y="2713012"/>
            <a:ext cx="608460" cy="543508"/>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6417612" y="5192161"/>
            <a:ext cx="346139" cy="514902"/>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7190738" y="1678439"/>
            <a:ext cx="640487" cy="600721"/>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9661932" y="2565811"/>
            <a:ext cx="523064" cy="19964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5327999" y="4972856"/>
            <a:ext cx="245519" cy="52449"/>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7372206" y="5897767"/>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2280367" y="5626012"/>
            <a:ext cx="240187" cy="285190"/>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6445402" y="1978800"/>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8108766" y="577928"/>
            <a:ext cx="731219" cy="719104"/>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20704135" y="7394792"/>
            <a:ext cx="251653" cy="175573"/>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2611286" y="10226751"/>
            <a:ext cx="218837" cy="85819"/>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9325681" y="4891801"/>
            <a:ext cx="1190238" cy="924915"/>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8258212" y="1325639"/>
            <a:ext cx="400305" cy="147093"/>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9571200" y="4620051"/>
            <a:ext cx="549751" cy="462462"/>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7436256" y="5897767"/>
            <a:ext cx="154787" cy="109657"/>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500400" y="4920407"/>
            <a:ext cx="205870" cy="104889"/>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8611422" y="3528270"/>
            <a:ext cx="959782" cy="791420"/>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172110" y="5978817"/>
            <a:ext cx="459014" cy="51967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16653873" y="6770238"/>
            <a:ext cx="213496"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994061" y="4481787"/>
            <a:ext cx="277546" cy="174748"/>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9998191" y="5053902"/>
            <a:ext cx="137588" cy="147093"/>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7372206" y="1459129"/>
            <a:ext cx="277546" cy="241029"/>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7649752" y="5669754"/>
            <a:ext cx="1534186" cy="1510497"/>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7617729" y="1978800"/>
            <a:ext cx="491037"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9176236" y="3204071"/>
            <a:ext cx="149450"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17328" y="4210037"/>
            <a:ext cx="827292" cy="271754"/>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7740484" y="2331600"/>
            <a:ext cx="426991" cy="324199"/>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96168" y="5192161"/>
            <a:ext cx="277546"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7575917" y="5788114"/>
            <a:ext cx="591558" cy="710374"/>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334527" y="5082508"/>
            <a:ext cx="969107" cy="1358767"/>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12197181" y="1786735"/>
            <a:ext cx="4130484" cy="2826510"/>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116825" y="7504450"/>
            <a:ext cx="1163547" cy="305126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7748110" y="4196606"/>
            <a:ext cx="846352" cy="129592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7831220" y="5198949"/>
            <a:ext cx="1040788" cy="698822"/>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2218169" y="-199994"/>
            <a:ext cx="6297225" cy="2884403"/>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7362462" y="5025296"/>
            <a:ext cx="606598" cy="929684"/>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14823162" y="4891801"/>
            <a:ext cx="426991" cy="352805"/>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8994767" y="6279178"/>
            <a:ext cx="149446" cy="162102"/>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6246023" y="4865808"/>
            <a:ext cx="622621" cy="45984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8380966" y="2522308"/>
            <a:ext cx="459014" cy="219310"/>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15826586" y="5683225"/>
            <a:ext cx="90741" cy="81051"/>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753883" y="5654619"/>
            <a:ext cx="3143709" cy="3156153"/>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8248481" y="7533056"/>
            <a:ext cx="746286" cy="73421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7895270" y="2427660"/>
            <a:ext cx="282328" cy="213131"/>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116825" y="6879895"/>
            <a:ext cx="1023783" cy="1063179"/>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13600905" y="3800024"/>
            <a:ext cx="245519" cy="122903"/>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6731728" y="5082508"/>
            <a:ext cx="245519" cy="499848"/>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409659" y="4591444"/>
            <a:ext cx="137588" cy="219310"/>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6967655" y="1950193"/>
            <a:ext cx="255110" cy="142446"/>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8397909" y="1568786"/>
            <a:ext cx="623541" cy="381411"/>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13568883" y="3938283"/>
            <a:ext cx="400305" cy="462462"/>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10062237" y="2713012"/>
            <a:ext cx="394969" cy="271759"/>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7436256" y="2140897"/>
            <a:ext cx="549751" cy="190703"/>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15463644" y="6960941"/>
            <a:ext cx="3170391" cy="264942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9939478" y="2741618"/>
            <a:ext cx="245519" cy="190703"/>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1303630" y="7857250"/>
            <a:ext cx="1216920" cy="2646024"/>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7617729" y="6448108"/>
            <a:ext cx="976742" cy="111355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6849146" y="2624808"/>
            <a:ext cx="42700" cy="3814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6032531" y="3094419"/>
            <a:ext cx="1592851" cy="1453316"/>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8167471" y="2631961"/>
            <a:ext cx="122764" cy="243152"/>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11311179" y="2956155"/>
            <a:ext cx="1035451" cy="762818"/>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solidFill>
            <a:srgbClr val="F1F1F1"/>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4" name="Shape">
            <a:extLst>
              <a:ext uri="{FF2B5EF4-FFF2-40B4-BE49-F238E27FC236}">
                <a16:creationId xmlns:a16="http://schemas.microsoft.com/office/drawing/2014/main" id="{2A86232C-9019-43F1-893B-0B02CF9B9332}"/>
              </a:ext>
            </a:extLst>
          </p:cNvPr>
          <p:cNvSpPr/>
          <p:nvPr/>
        </p:nvSpPr>
        <p:spPr>
          <a:xfrm>
            <a:off x="6408021" y="1968681"/>
            <a:ext cx="990858" cy="762818"/>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6" name="TextBox 185">
            <a:extLst>
              <a:ext uri="{FF2B5EF4-FFF2-40B4-BE49-F238E27FC236}">
                <a16:creationId xmlns:a16="http://schemas.microsoft.com/office/drawing/2014/main" id="{21360467-1BA2-4650-956C-02658E5D2D63}"/>
              </a:ext>
            </a:extLst>
          </p:cNvPr>
          <p:cNvSpPr txBox="1"/>
          <p:nvPr/>
        </p:nvSpPr>
        <p:spPr>
          <a:xfrm>
            <a:off x="-426515" y="2789399"/>
            <a:ext cx="8210550" cy="1231106"/>
          </a:xfrm>
          <a:prstGeom prst="rect">
            <a:avLst/>
          </a:prstGeom>
          <a:noFill/>
        </p:spPr>
        <p:txBody>
          <a:bodyPr wrap="square" lIns="0" tIns="0" rIns="0" bIns="0" rtlCol="0">
            <a:spAutoFit/>
          </a:bodyPr>
          <a:lstStyle/>
          <a:p>
            <a:pPr algn="ctr"/>
            <a:r>
              <a:rPr lang="en-US" sz="4000" i="1">
                <a:solidFill>
                  <a:srgbClr val="F361E9"/>
                </a:solidFill>
                <a:latin typeface="#9Slide04 Rokkitt Black" panose="00000A00000000000000" pitchFamily="2" charset="0"/>
                <a:cs typeface="#9Slide07 Pattaya" panose="00000500000000000000" pitchFamily="2" charset="-34"/>
              </a:rPr>
              <a:t>Cách mạng tư sản </a:t>
            </a:r>
          </a:p>
          <a:p>
            <a:pPr algn="ctr"/>
            <a:r>
              <a:rPr lang="en-US" sz="4000" i="1">
                <a:solidFill>
                  <a:srgbClr val="6BC067"/>
                </a:solidFill>
                <a:latin typeface="#9Slide04 Rokkitt Black" panose="00000A00000000000000" pitchFamily="2" charset="0"/>
                <a:cs typeface="#9Slide07 Pattaya" panose="00000500000000000000" pitchFamily="2" charset="-34"/>
              </a:rPr>
              <a:t>Pháp</a:t>
            </a:r>
            <a:endParaRPr lang="en-US" sz="4000">
              <a:solidFill>
                <a:srgbClr val="6BC067"/>
              </a:solidFill>
            </a:endParaRPr>
          </a:p>
        </p:txBody>
      </p:sp>
      <p:sp>
        <p:nvSpPr>
          <p:cNvPr id="561" name="Shape">
            <a:extLst>
              <a:ext uri="{FF2B5EF4-FFF2-40B4-BE49-F238E27FC236}">
                <a16:creationId xmlns:a16="http://schemas.microsoft.com/office/drawing/2014/main" id="{2413BD46-20D2-46BF-89DA-D6179B77070E}"/>
              </a:ext>
            </a:extLst>
          </p:cNvPr>
          <p:cNvSpPr/>
          <p:nvPr/>
        </p:nvSpPr>
        <p:spPr>
          <a:xfrm>
            <a:off x="7916725" y="-1828800"/>
            <a:ext cx="311381" cy="331450"/>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89E4D"/>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3" name="Freeform: Shape 562">
            <a:extLst>
              <a:ext uri="{FF2B5EF4-FFF2-40B4-BE49-F238E27FC236}">
                <a16:creationId xmlns:a16="http://schemas.microsoft.com/office/drawing/2014/main" id="{F323D038-854F-4D32-AB8A-5FFE309EE89B}"/>
              </a:ext>
            </a:extLst>
          </p:cNvPr>
          <p:cNvSpPr/>
          <p:nvPr/>
        </p:nvSpPr>
        <p:spPr>
          <a:xfrm rot="817316">
            <a:off x="-7746649" y="1449842"/>
            <a:ext cx="544230" cy="718116"/>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4" name="Shape">
            <a:extLst>
              <a:ext uri="{FF2B5EF4-FFF2-40B4-BE49-F238E27FC236}">
                <a16:creationId xmlns:a16="http://schemas.microsoft.com/office/drawing/2014/main" id="{65A8818C-4DEE-494E-AA45-49FF92453E88}"/>
              </a:ext>
            </a:extLst>
          </p:cNvPr>
          <p:cNvSpPr/>
          <p:nvPr/>
        </p:nvSpPr>
        <p:spPr>
          <a:xfrm>
            <a:off x="15706799" y="-2354266"/>
            <a:ext cx="513420" cy="395260"/>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368395935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1A1D27"/>
        </a:solidFill>
        <a:effectLst/>
      </p:bgPr>
    </p:bg>
    <p:spTree>
      <p:nvGrpSpPr>
        <p:cNvPr id="1" name=""/>
        <p:cNvGrpSpPr/>
        <p:nvPr/>
      </p:nvGrpSpPr>
      <p:grpSpPr>
        <a:xfrm>
          <a:off x="0" y="0"/>
          <a:ext cx="0" cy="0"/>
          <a:chOff x="0" y="0"/>
          <a:chExt cx="0" cy="0"/>
        </a:xfrm>
      </p:grpSpPr>
      <p:grpSp>
        <p:nvGrpSpPr>
          <p:cNvPr id="4" name="Group 3">
            <a:extLst>
              <a:ext uri="{FF2B5EF4-FFF2-40B4-BE49-F238E27FC236}">
                <a16:creationId xmlns:a16="http://schemas.microsoft.com/office/drawing/2014/main" id="{C1BA233C-8DAB-4081-A757-D3621D236702}"/>
              </a:ext>
            </a:extLst>
          </p:cNvPr>
          <p:cNvGrpSpPr/>
          <p:nvPr/>
        </p:nvGrpSpPr>
        <p:grpSpPr>
          <a:xfrm>
            <a:off x="820599" y="1207019"/>
            <a:ext cx="10550802" cy="4443962"/>
            <a:chOff x="540074" y="1524292"/>
            <a:chExt cx="5680841" cy="2392751"/>
          </a:xfrm>
          <a:solidFill>
            <a:srgbClr val="F1F1F1"/>
          </a:solidFill>
        </p:grpSpPr>
        <p:sp>
          <p:nvSpPr>
            <p:cNvPr id="5" name="Shape">
              <a:extLst>
                <a:ext uri="{FF2B5EF4-FFF2-40B4-BE49-F238E27FC236}">
                  <a16:creationId xmlns:a16="http://schemas.microsoft.com/office/drawing/2014/main" id="{E25B448D-889B-47D5-AE4B-135C1A4EE8A0}"/>
                </a:ext>
              </a:extLst>
            </p:cNvPr>
            <p:cNvSpPr/>
            <p:nvPr/>
          </p:nvSpPr>
          <p:spPr>
            <a:xfrm>
              <a:off x="3498198" y="3210430"/>
              <a:ext cx="136386" cy="120590"/>
            </a:xfrm>
            <a:custGeom>
              <a:avLst/>
              <a:gdLst/>
              <a:ahLst/>
              <a:cxnLst>
                <a:cxn ang="0">
                  <a:pos x="wd2" y="hd2"/>
                </a:cxn>
                <a:cxn ang="5400000">
                  <a:pos x="wd2" y="hd2"/>
                </a:cxn>
                <a:cxn ang="10800000">
                  <a:pos x="wd2" y="hd2"/>
                </a:cxn>
                <a:cxn ang="16200000">
                  <a:pos x="wd2" y="hd2"/>
                </a:cxn>
              </a:cxnLst>
              <a:rect l="0" t="0" r="r" b="b"/>
              <a:pathLst>
                <a:path w="20731" h="21600" extrusionOk="0">
                  <a:moveTo>
                    <a:pt x="20731" y="7560"/>
                  </a:moveTo>
                  <a:cubicBezTo>
                    <a:pt x="20731" y="6480"/>
                    <a:pt x="19702" y="4320"/>
                    <a:pt x="20731" y="3240"/>
                  </a:cubicBezTo>
                  <a:cubicBezTo>
                    <a:pt x="19702" y="3240"/>
                    <a:pt x="19702" y="2160"/>
                    <a:pt x="18674" y="2160"/>
                  </a:cubicBezTo>
                  <a:cubicBezTo>
                    <a:pt x="17645" y="2160"/>
                    <a:pt x="17645" y="2160"/>
                    <a:pt x="16617" y="1080"/>
                  </a:cubicBezTo>
                  <a:cubicBezTo>
                    <a:pt x="15588" y="1080"/>
                    <a:pt x="15588" y="1080"/>
                    <a:pt x="14560" y="1080"/>
                  </a:cubicBezTo>
                  <a:cubicBezTo>
                    <a:pt x="13531" y="1080"/>
                    <a:pt x="13531" y="1080"/>
                    <a:pt x="13531" y="0"/>
                  </a:cubicBezTo>
                  <a:cubicBezTo>
                    <a:pt x="12502" y="0"/>
                    <a:pt x="11474" y="0"/>
                    <a:pt x="11474" y="0"/>
                  </a:cubicBezTo>
                  <a:cubicBezTo>
                    <a:pt x="9417" y="1080"/>
                    <a:pt x="10445" y="1080"/>
                    <a:pt x="9417" y="2160"/>
                  </a:cubicBezTo>
                  <a:cubicBezTo>
                    <a:pt x="9417" y="3240"/>
                    <a:pt x="8388" y="3240"/>
                    <a:pt x="7360" y="4320"/>
                  </a:cubicBezTo>
                  <a:cubicBezTo>
                    <a:pt x="6331" y="4320"/>
                    <a:pt x="6331" y="5400"/>
                    <a:pt x="5302" y="6480"/>
                  </a:cubicBezTo>
                  <a:cubicBezTo>
                    <a:pt x="4274" y="7560"/>
                    <a:pt x="2217" y="6480"/>
                    <a:pt x="1188" y="6480"/>
                  </a:cubicBezTo>
                  <a:cubicBezTo>
                    <a:pt x="-869" y="6480"/>
                    <a:pt x="160" y="7560"/>
                    <a:pt x="1188" y="8640"/>
                  </a:cubicBezTo>
                  <a:cubicBezTo>
                    <a:pt x="1188" y="9720"/>
                    <a:pt x="1188" y="9720"/>
                    <a:pt x="2217" y="10800"/>
                  </a:cubicBezTo>
                  <a:cubicBezTo>
                    <a:pt x="2217" y="12960"/>
                    <a:pt x="3245" y="12960"/>
                    <a:pt x="4274" y="14040"/>
                  </a:cubicBezTo>
                  <a:cubicBezTo>
                    <a:pt x="5302" y="14040"/>
                    <a:pt x="5302" y="14040"/>
                    <a:pt x="5302" y="14040"/>
                  </a:cubicBezTo>
                  <a:cubicBezTo>
                    <a:pt x="5302" y="14040"/>
                    <a:pt x="5302" y="15120"/>
                    <a:pt x="5302" y="15120"/>
                  </a:cubicBezTo>
                  <a:cubicBezTo>
                    <a:pt x="5302" y="15120"/>
                    <a:pt x="6331" y="15120"/>
                    <a:pt x="6331" y="15120"/>
                  </a:cubicBezTo>
                  <a:cubicBezTo>
                    <a:pt x="6331" y="15120"/>
                    <a:pt x="6331" y="16200"/>
                    <a:pt x="6331" y="17280"/>
                  </a:cubicBezTo>
                  <a:cubicBezTo>
                    <a:pt x="7360" y="18360"/>
                    <a:pt x="7360" y="18360"/>
                    <a:pt x="9417" y="19440"/>
                  </a:cubicBezTo>
                  <a:cubicBezTo>
                    <a:pt x="9417" y="19440"/>
                    <a:pt x="9417" y="19440"/>
                    <a:pt x="10445" y="20520"/>
                  </a:cubicBezTo>
                  <a:cubicBezTo>
                    <a:pt x="11474" y="20520"/>
                    <a:pt x="12502" y="20520"/>
                    <a:pt x="13531" y="20520"/>
                  </a:cubicBezTo>
                  <a:cubicBezTo>
                    <a:pt x="13531" y="20520"/>
                    <a:pt x="15588" y="21600"/>
                    <a:pt x="15588" y="21600"/>
                  </a:cubicBezTo>
                  <a:cubicBezTo>
                    <a:pt x="16617" y="20520"/>
                    <a:pt x="17645" y="19440"/>
                    <a:pt x="18674" y="18360"/>
                  </a:cubicBezTo>
                  <a:cubicBezTo>
                    <a:pt x="18674" y="17280"/>
                    <a:pt x="18674" y="17280"/>
                    <a:pt x="18674" y="16200"/>
                  </a:cubicBezTo>
                  <a:cubicBezTo>
                    <a:pt x="19702" y="15120"/>
                    <a:pt x="20731" y="14040"/>
                    <a:pt x="20731" y="12960"/>
                  </a:cubicBezTo>
                  <a:cubicBezTo>
                    <a:pt x="20731" y="12960"/>
                    <a:pt x="19702" y="11880"/>
                    <a:pt x="19702" y="11880"/>
                  </a:cubicBezTo>
                  <a:cubicBezTo>
                    <a:pt x="19702" y="10800"/>
                    <a:pt x="19702" y="10800"/>
                    <a:pt x="19702" y="10800"/>
                  </a:cubicBezTo>
                  <a:cubicBezTo>
                    <a:pt x="19702" y="10800"/>
                    <a:pt x="19702" y="10800"/>
                    <a:pt x="19702" y="10800"/>
                  </a:cubicBezTo>
                  <a:cubicBezTo>
                    <a:pt x="19702" y="9720"/>
                    <a:pt x="20731" y="8640"/>
                    <a:pt x="20731" y="75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 name="Shape">
              <a:extLst>
                <a:ext uri="{FF2B5EF4-FFF2-40B4-BE49-F238E27FC236}">
                  <a16:creationId xmlns:a16="http://schemas.microsoft.com/office/drawing/2014/main" id="{AAD26931-219D-4C4A-88AA-762D0D265306}"/>
                </a:ext>
              </a:extLst>
            </p:cNvPr>
            <p:cNvSpPr/>
            <p:nvPr/>
          </p:nvSpPr>
          <p:spPr>
            <a:xfrm>
              <a:off x="3445109" y="3070800"/>
              <a:ext cx="202502" cy="181942"/>
            </a:xfrm>
            <a:custGeom>
              <a:avLst/>
              <a:gdLst/>
              <a:ahLst/>
              <a:cxnLst>
                <a:cxn ang="0">
                  <a:pos x="wd2" y="hd2"/>
                </a:cxn>
                <a:cxn ang="5400000">
                  <a:pos x="wd2" y="hd2"/>
                </a:cxn>
                <a:cxn ang="10800000">
                  <a:pos x="wd2" y="hd2"/>
                </a:cxn>
                <a:cxn ang="16200000">
                  <a:pos x="wd2" y="hd2"/>
                </a:cxn>
              </a:cxnLst>
              <a:rect l="0" t="0" r="r" b="b"/>
              <a:pathLst>
                <a:path w="21600" h="21600" extrusionOk="0">
                  <a:moveTo>
                    <a:pt x="20880" y="5760"/>
                  </a:moveTo>
                  <a:cubicBezTo>
                    <a:pt x="21600" y="5760"/>
                    <a:pt x="21600" y="5040"/>
                    <a:pt x="21600" y="4320"/>
                  </a:cubicBezTo>
                  <a:cubicBezTo>
                    <a:pt x="21600" y="4320"/>
                    <a:pt x="20880" y="4320"/>
                    <a:pt x="20880" y="4320"/>
                  </a:cubicBezTo>
                  <a:cubicBezTo>
                    <a:pt x="20880" y="4320"/>
                    <a:pt x="20880" y="4320"/>
                    <a:pt x="20880" y="3600"/>
                  </a:cubicBezTo>
                  <a:cubicBezTo>
                    <a:pt x="20880" y="3600"/>
                    <a:pt x="20880" y="3600"/>
                    <a:pt x="20880" y="3600"/>
                  </a:cubicBezTo>
                  <a:cubicBezTo>
                    <a:pt x="20880" y="2880"/>
                    <a:pt x="20880" y="3600"/>
                    <a:pt x="20160" y="3600"/>
                  </a:cubicBezTo>
                  <a:cubicBezTo>
                    <a:pt x="20160" y="3600"/>
                    <a:pt x="20160" y="2880"/>
                    <a:pt x="20160" y="2880"/>
                  </a:cubicBezTo>
                  <a:cubicBezTo>
                    <a:pt x="20160" y="2160"/>
                    <a:pt x="19440" y="2160"/>
                    <a:pt x="18720" y="2160"/>
                  </a:cubicBezTo>
                  <a:cubicBezTo>
                    <a:pt x="18720" y="2160"/>
                    <a:pt x="18000" y="2160"/>
                    <a:pt x="18000" y="1440"/>
                  </a:cubicBezTo>
                  <a:cubicBezTo>
                    <a:pt x="18000" y="1440"/>
                    <a:pt x="18000" y="1440"/>
                    <a:pt x="17280" y="1440"/>
                  </a:cubicBezTo>
                  <a:cubicBezTo>
                    <a:pt x="17280" y="720"/>
                    <a:pt x="17280" y="1440"/>
                    <a:pt x="16560" y="720"/>
                  </a:cubicBezTo>
                  <a:cubicBezTo>
                    <a:pt x="16560" y="720"/>
                    <a:pt x="16560" y="720"/>
                    <a:pt x="16560" y="0"/>
                  </a:cubicBezTo>
                  <a:cubicBezTo>
                    <a:pt x="15840" y="0"/>
                    <a:pt x="15120" y="720"/>
                    <a:pt x="15120" y="720"/>
                  </a:cubicBezTo>
                  <a:cubicBezTo>
                    <a:pt x="14400" y="720"/>
                    <a:pt x="13680" y="720"/>
                    <a:pt x="12960" y="720"/>
                  </a:cubicBezTo>
                  <a:cubicBezTo>
                    <a:pt x="12960" y="1440"/>
                    <a:pt x="12960" y="1440"/>
                    <a:pt x="12240" y="2160"/>
                  </a:cubicBezTo>
                  <a:cubicBezTo>
                    <a:pt x="12240" y="2880"/>
                    <a:pt x="12240" y="2160"/>
                    <a:pt x="12240" y="2880"/>
                  </a:cubicBezTo>
                  <a:cubicBezTo>
                    <a:pt x="12240" y="4320"/>
                    <a:pt x="12240" y="5040"/>
                    <a:pt x="12240" y="6480"/>
                  </a:cubicBezTo>
                  <a:cubicBezTo>
                    <a:pt x="11520" y="7920"/>
                    <a:pt x="12240" y="8640"/>
                    <a:pt x="12960" y="9360"/>
                  </a:cubicBezTo>
                  <a:cubicBezTo>
                    <a:pt x="13680" y="10080"/>
                    <a:pt x="13680" y="8640"/>
                    <a:pt x="14400" y="8640"/>
                  </a:cubicBezTo>
                  <a:cubicBezTo>
                    <a:pt x="14400" y="9360"/>
                    <a:pt x="14400" y="10800"/>
                    <a:pt x="14400" y="11520"/>
                  </a:cubicBezTo>
                  <a:cubicBezTo>
                    <a:pt x="14400" y="11520"/>
                    <a:pt x="14400" y="11520"/>
                    <a:pt x="13680" y="10800"/>
                  </a:cubicBezTo>
                  <a:cubicBezTo>
                    <a:pt x="13680" y="10800"/>
                    <a:pt x="13680" y="11520"/>
                    <a:pt x="12960" y="11520"/>
                  </a:cubicBezTo>
                  <a:cubicBezTo>
                    <a:pt x="12960" y="11520"/>
                    <a:pt x="12960" y="10800"/>
                    <a:pt x="12240" y="10800"/>
                  </a:cubicBezTo>
                  <a:cubicBezTo>
                    <a:pt x="12240" y="10080"/>
                    <a:pt x="11520" y="9360"/>
                    <a:pt x="11520" y="9360"/>
                  </a:cubicBezTo>
                  <a:cubicBezTo>
                    <a:pt x="10080" y="8640"/>
                    <a:pt x="10080" y="8640"/>
                    <a:pt x="10080" y="7920"/>
                  </a:cubicBezTo>
                  <a:cubicBezTo>
                    <a:pt x="10080" y="8640"/>
                    <a:pt x="9360" y="7200"/>
                    <a:pt x="9360" y="7200"/>
                  </a:cubicBezTo>
                  <a:cubicBezTo>
                    <a:pt x="9360" y="7200"/>
                    <a:pt x="9360" y="7920"/>
                    <a:pt x="9360" y="7920"/>
                  </a:cubicBezTo>
                  <a:cubicBezTo>
                    <a:pt x="8640" y="8640"/>
                    <a:pt x="7200" y="7920"/>
                    <a:pt x="6480" y="7920"/>
                  </a:cubicBezTo>
                  <a:cubicBezTo>
                    <a:pt x="6480" y="7920"/>
                    <a:pt x="6480" y="7920"/>
                    <a:pt x="5760" y="7920"/>
                  </a:cubicBezTo>
                  <a:cubicBezTo>
                    <a:pt x="5760" y="7200"/>
                    <a:pt x="5760" y="6480"/>
                    <a:pt x="5760" y="6480"/>
                  </a:cubicBezTo>
                  <a:cubicBezTo>
                    <a:pt x="5760" y="6480"/>
                    <a:pt x="4320" y="7920"/>
                    <a:pt x="4320" y="7200"/>
                  </a:cubicBezTo>
                  <a:cubicBezTo>
                    <a:pt x="4320" y="7200"/>
                    <a:pt x="4320" y="6480"/>
                    <a:pt x="4320" y="6480"/>
                  </a:cubicBezTo>
                  <a:cubicBezTo>
                    <a:pt x="4320" y="6480"/>
                    <a:pt x="3600" y="5760"/>
                    <a:pt x="3600" y="5760"/>
                  </a:cubicBezTo>
                  <a:cubicBezTo>
                    <a:pt x="3600" y="7200"/>
                    <a:pt x="3600" y="7920"/>
                    <a:pt x="3600" y="8640"/>
                  </a:cubicBezTo>
                  <a:cubicBezTo>
                    <a:pt x="3600" y="9360"/>
                    <a:pt x="2880" y="10080"/>
                    <a:pt x="3600" y="10800"/>
                  </a:cubicBezTo>
                  <a:cubicBezTo>
                    <a:pt x="2160" y="10800"/>
                    <a:pt x="720" y="10800"/>
                    <a:pt x="0" y="10800"/>
                  </a:cubicBezTo>
                  <a:cubicBezTo>
                    <a:pt x="0" y="12960"/>
                    <a:pt x="0" y="14400"/>
                    <a:pt x="0" y="16560"/>
                  </a:cubicBezTo>
                  <a:cubicBezTo>
                    <a:pt x="0" y="17280"/>
                    <a:pt x="0" y="18000"/>
                    <a:pt x="0" y="18720"/>
                  </a:cubicBezTo>
                  <a:cubicBezTo>
                    <a:pt x="720" y="18720"/>
                    <a:pt x="1440" y="20160"/>
                    <a:pt x="2160" y="20880"/>
                  </a:cubicBezTo>
                  <a:cubicBezTo>
                    <a:pt x="2880" y="20880"/>
                    <a:pt x="4320" y="20160"/>
                    <a:pt x="5040" y="20160"/>
                  </a:cubicBezTo>
                  <a:cubicBezTo>
                    <a:pt x="5760" y="20160"/>
                    <a:pt x="5760" y="20880"/>
                    <a:pt x="5760" y="20880"/>
                  </a:cubicBezTo>
                  <a:cubicBezTo>
                    <a:pt x="6480" y="20880"/>
                    <a:pt x="6480" y="20880"/>
                    <a:pt x="7200" y="20880"/>
                  </a:cubicBezTo>
                  <a:cubicBezTo>
                    <a:pt x="7200" y="21600"/>
                    <a:pt x="7920" y="20880"/>
                    <a:pt x="7920" y="21600"/>
                  </a:cubicBezTo>
                  <a:cubicBezTo>
                    <a:pt x="8640" y="21600"/>
                    <a:pt x="8640" y="21600"/>
                    <a:pt x="9360" y="20880"/>
                  </a:cubicBezTo>
                  <a:cubicBezTo>
                    <a:pt x="9360" y="20880"/>
                    <a:pt x="10080" y="19440"/>
                    <a:pt x="10800" y="19440"/>
                  </a:cubicBezTo>
                  <a:cubicBezTo>
                    <a:pt x="10800" y="18720"/>
                    <a:pt x="12240" y="18720"/>
                    <a:pt x="12240" y="18000"/>
                  </a:cubicBezTo>
                  <a:cubicBezTo>
                    <a:pt x="12240" y="18000"/>
                    <a:pt x="12240" y="17280"/>
                    <a:pt x="12240" y="17280"/>
                  </a:cubicBezTo>
                  <a:cubicBezTo>
                    <a:pt x="12960" y="16560"/>
                    <a:pt x="14400" y="16560"/>
                    <a:pt x="15120" y="16560"/>
                  </a:cubicBezTo>
                  <a:cubicBezTo>
                    <a:pt x="15120" y="15840"/>
                    <a:pt x="15120" y="15120"/>
                    <a:pt x="15120" y="15120"/>
                  </a:cubicBezTo>
                  <a:cubicBezTo>
                    <a:pt x="15120" y="14400"/>
                    <a:pt x="16560" y="14400"/>
                    <a:pt x="16560" y="14400"/>
                  </a:cubicBezTo>
                  <a:cubicBezTo>
                    <a:pt x="18000" y="13680"/>
                    <a:pt x="19440" y="12960"/>
                    <a:pt x="20880" y="12960"/>
                  </a:cubicBezTo>
                  <a:cubicBezTo>
                    <a:pt x="20880" y="12960"/>
                    <a:pt x="20880" y="12960"/>
                    <a:pt x="20880" y="12240"/>
                  </a:cubicBezTo>
                  <a:cubicBezTo>
                    <a:pt x="20160" y="12960"/>
                    <a:pt x="20160" y="12240"/>
                    <a:pt x="20160" y="12240"/>
                  </a:cubicBezTo>
                  <a:cubicBezTo>
                    <a:pt x="20160" y="11520"/>
                    <a:pt x="20160" y="12240"/>
                    <a:pt x="20160" y="11520"/>
                  </a:cubicBezTo>
                  <a:cubicBezTo>
                    <a:pt x="20160" y="10800"/>
                    <a:pt x="20160" y="10080"/>
                    <a:pt x="20160" y="10080"/>
                  </a:cubicBezTo>
                  <a:cubicBezTo>
                    <a:pt x="20880" y="9360"/>
                    <a:pt x="20880" y="9360"/>
                    <a:pt x="21600" y="9360"/>
                  </a:cubicBezTo>
                  <a:cubicBezTo>
                    <a:pt x="20880" y="9360"/>
                    <a:pt x="20880" y="7920"/>
                    <a:pt x="20880" y="7920"/>
                  </a:cubicBezTo>
                  <a:cubicBezTo>
                    <a:pt x="20880" y="7200"/>
                    <a:pt x="20880" y="7200"/>
                    <a:pt x="20880" y="6480"/>
                  </a:cubicBezTo>
                  <a:cubicBezTo>
                    <a:pt x="20880" y="6480"/>
                    <a:pt x="20880" y="6480"/>
                    <a:pt x="20880" y="57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 name="Shape">
              <a:extLst>
                <a:ext uri="{FF2B5EF4-FFF2-40B4-BE49-F238E27FC236}">
                  <a16:creationId xmlns:a16="http://schemas.microsoft.com/office/drawing/2014/main" id="{D4B1091C-BDD8-44B6-AEF6-BD6C3A3DA4E0}"/>
                </a:ext>
              </a:extLst>
            </p:cNvPr>
            <p:cNvSpPr/>
            <p:nvPr/>
          </p:nvSpPr>
          <p:spPr>
            <a:xfrm>
              <a:off x="3803927" y="2585436"/>
              <a:ext cx="184552" cy="110903"/>
            </a:xfrm>
            <a:custGeom>
              <a:avLst/>
              <a:gdLst/>
              <a:ahLst/>
              <a:cxnLst>
                <a:cxn ang="0">
                  <a:pos x="wd2" y="hd2"/>
                </a:cxn>
                <a:cxn ang="5400000">
                  <a:pos x="wd2" y="hd2"/>
                </a:cxn>
                <a:cxn ang="10800000">
                  <a:pos x="wd2" y="hd2"/>
                </a:cxn>
                <a:cxn ang="16200000">
                  <a:pos x="wd2" y="hd2"/>
                </a:cxn>
              </a:cxnLst>
              <a:rect l="0" t="0" r="r" b="b"/>
              <a:pathLst>
                <a:path w="21039" h="20968" extrusionOk="0">
                  <a:moveTo>
                    <a:pt x="20829" y="7326"/>
                  </a:moveTo>
                  <a:cubicBezTo>
                    <a:pt x="20057" y="5052"/>
                    <a:pt x="20057" y="3915"/>
                    <a:pt x="19286" y="2779"/>
                  </a:cubicBezTo>
                  <a:cubicBezTo>
                    <a:pt x="19286" y="2779"/>
                    <a:pt x="19286" y="505"/>
                    <a:pt x="18514" y="505"/>
                  </a:cubicBezTo>
                  <a:cubicBezTo>
                    <a:pt x="18514" y="-632"/>
                    <a:pt x="18514" y="505"/>
                    <a:pt x="17743" y="505"/>
                  </a:cubicBezTo>
                  <a:cubicBezTo>
                    <a:pt x="16200" y="505"/>
                    <a:pt x="14657" y="1642"/>
                    <a:pt x="13886" y="1642"/>
                  </a:cubicBezTo>
                  <a:cubicBezTo>
                    <a:pt x="13114" y="1642"/>
                    <a:pt x="11571" y="1642"/>
                    <a:pt x="10800" y="2779"/>
                  </a:cubicBezTo>
                  <a:cubicBezTo>
                    <a:pt x="10029" y="3915"/>
                    <a:pt x="10029" y="7326"/>
                    <a:pt x="9257" y="7326"/>
                  </a:cubicBezTo>
                  <a:cubicBezTo>
                    <a:pt x="8486" y="6189"/>
                    <a:pt x="8486" y="6189"/>
                    <a:pt x="7714" y="6189"/>
                  </a:cubicBezTo>
                  <a:cubicBezTo>
                    <a:pt x="6943" y="5052"/>
                    <a:pt x="6171" y="6189"/>
                    <a:pt x="5400" y="5052"/>
                  </a:cubicBezTo>
                  <a:cubicBezTo>
                    <a:pt x="4629" y="5052"/>
                    <a:pt x="3857" y="5052"/>
                    <a:pt x="3086" y="5052"/>
                  </a:cubicBezTo>
                  <a:cubicBezTo>
                    <a:pt x="2314" y="5052"/>
                    <a:pt x="1543" y="5052"/>
                    <a:pt x="1543" y="5052"/>
                  </a:cubicBezTo>
                  <a:cubicBezTo>
                    <a:pt x="771" y="6189"/>
                    <a:pt x="1543" y="7326"/>
                    <a:pt x="771" y="8463"/>
                  </a:cubicBezTo>
                  <a:cubicBezTo>
                    <a:pt x="771" y="8463"/>
                    <a:pt x="771" y="8463"/>
                    <a:pt x="771" y="8463"/>
                  </a:cubicBezTo>
                  <a:cubicBezTo>
                    <a:pt x="0" y="9600"/>
                    <a:pt x="771" y="9600"/>
                    <a:pt x="771" y="10736"/>
                  </a:cubicBezTo>
                  <a:cubicBezTo>
                    <a:pt x="771" y="10736"/>
                    <a:pt x="771" y="11873"/>
                    <a:pt x="771" y="13010"/>
                  </a:cubicBezTo>
                  <a:cubicBezTo>
                    <a:pt x="771" y="13010"/>
                    <a:pt x="0" y="11873"/>
                    <a:pt x="0" y="11873"/>
                  </a:cubicBezTo>
                  <a:cubicBezTo>
                    <a:pt x="0" y="13010"/>
                    <a:pt x="771" y="14147"/>
                    <a:pt x="771" y="14147"/>
                  </a:cubicBezTo>
                  <a:cubicBezTo>
                    <a:pt x="771" y="15284"/>
                    <a:pt x="771" y="15284"/>
                    <a:pt x="1543" y="16421"/>
                  </a:cubicBezTo>
                  <a:cubicBezTo>
                    <a:pt x="1543" y="16421"/>
                    <a:pt x="1543" y="17557"/>
                    <a:pt x="1543" y="17557"/>
                  </a:cubicBezTo>
                  <a:cubicBezTo>
                    <a:pt x="1543" y="17557"/>
                    <a:pt x="1543" y="18694"/>
                    <a:pt x="1543" y="18694"/>
                  </a:cubicBezTo>
                  <a:cubicBezTo>
                    <a:pt x="1543" y="19831"/>
                    <a:pt x="2314" y="19831"/>
                    <a:pt x="2314" y="20968"/>
                  </a:cubicBezTo>
                  <a:cubicBezTo>
                    <a:pt x="2314" y="20968"/>
                    <a:pt x="2314" y="20968"/>
                    <a:pt x="3086" y="20968"/>
                  </a:cubicBezTo>
                  <a:cubicBezTo>
                    <a:pt x="3857" y="20968"/>
                    <a:pt x="3857" y="20968"/>
                    <a:pt x="4629" y="20968"/>
                  </a:cubicBezTo>
                  <a:cubicBezTo>
                    <a:pt x="4629" y="20968"/>
                    <a:pt x="5400" y="20968"/>
                    <a:pt x="6171" y="19831"/>
                  </a:cubicBezTo>
                  <a:cubicBezTo>
                    <a:pt x="6171" y="18694"/>
                    <a:pt x="6943" y="18694"/>
                    <a:pt x="7714" y="18694"/>
                  </a:cubicBezTo>
                  <a:cubicBezTo>
                    <a:pt x="8486" y="18694"/>
                    <a:pt x="9257" y="18694"/>
                    <a:pt x="10029" y="17557"/>
                  </a:cubicBezTo>
                  <a:cubicBezTo>
                    <a:pt x="10029" y="17557"/>
                    <a:pt x="10800" y="16421"/>
                    <a:pt x="10800" y="16421"/>
                  </a:cubicBezTo>
                  <a:cubicBezTo>
                    <a:pt x="11571" y="16421"/>
                    <a:pt x="11571" y="16421"/>
                    <a:pt x="12343" y="16421"/>
                  </a:cubicBezTo>
                  <a:cubicBezTo>
                    <a:pt x="12343" y="16421"/>
                    <a:pt x="13114" y="15284"/>
                    <a:pt x="13114" y="15284"/>
                  </a:cubicBezTo>
                  <a:cubicBezTo>
                    <a:pt x="14657" y="13010"/>
                    <a:pt x="16971" y="13010"/>
                    <a:pt x="18514" y="11873"/>
                  </a:cubicBezTo>
                  <a:cubicBezTo>
                    <a:pt x="18514" y="11873"/>
                    <a:pt x="19286" y="11873"/>
                    <a:pt x="19286" y="10736"/>
                  </a:cubicBezTo>
                  <a:cubicBezTo>
                    <a:pt x="19286" y="10736"/>
                    <a:pt x="19286" y="9600"/>
                    <a:pt x="19286" y="9600"/>
                  </a:cubicBezTo>
                  <a:cubicBezTo>
                    <a:pt x="20057" y="8463"/>
                    <a:pt x="21600" y="8463"/>
                    <a:pt x="20829" y="73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 name="Shape">
              <a:extLst>
                <a:ext uri="{FF2B5EF4-FFF2-40B4-BE49-F238E27FC236}">
                  <a16:creationId xmlns:a16="http://schemas.microsoft.com/office/drawing/2014/main" id="{B3E623D6-FCA2-4422-9F5F-E6488D65F1B9}"/>
                </a:ext>
              </a:extLst>
            </p:cNvPr>
            <p:cNvSpPr/>
            <p:nvPr/>
          </p:nvSpPr>
          <p:spPr>
            <a:xfrm>
              <a:off x="2757302" y="2430829"/>
              <a:ext cx="152542" cy="120590"/>
            </a:xfrm>
            <a:custGeom>
              <a:avLst/>
              <a:gdLst/>
              <a:ahLst/>
              <a:cxnLst>
                <a:cxn ang="0">
                  <a:pos x="wd2" y="hd2"/>
                </a:cxn>
                <a:cxn ang="5400000">
                  <a:pos x="wd2" y="hd2"/>
                </a:cxn>
                <a:cxn ang="10800000">
                  <a:pos x="wd2" y="hd2"/>
                </a:cxn>
                <a:cxn ang="16200000">
                  <a:pos x="wd2" y="hd2"/>
                </a:cxn>
              </a:cxnLst>
              <a:rect l="0" t="0" r="r" b="b"/>
              <a:pathLst>
                <a:path w="21078" h="21600" extrusionOk="0">
                  <a:moveTo>
                    <a:pt x="21078" y="0"/>
                  </a:moveTo>
                  <a:cubicBezTo>
                    <a:pt x="21078" y="0"/>
                    <a:pt x="21078" y="1080"/>
                    <a:pt x="21078" y="1080"/>
                  </a:cubicBezTo>
                  <a:cubicBezTo>
                    <a:pt x="20139" y="2160"/>
                    <a:pt x="19200" y="1080"/>
                    <a:pt x="19200" y="1080"/>
                  </a:cubicBezTo>
                  <a:cubicBezTo>
                    <a:pt x="18261" y="2160"/>
                    <a:pt x="18261" y="2160"/>
                    <a:pt x="18261" y="2160"/>
                  </a:cubicBezTo>
                  <a:cubicBezTo>
                    <a:pt x="17321" y="2160"/>
                    <a:pt x="17321" y="2160"/>
                    <a:pt x="16382" y="2160"/>
                  </a:cubicBezTo>
                  <a:cubicBezTo>
                    <a:pt x="16382" y="2160"/>
                    <a:pt x="15443" y="2160"/>
                    <a:pt x="15443" y="2160"/>
                  </a:cubicBezTo>
                  <a:cubicBezTo>
                    <a:pt x="15443" y="2160"/>
                    <a:pt x="14504" y="2160"/>
                    <a:pt x="14504" y="2160"/>
                  </a:cubicBezTo>
                  <a:cubicBezTo>
                    <a:pt x="14504" y="2160"/>
                    <a:pt x="14504" y="2160"/>
                    <a:pt x="14504" y="2160"/>
                  </a:cubicBezTo>
                  <a:cubicBezTo>
                    <a:pt x="14504" y="3240"/>
                    <a:pt x="14504" y="4320"/>
                    <a:pt x="13565" y="4320"/>
                  </a:cubicBezTo>
                  <a:cubicBezTo>
                    <a:pt x="13565" y="4320"/>
                    <a:pt x="12626" y="4320"/>
                    <a:pt x="12626" y="5400"/>
                  </a:cubicBezTo>
                  <a:cubicBezTo>
                    <a:pt x="11687" y="6480"/>
                    <a:pt x="12626" y="7560"/>
                    <a:pt x="11687" y="8640"/>
                  </a:cubicBezTo>
                  <a:cubicBezTo>
                    <a:pt x="10748" y="9720"/>
                    <a:pt x="10748" y="9720"/>
                    <a:pt x="9808" y="9720"/>
                  </a:cubicBezTo>
                  <a:cubicBezTo>
                    <a:pt x="9808" y="10800"/>
                    <a:pt x="9808" y="10800"/>
                    <a:pt x="8869" y="11880"/>
                  </a:cubicBezTo>
                  <a:cubicBezTo>
                    <a:pt x="7930" y="11880"/>
                    <a:pt x="7930" y="11880"/>
                    <a:pt x="7930" y="12960"/>
                  </a:cubicBezTo>
                  <a:cubicBezTo>
                    <a:pt x="7930" y="14040"/>
                    <a:pt x="7930" y="15120"/>
                    <a:pt x="6991" y="16200"/>
                  </a:cubicBezTo>
                  <a:cubicBezTo>
                    <a:pt x="6991" y="16200"/>
                    <a:pt x="6991" y="16200"/>
                    <a:pt x="6991" y="17280"/>
                  </a:cubicBezTo>
                  <a:cubicBezTo>
                    <a:pt x="6991" y="17280"/>
                    <a:pt x="6052" y="18360"/>
                    <a:pt x="6052" y="18360"/>
                  </a:cubicBezTo>
                  <a:cubicBezTo>
                    <a:pt x="6052" y="18360"/>
                    <a:pt x="6052" y="18360"/>
                    <a:pt x="6052" y="19440"/>
                  </a:cubicBezTo>
                  <a:cubicBezTo>
                    <a:pt x="5113" y="20520"/>
                    <a:pt x="3235" y="19440"/>
                    <a:pt x="2295" y="19440"/>
                  </a:cubicBezTo>
                  <a:cubicBezTo>
                    <a:pt x="1356" y="19440"/>
                    <a:pt x="417" y="19440"/>
                    <a:pt x="417" y="19440"/>
                  </a:cubicBezTo>
                  <a:cubicBezTo>
                    <a:pt x="417" y="19440"/>
                    <a:pt x="-522" y="21600"/>
                    <a:pt x="417" y="21600"/>
                  </a:cubicBezTo>
                  <a:cubicBezTo>
                    <a:pt x="417" y="20520"/>
                    <a:pt x="417" y="20520"/>
                    <a:pt x="417" y="20520"/>
                  </a:cubicBezTo>
                  <a:cubicBezTo>
                    <a:pt x="1356" y="19440"/>
                    <a:pt x="3235" y="20520"/>
                    <a:pt x="4174" y="20520"/>
                  </a:cubicBezTo>
                  <a:cubicBezTo>
                    <a:pt x="6052" y="20520"/>
                    <a:pt x="7930" y="20520"/>
                    <a:pt x="9808" y="20520"/>
                  </a:cubicBezTo>
                  <a:cubicBezTo>
                    <a:pt x="9808" y="18360"/>
                    <a:pt x="9808" y="17280"/>
                    <a:pt x="9808" y="15120"/>
                  </a:cubicBezTo>
                  <a:cubicBezTo>
                    <a:pt x="9808" y="14040"/>
                    <a:pt x="10748" y="14040"/>
                    <a:pt x="11687" y="14040"/>
                  </a:cubicBezTo>
                  <a:cubicBezTo>
                    <a:pt x="12626" y="12960"/>
                    <a:pt x="12626" y="12960"/>
                    <a:pt x="12626" y="12960"/>
                  </a:cubicBezTo>
                  <a:cubicBezTo>
                    <a:pt x="12626" y="11880"/>
                    <a:pt x="12626" y="11880"/>
                    <a:pt x="12626" y="10800"/>
                  </a:cubicBezTo>
                  <a:cubicBezTo>
                    <a:pt x="12626" y="9720"/>
                    <a:pt x="12626" y="6480"/>
                    <a:pt x="12626" y="5400"/>
                  </a:cubicBezTo>
                  <a:cubicBezTo>
                    <a:pt x="12626" y="4320"/>
                    <a:pt x="13565" y="5400"/>
                    <a:pt x="14504" y="5400"/>
                  </a:cubicBezTo>
                  <a:cubicBezTo>
                    <a:pt x="16382" y="5400"/>
                    <a:pt x="17321" y="5400"/>
                    <a:pt x="19200" y="5400"/>
                  </a:cubicBezTo>
                  <a:cubicBezTo>
                    <a:pt x="20139" y="5400"/>
                    <a:pt x="21078" y="5400"/>
                    <a:pt x="21078" y="4320"/>
                  </a:cubicBezTo>
                  <a:cubicBezTo>
                    <a:pt x="21078" y="3240"/>
                    <a:pt x="21078" y="1080"/>
                    <a:pt x="21078" y="0"/>
                  </a:cubicBezTo>
                  <a:cubicBezTo>
                    <a:pt x="21078" y="0"/>
                    <a:pt x="21078" y="0"/>
                    <a:pt x="21078" y="0"/>
                  </a:cubicBezTo>
                  <a:cubicBezTo>
                    <a:pt x="21078" y="0"/>
                    <a:pt x="21078" y="0"/>
                    <a:pt x="2107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 name="Shape">
              <a:extLst>
                <a:ext uri="{FF2B5EF4-FFF2-40B4-BE49-F238E27FC236}">
                  <a16:creationId xmlns:a16="http://schemas.microsoft.com/office/drawing/2014/main" id="{57CFAEF0-33C2-4C41-BF8C-B88295F0556F}"/>
                </a:ext>
              </a:extLst>
            </p:cNvPr>
            <p:cNvSpPr/>
            <p:nvPr/>
          </p:nvSpPr>
          <p:spPr>
            <a:xfrm>
              <a:off x="4833012" y="2506116"/>
              <a:ext cx="155133" cy="264150"/>
            </a:xfrm>
            <a:custGeom>
              <a:avLst/>
              <a:gdLst/>
              <a:ahLst/>
              <a:cxnLst>
                <a:cxn ang="0">
                  <a:pos x="wd2" y="hd2"/>
                </a:cxn>
                <a:cxn ang="5400000">
                  <a:pos x="wd2" y="hd2"/>
                </a:cxn>
                <a:cxn ang="10800000">
                  <a:pos x="wd2" y="hd2"/>
                </a:cxn>
                <a:cxn ang="16200000">
                  <a:pos x="wd2" y="hd2"/>
                </a:cxn>
              </a:cxnLst>
              <a:rect l="0" t="0" r="r" b="b"/>
              <a:pathLst>
                <a:path w="21600" h="20988" extrusionOk="0">
                  <a:moveTo>
                    <a:pt x="15965" y="18453"/>
                  </a:moveTo>
                  <a:cubicBezTo>
                    <a:pt x="15965" y="18453"/>
                    <a:pt x="15965" y="18453"/>
                    <a:pt x="15965" y="18453"/>
                  </a:cubicBezTo>
                  <a:cubicBezTo>
                    <a:pt x="16904" y="18453"/>
                    <a:pt x="16904" y="18453"/>
                    <a:pt x="15965" y="18453"/>
                  </a:cubicBezTo>
                  <a:close/>
                  <a:moveTo>
                    <a:pt x="21600" y="15093"/>
                  </a:moveTo>
                  <a:cubicBezTo>
                    <a:pt x="21600" y="15093"/>
                    <a:pt x="21600" y="15093"/>
                    <a:pt x="21600" y="15573"/>
                  </a:cubicBezTo>
                  <a:cubicBezTo>
                    <a:pt x="21600" y="14613"/>
                    <a:pt x="20661" y="14133"/>
                    <a:pt x="20661" y="13653"/>
                  </a:cubicBezTo>
                  <a:cubicBezTo>
                    <a:pt x="20661" y="13653"/>
                    <a:pt x="20661" y="13653"/>
                    <a:pt x="20661" y="13653"/>
                  </a:cubicBezTo>
                  <a:cubicBezTo>
                    <a:pt x="20661" y="13173"/>
                    <a:pt x="19722" y="12213"/>
                    <a:pt x="18783" y="11733"/>
                  </a:cubicBezTo>
                  <a:cubicBezTo>
                    <a:pt x="18783" y="11253"/>
                    <a:pt x="17843" y="10773"/>
                    <a:pt x="16904" y="10293"/>
                  </a:cubicBezTo>
                  <a:cubicBezTo>
                    <a:pt x="16904" y="9813"/>
                    <a:pt x="15965" y="9813"/>
                    <a:pt x="15965" y="9333"/>
                  </a:cubicBezTo>
                  <a:cubicBezTo>
                    <a:pt x="14087" y="8853"/>
                    <a:pt x="13148" y="8373"/>
                    <a:pt x="12209" y="7893"/>
                  </a:cubicBezTo>
                  <a:cubicBezTo>
                    <a:pt x="12209" y="7893"/>
                    <a:pt x="12209" y="7893"/>
                    <a:pt x="12209" y="7893"/>
                  </a:cubicBezTo>
                  <a:cubicBezTo>
                    <a:pt x="13148" y="7413"/>
                    <a:pt x="11270" y="6933"/>
                    <a:pt x="11270" y="6933"/>
                  </a:cubicBezTo>
                  <a:cubicBezTo>
                    <a:pt x="10330" y="6453"/>
                    <a:pt x="10330" y="6453"/>
                    <a:pt x="10330" y="5973"/>
                  </a:cubicBezTo>
                  <a:cubicBezTo>
                    <a:pt x="10330" y="5493"/>
                    <a:pt x="10330" y="5013"/>
                    <a:pt x="10330" y="5013"/>
                  </a:cubicBezTo>
                  <a:cubicBezTo>
                    <a:pt x="10330" y="4533"/>
                    <a:pt x="11270" y="4533"/>
                    <a:pt x="11270" y="4533"/>
                  </a:cubicBezTo>
                  <a:cubicBezTo>
                    <a:pt x="12209" y="4053"/>
                    <a:pt x="12209" y="3573"/>
                    <a:pt x="12209" y="3573"/>
                  </a:cubicBezTo>
                  <a:cubicBezTo>
                    <a:pt x="12209" y="3573"/>
                    <a:pt x="13148" y="3573"/>
                    <a:pt x="13148" y="3573"/>
                  </a:cubicBezTo>
                  <a:cubicBezTo>
                    <a:pt x="14087" y="3093"/>
                    <a:pt x="14087" y="2613"/>
                    <a:pt x="15026" y="2613"/>
                  </a:cubicBezTo>
                  <a:cubicBezTo>
                    <a:pt x="14087" y="2133"/>
                    <a:pt x="13148" y="2613"/>
                    <a:pt x="13148" y="2133"/>
                  </a:cubicBezTo>
                  <a:cubicBezTo>
                    <a:pt x="12209" y="2133"/>
                    <a:pt x="12209" y="2133"/>
                    <a:pt x="11270" y="2133"/>
                  </a:cubicBezTo>
                  <a:cubicBezTo>
                    <a:pt x="11270" y="1653"/>
                    <a:pt x="11270" y="1653"/>
                    <a:pt x="11270" y="1173"/>
                  </a:cubicBezTo>
                  <a:cubicBezTo>
                    <a:pt x="11270" y="1173"/>
                    <a:pt x="11270" y="1173"/>
                    <a:pt x="11270" y="693"/>
                  </a:cubicBezTo>
                  <a:cubicBezTo>
                    <a:pt x="10330" y="693"/>
                    <a:pt x="10330" y="693"/>
                    <a:pt x="10330" y="693"/>
                  </a:cubicBezTo>
                  <a:cubicBezTo>
                    <a:pt x="10330" y="693"/>
                    <a:pt x="9391" y="693"/>
                    <a:pt x="9391" y="693"/>
                  </a:cubicBezTo>
                  <a:cubicBezTo>
                    <a:pt x="9391" y="693"/>
                    <a:pt x="9391" y="693"/>
                    <a:pt x="9391" y="693"/>
                  </a:cubicBezTo>
                  <a:cubicBezTo>
                    <a:pt x="8452" y="693"/>
                    <a:pt x="8452" y="213"/>
                    <a:pt x="8452" y="213"/>
                  </a:cubicBezTo>
                  <a:cubicBezTo>
                    <a:pt x="7513" y="213"/>
                    <a:pt x="7513" y="-267"/>
                    <a:pt x="6574" y="213"/>
                  </a:cubicBezTo>
                  <a:cubicBezTo>
                    <a:pt x="6574" y="693"/>
                    <a:pt x="6574" y="693"/>
                    <a:pt x="5635" y="693"/>
                  </a:cubicBezTo>
                  <a:cubicBezTo>
                    <a:pt x="5635" y="693"/>
                    <a:pt x="5635" y="693"/>
                    <a:pt x="4696" y="693"/>
                  </a:cubicBezTo>
                  <a:cubicBezTo>
                    <a:pt x="4696" y="693"/>
                    <a:pt x="4696" y="1173"/>
                    <a:pt x="4696" y="1173"/>
                  </a:cubicBezTo>
                  <a:cubicBezTo>
                    <a:pt x="4696" y="1173"/>
                    <a:pt x="3757" y="693"/>
                    <a:pt x="3757" y="693"/>
                  </a:cubicBezTo>
                  <a:cubicBezTo>
                    <a:pt x="3757" y="693"/>
                    <a:pt x="3757" y="1173"/>
                    <a:pt x="3757" y="1173"/>
                  </a:cubicBezTo>
                  <a:cubicBezTo>
                    <a:pt x="2817" y="693"/>
                    <a:pt x="2817" y="1173"/>
                    <a:pt x="2817" y="1173"/>
                  </a:cubicBezTo>
                  <a:cubicBezTo>
                    <a:pt x="1878" y="1173"/>
                    <a:pt x="1878" y="693"/>
                    <a:pt x="939" y="693"/>
                  </a:cubicBezTo>
                  <a:cubicBezTo>
                    <a:pt x="939" y="693"/>
                    <a:pt x="0" y="1173"/>
                    <a:pt x="0" y="1173"/>
                  </a:cubicBezTo>
                  <a:cubicBezTo>
                    <a:pt x="0" y="1653"/>
                    <a:pt x="939" y="1653"/>
                    <a:pt x="939" y="1653"/>
                  </a:cubicBezTo>
                  <a:cubicBezTo>
                    <a:pt x="1878" y="2133"/>
                    <a:pt x="1878" y="2613"/>
                    <a:pt x="1878" y="2133"/>
                  </a:cubicBezTo>
                  <a:cubicBezTo>
                    <a:pt x="2817" y="2613"/>
                    <a:pt x="1878" y="2613"/>
                    <a:pt x="2817" y="3093"/>
                  </a:cubicBezTo>
                  <a:cubicBezTo>
                    <a:pt x="2817" y="3093"/>
                    <a:pt x="3757" y="3573"/>
                    <a:pt x="4696" y="3573"/>
                  </a:cubicBezTo>
                  <a:cubicBezTo>
                    <a:pt x="5635" y="3573"/>
                    <a:pt x="4696" y="3573"/>
                    <a:pt x="6574" y="3573"/>
                  </a:cubicBezTo>
                  <a:cubicBezTo>
                    <a:pt x="6574" y="3573"/>
                    <a:pt x="7513" y="4053"/>
                    <a:pt x="6574" y="4053"/>
                  </a:cubicBezTo>
                  <a:cubicBezTo>
                    <a:pt x="7513" y="4053"/>
                    <a:pt x="8452" y="5013"/>
                    <a:pt x="7513" y="5493"/>
                  </a:cubicBezTo>
                  <a:cubicBezTo>
                    <a:pt x="6574" y="5493"/>
                    <a:pt x="5635" y="5013"/>
                    <a:pt x="5635" y="5493"/>
                  </a:cubicBezTo>
                  <a:cubicBezTo>
                    <a:pt x="5635" y="5493"/>
                    <a:pt x="5635" y="5493"/>
                    <a:pt x="5635" y="5973"/>
                  </a:cubicBezTo>
                  <a:cubicBezTo>
                    <a:pt x="5635" y="5973"/>
                    <a:pt x="7513" y="5973"/>
                    <a:pt x="7513" y="5973"/>
                  </a:cubicBezTo>
                  <a:cubicBezTo>
                    <a:pt x="7513" y="6453"/>
                    <a:pt x="8452" y="6453"/>
                    <a:pt x="8452" y="6453"/>
                  </a:cubicBezTo>
                  <a:cubicBezTo>
                    <a:pt x="9391" y="6933"/>
                    <a:pt x="8452" y="6933"/>
                    <a:pt x="9391" y="6933"/>
                  </a:cubicBezTo>
                  <a:cubicBezTo>
                    <a:pt x="9391" y="7413"/>
                    <a:pt x="10330" y="7413"/>
                    <a:pt x="10330" y="7413"/>
                  </a:cubicBezTo>
                  <a:cubicBezTo>
                    <a:pt x="11270" y="7893"/>
                    <a:pt x="12209" y="8373"/>
                    <a:pt x="13148" y="8853"/>
                  </a:cubicBezTo>
                  <a:cubicBezTo>
                    <a:pt x="13148" y="9333"/>
                    <a:pt x="13148" y="9813"/>
                    <a:pt x="14087" y="9813"/>
                  </a:cubicBezTo>
                  <a:cubicBezTo>
                    <a:pt x="14087" y="9813"/>
                    <a:pt x="15026" y="10293"/>
                    <a:pt x="15026" y="10293"/>
                  </a:cubicBezTo>
                  <a:cubicBezTo>
                    <a:pt x="15965" y="10773"/>
                    <a:pt x="15026" y="10293"/>
                    <a:pt x="15026" y="10773"/>
                  </a:cubicBezTo>
                  <a:cubicBezTo>
                    <a:pt x="15026" y="11253"/>
                    <a:pt x="15965" y="11253"/>
                    <a:pt x="15965" y="11733"/>
                  </a:cubicBezTo>
                  <a:cubicBezTo>
                    <a:pt x="15965" y="11733"/>
                    <a:pt x="15965" y="11733"/>
                    <a:pt x="15965" y="11733"/>
                  </a:cubicBezTo>
                  <a:cubicBezTo>
                    <a:pt x="15965" y="12213"/>
                    <a:pt x="15965" y="12213"/>
                    <a:pt x="15965" y="12213"/>
                  </a:cubicBezTo>
                  <a:cubicBezTo>
                    <a:pt x="15965" y="12693"/>
                    <a:pt x="15965" y="12693"/>
                    <a:pt x="15965" y="13173"/>
                  </a:cubicBezTo>
                  <a:cubicBezTo>
                    <a:pt x="15965" y="13173"/>
                    <a:pt x="16904" y="13653"/>
                    <a:pt x="16904" y="14133"/>
                  </a:cubicBezTo>
                  <a:cubicBezTo>
                    <a:pt x="16904" y="14133"/>
                    <a:pt x="16904" y="14613"/>
                    <a:pt x="16904" y="15093"/>
                  </a:cubicBezTo>
                  <a:cubicBezTo>
                    <a:pt x="16904" y="15093"/>
                    <a:pt x="16904" y="15573"/>
                    <a:pt x="16904" y="16053"/>
                  </a:cubicBezTo>
                  <a:cubicBezTo>
                    <a:pt x="15965" y="15573"/>
                    <a:pt x="15965" y="16053"/>
                    <a:pt x="15026" y="16053"/>
                  </a:cubicBezTo>
                  <a:cubicBezTo>
                    <a:pt x="15026" y="16053"/>
                    <a:pt x="14087" y="16053"/>
                    <a:pt x="14087" y="16533"/>
                  </a:cubicBezTo>
                  <a:cubicBezTo>
                    <a:pt x="14087" y="16533"/>
                    <a:pt x="14087" y="16533"/>
                    <a:pt x="14087" y="16533"/>
                  </a:cubicBezTo>
                  <a:cubicBezTo>
                    <a:pt x="14087" y="16533"/>
                    <a:pt x="13148" y="16533"/>
                    <a:pt x="13148" y="16533"/>
                  </a:cubicBezTo>
                  <a:cubicBezTo>
                    <a:pt x="13148" y="16533"/>
                    <a:pt x="13148" y="17013"/>
                    <a:pt x="13148" y="17013"/>
                  </a:cubicBezTo>
                  <a:cubicBezTo>
                    <a:pt x="13148" y="17493"/>
                    <a:pt x="14087" y="17493"/>
                    <a:pt x="14087" y="17973"/>
                  </a:cubicBezTo>
                  <a:cubicBezTo>
                    <a:pt x="14087" y="17973"/>
                    <a:pt x="13148" y="17973"/>
                    <a:pt x="13148" y="17973"/>
                  </a:cubicBezTo>
                  <a:cubicBezTo>
                    <a:pt x="13148" y="17493"/>
                    <a:pt x="13148" y="17493"/>
                    <a:pt x="12209" y="17493"/>
                  </a:cubicBezTo>
                  <a:cubicBezTo>
                    <a:pt x="12209" y="17493"/>
                    <a:pt x="12209" y="17973"/>
                    <a:pt x="12209" y="17973"/>
                  </a:cubicBezTo>
                  <a:cubicBezTo>
                    <a:pt x="11270" y="17973"/>
                    <a:pt x="11270" y="17493"/>
                    <a:pt x="11270" y="17973"/>
                  </a:cubicBezTo>
                  <a:cubicBezTo>
                    <a:pt x="11270" y="17973"/>
                    <a:pt x="11270" y="17973"/>
                    <a:pt x="11270" y="17973"/>
                  </a:cubicBezTo>
                  <a:cubicBezTo>
                    <a:pt x="10330" y="18453"/>
                    <a:pt x="10330" y="18453"/>
                    <a:pt x="9391" y="18453"/>
                  </a:cubicBezTo>
                  <a:cubicBezTo>
                    <a:pt x="10330" y="18453"/>
                    <a:pt x="10330" y="18453"/>
                    <a:pt x="10330" y="18933"/>
                  </a:cubicBezTo>
                  <a:cubicBezTo>
                    <a:pt x="10330" y="18933"/>
                    <a:pt x="10330" y="18933"/>
                    <a:pt x="10330" y="18933"/>
                  </a:cubicBezTo>
                  <a:cubicBezTo>
                    <a:pt x="11270" y="18933"/>
                    <a:pt x="11270" y="18933"/>
                    <a:pt x="11270" y="19413"/>
                  </a:cubicBezTo>
                  <a:cubicBezTo>
                    <a:pt x="11270" y="18933"/>
                    <a:pt x="11270" y="19413"/>
                    <a:pt x="11270" y="19413"/>
                  </a:cubicBezTo>
                  <a:cubicBezTo>
                    <a:pt x="11270" y="19893"/>
                    <a:pt x="11270" y="19893"/>
                    <a:pt x="11270" y="20373"/>
                  </a:cubicBezTo>
                  <a:cubicBezTo>
                    <a:pt x="11270" y="20373"/>
                    <a:pt x="11270" y="20853"/>
                    <a:pt x="11270" y="20853"/>
                  </a:cubicBezTo>
                  <a:cubicBezTo>
                    <a:pt x="12209" y="21333"/>
                    <a:pt x="12209" y="20373"/>
                    <a:pt x="13148" y="20373"/>
                  </a:cubicBezTo>
                  <a:cubicBezTo>
                    <a:pt x="14087" y="19893"/>
                    <a:pt x="14087" y="19893"/>
                    <a:pt x="13148" y="18933"/>
                  </a:cubicBezTo>
                  <a:cubicBezTo>
                    <a:pt x="13148" y="18933"/>
                    <a:pt x="15026" y="19893"/>
                    <a:pt x="15026" y="19413"/>
                  </a:cubicBezTo>
                  <a:cubicBezTo>
                    <a:pt x="15026" y="19413"/>
                    <a:pt x="14087" y="18933"/>
                    <a:pt x="14087" y="18933"/>
                  </a:cubicBezTo>
                  <a:cubicBezTo>
                    <a:pt x="14087" y="18933"/>
                    <a:pt x="15026" y="19413"/>
                    <a:pt x="15026" y="19413"/>
                  </a:cubicBezTo>
                  <a:cubicBezTo>
                    <a:pt x="15026" y="19413"/>
                    <a:pt x="15965" y="18933"/>
                    <a:pt x="15965" y="18933"/>
                  </a:cubicBezTo>
                  <a:cubicBezTo>
                    <a:pt x="15965" y="18933"/>
                    <a:pt x="15026" y="18453"/>
                    <a:pt x="15026" y="18453"/>
                  </a:cubicBezTo>
                  <a:cubicBezTo>
                    <a:pt x="15026" y="18933"/>
                    <a:pt x="15965" y="18453"/>
                    <a:pt x="15026" y="18453"/>
                  </a:cubicBezTo>
                  <a:cubicBezTo>
                    <a:pt x="15965" y="17973"/>
                    <a:pt x="15965" y="18933"/>
                    <a:pt x="15965" y="17973"/>
                  </a:cubicBezTo>
                  <a:cubicBezTo>
                    <a:pt x="15965" y="18933"/>
                    <a:pt x="18783" y="17973"/>
                    <a:pt x="18783" y="17493"/>
                  </a:cubicBezTo>
                  <a:cubicBezTo>
                    <a:pt x="19722" y="17493"/>
                    <a:pt x="20661" y="17013"/>
                    <a:pt x="20661" y="17013"/>
                  </a:cubicBezTo>
                  <a:cubicBezTo>
                    <a:pt x="21600" y="16533"/>
                    <a:pt x="20661" y="16533"/>
                    <a:pt x="21600" y="16053"/>
                  </a:cubicBezTo>
                  <a:cubicBezTo>
                    <a:pt x="21600" y="16053"/>
                    <a:pt x="21600" y="16053"/>
                    <a:pt x="21600" y="16533"/>
                  </a:cubicBezTo>
                  <a:cubicBezTo>
                    <a:pt x="21600" y="16053"/>
                    <a:pt x="20661" y="16053"/>
                    <a:pt x="20661" y="15573"/>
                  </a:cubicBezTo>
                  <a:cubicBezTo>
                    <a:pt x="20661" y="15573"/>
                    <a:pt x="21600" y="15573"/>
                    <a:pt x="21600" y="15573"/>
                  </a:cubicBezTo>
                  <a:cubicBezTo>
                    <a:pt x="20661" y="15573"/>
                    <a:pt x="20661" y="15093"/>
                    <a:pt x="21600" y="1509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 name="Shape">
              <a:extLst>
                <a:ext uri="{FF2B5EF4-FFF2-40B4-BE49-F238E27FC236}">
                  <a16:creationId xmlns:a16="http://schemas.microsoft.com/office/drawing/2014/main" id="{8171FE9A-0B47-4FD9-A663-B2BA03DC3E5A}"/>
                </a:ext>
              </a:extLst>
            </p:cNvPr>
            <p:cNvSpPr/>
            <p:nvPr/>
          </p:nvSpPr>
          <p:spPr>
            <a:xfrm>
              <a:off x="1751678" y="2709031"/>
              <a:ext cx="236844" cy="205214"/>
            </a:xfrm>
            <a:custGeom>
              <a:avLst/>
              <a:gdLst/>
              <a:ahLst/>
              <a:cxnLst>
                <a:cxn ang="0">
                  <a:pos x="wd2" y="hd2"/>
                </a:cxn>
                <a:cxn ang="5400000">
                  <a:pos x="wd2" y="hd2"/>
                </a:cxn>
                <a:cxn ang="10800000">
                  <a:pos x="wd2" y="hd2"/>
                </a:cxn>
                <a:cxn ang="16200000">
                  <a:pos x="wd2" y="hd2"/>
                </a:cxn>
              </a:cxnLst>
              <a:rect l="0" t="0" r="r" b="b"/>
              <a:pathLst>
                <a:path w="21600" h="21600" extrusionOk="0">
                  <a:moveTo>
                    <a:pt x="21600" y="6988"/>
                  </a:moveTo>
                  <a:cubicBezTo>
                    <a:pt x="21600" y="6353"/>
                    <a:pt x="20983" y="6353"/>
                    <a:pt x="20366" y="6988"/>
                  </a:cubicBezTo>
                  <a:cubicBezTo>
                    <a:pt x="20366" y="6988"/>
                    <a:pt x="19749" y="6988"/>
                    <a:pt x="19749" y="6988"/>
                  </a:cubicBezTo>
                  <a:cubicBezTo>
                    <a:pt x="19131" y="6988"/>
                    <a:pt x="19131" y="6988"/>
                    <a:pt x="19131" y="6353"/>
                  </a:cubicBezTo>
                  <a:cubicBezTo>
                    <a:pt x="19749" y="6353"/>
                    <a:pt x="19749" y="6353"/>
                    <a:pt x="19749" y="5718"/>
                  </a:cubicBezTo>
                  <a:cubicBezTo>
                    <a:pt x="19749" y="5718"/>
                    <a:pt x="20366" y="5718"/>
                    <a:pt x="20366" y="5082"/>
                  </a:cubicBezTo>
                  <a:cubicBezTo>
                    <a:pt x="20366" y="5082"/>
                    <a:pt x="19749" y="4447"/>
                    <a:pt x="19131" y="4447"/>
                  </a:cubicBezTo>
                  <a:cubicBezTo>
                    <a:pt x="19131" y="4447"/>
                    <a:pt x="19131" y="4447"/>
                    <a:pt x="18514" y="4447"/>
                  </a:cubicBezTo>
                  <a:cubicBezTo>
                    <a:pt x="18514" y="4447"/>
                    <a:pt x="18514" y="4447"/>
                    <a:pt x="18514" y="4447"/>
                  </a:cubicBezTo>
                  <a:cubicBezTo>
                    <a:pt x="18514" y="4447"/>
                    <a:pt x="17897" y="3812"/>
                    <a:pt x="17897" y="4447"/>
                  </a:cubicBezTo>
                  <a:cubicBezTo>
                    <a:pt x="17897" y="4447"/>
                    <a:pt x="17897" y="4447"/>
                    <a:pt x="17897" y="4447"/>
                  </a:cubicBezTo>
                  <a:cubicBezTo>
                    <a:pt x="17897" y="4447"/>
                    <a:pt x="17897" y="4447"/>
                    <a:pt x="17897" y="4447"/>
                  </a:cubicBezTo>
                  <a:cubicBezTo>
                    <a:pt x="17897" y="3812"/>
                    <a:pt x="17897" y="3812"/>
                    <a:pt x="17280" y="3812"/>
                  </a:cubicBezTo>
                  <a:cubicBezTo>
                    <a:pt x="17280" y="3812"/>
                    <a:pt x="17280" y="3812"/>
                    <a:pt x="17280" y="3812"/>
                  </a:cubicBezTo>
                  <a:cubicBezTo>
                    <a:pt x="17280" y="3812"/>
                    <a:pt x="17280" y="3176"/>
                    <a:pt x="17280" y="3176"/>
                  </a:cubicBezTo>
                  <a:cubicBezTo>
                    <a:pt x="17280" y="3176"/>
                    <a:pt x="18514" y="3176"/>
                    <a:pt x="18514" y="2541"/>
                  </a:cubicBezTo>
                  <a:cubicBezTo>
                    <a:pt x="17280" y="2541"/>
                    <a:pt x="16046" y="2541"/>
                    <a:pt x="14811" y="2541"/>
                  </a:cubicBezTo>
                  <a:cubicBezTo>
                    <a:pt x="14811" y="2541"/>
                    <a:pt x="14811" y="3176"/>
                    <a:pt x="14811" y="3176"/>
                  </a:cubicBezTo>
                  <a:cubicBezTo>
                    <a:pt x="14811" y="2541"/>
                    <a:pt x="15429" y="3176"/>
                    <a:pt x="15429" y="3176"/>
                  </a:cubicBezTo>
                  <a:cubicBezTo>
                    <a:pt x="15429" y="3176"/>
                    <a:pt x="14811" y="3176"/>
                    <a:pt x="14194" y="3176"/>
                  </a:cubicBezTo>
                  <a:cubicBezTo>
                    <a:pt x="14194" y="3812"/>
                    <a:pt x="13577" y="3812"/>
                    <a:pt x="12960" y="3812"/>
                  </a:cubicBezTo>
                  <a:cubicBezTo>
                    <a:pt x="12343" y="3812"/>
                    <a:pt x="12343" y="3176"/>
                    <a:pt x="11726" y="3176"/>
                  </a:cubicBezTo>
                  <a:cubicBezTo>
                    <a:pt x="11726" y="2541"/>
                    <a:pt x="11726" y="2541"/>
                    <a:pt x="11109" y="2541"/>
                  </a:cubicBezTo>
                  <a:cubicBezTo>
                    <a:pt x="9874" y="3176"/>
                    <a:pt x="8640" y="3812"/>
                    <a:pt x="8023" y="2541"/>
                  </a:cubicBezTo>
                  <a:cubicBezTo>
                    <a:pt x="8023" y="1906"/>
                    <a:pt x="8023" y="1906"/>
                    <a:pt x="8023" y="1271"/>
                  </a:cubicBezTo>
                  <a:cubicBezTo>
                    <a:pt x="7406" y="1271"/>
                    <a:pt x="6789" y="1271"/>
                    <a:pt x="6789" y="1271"/>
                  </a:cubicBezTo>
                  <a:cubicBezTo>
                    <a:pt x="6171" y="635"/>
                    <a:pt x="6171" y="635"/>
                    <a:pt x="6171" y="0"/>
                  </a:cubicBezTo>
                  <a:cubicBezTo>
                    <a:pt x="5554" y="0"/>
                    <a:pt x="5554" y="0"/>
                    <a:pt x="5554" y="635"/>
                  </a:cubicBezTo>
                  <a:cubicBezTo>
                    <a:pt x="5554" y="1271"/>
                    <a:pt x="5554" y="635"/>
                    <a:pt x="6171" y="635"/>
                  </a:cubicBezTo>
                  <a:cubicBezTo>
                    <a:pt x="6789" y="1271"/>
                    <a:pt x="5554" y="1271"/>
                    <a:pt x="5554" y="1271"/>
                  </a:cubicBezTo>
                  <a:cubicBezTo>
                    <a:pt x="4937" y="1271"/>
                    <a:pt x="4937" y="1271"/>
                    <a:pt x="4320" y="1906"/>
                  </a:cubicBezTo>
                  <a:cubicBezTo>
                    <a:pt x="4320" y="1906"/>
                    <a:pt x="3703" y="1906"/>
                    <a:pt x="3086" y="2541"/>
                  </a:cubicBezTo>
                  <a:cubicBezTo>
                    <a:pt x="3086" y="3176"/>
                    <a:pt x="3703" y="3812"/>
                    <a:pt x="3703" y="5082"/>
                  </a:cubicBezTo>
                  <a:cubicBezTo>
                    <a:pt x="3703" y="5082"/>
                    <a:pt x="3086" y="5718"/>
                    <a:pt x="2469" y="5718"/>
                  </a:cubicBezTo>
                  <a:cubicBezTo>
                    <a:pt x="2469" y="5718"/>
                    <a:pt x="2469" y="5082"/>
                    <a:pt x="2469" y="5082"/>
                  </a:cubicBezTo>
                  <a:cubicBezTo>
                    <a:pt x="1851" y="4447"/>
                    <a:pt x="1851" y="4447"/>
                    <a:pt x="2469" y="3812"/>
                  </a:cubicBezTo>
                  <a:cubicBezTo>
                    <a:pt x="2469" y="3176"/>
                    <a:pt x="3086" y="3176"/>
                    <a:pt x="3086" y="2541"/>
                  </a:cubicBezTo>
                  <a:cubicBezTo>
                    <a:pt x="3086" y="2541"/>
                    <a:pt x="3086" y="2541"/>
                    <a:pt x="3086" y="1906"/>
                  </a:cubicBezTo>
                  <a:cubicBezTo>
                    <a:pt x="3086" y="1906"/>
                    <a:pt x="3086" y="1906"/>
                    <a:pt x="3086" y="1906"/>
                  </a:cubicBezTo>
                  <a:cubicBezTo>
                    <a:pt x="2469" y="1906"/>
                    <a:pt x="2469" y="1271"/>
                    <a:pt x="2469" y="1271"/>
                  </a:cubicBezTo>
                  <a:cubicBezTo>
                    <a:pt x="2469" y="635"/>
                    <a:pt x="3086" y="635"/>
                    <a:pt x="3703" y="635"/>
                  </a:cubicBezTo>
                  <a:cubicBezTo>
                    <a:pt x="3086" y="635"/>
                    <a:pt x="2469" y="635"/>
                    <a:pt x="2469" y="1271"/>
                  </a:cubicBezTo>
                  <a:cubicBezTo>
                    <a:pt x="1851" y="1271"/>
                    <a:pt x="1851" y="1906"/>
                    <a:pt x="1234" y="1906"/>
                  </a:cubicBezTo>
                  <a:cubicBezTo>
                    <a:pt x="1234" y="2541"/>
                    <a:pt x="617" y="3812"/>
                    <a:pt x="617" y="4447"/>
                  </a:cubicBezTo>
                  <a:cubicBezTo>
                    <a:pt x="617" y="4447"/>
                    <a:pt x="0" y="5082"/>
                    <a:pt x="0" y="5718"/>
                  </a:cubicBezTo>
                  <a:cubicBezTo>
                    <a:pt x="617" y="5082"/>
                    <a:pt x="617" y="5718"/>
                    <a:pt x="617" y="5718"/>
                  </a:cubicBezTo>
                  <a:cubicBezTo>
                    <a:pt x="1234" y="6353"/>
                    <a:pt x="1234" y="6353"/>
                    <a:pt x="1234" y="6353"/>
                  </a:cubicBezTo>
                  <a:cubicBezTo>
                    <a:pt x="1234" y="6988"/>
                    <a:pt x="1234" y="6988"/>
                    <a:pt x="1234" y="6988"/>
                  </a:cubicBezTo>
                  <a:cubicBezTo>
                    <a:pt x="1851" y="7624"/>
                    <a:pt x="1234" y="7624"/>
                    <a:pt x="1234" y="8259"/>
                  </a:cubicBezTo>
                  <a:cubicBezTo>
                    <a:pt x="1234" y="8259"/>
                    <a:pt x="1234" y="8894"/>
                    <a:pt x="1234" y="8894"/>
                  </a:cubicBezTo>
                  <a:cubicBezTo>
                    <a:pt x="1234" y="8894"/>
                    <a:pt x="1851" y="8894"/>
                    <a:pt x="1851" y="8894"/>
                  </a:cubicBezTo>
                  <a:cubicBezTo>
                    <a:pt x="1851" y="8894"/>
                    <a:pt x="1851" y="9529"/>
                    <a:pt x="1851" y="9529"/>
                  </a:cubicBezTo>
                  <a:cubicBezTo>
                    <a:pt x="2469" y="10165"/>
                    <a:pt x="3703" y="9529"/>
                    <a:pt x="4320" y="9529"/>
                  </a:cubicBezTo>
                  <a:cubicBezTo>
                    <a:pt x="5554" y="9529"/>
                    <a:pt x="4937" y="10165"/>
                    <a:pt x="6171" y="11435"/>
                  </a:cubicBezTo>
                  <a:cubicBezTo>
                    <a:pt x="6171" y="11435"/>
                    <a:pt x="6789" y="11435"/>
                    <a:pt x="6789" y="11435"/>
                  </a:cubicBezTo>
                  <a:cubicBezTo>
                    <a:pt x="7406" y="10800"/>
                    <a:pt x="9257" y="10800"/>
                    <a:pt x="9257" y="11435"/>
                  </a:cubicBezTo>
                  <a:cubicBezTo>
                    <a:pt x="9257" y="11435"/>
                    <a:pt x="9257" y="12071"/>
                    <a:pt x="8640" y="12071"/>
                  </a:cubicBezTo>
                  <a:cubicBezTo>
                    <a:pt x="8640" y="12706"/>
                    <a:pt x="8640" y="12706"/>
                    <a:pt x="8640" y="13341"/>
                  </a:cubicBezTo>
                  <a:cubicBezTo>
                    <a:pt x="8640" y="13976"/>
                    <a:pt x="8640" y="15247"/>
                    <a:pt x="8640" y="15882"/>
                  </a:cubicBezTo>
                  <a:cubicBezTo>
                    <a:pt x="9257" y="15882"/>
                    <a:pt x="9257" y="16518"/>
                    <a:pt x="9257" y="16518"/>
                  </a:cubicBezTo>
                  <a:cubicBezTo>
                    <a:pt x="9257" y="17153"/>
                    <a:pt x="8640" y="17153"/>
                    <a:pt x="8640" y="17788"/>
                  </a:cubicBezTo>
                  <a:cubicBezTo>
                    <a:pt x="9257" y="17153"/>
                    <a:pt x="9874" y="19694"/>
                    <a:pt x="9874" y="20329"/>
                  </a:cubicBezTo>
                  <a:cubicBezTo>
                    <a:pt x="9874" y="20965"/>
                    <a:pt x="10491" y="21600"/>
                    <a:pt x="11109" y="21600"/>
                  </a:cubicBezTo>
                  <a:cubicBezTo>
                    <a:pt x="11109" y="21600"/>
                    <a:pt x="12343" y="20329"/>
                    <a:pt x="12343" y="21600"/>
                  </a:cubicBezTo>
                  <a:cubicBezTo>
                    <a:pt x="12343" y="21600"/>
                    <a:pt x="12960" y="20965"/>
                    <a:pt x="13577" y="20329"/>
                  </a:cubicBezTo>
                  <a:cubicBezTo>
                    <a:pt x="13577" y="20329"/>
                    <a:pt x="14194" y="20329"/>
                    <a:pt x="14194" y="19694"/>
                  </a:cubicBezTo>
                  <a:cubicBezTo>
                    <a:pt x="14811" y="19694"/>
                    <a:pt x="14811" y="19694"/>
                    <a:pt x="14811" y="19059"/>
                  </a:cubicBezTo>
                  <a:cubicBezTo>
                    <a:pt x="14811" y="19059"/>
                    <a:pt x="15429" y="19059"/>
                    <a:pt x="15429" y="19059"/>
                  </a:cubicBezTo>
                  <a:cubicBezTo>
                    <a:pt x="16046" y="17788"/>
                    <a:pt x="14811" y="18424"/>
                    <a:pt x="14811" y="18424"/>
                  </a:cubicBezTo>
                  <a:cubicBezTo>
                    <a:pt x="14811" y="17788"/>
                    <a:pt x="14811" y="17788"/>
                    <a:pt x="14811" y="17153"/>
                  </a:cubicBezTo>
                  <a:cubicBezTo>
                    <a:pt x="14194" y="16518"/>
                    <a:pt x="14194" y="15882"/>
                    <a:pt x="13577" y="15247"/>
                  </a:cubicBezTo>
                  <a:cubicBezTo>
                    <a:pt x="13577" y="15247"/>
                    <a:pt x="12960" y="14612"/>
                    <a:pt x="13577" y="14612"/>
                  </a:cubicBezTo>
                  <a:cubicBezTo>
                    <a:pt x="13577" y="14612"/>
                    <a:pt x="14194" y="15247"/>
                    <a:pt x="14194" y="15247"/>
                  </a:cubicBezTo>
                  <a:cubicBezTo>
                    <a:pt x="14194" y="15247"/>
                    <a:pt x="14194" y="15247"/>
                    <a:pt x="14194" y="15247"/>
                  </a:cubicBezTo>
                  <a:cubicBezTo>
                    <a:pt x="14811" y="15247"/>
                    <a:pt x="14811" y="15247"/>
                    <a:pt x="14811" y="15247"/>
                  </a:cubicBezTo>
                  <a:cubicBezTo>
                    <a:pt x="14811" y="15247"/>
                    <a:pt x="15429" y="15247"/>
                    <a:pt x="16046" y="15247"/>
                  </a:cubicBezTo>
                  <a:cubicBezTo>
                    <a:pt x="16046" y="15882"/>
                    <a:pt x="16046" y="16518"/>
                    <a:pt x="16663" y="15882"/>
                  </a:cubicBezTo>
                  <a:cubicBezTo>
                    <a:pt x="17280" y="15247"/>
                    <a:pt x="16663" y="15247"/>
                    <a:pt x="17280" y="15247"/>
                  </a:cubicBezTo>
                  <a:cubicBezTo>
                    <a:pt x="17280" y="15247"/>
                    <a:pt x="17897" y="15247"/>
                    <a:pt x="17897" y="15247"/>
                  </a:cubicBezTo>
                  <a:cubicBezTo>
                    <a:pt x="18514" y="15247"/>
                    <a:pt x="18514" y="14612"/>
                    <a:pt x="19131" y="14612"/>
                  </a:cubicBezTo>
                  <a:cubicBezTo>
                    <a:pt x="19749" y="13976"/>
                    <a:pt x="20366" y="13976"/>
                    <a:pt x="20366" y="13341"/>
                  </a:cubicBezTo>
                  <a:cubicBezTo>
                    <a:pt x="19749" y="12706"/>
                    <a:pt x="19131" y="12071"/>
                    <a:pt x="19131" y="11435"/>
                  </a:cubicBezTo>
                  <a:cubicBezTo>
                    <a:pt x="19131" y="11435"/>
                    <a:pt x="19749" y="11435"/>
                    <a:pt x="19749" y="10800"/>
                  </a:cubicBezTo>
                  <a:cubicBezTo>
                    <a:pt x="19749" y="10800"/>
                    <a:pt x="19131" y="10800"/>
                    <a:pt x="19749" y="10165"/>
                  </a:cubicBezTo>
                  <a:cubicBezTo>
                    <a:pt x="19749" y="10165"/>
                    <a:pt x="20366" y="10165"/>
                    <a:pt x="20983" y="9529"/>
                  </a:cubicBezTo>
                  <a:cubicBezTo>
                    <a:pt x="20983" y="8894"/>
                    <a:pt x="20366" y="9529"/>
                    <a:pt x="20366" y="9529"/>
                  </a:cubicBezTo>
                  <a:cubicBezTo>
                    <a:pt x="20366" y="9529"/>
                    <a:pt x="20366" y="8894"/>
                    <a:pt x="20366" y="8894"/>
                  </a:cubicBezTo>
                  <a:cubicBezTo>
                    <a:pt x="20366" y="8259"/>
                    <a:pt x="20366" y="8259"/>
                    <a:pt x="20366" y="8259"/>
                  </a:cubicBezTo>
                  <a:cubicBezTo>
                    <a:pt x="20983" y="8259"/>
                    <a:pt x="20983" y="7624"/>
                    <a:pt x="21600" y="7624"/>
                  </a:cubicBezTo>
                  <a:cubicBezTo>
                    <a:pt x="21600" y="7624"/>
                    <a:pt x="21600" y="7624"/>
                    <a:pt x="21600" y="69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 name="Square">
              <a:extLst>
                <a:ext uri="{FF2B5EF4-FFF2-40B4-BE49-F238E27FC236}">
                  <a16:creationId xmlns:a16="http://schemas.microsoft.com/office/drawing/2014/main" id="{7A82254D-9F8F-4D0F-9A3D-CEF7A6617B25}"/>
                </a:ext>
              </a:extLst>
            </p:cNvPr>
            <p:cNvSpPr/>
            <p:nvPr/>
          </p:nvSpPr>
          <p:spPr>
            <a:xfrm>
              <a:off x="3264517" y="2166908"/>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 name="Shape">
              <a:extLst>
                <a:ext uri="{FF2B5EF4-FFF2-40B4-BE49-F238E27FC236}">
                  <a16:creationId xmlns:a16="http://schemas.microsoft.com/office/drawing/2014/main" id="{8E5B6A84-87D7-4719-9FB9-FE81553B49BB}"/>
                </a:ext>
              </a:extLst>
            </p:cNvPr>
            <p:cNvSpPr/>
            <p:nvPr/>
          </p:nvSpPr>
          <p:spPr>
            <a:xfrm>
              <a:off x="5991177" y="3192448"/>
              <a:ext cx="29474" cy="76772"/>
            </a:xfrm>
            <a:custGeom>
              <a:avLst/>
              <a:gdLst/>
              <a:ahLst/>
              <a:cxnLst>
                <a:cxn ang="0">
                  <a:pos x="wd2" y="hd2"/>
                </a:cxn>
                <a:cxn ang="5400000">
                  <a:pos x="wd2" y="hd2"/>
                </a:cxn>
                <a:cxn ang="10800000">
                  <a:pos x="wd2" y="hd2"/>
                </a:cxn>
                <a:cxn ang="16200000">
                  <a:pos x="wd2" y="hd2"/>
                </a:cxn>
              </a:cxnLst>
              <a:rect l="0" t="0" r="r" b="b"/>
              <a:pathLst>
                <a:path w="19200" h="21185" extrusionOk="0">
                  <a:moveTo>
                    <a:pt x="17280" y="19938"/>
                  </a:moveTo>
                  <a:cubicBezTo>
                    <a:pt x="21600" y="19938"/>
                    <a:pt x="17280" y="18277"/>
                    <a:pt x="17280" y="19938"/>
                  </a:cubicBezTo>
                  <a:cubicBezTo>
                    <a:pt x="17280" y="21600"/>
                    <a:pt x="21600" y="21600"/>
                    <a:pt x="17280" y="19938"/>
                  </a:cubicBezTo>
                  <a:close/>
                  <a:moveTo>
                    <a:pt x="12960" y="13292"/>
                  </a:moveTo>
                  <a:cubicBezTo>
                    <a:pt x="12960" y="13292"/>
                    <a:pt x="12960" y="13292"/>
                    <a:pt x="8640" y="14954"/>
                  </a:cubicBezTo>
                  <a:cubicBezTo>
                    <a:pt x="12960" y="14954"/>
                    <a:pt x="8640" y="14954"/>
                    <a:pt x="12960" y="14954"/>
                  </a:cubicBezTo>
                  <a:cubicBezTo>
                    <a:pt x="12960" y="14954"/>
                    <a:pt x="17280" y="14954"/>
                    <a:pt x="12960" y="13292"/>
                  </a:cubicBezTo>
                  <a:close/>
                  <a:moveTo>
                    <a:pt x="8640" y="8308"/>
                  </a:moveTo>
                  <a:cubicBezTo>
                    <a:pt x="8640" y="6646"/>
                    <a:pt x="4320" y="3323"/>
                    <a:pt x="4320" y="6646"/>
                  </a:cubicBezTo>
                  <a:cubicBezTo>
                    <a:pt x="4320" y="6646"/>
                    <a:pt x="4320" y="6646"/>
                    <a:pt x="4320" y="6646"/>
                  </a:cubicBezTo>
                  <a:cubicBezTo>
                    <a:pt x="4320" y="6646"/>
                    <a:pt x="4320" y="8308"/>
                    <a:pt x="4320" y="8308"/>
                  </a:cubicBezTo>
                  <a:cubicBezTo>
                    <a:pt x="8640" y="9969"/>
                    <a:pt x="8640" y="8308"/>
                    <a:pt x="8640" y="8308"/>
                  </a:cubicBezTo>
                  <a:close/>
                  <a:moveTo>
                    <a:pt x="4320" y="3323"/>
                  </a:moveTo>
                  <a:cubicBezTo>
                    <a:pt x="4320" y="3323"/>
                    <a:pt x="4320" y="1662"/>
                    <a:pt x="4320" y="0"/>
                  </a:cubicBezTo>
                  <a:cubicBezTo>
                    <a:pt x="4320" y="0"/>
                    <a:pt x="4320" y="1662"/>
                    <a:pt x="0" y="1662"/>
                  </a:cubicBezTo>
                  <a:cubicBezTo>
                    <a:pt x="0" y="1662"/>
                    <a:pt x="4320" y="0"/>
                    <a:pt x="0" y="0"/>
                  </a:cubicBezTo>
                  <a:cubicBezTo>
                    <a:pt x="0" y="0"/>
                    <a:pt x="0" y="3323"/>
                    <a:pt x="0" y="4985"/>
                  </a:cubicBezTo>
                  <a:cubicBezTo>
                    <a:pt x="0" y="3323"/>
                    <a:pt x="4320" y="3323"/>
                    <a:pt x="432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 name="Shape">
              <a:extLst>
                <a:ext uri="{FF2B5EF4-FFF2-40B4-BE49-F238E27FC236}">
                  <a16:creationId xmlns:a16="http://schemas.microsoft.com/office/drawing/2014/main" id="{72D1CA6C-B700-41FB-832B-E916AEEF7508}"/>
                </a:ext>
              </a:extLst>
            </p:cNvPr>
            <p:cNvSpPr/>
            <p:nvPr/>
          </p:nvSpPr>
          <p:spPr>
            <a:xfrm>
              <a:off x="3966165" y="2110315"/>
              <a:ext cx="297239" cy="144920"/>
            </a:xfrm>
            <a:custGeom>
              <a:avLst/>
              <a:gdLst/>
              <a:ahLst/>
              <a:cxnLst>
                <a:cxn ang="0">
                  <a:pos x="wd2" y="hd2"/>
                </a:cxn>
                <a:cxn ang="5400000">
                  <a:pos x="wd2" y="hd2"/>
                </a:cxn>
                <a:cxn ang="10800000">
                  <a:pos x="wd2" y="hd2"/>
                </a:cxn>
                <a:cxn ang="16200000">
                  <a:pos x="wd2" y="hd2"/>
                </a:cxn>
              </a:cxnLst>
              <a:rect l="0" t="0" r="r" b="b"/>
              <a:pathLst>
                <a:path w="21600" h="21600" extrusionOk="0">
                  <a:moveTo>
                    <a:pt x="20127" y="14400"/>
                  </a:moveTo>
                  <a:cubicBezTo>
                    <a:pt x="20127" y="14400"/>
                    <a:pt x="20127" y="14400"/>
                    <a:pt x="20127" y="14400"/>
                  </a:cubicBezTo>
                  <a:cubicBezTo>
                    <a:pt x="20127" y="14400"/>
                    <a:pt x="20127" y="14400"/>
                    <a:pt x="20127" y="14400"/>
                  </a:cubicBezTo>
                  <a:cubicBezTo>
                    <a:pt x="20127" y="14400"/>
                    <a:pt x="20127" y="14400"/>
                    <a:pt x="20127" y="14400"/>
                  </a:cubicBezTo>
                  <a:close/>
                  <a:moveTo>
                    <a:pt x="19636" y="14400"/>
                  </a:moveTo>
                  <a:cubicBezTo>
                    <a:pt x="19636" y="14400"/>
                    <a:pt x="19636" y="14400"/>
                    <a:pt x="19636" y="14400"/>
                  </a:cubicBezTo>
                  <a:close/>
                  <a:moveTo>
                    <a:pt x="19636" y="14400"/>
                  </a:moveTo>
                  <a:cubicBezTo>
                    <a:pt x="19145" y="14400"/>
                    <a:pt x="19145" y="14400"/>
                    <a:pt x="19145" y="14400"/>
                  </a:cubicBezTo>
                  <a:cubicBezTo>
                    <a:pt x="19145" y="14400"/>
                    <a:pt x="19145" y="14400"/>
                    <a:pt x="19145" y="14400"/>
                  </a:cubicBezTo>
                  <a:cubicBezTo>
                    <a:pt x="19145" y="14400"/>
                    <a:pt x="19145" y="14400"/>
                    <a:pt x="19145" y="14400"/>
                  </a:cubicBezTo>
                  <a:cubicBezTo>
                    <a:pt x="19145" y="14400"/>
                    <a:pt x="19145" y="14400"/>
                    <a:pt x="19145" y="14400"/>
                  </a:cubicBezTo>
                  <a:cubicBezTo>
                    <a:pt x="19636" y="14400"/>
                    <a:pt x="19636" y="14400"/>
                    <a:pt x="19636" y="14400"/>
                  </a:cubicBezTo>
                  <a:cubicBezTo>
                    <a:pt x="19636" y="14400"/>
                    <a:pt x="19636" y="14400"/>
                    <a:pt x="19636" y="14400"/>
                  </a:cubicBezTo>
                  <a:close/>
                  <a:moveTo>
                    <a:pt x="21600" y="12600"/>
                  </a:moveTo>
                  <a:cubicBezTo>
                    <a:pt x="21109" y="12600"/>
                    <a:pt x="21109" y="11700"/>
                    <a:pt x="20618" y="11700"/>
                  </a:cubicBezTo>
                  <a:cubicBezTo>
                    <a:pt x="20618" y="11700"/>
                    <a:pt x="20618" y="11700"/>
                    <a:pt x="20127" y="11700"/>
                  </a:cubicBezTo>
                  <a:cubicBezTo>
                    <a:pt x="20127" y="10800"/>
                    <a:pt x="20127" y="10800"/>
                    <a:pt x="19636" y="10800"/>
                  </a:cubicBezTo>
                  <a:cubicBezTo>
                    <a:pt x="19636" y="10800"/>
                    <a:pt x="19636" y="10800"/>
                    <a:pt x="19636" y="10800"/>
                  </a:cubicBezTo>
                  <a:cubicBezTo>
                    <a:pt x="19145" y="10800"/>
                    <a:pt x="19636" y="10800"/>
                    <a:pt x="19145" y="10800"/>
                  </a:cubicBezTo>
                  <a:cubicBezTo>
                    <a:pt x="19145" y="10800"/>
                    <a:pt x="19145" y="11700"/>
                    <a:pt x="19145" y="11700"/>
                  </a:cubicBezTo>
                  <a:cubicBezTo>
                    <a:pt x="19145" y="11700"/>
                    <a:pt x="18655" y="10800"/>
                    <a:pt x="18655" y="10800"/>
                  </a:cubicBezTo>
                  <a:cubicBezTo>
                    <a:pt x="18164" y="10800"/>
                    <a:pt x="18164" y="10800"/>
                    <a:pt x="18164" y="10800"/>
                  </a:cubicBezTo>
                  <a:cubicBezTo>
                    <a:pt x="18164" y="10800"/>
                    <a:pt x="17673" y="10800"/>
                    <a:pt x="17673" y="10800"/>
                  </a:cubicBezTo>
                  <a:cubicBezTo>
                    <a:pt x="17673" y="9900"/>
                    <a:pt x="18655" y="9000"/>
                    <a:pt x="18655" y="9000"/>
                  </a:cubicBezTo>
                  <a:cubicBezTo>
                    <a:pt x="18655" y="8100"/>
                    <a:pt x="18164" y="9000"/>
                    <a:pt x="18164" y="9000"/>
                  </a:cubicBezTo>
                  <a:cubicBezTo>
                    <a:pt x="17673" y="9000"/>
                    <a:pt x="17182" y="9900"/>
                    <a:pt x="16691" y="9900"/>
                  </a:cubicBezTo>
                  <a:cubicBezTo>
                    <a:pt x="16691" y="10800"/>
                    <a:pt x="16691" y="10800"/>
                    <a:pt x="16200" y="11700"/>
                  </a:cubicBezTo>
                  <a:cubicBezTo>
                    <a:pt x="16200" y="11700"/>
                    <a:pt x="16200" y="12600"/>
                    <a:pt x="16200" y="12600"/>
                  </a:cubicBezTo>
                  <a:cubicBezTo>
                    <a:pt x="16200" y="12600"/>
                    <a:pt x="15709" y="12600"/>
                    <a:pt x="15709" y="12600"/>
                  </a:cubicBezTo>
                  <a:cubicBezTo>
                    <a:pt x="15218" y="11700"/>
                    <a:pt x="15709" y="11700"/>
                    <a:pt x="15218" y="11700"/>
                  </a:cubicBezTo>
                  <a:cubicBezTo>
                    <a:pt x="14727" y="10800"/>
                    <a:pt x="14236" y="11700"/>
                    <a:pt x="13745" y="10800"/>
                  </a:cubicBezTo>
                  <a:cubicBezTo>
                    <a:pt x="13745" y="10800"/>
                    <a:pt x="13745" y="9900"/>
                    <a:pt x="13255" y="9900"/>
                  </a:cubicBezTo>
                  <a:cubicBezTo>
                    <a:pt x="13255" y="9000"/>
                    <a:pt x="13255" y="9900"/>
                    <a:pt x="12764" y="9000"/>
                  </a:cubicBezTo>
                  <a:cubicBezTo>
                    <a:pt x="12273" y="9000"/>
                    <a:pt x="12273" y="7200"/>
                    <a:pt x="12273" y="6300"/>
                  </a:cubicBezTo>
                  <a:cubicBezTo>
                    <a:pt x="12273" y="7200"/>
                    <a:pt x="11782" y="6300"/>
                    <a:pt x="11291" y="6300"/>
                  </a:cubicBezTo>
                  <a:cubicBezTo>
                    <a:pt x="11291" y="5400"/>
                    <a:pt x="11291" y="5400"/>
                    <a:pt x="10800" y="4500"/>
                  </a:cubicBezTo>
                  <a:cubicBezTo>
                    <a:pt x="10800" y="4500"/>
                    <a:pt x="10800" y="4500"/>
                    <a:pt x="10309" y="5400"/>
                  </a:cubicBezTo>
                  <a:cubicBezTo>
                    <a:pt x="9818" y="5400"/>
                    <a:pt x="8836" y="5400"/>
                    <a:pt x="7855" y="5400"/>
                  </a:cubicBezTo>
                  <a:cubicBezTo>
                    <a:pt x="6873" y="5400"/>
                    <a:pt x="6873" y="3600"/>
                    <a:pt x="5891" y="3600"/>
                  </a:cubicBezTo>
                  <a:cubicBezTo>
                    <a:pt x="5400" y="2700"/>
                    <a:pt x="4909" y="1800"/>
                    <a:pt x="3927" y="900"/>
                  </a:cubicBezTo>
                  <a:cubicBezTo>
                    <a:pt x="3436" y="0"/>
                    <a:pt x="2945" y="0"/>
                    <a:pt x="1964" y="0"/>
                  </a:cubicBezTo>
                  <a:cubicBezTo>
                    <a:pt x="1473" y="0"/>
                    <a:pt x="0" y="900"/>
                    <a:pt x="0" y="1800"/>
                  </a:cubicBezTo>
                  <a:cubicBezTo>
                    <a:pt x="0" y="1800"/>
                    <a:pt x="0" y="2700"/>
                    <a:pt x="0" y="2700"/>
                  </a:cubicBezTo>
                  <a:cubicBezTo>
                    <a:pt x="491" y="4500"/>
                    <a:pt x="491" y="5400"/>
                    <a:pt x="491" y="6300"/>
                  </a:cubicBezTo>
                  <a:cubicBezTo>
                    <a:pt x="491" y="7200"/>
                    <a:pt x="982" y="8100"/>
                    <a:pt x="982" y="9000"/>
                  </a:cubicBezTo>
                  <a:cubicBezTo>
                    <a:pt x="982" y="9900"/>
                    <a:pt x="982" y="10800"/>
                    <a:pt x="982" y="10800"/>
                  </a:cubicBezTo>
                  <a:cubicBezTo>
                    <a:pt x="982" y="10800"/>
                    <a:pt x="2455" y="10800"/>
                    <a:pt x="2455" y="10800"/>
                  </a:cubicBezTo>
                  <a:cubicBezTo>
                    <a:pt x="2455" y="10800"/>
                    <a:pt x="1964" y="9900"/>
                    <a:pt x="1964" y="9000"/>
                  </a:cubicBezTo>
                  <a:cubicBezTo>
                    <a:pt x="2455" y="9000"/>
                    <a:pt x="2455" y="9000"/>
                    <a:pt x="2945" y="9000"/>
                  </a:cubicBezTo>
                  <a:cubicBezTo>
                    <a:pt x="2945" y="9000"/>
                    <a:pt x="2945" y="8100"/>
                    <a:pt x="2945" y="8100"/>
                  </a:cubicBezTo>
                  <a:cubicBezTo>
                    <a:pt x="2945" y="8100"/>
                    <a:pt x="2945" y="8100"/>
                    <a:pt x="2945" y="8100"/>
                  </a:cubicBezTo>
                  <a:cubicBezTo>
                    <a:pt x="3436" y="8100"/>
                    <a:pt x="3436" y="8100"/>
                    <a:pt x="3927" y="8100"/>
                  </a:cubicBezTo>
                  <a:cubicBezTo>
                    <a:pt x="3436" y="8100"/>
                    <a:pt x="3436" y="8100"/>
                    <a:pt x="3436" y="7200"/>
                  </a:cubicBezTo>
                  <a:cubicBezTo>
                    <a:pt x="3436" y="7200"/>
                    <a:pt x="3436" y="7200"/>
                    <a:pt x="3927" y="7200"/>
                  </a:cubicBezTo>
                  <a:cubicBezTo>
                    <a:pt x="3927" y="7200"/>
                    <a:pt x="3927" y="7200"/>
                    <a:pt x="4418" y="8100"/>
                  </a:cubicBezTo>
                  <a:cubicBezTo>
                    <a:pt x="4418" y="8100"/>
                    <a:pt x="4418" y="8100"/>
                    <a:pt x="4909" y="8100"/>
                  </a:cubicBezTo>
                  <a:cubicBezTo>
                    <a:pt x="4909" y="8100"/>
                    <a:pt x="4909" y="8100"/>
                    <a:pt x="5400" y="8100"/>
                  </a:cubicBezTo>
                  <a:cubicBezTo>
                    <a:pt x="5400" y="9000"/>
                    <a:pt x="5400" y="9000"/>
                    <a:pt x="5400" y="9000"/>
                  </a:cubicBezTo>
                  <a:cubicBezTo>
                    <a:pt x="5400" y="9000"/>
                    <a:pt x="5891" y="9000"/>
                    <a:pt x="5891" y="9900"/>
                  </a:cubicBezTo>
                  <a:cubicBezTo>
                    <a:pt x="5891" y="9900"/>
                    <a:pt x="5891" y="10800"/>
                    <a:pt x="5891" y="10800"/>
                  </a:cubicBezTo>
                  <a:cubicBezTo>
                    <a:pt x="6382" y="11700"/>
                    <a:pt x="6873" y="10800"/>
                    <a:pt x="7364" y="10800"/>
                  </a:cubicBezTo>
                  <a:cubicBezTo>
                    <a:pt x="8345" y="11700"/>
                    <a:pt x="8836" y="13500"/>
                    <a:pt x="9327" y="14400"/>
                  </a:cubicBezTo>
                  <a:cubicBezTo>
                    <a:pt x="9818" y="15300"/>
                    <a:pt x="10800" y="16200"/>
                    <a:pt x="11782" y="17100"/>
                  </a:cubicBezTo>
                  <a:cubicBezTo>
                    <a:pt x="12273" y="18000"/>
                    <a:pt x="12764" y="18900"/>
                    <a:pt x="13745" y="18900"/>
                  </a:cubicBezTo>
                  <a:cubicBezTo>
                    <a:pt x="13745" y="18900"/>
                    <a:pt x="14236" y="18900"/>
                    <a:pt x="14727" y="19800"/>
                  </a:cubicBezTo>
                  <a:cubicBezTo>
                    <a:pt x="14727" y="19800"/>
                    <a:pt x="14727" y="20700"/>
                    <a:pt x="14727" y="20700"/>
                  </a:cubicBezTo>
                  <a:cubicBezTo>
                    <a:pt x="14727" y="21600"/>
                    <a:pt x="14727" y="21600"/>
                    <a:pt x="15218" y="21600"/>
                  </a:cubicBezTo>
                  <a:cubicBezTo>
                    <a:pt x="15709" y="21600"/>
                    <a:pt x="15709" y="21600"/>
                    <a:pt x="15709" y="21600"/>
                  </a:cubicBezTo>
                  <a:cubicBezTo>
                    <a:pt x="15709" y="21600"/>
                    <a:pt x="15709" y="21600"/>
                    <a:pt x="16200" y="21600"/>
                  </a:cubicBezTo>
                  <a:cubicBezTo>
                    <a:pt x="16200" y="21600"/>
                    <a:pt x="16200" y="21600"/>
                    <a:pt x="16200" y="21600"/>
                  </a:cubicBezTo>
                  <a:cubicBezTo>
                    <a:pt x="16200" y="20700"/>
                    <a:pt x="16200" y="20700"/>
                    <a:pt x="16691" y="19800"/>
                  </a:cubicBezTo>
                  <a:cubicBezTo>
                    <a:pt x="16691" y="19800"/>
                    <a:pt x="16691" y="19800"/>
                    <a:pt x="16691" y="18900"/>
                  </a:cubicBezTo>
                  <a:cubicBezTo>
                    <a:pt x="16691" y="18900"/>
                    <a:pt x="16200" y="18900"/>
                    <a:pt x="16200" y="18000"/>
                  </a:cubicBezTo>
                  <a:cubicBezTo>
                    <a:pt x="16200" y="18000"/>
                    <a:pt x="16200" y="17100"/>
                    <a:pt x="16200" y="17100"/>
                  </a:cubicBezTo>
                  <a:cubicBezTo>
                    <a:pt x="16200" y="17100"/>
                    <a:pt x="15709" y="17100"/>
                    <a:pt x="15709" y="17100"/>
                  </a:cubicBezTo>
                  <a:cubicBezTo>
                    <a:pt x="15218" y="16200"/>
                    <a:pt x="15218" y="16200"/>
                    <a:pt x="15218" y="15300"/>
                  </a:cubicBezTo>
                  <a:cubicBezTo>
                    <a:pt x="15218" y="15300"/>
                    <a:pt x="15709" y="15300"/>
                    <a:pt x="16200" y="15300"/>
                  </a:cubicBezTo>
                  <a:cubicBezTo>
                    <a:pt x="16691" y="15300"/>
                    <a:pt x="16691" y="15300"/>
                    <a:pt x="16691" y="14400"/>
                  </a:cubicBezTo>
                  <a:cubicBezTo>
                    <a:pt x="16691" y="14400"/>
                    <a:pt x="16691" y="14400"/>
                    <a:pt x="16691" y="14400"/>
                  </a:cubicBezTo>
                  <a:cubicBezTo>
                    <a:pt x="16691" y="14400"/>
                    <a:pt x="16691" y="14400"/>
                    <a:pt x="16691" y="14400"/>
                  </a:cubicBezTo>
                  <a:cubicBezTo>
                    <a:pt x="16691" y="14400"/>
                    <a:pt x="16691" y="14400"/>
                    <a:pt x="16691" y="14400"/>
                  </a:cubicBezTo>
                  <a:cubicBezTo>
                    <a:pt x="16691" y="14400"/>
                    <a:pt x="16691" y="14400"/>
                    <a:pt x="16200" y="14400"/>
                  </a:cubicBezTo>
                  <a:cubicBezTo>
                    <a:pt x="16691" y="13500"/>
                    <a:pt x="17182" y="13500"/>
                    <a:pt x="17182" y="13500"/>
                  </a:cubicBezTo>
                  <a:cubicBezTo>
                    <a:pt x="17182" y="13500"/>
                    <a:pt x="17182" y="13500"/>
                    <a:pt x="17182" y="13500"/>
                  </a:cubicBezTo>
                  <a:cubicBezTo>
                    <a:pt x="17182" y="13500"/>
                    <a:pt x="17182" y="12600"/>
                    <a:pt x="17182" y="12600"/>
                  </a:cubicBezTo>
                  <a:cubicBezTo>
                    <a:pt x="17182" y="11700"/>
                    <a:pt x="17673" y="12600"/>
                    <a:pt x="17673" y="12600"/>
                  </a:cubicBezTo>
                  <a:cubicBezTo>
                    <a:pt x="18164" y="11700"/>
                    <a:pt x="18164" y="11700"/>
                    <a:pt x="18655" y="12600"/>
                  </a:cubicBezTo>
                  <a:cubicBezTo>
                    <a:pt x="18655" y="12600"/>
                    <a:pt x="18655" y="12600"/>
                    <a:pt x="18655" y="13500"/>
                  </a:cubicBezTo>
                  <a:cubicBezTo>
                    <a:pt x="18655" y="13500"/>
                    <a:pt x="18655" y="13500"/>
                    <a:pt x="19145" y="13500"/>
                  </a:cubicBezTo>
                  <a:cubicBezTo>
                    <a:pt x="19145" y="13500"/>
                    <a:pt x="19145" y="13500"/>
                    <a:pt x="19636" y="13500"/>
                  </a:cubicBezTo>
                  <a:cubicBezTo>
                    <a:pt x="19636" y="13500"/>
                    <a:pt x="19636" y="13500"/>
                    <a:pt x="20127" y="13500"/>
                  </a:cubicBezTo>
                  <a:cubicBezTo>
                    <a:pt x="20127" y="13500"/>
                    <a:pt x="20127" y="13500"/>
                    <a:pt x="20618" y="13500"/>
                  </a:cubicBezTo>
                  <a:cubicBezTo>
                    <a:pt x="20618" y="13500"/>
                    <a:pt x="21109" y="13500"/>
                    <a:pt x="20618" y="12600"/>
                  </a:cubicBezTo>
                  <a:cubicBezTo>
                    <a:pt x="21109" y="13500"/>
                    <a:pt x="21600" y="12600"/>
                    <a:pt x="21600" y="12600"/>
                  </a:cubicBezTo>
                  <a:close/>
                  <a:moveTo>
                    <a:pt x="18655" y="11700"/>
                  </a:moveTo>
                  <a:cubicBezTo>
                    <a:pt x="18655" y="11700"/>
                    <a:pt x="18655" y="11700"/>
                    <a:pt x="18164" y="11700"/>
                  </a:cubicBezTo>
                  <a:cubicBezTo>
                    <a:pt x="18655" y="11700"/>
                    <a:pt x="18655" y="11700"/>
                    <a:pt x="18655" y="11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 name="Shape">
              <a:extLst>
                <a:ext uri="{FF2B5EF4-FFF2-40B4-BE49-F238E27FC236}">
                  <a16:creationId xmlns:a16="http://schemas.microsoft.com/office/drawing/2014/main" id="{CBB5A65A-0171-4C45-9F0B-564C43E1CE5F}"/>
                </a:ext>
              </a:extLst>
            </p:cNvPr>
            <p:cNvSpPr/>
            <p:nvPr/>
          </p:nvSpPr>
          <p:spPr>
            <a:xfrm>
              <a:off x="2070233" y="3469592"/>
              <a:ext cx="94738" cy="84625"/>
            </a:xfrm>
            <a:custGeom>
              <a:avLst/>
              <a:gdLst/>
              <a:ahLst/>
              <a:cxnLst>
                <a:cxn ang="0">
                  <a:pos x="wd2" y="hd2"/>
                </a:cxn>
                <a:cxn ang="5400000">
                  <a:pos x="wd2" y="hd2"/>
                </a:cxn>
                <a:cxn ang="10800000">
                  <a:pos x="wd2" y="hd2"/>
                </a:cxn>
                <a:cxn ang="16200000">
                  <a:pos x="wd2" y="hd2"/>
                </a:cxn>
              </a:cxnLst>
              <a:rect l="0" t="0" r="r" b="b"/>
              <a:pathLst>
                <a:path w="21600" h="21600" extrusionOk="0">
                  <a:moveTo>
                    <a:pt x="20057" y="15429"/>
                  </a:moveTo>
                  <a:cubicBezTo>
                    <a:pt x="20057" y="15429"/>
                    <a:pt x="20057" y="13886"/>
                    <a:pt x="20057" y="12343"/>
                  </a:cubicBezTo>
                  <a:cubicBezTo>
                    <a:pt x="20057" y="12343"/>
                    <a:pt x="21600" y="12343"/>
                    <a:pt x="20057" y="10800"/>
                  </a:cubicBezTo>
                  <a:cubicBezTo>
                    <a:pt x="20057" y="10800"/>
                    <a:pt x="18514" y="10800"/>
                    <a:pt x="18514" y="9257"/>
                  </a:cubicBezTo>
                  <a:cubicBezTo>
                    <a:pt x="16971" y="9257"/>
                    <a:pt x="15429" y="7714"/>
                    <a:pt x="13886" y="6171"/>
                  </a:cubicBezTo>
                  <a:cubicBezTo>
                    <a:pt x="13886" y="6171"/>
                    <a:pt x="12343" y="4629"/>
                    <a:pt x="12343" y="4629"/>
                  </a:cubicBezTo>
                  <a:cubicBezTo>
                    <a:pt x="10800" y="4629"/>
                    <a:pt x="10800" y="3086"/>
                    <a:pt x="10800" y="3086"/>
                  </a:cubicBezTo>
                  <a:cubicBezTo>
                    <a:pt x="9257" y="3086"/>
                    <a:pt x="9257" y="3086"/>
                    <a:pt x="9257" y="3086"/>
                  </a:cubicBezTo>
                  <a:cubicBezTo>
                    <a:pt x="9257" y="3086"/>
                    <a:pt x="9257" y="4629"/>
                    <a:pt x="7714" y="3086"/>
                  </a:cubicBezTo>
                  <a:cubicBezTo>
                    <a:pt x="7714" y="4629"/>
                    <a:pt x="7714" y="3086"/>
                    <a:pt x="7714" y="3086"/>
                  </a:cubicBezTo>
                  <a:cubicBezTo>
                    <a:pt x="7714" y="1543"/>
                    <a:pt x="4629" y="0"/>
                    <a:pt x="4629" y="0"/>
                  </a:cubicBezTo>
                  <a:cubicBezTo>
                    <a:pt x="3086" y="0"/>
                    <a:pt x="3086" y="1543"/>
                    <a:pt x="1543" y="0"/>
                  </a:cubicBezTo>
                  <a:cubicBezTo>
                    <a:pt x="1543" y="0"/>
                    <a:pt x="1543" y="0"/>
                    <a:pt x="0" y="1543"/>
                  </a:cubicBezTo>
                  <a:cubicBezTo>
                    <a:pt x="0" y="1543"/>
                    <a:pt x="1543" y="1543"/>
                    <a:pt x="1543" y="3086"/>
                  </a:cubicBezTo>
                  <a:cubicBezTo>
                    <a:pt x="1543" y="3086"/>
                    <a:pt x="1543" y="3086"/>
                    <a:pt x="1543" y="4629"/>
                  </a:cubicBezTo>
                  <a:cubicBezTo>
                    <a:pt x="1543" y="4629"/>
                    <a:pt x="1543" y="4629"/>
                    <a:pt x="1543" y="4629"/>
                  </a:cubicBezTo>
                  <a:cubicBezTo>
                    <a:pt x="1543" y="4629"/>
                    <a:pt x="1543" y="6171"/>
                    <a:pt x="1543" y="6171"/>
                  </a:cubicBezTo>
                  <a:cubicBezTo>
                    <a:pt x="1543" y="7714"/>
                    <a:pt x="0" y="7714"/>
                    <a:pt x="1543" y="9257"/>
                  </a:cubicBezTo>
                  <a:cubicBezTo>
                    <a:pt x="1543" y="10800"/>
                    <a:pt x="1543" y="12343"/>
                    <a:pt x="1543" y="12343"/>
                  </a:cubicBezTo>
                  <a:cubicBezTo>
                    <a:pt x="1543" y="13886"/>
                    <a:pt x="1543" y="13886"/>
                    <a:pt x="1543" y="13886"/>
                  </a:cubicBezTo>
                  <a:cubicBezTo>
                    <a:pt x="1543" y="13886"/>
                    <a:pt x="1543" y="15429"/>
                    <a:pt x="1543" y="16971"/>
                  </a:cubicBezTo>
                  <a:cubicBezTo>
                    <a:pt x="3086" y="18514"/>
                    <a:pt x="4629" y="18514"/>
                    <a:pt x="4629" y="20057"/>
                  </a:cubicBezTo>
                  <a:cubicBezTo>
                    <a:pt x="6171" y="20057"/>
                    <a:pt x="6171" y="20057"/>
                    <a:pt x="7714" y="20057"/>
                  </a:cubicBezTo>
                  <a:cubicBezTo>
                    <a:pt x="7714" y="20057"/>
                    <a:pt x="9257" y="20057"/>
                    <a:pt x="10800" y="20057"/>
                  </a:cubicBezTo>
                  <a:cubicBezTo>
                    <a:pt x="12343" y="21600"/>
                    <a:pt x="12343" y="20057"/>
                    <a:pt x="13886" y="21600"/>
                  </a:cubicBezTo>
                  <a:cubicBezTo>
                    <a:pt x="15429" y="21600"/>
                    <a:pt x="15429" y="21600"/>
                    <a:pt x="16971" y="21600"/>
                  </a:cubicBezTo>
                  <a:cubicBezTo>
                    <a:pt x="16971" y="21600"/>
                    <a:pt x="18514" y="20057"/>
                    <a:pt x="18514" y="20057"/>
                  </a:cubicBezTo>
                  <a:cubicBezTo>
                    <a:pt x="20057" y="18514"/>
                    <a:pt x="20057" y="16971"/>
                    <a:pt x="21600" y="15429"/>
                  </a:cubicBezTo>
                  <a:cubicBezTo>
                    <a:pt x="20057" y="15429"/>
                    <a:pt x="20057" y="15429"/>
                    <a:pt x="20057" y="154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 name="Shape">
              <a:extLst>
                <a:ext uri="{FF2B5EF4-FFF2-40B4-BE49-F238E27FC236}">
                  <a16:creationId xmlns:a16="http://schemas.microsoft.com/office/drawing/2014/main" id="{E16438F9-4CF5-4D6A-8670-0D9CB868BF99}"/>
                </a:ext>
              </a:extLst>
            </p:cNvPr>
            <p:cNvSpPr/>
            <p:nvPr/>
          </p:nvSpPr>
          <p:spPr>
            <a:xfrm>
              <a:off x="540074" y="1677981"/>
              <a:ext cx="5369242" cy="793189"/>
            </a:xfrm>
            <a:custGeom>
              <a:avLst/>
              <a:gdLst/>
              <a:ahLst/>
              <a:cxnLst>
                <a:cxn ang="0">
                  <a:pos x="wd2" y="hd2"/>
                </a:cxn>
                <a:cxn ang="5400000">
                  <a:pos x="wd2" y="hd2"/>
                </a:cxn>
                <a:cxn ang="10800000">
                  <a:pos x="wd2" y="hd2"/>
                </a:cxn>
                <a:cxn ang="16200000">
                  <a:pos x="wd2" y="hd2"/>
                </a:cxn>
              </a:cxnLst>
              <a:rect l="0" t="0" r="r" b="b"/>
              <a:pathLst>
                <a:path w="21600" h="21481" extrusionOk="0">
                  <a:moveTo>
                    <a:pt x="2451" y="10309"/>
                  </a:moveTo>
                  <a:cubicBezTo>
                    <a:pt x="2451" y="10145"/>
                    <a:pt x="2424" y="10309"/>
                    <a:pt x="2424" y="10309"/>
                  </a:cubicBezTo>
                  <a:cubicBezTo>
                    <a:pt x="2424" y="10473"/>
                    <a:pt x="2424" y="10473"/>
                    <a:pt x="2424" y="10309"/>
                  </a:cubicBezTo>
                  <a:cubicBezTo>
                    <a:pt x="2424" y="10309"/>
                    <a:pt x="2424" y="10309"/>
                    <a:pt x="2424" y="10473"/>
                  </a:cubicBezTo>
                  <a:cubicBezTo>
                    <a:pt x="2424" y="10309"/>
                    <a:pt x="2424" y="10309"/>
                    <a:pt x="2424" y="10309"/>
                  </a:cubicBezTo>
                  <a:cubicBezTo>
                    <a:pt x="2424" y="10309"/>
                    <a:pt x="2424" y="10309"/>
                    <a:pt x="2451" y="10309"/>
                  </a:cubicBezTo>
                  <a:close/>
                  <a:moveTo>
                    <a:pt x="1907" y="4582"/>
                  </a:moveTo>
                  <a:cubicBezTo>
                    <a:pt x="1907" y="4582"/>
                    <a:pt x="1907" y="4582"/>
                    <a:pt x="1907" y="4582"/>
                  </a:cubicBezTo>
                  <a:cubicBezTo>
                    <a:pt x="1907" y="4582"/>
                    <a:pt x="1934" y="4582"/>
                    <a:pt x="1934" y="4582"/>
                  </a:cubicBezTo>
                  <a:cubicBezTo>
                    <a:pt x="1934" y="4582"/>
                    <a:pt x="1907" y="4582"/>
                    <a:pt x="1907" y="4582"/>
                  </a:cubicBezTo>
                  <a:cubicBezTo>
                    <a:pt x="1934" y="4745"/>
                    <a:pt x="1961" y="4582"/>
                    <a:pt x="1988" y="4582"/>
                  </a:cubicBezTo>
                  <a:cubicBezTo>
                    <a:pt x="1988" y="4582"/>
                    <a:pt x="1961" y="4582"/>
                    <a:pt x="1961" y="4745"/>
                  </a:cubicBezTo>
                  <a:cubicBezTo>
                    <a:pt x="1961" y="4745"/>
                    <a:pt x="1988" y="4745"/>
                    <a:pt x="1961" y="4909"/>
                  </a:cubicBezTo>
                  <a:cubicBezTo>
                    <a:pt x="1988" y="4909"/>
                    <a:pt x="2043" y="4909"/>
                    <a:pt x="2070" y="4909"/>
                  </a:cubicBezTo>
                  <a:cubicBezTo>
                    <a:pt x="2097" y="4909"/>
                    <a:pt x="2125" y="4909"/>
                    <a:pt x="2125" y="4745"/>
                  </a:cubicBezTo>
                  <a:cubicBezTo>
                    <a:pt x="2125" y="4909"/>
                    <a:pt x="2125" y="4909"/>
                    <a:pt x="2125" y="4909"/>
                  </a:cubicBezTo>
                  <a:cubicBezTo>
                    <a:pt x="2152" y="5073"/>
                    <a:pt x="2206" y="4745"/>
                    <a:pt x="2234" y="4909"/>
                  </a:cubicBezTo>
                  <a:cubicBezTo>
                    <a:pt x="2234" y="4909"/>
                    <a:pt x="2234" y="4909"/>
                    <a:pt x="2206" y="5073"/>
                  </a:cubicBezTo>
                  <a:cubicBezTo>
                    <a:pt x="2206" y="4909"/>
                    <a:pt x="2234" y="4909"/>
                    <a:pt x="2234" y="4909"/>
                  </a:cubicBezTo>
                  <a:cubicBezTo>
                    <a:pt x="2206" y="4909"/>
                    <a:pt x="2179" y="5073"/>
                    <a:pt x="2179" y="5073"/>
                  </a:cubicBezTo>
                  <a:cubicBezTo>
                    <a:pt x="2179" y="5073"/>
                    <a:pt x="2206" y="5236"/>
                    <a:pt x="2206" y="5236"/>
                  </a:cubicBezTo>
                  <a:cubicBezTo>
                    <a:pt x="2206" y="5236"/>
                    <a:pt x="2206" y="5236"/>
                    <a:pt x="2206" y="5236"/>
                  </a:cubicBezTo>
                  <a:cubicBezTo>
                    <a:pt x="2234" y="5236"/>
                    <a:pt x="2234" y="5400"/>
                    <a:pt x="2234" y="5564"/>
                  </a:cubicBezTo>
                  <a:cubicBezTo>
                    <a:pt x="2234" y="5564"/>
                    <a:pt x="2261" y="5727"/>
                    <a:pt x="2288" y="5564"/>
                  </a:cubicBezTo>
                  <a:cubicBezTo>
                    <a:pt x="2315" y="5564"/>
                    <a:pt x="2315" y="5400"/>
                    <a:pt x="2288" y="5400"/>
                  </a:cubicBezTo>
                  <a:cubicBezTo>
                    <a:pt x="2288" y="5400"/>
                    <a:pt x="2288" y="5400"/>
                    <a:pt x="2315" y="5400"/>
                  </a:cubicBezTo>
                  <a:cubicBezTo>
                    <a:pt x="2288" y="5400"/>
                    <a:pt x="2288" y="5400"/>
                    <a:pt x="2288" y="5400"/>
                  </a:cubicBezTo>
                  <a:cubicBezTo>
                    <a:pt x="2288" y="5236"/>
                    <a:pt x="2288" y="5400"/>
                    <a:pt x="2315" y="5400"/>
                  </a:cubicBezTo>
                  <a:cubicBezTo>
                    <a:pt x="2315" y="5400"/>
                    <a:pt x="2315" y="5400"/>
                    <a:pt x="2342" y="5236"/>
                  </a:cubicBezTo>
                  <a:cubicBezTo>
                    <a:pt x="2342" y="5236"/>
                    <a:pt x="2342" y="5400"/>
                    <a:pt x="2342" y="5400"/>
                  </a:cubicBezTo>
                  <a:cubicBezTo>
                    <a:pt x="2342" y="5400"/>
                    <a:pt x="2342" y="5400"/>
                    <a:pt x="2342" y="5400"/>
                  </a:cubicBezTo>
                  <a:cubicBezTo>
                    <a:pt x="2315" y="5400"/>
                    <a:pt x="2315" y="5564"/>
                    <a:pt x="2315" y="5564"/>
                  </a:cubicBezTo>
                  <a:cubicBezTo>
                    <a:pt x="2315" y="5564"/>
                    <a:pt x="2342" y="5564"/>
                    <a:pt x="2342" y="5564"/>
                  </a:cubicBezTo>
                  <a:cubicBezTo>
                    <a:pt x="2342" y="5727"/>
                    <a:pt x="2342" y="5564"/>
                    <a:pt x="2370" y="5564"/>
                  </a:cubicBezTo>
                  <a:cubicBezTo>
                    <a:pt x="2370" y="5400"/>
                    <a:pt x="2397" y="5236"/>
                    <a:pt x="2424" y="5073"/>
                  </a:cubicBezTo>
                  <a:cubicBezTo>
                    <a:pt x="2397" y="5236"/>
                    <a:pt x="2370" y="5400"/>
                    <a:pt x="2370" y="5564"/>
                  </a:cubicBezTo>
                  <a:cubicBezTo>
                    <a:pt x="2370" y="5727"/>
                    <a:pt x="2424" y="5564"/>
                    <a:pt x="2424" y="5564"/>
                  </a:cubicBezTo>
                  <a:cubicBezTo>
                    <a:pt x="2424" y="5564"/>
                    <a:pt x="2397" y="5727"/>
                    <a:pt x="2397" y="5727"/>
                  </a:cubicBezTo>
                  <a:cubicBezTo>
                    <a:pt x="2397" y="5891"/>
                    <a:pt x="2397" y="5727"/>
                    <a:pt x="2424" y="5891"/>
                  </a:cubicBezTo>
                  <a:cubicBezTo>
                    <a:pt x="2397" y="5727"/>
                    <a:pt x="2397" y="5891"/>
                    <a:pt x="2397" y="5891"/>
                  </a:cubicBezTo>
                  <a:cubicBezTo>
                    <a:pt x="2397" y="5891"/>
                    <a:pt x="2370" y="6055"/>
                    <a:pt x="2370" y="6055"/>
                  </a:cubicBezTo>
                  <a:cubicBezTo>
                    <a:pt x="2370" y="6218"/>
                    <a:pt x="2370" y="6218"/>
                    <a:pt x="2397" y="6218"/>
                  </a:cubicBezTo>
                  <a:cubicBezTo>
                    <a:pt x="2370" y="6218"/>
                    <a:pt x="2370" y="6218"/>
                    <a:pt x="2397" y="6382"/>
                  </a:cubicBezTo>
                  <a:cubicBezTo>
                    <a:pt x="2370" y="6382"/>
                    <a:pt x="2370" y="6382"/>
                    <a:pt x="2370" y="6382"/>
                  </a:cubicBezTo>
                  <a:cubicBezTo>
                    <a:pt x="2370" y="6382"/>
                    <a:pt x="2370" y="6382"/>
                    <a:pt x="2370" y="6382"/>
                  </a:cubicBezTo>
                  <a:cubicBezTo>
                    <a:pt x="2370" y="6382"/>
                    <a:pt x="2370" y="6545"/>
                    <a:pt x="2397" y="6545"/>
                  </a:cubicBezTo>
                  <a:cubicBezTo>
                    <a:pt x="2370" y="6545"/>
                    <a:pt x="2315" y="6873"/>
                    <a:pt x="2315" y="6873"/>
                  </a:cubicBezTo>
                  <a:cubicBezTo>
                    <a:pt x="2342" y="6873"/>
                    <a:pt x="2342" y="6709"/>
                    <a:pt x="2370" y="6709"/>
                  </a:cubicBezTo>
                  <a:cubicBezTo>
                    <a:pt x="2370" y="6709"/>
                    <a:pt x="2397" y="6709"/>
                    <a:pt x="2424" y="6709"/>
                  </a:cubicBezTo>
                  <a:cubicBezTo>
                    <a:pt x="2397" y="6709"/>
                    <a:pt x="2397" y="6873"/>
                    <a:pt x="2370" y="7036"/>
                  </a:cubicBezTo>
                  <a:cubicBezTo>
                    <a:pt x="2370" y="7036"/>
                    <a:pt x="2370" y="7036"/>
                    <a:pt x="2370" y="7036"/>
                  </a:cubicBezTo>
                  <a:cubicBezTo>
                    <a:pt x="2370" y="7036"/>
                    <a:pt x="2342" y="7036"/>
                    <a:pt x="2342" y="7200"/>
                  </a:cubicBezTo>
                  <a:cubicBezTo>
                    <a:pt x="2370" y="7200"/>
                    <a:pt x="2397" y="7036"/>
                    <a:pt x="2424" y="7036"/>
                  </a:cubicBezTo>
                  <a:cubicBezTo>
                    <a:pt x="2424" y="6873"/>
                    <a:pt x="2479" y="6709"/>
                    <a:pt x="2479" y="6545"/>
                  </a:cubicBezTo>
                  <a:cubicBezTo>
                    <a:pt x="2479" y="6709"/>
                    <a:pt x="2479" y="6545"/>
                    <a:pt x="2451" y="6545"/>
                  </a:cubicBezTo>
                  <a:cubicBezTo>
                    <a:pt x="2451" y="6545"/>
                    <a:pt x="2451" y="6545"/>
                    <a:pt x="2451" y="6545"/>
                  </a:cubicBezTo>
                  <a:cubicBezTo>
                    <a:pt x="2451" y="6545"/>
                    <a:pt x="2424" y="6382"/>
                    <a:pt x="2424" y="6382"/>
                  </a:cubicBezTo>
                  <a:cubicBezTo>
                    <a:pt x="2424" y="6382"/>
                    <a:pt x="2424" y="6382"/>
                    <a:pt x="2424" y="6382"/>
                  </a:cubicBezTo>
                  <a:cubicBezTo>
                    <a:pt x="2424" y="6218"/>
                    <a:pt x="2424" y="6218"/>
                    <a:pt x="2424" y="6218"/>
                  </a:cubicBezTo>
                  <a:cubicBezTo>
                    <a:pt x="2424" y="6218"/>
                    <a:pt x="2424" y="6218"/>
                    <a:pt x="2424" y="6218"/>
                  </a:cubicBezTo>
                  <a:cubicBezTo>
                    <a:pt x="2424" y="6218"/>
                    <a:pt x="2424" y="6218"/>
                    <a:pt x="2424" y="6218"/>
                  </a:cubicBezTo>
                  <a:cubicBezTo>
                    <a:pt x="2451" y="6055"/>
                    <a:pt x="2424" y="5891"/>
                    <a:pt x="2451" y="5891"/>
                  </a:cubicBezTo>
                  <a:cubicBezTo>
                    <a:pt x="2451" y="5727"/>
                    <a:pt x="2451" y="5564"/>
                    <a:pt x="2451" y="5564"/>
                  </a:cubicBezTo>
                  <a:cubicBezTo>
                    <a:pt x="2451" y="5400"/>
                    <a:pt x="2451" y="5400"/>
                    <a:pt x="2451" y="5400"/>
                  </a:cubicBezTo>
                  <a:cubicBezTo>
                    <a:pt x="2451" y="5400"/>
                    <a:pt x="2451" y="5236"/>
                    <a:pt x="2451" y="5236"/>
                  </a:cubicBezTo>
                  <a:cubicBezTo>
                    <a:pt x="2451" y="5236"/>
                    <a:pt x="2451" y="5236"/>
                    <a:pt x="2451" y="5236"/>
                  </a:cubicBezTo>
                  <a:cubicBezTo>
                    <a:pt x="2451" y="5236"/>
                    <a:pt x="2451" y="5073"/>
                    <a:pt x="2451" y="5073"/>
                  </a:cubicBezTo>
                  <a:cubicBezTo>
                    <a:pt x="2451" y="5073"/>
                    <a:pt x="2451" y="5073"/>
                    <a:pt x="2451" y="4909"/>
                  </a:cubicBezTo>
                  <a:cubicBezTo>
                    <a:pt x="2451" y="4909"/>
                    <a:pt x="2424" y="4909"/>
                    <a:pt x="2424" y="4909"/>
                  </a:cubicBezTo>
                  <a:cubicBezTo>
                    <a:pt x="2397" y="5073"/>
                    <a:pt x="2370" y="5073"/>
                    <a:pt x="2370" y="5073"/>
                  </a:cubicBezTo>
                  <a:cubicBezTo>
                    <a:pt x="2342" y="5236"/>
                    <a:pt x="2288" y="5400"/>
                    <a:pt x="2261" y="5400"/>
                  </a:cubicBezTo>
                  <a:cubicBezTo>
                    <a:pt x="2261" y="5236"/>
                    <a:pt x="2261" y="5236"/>
                    <a:pt x="2261" y="5236"/>
                  </a:cubicBezTo>
                  <a:cubicBezTo>
                    <a:pt x="2261" y="5073"/>
                    <a:pt x="2261" y="5073"/>
                    <a:pt x="2261" y="4909"/>
                  </a:cubicBezTo>
                  <a:cubicBezTo>
                    <a:pt x="2234" y="4909"/>
                    <a:pt x="2261" y="4745"/>
                    <a:pt x="2288" y="4745"/>
                  </a:cubicBezTo>
                  <a:cubicBezTo>
                    <a:pt x="2261" y="4745"/>
                    <a:pt x="2234" y="4745"/>
                    <a:pt x="2206" y="4745"/>
                  </a:cubicBezTo>
                  <a:cubicBezTo>
                    <a:pt x="2206" y="4745"/>
                    <a:pt x="2206" y="4745"/>
                    <a:pt x="2206" y="4745"/>
                  </a:cubicBezTo>
                  <a:cubicBezTo>
                    <a:pt x="2179" y="4745"/>
                    <a:pt x="2179" y="4745"/>
                    <a:pt x="2179" y="4745"/>
                  </a:cubicBezTo>
                  <a:cubicBezTo>
                    <a:pt x="2397" y="3600"/>
                    <a:pt x="2642" y="2455"/>
                    <a:pt x="2887" y="1145"/>
                  </a:cubicBezTo>
                  <a:cubicBezTo>
                    <a:pt x="2915" y="982"/>
                    <a:pt x="2942" y="818"/>
                    <a:pt x="2969" y="655"/>
                  </a:cubicBezTo>
                  <a:cubicBezTo>
                    <a:pt x="2969" y="818"/>
                    <a:pt x="2942" y="655"/>
                    <a:pt x="2942" y="655"/>
                  </a:cubicBezTo>
                  <a:cubicBezTo>
                    <a:pt x="2915" y="655"/>
                    <a:pt x="2915" y="655"/>
                    <a:pt x="2915" y="491"/>
                  </a:cubicBezTo>
                  <a:cubicBezTo>
                    <a:pt x="2887" y="491"/>
                    <a:pt x="2860" y="655"/>
                    <a:pt x="2833" y="655"/>
                  </a:cubicBezTo>
                  <a:cubicBezTo>
                    <a:pt x="2806" y="655"/>
                    <a:pt x="2806" y="491"/>
                    <a:pt x="2778" y="491"/>
                  </a:cubicBezTo>
                  <a:cubicBezTo>
                    <a:pt x="2751" y="491"/>
                    <a:pt x="2697" y="491"/>
                    <a:pt x="2697" y="491"/>
                  </a:cubicBezTo>
                  <a:cubicBezTo>
                    <a:pt x="2669" y="327"/>
                    <a:pt x="2615" y="491"/>
                    <a:pt x="2588" y="327"/>
                  </a:cubicBezTo>
                  <a:cubicBezTo>
                    <a:pt x="2560" y="327"/>
                    <a:pt x="2533" y="327"/>
                    <a:pt x="2506" y="327"/>
                  </a:cubicBezTo>
                  <a:cubicBezTo>
                    <a:pt x="2506" y="327"/>
                    <a:pt x="2506" y="327"/>
                    <a:pt x="2506" y="327"/>
                  </a:cubicBezTo>
                  <a:cubicBezTo>
                    <a:pt x="2506" y="327"/>
                    <a:pt x="2506" y="327"/>
                    <a:pt x="2479" y="327"/>
                  </a:cubicBezTo>
                  <a:cubicBezTo>
                    <a:pt x="2506" y="327"/>
                    <a:pt x="2506" y="327"/>
                    <a:pt x="2506" y="327"/>
                  </a:cubicBezTo>
                  <a:cubicBezTo>
                    <a:pt x="2479" y="327"/>
                    <a:pt x="2479" y="327"/>
                    <a:pt x="2479" y="327"/>
                  </a:cubicBezTo>
                  <a:cubicBezTo>
                    <a:pt x="2506" y="327"/>
                    <a:pt x="2506" y="327"/>
                    <a:pt x="2506" y="164"/>
                  </a:cubicBezTo>
                  <a:cubicBezTo>
                    <a:pt x="2479" y="164"/>
                    <a:pt x="2424" y="327"/>
                    <a:pt x="2397" y="164"/>
                  </a:cubicBezTo>
                  <a:cubicBezTo>
                    <a:pt x="2424" y="164"/>
                    <a:pt x="2424" y="164"/>
                    <a:pt x="2397" y="164"/>
                  </a:cubicBezTo>
                  <a:cubicBezTo>
                    <a:pt x="2370" y="164"/>
                    <a:pt x="2342" y="164"/>
                    <a:pt x="2342" y="164"/>
                  </a:cubicBezTo>
                  <a:cubicBezTo>
                    <a:pt x="2342" y="164"/>
                    <a:pt x="2342" y="164"/>
                    <a:pt x="2342" y="164"/>
                  </a:cubicBezTo>
                  <a:cubicBezTo>
                    <a:pt x="2342" y="164"/>
                    <a:pt x="2370" y="164"/>
                    <a:pt x="2370" y="164"/>
                  </a:cubicBezTo>
                  <a:cubicBezTo>
                    <a:pt x="2370" y="164"/>
                    <a:pt x="2370" y="0"/>
                    <a:pt x="2342" y="0"/>
                  </a:cubicBezTo>
                  <a:cubicBezTo>
                    <a:pt x="2342" y="0"/>
                    <a:pt x="2370" y="0"/>
                    <a:pt x="2370" y="0"/>
                  </a:cubicBezTo>
                  <a:cubicBezTo>
                    <a:pt x="2342" y="0"/>
                    <a:pt x="2288" y="164"/>
                    <a:pt x="2261" y="164"/>
                  </a:cubicBezTo>
                  <a:cubicBezTo>
                    <a:pt x="2234" y="164"/>
                    <a:pt x="2179" y="164"/>
                    <a:pt x="2152" y="327"/>
                  </a:cubicBezTo>
                  <a:cubicBezTo>
                    <a:pt x="2152" y="327"/>
                    <a:pt x="2152" y="164"/>
                    <a:pt x="2179" y="164"/>
                  </a:cubicBezTo>
                  <a:cubicBezTo>
                    <a:pt x="2152" y="327"/>
                    <a:pt x="2125" y="327"/>
                    <a:pt x="2097" y="327"/>
                  </a:cubicBezTo>
                  <a:cubicBezTo>
                    <a:pt x="2097" y="327"/>
                    <a:pt x="2125" y="327"/>
                    <a:pt x="2125" y="327"/>
                  </a:cubicBezTo>
                  <a:cubicBezTo>
                    <a:pt x="2097" y="327"/>
                    <a:pt x="2097" y="327"/>
                    <a:pt x="2070" y="491"/>
                  </a:cubicBezTo>
                  <a:cubicBezTo>
                    <a:pt x="2070" y="491"/>
                    <a:pt x="2070" y="491"/>
                    <a:pt x="2070" y="491"/>
                  </a:cubicBezTo>
                  <a:cubicBezTo>
                    <a:pt x="2070" y="491"/>
                    <a:pt x="2070" y="491"/>
                    <a:pt x="2070" y="491"/>
                  </a:cubicBezTo>
                  <a:cubicBezTo>
                    <a:pt x="2070" y="327"/>
                    <a:pt x="2070" y="327"/>
                    <a:pt x="2097" y="327"/>
                  </a:cubicBezTo>
                  <a:cubicBezTo>
                    <a:pt x="2043" y="327"/>
                    <a:pt x="1988" y="491"/>
                    <a:pt x="1934" y="491"/>
                  </a:cubicBezTo>
                  <a:cubicBezTo>
                    <a:pt x="1961" y="491"/>
                    <a:pt x="1961" y="491"/>
                    <a:pt x="1988" y="491"/>
                  </a:cubicBezTo>
                  <a:cubicBezTo>
                    <a:pt x="1907" y="655"/>
                    <a:pt x="1852" y="818"/>
                    <a:pt x="1770" y="818"/>
                  </a:cubicBezTo>
                  <a:cubicBezTo>
                    <a:pt x="1716" y="982"/>
                    <a:pt x="1662" y="982"/>
                    <a:pt x="1634" y="1145"/>
                  </a:cubicBezTo>
                  <a:cubicBezTo>
                    <a:pt x="1580" y="1145"/>
                    <a:pt x="1553" y="1309"/>
                    <a:pt x="1525" y="1309"/>
                  </a:cubicBezTo>
                  <a:cubicBezTo>
                    <a:pt x="1525" y="1309"/>
                    <a:pt x="1525" y="1309"/>
                    <a:pt x="1525" y="1309"/>
                  </a:cubicBezTo>
                  <a:cubicBezTo>
                    <a:pt x="1525" y="1309"/>
                    <a:pt x="1525" y="1309"/>
                    <a:pt x="1525" y="1309"/>
                  </a:cubicBezTo>
                  <a:cubicBezTo>
                    <a:pt x="1525" y="1309"/>
                    <a:pt x="1580" y="1473"/>
                    <a:pt x="1580" y="1636"/>
                  </a:cubicBezTo>
                  <a:cubicBezTo>
                    <a:pt x="1580" y="1636"/>
                    <a:pt x="1553" y="1636"/>
                    <a:pt x="1553" y="1800"/>
                  </a:cubicBezTo>
                  <a:cubicBezTo>
                    <a:pt x="1580" y="1800"/>
                    <a:pt x="1607" y="1800"/>
                    <a:pt x="1607" y="1800"/>
                  </a:cubicBezTo>
                  <a:cubicBezTo>
                    <a:pt x="1607" y="1800"/>
                    <a:pt x="1607" y="1800"/>
                    <a:pt x="1607" y="1800"/>
                  </a:cubicBezTo>
                  <a:cubicBezTo>
                    <a:pt x="1607" y="1800"/>
                    <a:pt x="1634" y="1800"/>
                    <a:pt x="1634" y="1800"/>
                  </a:cubicBezTo>
                  <a:cubicBezTo>
                    <a:pt x="1634" y="1800"/>
                    <a:pt x="1607" y="1964"/>
                    <a:pt x="1607" y="1964"/>
                  </a:cubicBezTo>
                  <a:cubicBezTo>
                    <a:pt x="1607" y="1964"/>
                    <a:pt x="1607" y="1964"/>
                    <a:pt x="1634" y="1964"/>
                  </a:cubicBezTo>
                  <a:cubicBezTo>
                    <a:pt x="1662" y="1964"/>
                    <a:pt x="1662" y="1964"/>
                    <a:pt x="1662" y="1964"/>
                  </a:cubicBezTo>
                  <a:cubicBezTo>
                    <a:pt x="1662" y="2127"/>
                    <a:pt x="1662" y="2127"/>
                    <a:pt x="1634" y="2127"/>
                  </a:cubicBezTo>
                  <a:cubicBezTo>
                    <a:pt x="1634" y="2127"/>
                    <a:pt x="1634" y="1964"/>
                    <a:pt x="1607" y="1964"/>
                  </a:cubicBezTo>
                  <a:cubicBezTo>
                    <a:pt x="1607" y="1964"/>
                    <a:pt x="1607" y="2127"/>
                    <a:pt x="1580" y="1964"/>
                  </a:cubicBezTo>
                  <a:cubicBezTo>
                    <a:pt x="1580" y="1964"/>
                    <a:pt x="1580" y="1964"/>
                    <a:pt x="1607" y="1964"/>
                  </a:cubicBezTo>
                  <a:cubicBezTo>
                    <a:pt x="1607" y="1964"/>
                    <a:pt x="1607" y="1800"/>
                    <a:pt x="1607" y="1800"/>
                  </a:cubicBezTo>
                  <a:cubicBezTo>
                    <a:pt x="1580" y="1800"/>
                    <a:pt x="1580" y="1800"/>
                    <a:pt x="1580" y="1964"/>
                  </a:cubicBezTo>
                  <a:cubicBezTo>
                    <a:pt x="1580" y="1964"/>
                    <a:pt x="1580" y="2127"/>
                    <a:pt x="1580" y="2127"/>
                  </a:cubicBezTo>
                  <a:cubicBezTo>
                    <a:pt x="1580" y="2127"/>
                    <a:pt x="1607" y="2127"/>
                    <a:pt x="1607" y="2127"/>
                  </a:cubicBezTo>
                  <a:cubicBezTo>
                    <a:pt x="1607" y="2127"/>
                    <a:pt x="1607" y="2127"/>
                    <a:pt x="1607" y="2127"/>
                  </a:cubicBezTo>
                  <a:cubicBezTo>
                    <a:pt x="1580" y="2127"/>
                    <a:pt x="1553" y="2127"/>
                    <a:pt x="1525" y="2291"/>
                  </a:cubicBezTo>
                  <a:cubicBezTo>
                    <a:pt x="1525" y="2291"/>
                    <a:pt x="1444" y="2291"/>
                    <a:pt x="1444" y="2127"/>
                  </a:cubicBezTo>
                  <a:cubicBezTo>
                    <a:pt x="1444" y="2127"/>
                    <a:pt x="1471" y="2127"/>
                    <a:pt x="1471" y="1964"/>
                  </a:cubicBezTo>
                  <a:cubicBezTo>
                    <a:pt x="1471" y="1964"/>
                    <a:pt x="1498" y="1964"/>
                    <a:pt x="1498" y="1964"/>
                  </a:cubicBezTo>
                  <a:cubicBezTo>
                    <a:pt x="1471" y="1964"/>
                    <a:pt x="1444" y="1964"/>
                    <a:pt x="1416" y="2127"/>
                  </a:cubicBezTo>
                  <a:cubicBezTo>
                    <a:pt x="1389" y="2127"/>
                    <a:pt x="1362" y="2127"/>
                    <a:pt x="1335" y="2127"/>
                  </a:cubicBezTo>
                  <a:cubicBezTo>
                    <a:pt x="1335" y="2127"/>
                    <a:pt x="1335" y="2127"/>
                    <a:pt x="1362" y="2127"/>
                  </a:cubicBezTo>
                  <a:cubicBezTo>
                    <a:pt x="1280" y="2127"/>
                    <a:pt x="1226" y="2291"/>
                    <a:pt x="1171" y="2455"/>
                  </a:cubicBezTo>
                  <a:cubicBezTo>
                    <a:pt x="1171" y="2291"/>
                    <a:pt x="1171" y="2291"/>
                    <a:pt x="1171" y="2291"/>
                  </a:cubicBezTo>
                  <a:cubicBezTo>
                    <a:pt x="1117" y="2455"/>
                    <a:pt x="1226" y="2455"/>
                    <a:pt x="1226" y="2618"/>
                  </a:cubicBezTo>
                  <a:cubicBezTo>
                    <a:pt x="1226" y="2618"/>
                    <a:pt x="1198" y="2618"/>
                    <a:pt x="1171" y="2618"/>
                  </a:cubicBezTo>
                  <a:cubicBezTo>
                    <a:pt x="1171" y="2618"/>
                    <a:pt x="1171" y="2618"/>
                    <a:pt x="1171" y="2782"/>
                  </a:cubicBezTo>
                  <a:cubicBezTo>
                    <a:pt x="1171" y="2782"/>
                    <a:pt x="1144" y="2782"/>
                    <a:pt x="1144" y="2782"/>
                  </a:cubicBezTo>
                  <a:cubicBezTo>
                    <a:pt x="1171" y="2945"/>
                    <a:pt x="1198" y="2945"/>
                    <a:pt x="1226" y="2945"/>
                  </a:cubicBezTo>
                  <a:cubicBezTo>
                    <a:pt x="1253" y="2945"/>
                    <a:pt x="1280" y="2782"/>
                    <a:pt x="1280" y="2782"/>
                  </a:cubicBezTo>
                  <a:cubicBezTo>
                    <a:pt x="1307" y="2945"/>
                    <a:pt x="1307" y="2945"/>
                    <a:pt x="1307" y="2945"/>
                  </a:cubicBezTo>
                  <a:cubicBezTo>
                    <a:pt x="1307" y="2782"/>
                    <a:pt x="1335" y="2782"/>
                    <a:pt x="1307" y="2945"/>
                  </a:cubicBezTo>
                  <a:cubicBezTo>
                    <a:pt x="1362" y="2945"/>
                    <a:pt x="1389" y="2782"/>
                    <a:pt x="1444" y="2782"/>
                  </a:cubicBezTo>
                  <a:cubicBezTo>
                    <a:pt x="1444" y="2782"/>
                    <a:pt x="1471" y="2618"/>
                    <a:pt x="1471" y="2782"/>
                  </a:cubicBezTo>
                  <a:cubicBezTo>
                    <a:pt x="1444" y="2945"/>
                    <a:pt x="1416" y="2945"/>
                    <a:pt x="1389" y="2945"/>
                  </a:cubicBezTo>
                  <a:cubicBezTo>
                    <a:pt x="1416" y="2945"/>
                    <a:pt x="1362" y="3273"/>
                    <a:pt x="1362" y="3273"/>
                  </a:cubicBezTo>
                  <a:cubicBezTo>
                    <a:pt x="1335" y="3273"/>
                    <a:pt x="1307" y="3273"/>
                    <a:pt x="1280" y="3273"/>
                  </a:cubicBezTo>
                  <a:cubicBezTo>
                    <a:pt x="1280" y="3273"/>
                    <a:pt x="1280" y="3273"/>
                    <a:pt x="1280" y="3273"/>
                  </a:cubicBezTo>
                  <a:cubicBezTo>
                    <a:pt x="1253" y="3436"/>
                    <a:pt x="1226" y="3436"/>
                    <a:pt x="1198" y="3436"/>
                  </a:cubicBezTo>
                  <a:cubicBezTo>
                    <a:pt x="1171" y="3436"/>
                    <a:pt x="1144" y="3436"/>
                    <a:pt x="1144" y="3600"/>
                  </a:cubicBezTo>
                  <a:cubicBezTo>
                    <a:pt x="1144" y="3600"/>
                    <a:pt x="1171" y="3436"/>
                    <a:pt x="1144" y="3436"/>
                  </a:cubicBezTo>
                  <a:cubicBezTo>
                    <a:pt x="1144" y="3436"/>
                    <a:pt x="1117" y="3436"/>
                    <a:pt x="1090" y="3436"/>
                  </a:cubicBezTo>
                  <a:cubicBezTo>
                    <a:pt x="1090" y="3436"/>
                    <a:pt x="1090" y="3600"/>
                    <a:pt x="1090" y="3600"/>
                  </a:cubicBezTo>
                  <a:cubicBezTo>
                    <a:pt x="1062" y="3600"/>
                    <a:pt x="1062" y="3600"/>
                    <a:pt x="1035" y="3764"/>
                  </a:cubicBezTo>
                  <a:cubicBezTo>
                    <a:pt x="1035" y="3764"/>
                    <a:pt x="1062" y="3600"/>
                    <a:pt x="1062" y="3600"/>
                  </a:cubicBezTo>
                  <a:cubicBezTo>
                    <a:pt x="1035" y="3764"/>
                    <a:pt x="1008" y="3764"/>
                    <a:pt x="981" y="3764"/>
                  </a:cubicBezTo>
                  <a:cubicBezTo>
                    <a:pt x="953" y="3927"/>
                    <a:pt x="953" y="3927"/>
                    <a:pt x="926" y="3927"/>
                  </a:cubicBezTo>
                  <a:cubicBezTo>
                    <a:pt x="899" y="4091"/>
                    <a:pt x="899" y="4091"/>
                    <a:pt x="872" y="4091"/>
                  </a:cubicBezTo>
                  <a:cubicBezTo>
                    <a:pt x="872" y="4091"/>
                    <a:pt x="899" y="4091"/>
                    <a:pt x="899" y="4091"/>
                  </a:cubicBezTo>
                  <a:cubicBezTo>
                    <a:pt x="872" y="4091"/>
                    <a:pt x="872" y="4091"/>
                    <a:pt x="844" y="4255"/>
                  </a:cubicBezTo>
                  <a:cubicBezTo>
                    <a:pt x="872" y="4255"/>
                    <a:pt x="872" y="4255"/>
                    <a:pt x="872" y="4255"/>
                  </a:cubicBezTo>
                  <a:cubicBezTo>
                    <a:pt x="872" y="4255"/>
                    <a:pt x="844" y="4255"/>
                    <a:pt x="844" y="4255"/>
                  </a:cubicBezTo>
                  <a:cubicBezTo>
                    <a:pt x="844" y="4255"/>
                    <a:pt x="844" y="4255"/>
                    <a:pt x="844" y="4255"/>
                  </a:cubicBezTo>
                  <a:cubicBezTo>
                    <a:pt x="844" y="4255"/>
                    <a:pt x="844" y="4418"/>
                    <a:pt x="844" y="4418"/>
                  </a:cubicBezTo>
                  <a:cubicBezTo>
                    <a:pt x="872" y="4418"/>
                    <a:pt x="872" y="4255"/>
                    <a:pt x="872" y="4255"/>
                  </a:cubicBezTo>
                  <a:cubicBezTo>
                    <a:pt x="872" y="4255"/>
                    <a:pt x="872" y="4255"/>
                    <a:pt x="872" y="4255"/>
                  </a:cubicBezTo>
                  <a:cubicBezTo>
                    <a:pt x="872" y="4255"/>
                    <a:pt x="872" y="4255"/>
                    <a:pt x="872" y="4255"/>
                  </a:cubicBezTo>
                  <a:cubicBezTo>
                    <a:pt x="872" y="4418"/>
                    <a:pt x="872" y="4418"/>
                    <a:pt x="872" y="4418"/>
                  </a:cubicBezTo>
                  <a:cubicBezTo>
                    <a:pt x="872" y="4418"/>
                    <a:pt x="872" y="4418"/>
                    <a:pt x="872" y="4418"/>
                  </a:cubicBezTo>
                  <a:cubicBezTo>
                    <a:pt x="872" y="4418"/>
                    <a:pt x="872" y="4418"/>
                    <a:pt x="844" y="4418"/>
                  </a:cubicBezTo>
                  <a:cubicBezTo>
                    <a:pt x="872" y="4418"/>
                    <a:pt x="926" y="4418"/>
                    <a:pt x="926" y="4418"/>
                  </a:cubicBezTo>
                  <a:cubicBezTo>
                    <a:pt x="926" y="4418"/>
                    <a:pt x="926" y="4418"/>
                    <a:pt x="926" y="4418"/>
                  </a:cubicBezTo>
                  <a:cubicBezTo>
                    <a:pt x="926" y="4418"/>
                    <a:pt x="926" y="4582"/>
                    <a:pt x="926" y="4582"/>
                  </a:cubicBezTo>
                  <a:cubicBezTo>
                    <a:pt x="926" y="4582"/>
                    <a:pt x="899" y="4582"/>
                    <a:pt x="899" y="4582"/>
                  </a:cubicBezTo>
                  <a:cubicBezTo>
                    <a:pt x="899" y="4582"/>
                    <a:pt x="899" y="4582"/>
                    <a:pt x="899" y="4582"/>
                  </a:cubicBezTo>
                  <a:cubicBezTo>
                    <a:pt x="899" y="4582"/>
                    <a:pt x="872" y="4582"/>
                    <a:pt x="872" y="4582"/>
                  </a:cubicBezTo>
                  <a:cubicBezTo>
                    <a:pt x="872" y="4582"/>
                    <a:pt x="899" y="4582"/>
                    <a:pt x="872" y="4418"/>
                  </a:cubicBezTo>
                  <a:cubicBezTo>
                    <a:pt x="844" y="4418"/>
                    <a:pt x="817" y="4582"/>
                    <a:pt x="790" y="4582"/>
                  </a:cubicBezTo>
                  <a:cubicBezTo>
                    <a:pt x="817" y="4582"/>
                    <a:pt x="817" y="4582"/>
                    <a:pt x="817" y="4582"/>
                  </a:cubicBezTo>
                  <a:cubicBezTo>
                    <a:pt x="790" y="4745"/>
                    <a:pt x="817" y="4745"/>
                    <a:pt x="817" y="4745"/>
                  </a:cubicBezTo>
                  <a:cubicBezTo>
                    <a:pt x="817" y="4745"/>
                    <a:pt x="817" y="4909"/>
                    <a:pt x="817" y="4909"/>
                  </a:cubicBezTo>
                  <a:cubicBezTo>
                    <a:pt x="817" y="5073"/>
                    <a:pt x="899" y="4909"/>
                    <a:pt x="926" y="4745"/>
                  </a:cubicBezTo>
                  <a:cubicBezTo>
                    <a:pt x="926" y="4745"/>
                    <a:pt x="926" y="4745"/>
                    <a:pt x="926" y="4745"/>
                  </a:cubicBezTo>
                  <a:cubicBezTo>
                    <a:pt x="953" y="4745"/>
                    <a:pt x="981" y="4582"/>
                    <a:pt x="1008" y="4582"/>
                  </a:cubicBezTo>
                  <a:cubicBezTo>
                    <a:pt x="1008" y="4582"/>
                    <a:pt x="981" y="4582"/>
                    <a:pt x="953" y="4745"/>
                  </a:cubicBezTo>
                  <a:cubicBezTo>
                    <a:pt x="953" y="4745"/>
                    <a:pt x="953" y="4745"/>
                    <a:pt x="953" y="4745"/>
                  </a:cubicBezTo>
                  <a:cubicBezTo>
                    <a:pt x="926" y="4909"/>
                    <a:pt x="872" y="5073"/>
                    <a:pt x="872" y="5236"/>
                  </a:cubicBezTo>
                  <a:cubicBezTo>
                    <a:pt x="872" y="5236"/>
                    <a:pt x="872" y="5236"/>
                    <a:pt x="872" y="5236"/>
                  </a:cubicBezTo>
                  <a:cubicBezTo>
                    <a:pt x="844" y="5400"/>
                    <a:pt x="844" y="5400"/>
                    <a:pt x="817" y="5400"/>
                  </a:cubicBezTo>
                  <a:cubicBezTo>
                    <a:pt x="844" y="5400"/>
                    <a:pt x="899" y="5400"/>
                    <a:pt x="953" y="5236"/>
                  </a:cubicBezTo>
                  <a:cubicBezTo>
                    <a:pt x="953" y="5400"/>
                    <a:pt x="953" y="5400"/>
                    <a:pt x="981" y="5400"/>
                  </a:cubicBezTo>
                  <a:cubicBezTo>
                    <a:pt x="981" y="5400"/>
                    <a:pt x="953" y="5564"/>
                    <a:pt x="981" y="5564"/>
                  </a:cubicBezTo>
                  <a:cubicBezTo>
                    <a:pt x="981" y="5564"/>
                    <a:pt x="1008" y="5400"/>
                    <a:pt x="1008" y="5400"/>
                  </a:cubicBezTo>
                  <a:cubicBezTo>
                    <a:pt x="1035" y="5400"/>
                    <a:pt x="1062" y="5236"/>
                    <a:pt x="1062" y="5236"/>
                  </a:cubicBezTo>
                  <a:cubicBezTo>
                    <a:pt x="1062" y="5236"/>
                    <a:pt x="1035" y="5400"/>
                    <a:pt x="1035" y="5400"/>
                  </a:cubicBezTo>
                  <a:cubicBezTo>
                    <a:pt x="1062" y="5564"/>
                    <a:pt x="1117" y="5236"/>
                    <a:pt x="1171" y="5236"/>
                  </a:cubicBezTo>
                  <a:cubicBezTo>
                    <a:pt x="1144" y="5236"/>
                    <a:pt x="1117" y="5400"/>
                    <a:pt x="1117" y="5400"/>
                  </a:cubicBezTo>
                  <a:cubicBezTo>
                    <a:pt x="1090" y="5564"/>
                    <a:pt x="1062" y="5564"/>
                    <a:pt x="1035" y="5564"/>
                  </a:cubicBezTo>
                  <a:cubicBezTo>
                    <a:pt x="1035" y="5727"/>
                    <a:pt x="1062" y="5727"/>
                    <a:pt x="1062" y="5727"/>
                  </a:cubicBezTo>
                  <a:cubicBezTo>
                    <a:pt x="1035" y="5727"/>
                    <a:pt x="953" y="5891"/>
                    <a:pt x="981" y="6055"/>
                  </a:cubicBezTo>
                  <a:cubicBezTo>
                    <a:pt x="953" y="5891"/>
                    <a:pt x="953" y="6055"/>
                    <a:pt x="926" y="6055"/>
                  </a:cubicBezTo>
                  <a:cubicBezTo>
                    <a:pt x="899" y="6055"/>
                    <a:pt x="872" y="6382"/>
                    <a:pt x="844" y="6218"/>
                  </a:cubicBezTo>
                  <a:cubicBezTo>
                    <a:pt x="844" y="6218"/>
                    <a:pt x="844" y="6218"/>
                    <a:pt x="844" y="6218"/>
                  </a:cubicBezTo>
                  <a:cubicBezTo>
                    <a:pt x="790" y="6382"/>
                    <a:pt x="708" y="6545"/>
                    <a:pt x="654" y="6709"/>
                  </a:cubicBezTo>
                  <a:cubicBezTo>
                    <a:pt x="654" y="6709"/>
                    <a:pt x="681" y="6709"/>
                    <a:pt x="654" y="6709"/>
                  </a:cubicBezTo>
                  <a:cubicBezTo>
                    <a:pt x="654" y="6709"/>
                    <a:pt x="654" y="6709"/>
                    <a:pt x="654" y="6709"/>
                  </a:cubicBezTo>
                  <a:cubicBezTo>
                    <a:pt x="654" y="6709"/>
                    <a:pt x="626" y="6709"/>
                    <a:pt x="626" y="6709"/>
                  </a:cubicBezTo>
                  <a:cubicBezTo>
                    <a:pt x="626" y="6709"/>
                    <a:pt x="626" y="6709"/>
                    <a:pt x="654" y="6709"/>
                  </a:cubicBezTo>
                  <a:cubicBezTo>
                    <a:pt x="626" y="6709"/>
                    <a:pt x="626" y="6709"/>
                    <a:pt x="626" y="6709"/>
                  </a:cubicBezTo>
                  <a:cubicBezTo>
                    <a:pt x="626" y="6709"/>
                    <a:pt x="626" y="6709"/>
                    <a:pt x="626" y="6709"/>
                  </a:cubicBezTo>
                  <a:cubicBezTo>
                    <a:pt x="572" y="6709"/>
                    <a:pt x="545" y="6873"/>
                    <a:pt x="490" y="6873"/>
                  </a:cubicBezTo>
                  <a:cubicBezTo>
                    <a:pt x="463" y="7036"/>
                    <a:pt x="436" y="7036"/>
                    <a:pt x="409" y="7200"/>
                  </a:cubicBezTo>
                  <a:cubicBezTo>
                    <a:pt x="409" y="7200"/>
                    <a:pt x="436" y="7036"/>
                    <a:pt x="436" y="7200"/>
                  </a:cubicBezTo>
                  <a:cubicBezTo>
                    <a:pt x="463" y="7200"/>
                    <a:pt x="463" y="7036"/>
                    <a:pt x="490" y="7036"/>
                  </a:cubicBezTo>
                  <a:cubicBezTo>
                    <a:pt x="463" y="7036"/>
                    <a:pt x="490" y="7036"/>
                    <a:pt x="463" y="7036"/>
                  </a:cubicBezTo>
                  <a:cubicBezTo>
                    <a:pt x="490" y="7200"/>
                    <a:pt x="572" y="6709"/>
                    <a:pt x="599" y="6873"/>
                  </a:cubicBezTo>
                  <a:cubicBezTo>
                    <a:pt x="572" y="6873"/>
                    <a:pt x="572" y="6873"/>
                    <a:pt x="545" y="6873"/>
                  </a:cubicBezTo>
                  <a:cubicBezTo>
                    <a:pt x="572" y="6873"/>
                    <a:pt x="599" y="6873"/>
                    <a:pt x="626" y="6873"/>
                  </a:cubicBezTo>
                  <a:cubicBezTo>
                    <a:pt x="654" y="6873"/>
                    <a:pt x="681" y="6709"/>
                    <a:pt x="708" y="6709"/>
                  </a:cubicBezTo>
                  <a:cubicBezTo>
                    <a:pt x="708" y="6709"/>
                    <a:pt x="681" y="6873"/>
                    <a:pt x="681" y="6873"/>
                  </a:cubicBezTo>
                  <a:cubicBezTo>
                    <a:pt x="735" y="6709"/>
                    <a:pt x="763" y="6709"/>
                    <a:pt x="790" y="6545"/>
                  </a:cubicBezTo>
                  <a:cubicBezTo>
                    <a:pt x="790" y="6545"/>
                    <a:pt x="790" y="6545"/>
                    <a:pt x="790" y="6709"/>
                  </a:cubicBezTo>
                  <a:cubicBezTo>
                    <a:pt x="790" y="6545"/>
                    <a:pt x="844" y="6545"/>
                    <a:pt x="817" y="6545"/>
                  </a:cubicBezTo>
                  <a:cubicBezTo>
                    <a:pt x="817" y="6545"/>
                    <a:pt x="844" y="6545"/>
                    <a:pt x="872" y="6382"/>
                  </a:cubicBezTo>
                  <a:cubicBezTo>
                    <a:pt x="872" y="6382"/>
                    <a:pt x="872" y="6382"/>
                    <a:pt x="872" y="6382"/>
                  </a:cubicBezTo>
                  <a:cubicBezTo>
                    <a:pt x="981" y="6218"/>
                    <a:pt x="1117" y="5891"/>
                    <a:pt x="1226" y="5564"/>
                  </a:cubicBezTo>
                  <a:cubicBezTo>
                    <a:pt x="1226" y="5564"/>
                    <a:pt x="1226" y="5564"/>
                    <a:pt x="1226" y="5564"/>
                  </a:cubicBezTo>
                  <a:cubicBezTo>
                    <a:pt x="1253" y="5564"/>
                    <a:pt x="1280" y="5564"/>
                    <a:pt x="1307" y="5400"/>
                  </a:cubicBezTo>
                  <a:cubicBezTo>
                    <a:pt x="1307" y="5400"/>
                    <a:pt x="1335" y="5400"/>
                    <a:pt x="1335" y="5400"/>
                  </a:cubicBezTo>
                  <a:cubicBezTo>
                    <a:pt x="1335" y="5236"/>
                    <a:pt x="1335" y="5400"/>
                    <a:pt x="1335" y="5236"/>
                  </a:cubicBezTo>
                  <a:cubicBezTo>
                    <a:pt x="1335" y="5236"/>
                    <a:pt x="1307" y="5400"/>
                    <a:pt x="1335" y="5236"/>
                  </a:cubicBezTo>
                  <a:cubicBezTo>
                    <a:pt x="1335" y="5236"/>
                    <a:pt x="1335" y="5073"/>
                    <a:pt x="1335" y="5073"/>
                  </a:cubicBezTo>
                  <a:cubicBezTo>
                    <a:pt x="1362" y="5073"/>
                    <a:pt x="1389" y="5073"/>
                    <a:pt x="1416" y="4909"/>
                  </a:cubicBezTo>
                  <a:cubicBezTo>
                    <a:pt x="1416" y="4909"/>
                    <a:pt x="1416" y="5073"/>
                    <a:pt x="1416" y="5073"/>
                  </a:cubicBezTo>
                  <a:cubicBezTo>
                    <a:pt x="1416" y="5073"/>
                    <a:pt x="1416" y="4909"/>
                    <a:pt x="1444" y="4909"/>
                  </a:cubicBezTo>
                  <a:cubicBezTo>
                    <a:pt x="1444" y="4909"/>
                    <a:pt x="1444" y="4909"/>
                    <a:pt x="1444" y="4909"/>
                  </a:cubicBezTo>
                  <a:cubicBezTo>
                    <a:pt x="1444" y="4909"/>
                    <a:pt x="1498" y="4909"/>
                    <a:pt x="1471" y="4745"/>
                  </a:cubicBezTo>
                  <a:cubicBezTo>
                    <a:pt x="1525" y="4745"/>
                    <a:pt x="1580" y="4582"/>
                    <a:pt x="1607" y="4418"/>
                  </a:cubicBezTo>
                  <a:cubicBezTo>
                    <a:pt x="1662" y="4255"/>
                    <a:pt x="1743" y="4255"/>
                    <a:pt x="1798" y="4255"/>
                  </a:cubicBezTo>
                  <a:cubicBezTo>
                    <a:pt x="1798" y="4255"/>
                    <a:pt x="1743" y="4255"/>
                    <a:pt x="1743" y="4418"/>
                  </a:cubicBezTo>
                  <a:cubicBezTo>
                    <a:pt x="1716" y="4418"/>
                    <a:pt x="1743" y="4418"/>
                    <a:pt x="1770" y="4418"/>
                  </a:cubicBezTo>
                  <a:cubicBezTo>
                    <a:pt x="1743" y="4418"/>
                    <a:pt x="1716" y="4418"/>
                    <a:pt x="1689" y="4418"/>
                  </a:cubicBezTo>
                  <a:cubicBezTo>
                    <a:pt x="1662" y="4582"/>
                    <a:pt x="1634" y="4582"/>
                    <a:pt x="1580" y="4745"/>
                  </a:cubicBezTo>
                  <a:cubicBezTo>
                    <a:pt x="1553" y="4745"/>
                    <a:pt x="1525" y="4909"/>
                    <a:pt x="1498" y="4909"/>
                  </a:cubicBezTo>
                  <a:cubicBezTo>
                    <a:pt x="1525" y="5073"/>
                    <a:pt x="1525" y="4909"/>
                    <a:pt x="1553" y="4909"/>
                  </a:cubicBezTo>
                  <a:cubicBezTo>
                    <a:pt x="1525" y="5073"/>
                    <a:pt x="1471" y="5073"/>
                    <a:pt x="1444" y="5236"/>
                  </a:cubicBezTo>
                  <a:cubicBezTo>
                    <a:pt x="1471" y="5400"/>
                    <a:pt x="1525" y="5073"/>
                    <a:pt x="1553" y="5073"/>
                  </a:cubicBezTo>
                  <a:cubicBezTo>
                    <a:pt x="1580" y="5073"/>
                    <a:pt x="1607" y="5073"/>
                    <a:pt x="1634" y="4909"/>
                  </a:cubicBezTo>
                  <a:cubicBezTo>
                    <a:pt x="1634" y="4909"/>
                    <a:pt x="1634" y="4909"/>
                    <a:pt x="1634" y="4909"/>
                  </a:cubicBezTo>
                  <a:cubicBezTo>
                    <a:pt x="1634" y="4909"/>
                    <a:pt x="1662" y="4909"/>
                    <a:pt x="1662" y="4745"/>
                  </a:cubicBezTo>
                  <a:cubicBezTo>
                    <a:pt x="1662" y="4909"/>
                    <a:pt x="1662" y="4909"/>
                    <a:pt x="1662" y="4909"/>
                  </a:cubicBezTo>
                  <a:cubicBezTo>
                    <a:pt x="1689" y="4909"/>
                    <a:pt x="1716" y="4909"/>
                    <a:pt x="1716" y="4909"/>
                  </a:cubicBezTo>
                  <a:cubicBezTo>
                    <a:pt x="1743" y="4745"/>
                    <a:pt x="1770" y="4745"/>
                    <a:pt x="1798" y="4582"/>
                  </a:cubicBezTo>
                  <a:cubicBezTo>
                    <a:pt x="1770" y="4582"/>
                    <a:pt x="1770" y="4582"/>
                    <a:pt x="1743" y="4582"/>
                  </a:cubicBezTo>
                  <a:cubicBezTo>
                    <a:pt x="1770" y="4582"/>
                    <a:pt x="1770" y="4582"/>
                    <a:pt x="1798" y="4582"/>
                  </a:cubicBezTo>
                  <a:cubicBezTo>
                    <a:pt x="1798" y="4582"/>
                    <a:pt x="1770" y="4582"/>
                    <a:pt x="1770" y="4582"/>
                  </a:cubicBezTo>
                  <a:cubicBezTo>
                    <a:pt x="1798" y="4418"/>
                    <a:pt x="1798" y="4418"/>
                    <a:pt x="1825" y="4418"/>
                  </a:cubicBezTo>
                  <a:cubicBezTo>
                    <a:pt x="1825" y="4418"/>
                    <a:pt x="1825" y="4418"/>
                    <a:pt x="1798" y="4418"/>
                  </a:cubicBezTo>
                  <a:cubicBezTo>
                    <a:pt x="1825" y="4418"/>
                    <a:pt x="1852" y="4418"/>
                    <a:pt x="1852" y="4255"/>
                  </a:cubicBezTo>
                  <a:cubicBezTo>
                    <a:pt x="1852" y="4418"/>
                    <a:pt x="1825" y="4418"/>
                    <a:pt x="1825" y="4418"/>
                  </a:cubicBezTo>
                  <a:cubicBezTo>
                    <a:pt x="1852" y="4418"/>
                    <a:pt x="1907" y="4418"/>
                    <a:pt x="1934" y="4418"/>
                  </a:cubicBezTo>
                  <a:cubicBezTo>
                    <a:pt x="1934" y="4418"/>
                    <a:pt x="1879" y="4418"/>
                    <a:pt x="1907" y="4418"/>
                  </a:cubicBezTo>
                  <a:cubicBezTo>
                    <a:pt x="1907" y="4582"/>
                    <a:pt x="1907" y="4582"/>
                    <a:pt x="1879" y="4582"/>
                  </a:cubicBezTo>
                  <a:cubicBezTo>
                    <a:pt x="1879" y="4582"/>
                    <a:pt x="1907" y="4582"/>
                    <a:pt x="1907" y="4582"/>
                  </a:cubicBezTo>
                  <a:close/>
                  <a:moveTo>
                    <a:pt x="2451" y="10145"/>
                  </a:moveTo>
                  <a:cubicBezTo>
                    <a:pt x="2451" y="10145"/>
                    <a:pt x="2424" y="9982"/>
                    <a:pt x="2424" y="10145"/>
                  </a:cubicBezTo>
                  <a:cubicBezTo>
                    <a:pt x="2424" y="10145"/>
                    <a:pt x="2424" y="10145"/>
                    <a:pt x="2424" y="10145"/>
                  </a:cubicBezTo>
                  <a:cubicBezTo>
                    <a:pt x="2424" y="10145"/>
                    <a:pt x="2424" y="10145"/>
                    <a:pt x="2451" y="10145"/>
                  </a:cubicBezTo>
                  <a:cubicBezTo>
                    <a:pt x="2451" y="10145"/>
                    <a:pt x="2451" y="10145"/>
                    <a:pt x="2451" y="10145"/>
                  </a:cubicBezTo>
                  <a:close/>
                  <a:moveTo>
                    <a:pt x="2424" y="10145"/>
                  </a:moveTo>
                  <a:cubicBezTo>
                    <a:pt x="2424" y="10145"/>
                    <a:pt x="2397" y="10145"/>
                    <a:pt x="2424" y="10145"/>
                  </a:cubicBezTo>
                  <a:cubicBezTo>
                    <a:pt x="2424" y="10145"/>
                    <a:pt x="2424" y="10145"/>
                    <a:pt x="2424" y="10145"/>
                  </a:cubicBezTo>
                  <a:close/>
                  <a:moveTo>
                    <a:pt x="2424" y="10145"/>
                  </a:moveTo>
                  <a:cubicBezTo>
                    <a:pt x="2424" y="10145"/>
                    <a:pt x="2424" y="10145"/>
                    <a:pt x="2424" y="10145"/>
                  </a:cubicBezTo>
                  <a:cubicBezTo>
                    <a:pt x="2424" y="10145"/>
                    <a:pt x="2424" y="10145"/>
                    <a:pt x="2424" y="10145"/>
                  </a:cubicBezTo>
                  <a:close/>
                  <a:moveTo>
                    <a:pt x="2370" y="6218"/>
                  </a:moveTo>
                  <a:cubicBezTo>
                    <a:pt x="2342" y="6218"/>
                    <a:pt x="2342" y="6218"/>
                    <a:pt x="2315" y="6218"/>
                  </a:cubicBezTo>
                  <a:cubicBezTo>
                    <a:pt x="2315" y="6218"/>
                    <a:pt x="2315" y="6218"/>
                    <a:pt x="2315" y="6382"/>
                  </a:cubicBezTo>
                  <a:cubicBezTo>
                    <a:pt x="2315" y="6382"/>
                    <a:pt x="2315" y="6382"/>
                    <a:pt x="2288" y="6382"/>
                  </a:cubicBezTo>
                  <a:cubicBezTo>
                    <a:pt x="2315" y="6545"/>
                    <a:pt x="2342" y="6382"/>
                    <a:pt x="2342" y="6218"/>
                  </a:cubicBezTo>
                  <a:cubicBezTo>
                    <a:pt x="2342" y="6382"/>
                    <a:pt x="2342" y="6382"/>
                    <a:pt x="2342" y="6382"/>
                  </a:cubicBezTo>
                  <a:cubicBezTo>
                    <a:pt x="2342" y="6382"/>
                    <a:pt x="2370" y="6218"/>
                    <a:pt x="2370" y="6218"/>
                  </a:cubicBezTo>
                  <a:close/>
                  <a:moveTo>
                    <a:pt x="2234" y="6055"/>
                  </a:moveTo>
                  <a:cubicBezTo>
                    <a:pt x="2234" y="6055"/>
                    <a:pt x="2206" y="6218"/>
                    <a:pt x="2206" y="6218"/>
                  </a:cubicBezTo>
                  <a:cubicBezTo>
                    <a:pt x="2234" y="6218"/>
                    <a:pt x="2234" y="6055"/>
                    <a:pt x="2234" y="6055"/>
                  </a:cubicBezTo>
                  <a:cubicBezTo>
                    <a:pt x="2234" y="6055"/>
                    <a:pt x="2234" y="6218"/>
                    <a:pt x="2234" y="6218"/>
                  </a:cubicBezTo>
                  <a:cubicBezTo>
                    <a:pt x="2234" y="6218"/>
                    <a:pt x="2234" y="6218"/>
                    <a:pt x="2234" y="6218"/>
                  </a:cubicBezTo>
                  <a:cubicBezTo>
                    <a:pt x="2234" y="6218"/>
                    <a:pt x="2234" y="6218"/>
                    <a:pt x="2234" y="6218"/>
                  </a:cubicBezTo>
                  <a:cubicBezTo>
                    <a:pt x="2234" y="6382"/>
                    <a:pt x="2234" y="6382"/>
                    <a:pt x="2234" y="6382"/>
                  </a:cubicBezTo>
                  <a:cubicBezTo>
                    <a:pt x="2234" y="6382"/>
                    <a:pt x="2206" y="6545"/>
                    <a:pt x="2206" y="6545"/>
                  </a:cubicBezTo>
                  <a:cubicBezTo>
                    <a:pt x="2234" y="6545"/>
                    <a:pt x="2288" y="6218"/>
                    <a:pt x="2288" y="6055"/>
                  </a:cubicBezTo>
                  <a:cubicBezTo>
                    <a:pt x="2288" y="5891"/>
                    <a:pt x="2234" y="6055"/>
                    <a:pt x="2234" y="6055"/>
                  </a:cubicBezTo>
                  <a:close/>
                  <a:moveTo>
                    <a:pt x="2315" y="6709"/>
                  </a:moveTo>
                  <a:cubicBezTo>
                    <a:pt x="2315" y="6709"/>
                    <a:pt x="2315" y="6709"/>
                    <a:pt x="2288" y="6545"/>
                  </a:cubicBezTo>
                  <a:cubicBezTo>
                    <a:pt x="2315" y="6545"/>
                    <a:pt x="2315" y="6545"/>
                    <a:pt x="2288" y="6545"/>
                  </a:cubicBezTo>
                  <a:cubicBezTo>
                    <a:pt x="2288" y="6545"/>
                    <a:pt x="2261" y="6709"/>
                    <a:pt x="2261" y="6709"/>
                  </a:cubicBezTo>
                  <a:cubicBezTo>
                    <a:pt x="2261" y="6709"/>
                    <a:pt x="2261" y="6709"/>
                    <a:pt x="2288" y="6709"/>
                  </a:cubicBezTo>
                  <a:cubicBezTo>
                    <a:pt x="2288" y="6709"/>
                    <a:pt x="2234" y="6873"/>
                    <a:pt x="2261" y="6873"/>
                  </a:cubicBezTo>
                  <a:cubicBezTo>
                    <a:pt x="2261" y="6873"/>
                    <a:pt x="2261" y="6873"/>
                    <a:pt x="2261" y="6873"/>
                  </a:cubicBezTo>
                  <a:cubicBezTo>
                    <a:pt x="2261" y="6873"/>
                    <a:pt x="2261" y="6873"/>
                    <a:pt x="2261" y="6873"/>
                  </a:cubicBezTo>
                  <a:cubicBezTo>
                    <a:pt x="2261" y="6873"/>
                    <a:pt x="2234" y="7036"/>
                    <a:pt x="2234" y="7036"/>
                  </a:cubicBezTo>
                  <a:cubicBezTo>
                    <a:pt x="2234" y="7036"/>
                    <a:pt x="2234" y="7200"/>
                    <a:pt x="2261" y="7036"/>
                  </a:cubicBezTo>
                  <a:cubicBezTo>
                    <a:pt x="2261" y="7036"/>
                    <a:pt x="2261" y="7200"/>
                    <a:pt x="2261" y="7200"/>
                  </a:cubicBezTo>
                  <a:cubicBezTo>
                    <a:pt x="2261" y="7200"/>
                    <a:pt x="2261" y="7200"/>
                    <a:pt x="2261" y="7200"/>
                  </a:cubicBezTo>
                  <a:cubicBezTo>
                    <a:pt x="2261" y="7200"/>
                    <a:pt x="2288" y="7036"/>
                    <a:pt x="2315" y="7036"/>
                  </a:cubicBezTo>
                  <a:cubicBezTo>
                    <a:pt x="2288" y="7036"/>
                    <a:pt x="2288" y="7036"/>
                    <a:pt x="2288" y="7036"/>
                  </a:cubicBezTo>
                  <a:cubicBezTo>
                    <a:pt x="2315" y="7036"/>
                    <a:pt x="2288" y="6873"/>
                    <a:pt x="2288" y="6873"/>
                  </a:cubicBezTo>
                  <a:cubicBezTo>
                    <a:pt x="2288" y="6873"/>
                    <a:pt x="2315" y="6873"/>
                    <a:pt x="2315" y="6873"/>
                  </a:cubicBezTo>
                  <a:cubicBezTo>
                    <a:pt x="2315" y="6873"/>
                    <a:pt x="2315" y="6873"/>
                    <a:pt x="2315" y="6709"/>
                  </a:cubicBezTo>
                  <a:close/>
                  <a:moveTo>
                    <a:pt x="2370" y="5564"/>
                  </a:moveTo>
                  <a:cubicBezTo>
                    <a:pt x="2342" y="5564"/>
                    <a:pt x="2342" y="5891"/>
                    <a:pt x="2315" y="5891"/>
                  </a:cubicBezTo>
                  <a:cubicBezTo>
                    <a:pt x="2315" y="5891"/>
                    <a:pt x="2315" y="6055"/>
                    <a:pt x="2315" y="6055"/>
                  </a:cubicBezTo>
                  <a:cubicBezTo>
                    <a:pt x="2315" y="6055"/>
                    <a:pt x="2288" y="6055"/>
                    <a:pt x="2288" y="6218"/>
                  </a:cubicBezTo>
                  <a:cubicBezTo>
                    <a:pt x="2315" y="6218"/>
                    <a:pt x="2342" y="6055"/>
                    <a:pt x="2342" y="6055"/>
                  </a:cubicBezTo>
                  <a:cubicBezTo>
                    <a:pt x="2370" y="5891"/>
                    <a:pt x="2370" y="5727"/>
                    <a:pt x="2370" y="5727"/>
                  </a:cubicBezTo>
                  <a:cubicBezTo>
                    <a:pt x="2370" y="5727"/>
                    <a:pt x="2370" y="5891"/>
                    <a:pt x="2370" y="5891"/>
                  </a:cubicBezTo>
                  <a:cubicBezTo>
                    <a:pt x="2370" y="5891"/>
                    <a:pt x="2370" y="5727"/>
                    <a:pt x="2397" y="5727"/>
                  </a:cubicBezTo>
                  <a:cubicBezTo>
                    <a:pt x="2370" y="5727"/>
                    <a:pt x="2370" y="5727"/>
                    <a:pt x="2370" y="5727"/>
                  </a:cubicBezTo>
                  <a:cubicBezTo>
                    <a:pt x="2370" y="5727"/>
                    <a:pt x="2370" y="5564"/>
                    <a:pt x="2370" y="5564"/>
                  </a:cubicBezTo>
                  <a:close/>
                  <a:moveTo>
                    <a:pt x="2234" y="6055"/>
                  </a:moveTo>
                  <a:cubicBezTo>
                    <a:pt x="2261" y="6055"/>
                    <a:pt x="2261" y="5891"/>
                    <a:pt x="2288" y="5891"/>
                  </a:cubicBezTo>
                  <a:cubicBezTo>
                    <a:pt x="2288" y="5891"/>
                    <a:pt x="2315" y="6055"/>
                    <a:pt x="2315" y="5891"/>
                  </a:cubicBezTo>
                  <a:cubicBezTo>
                    <a:pt x="2315" y="5891"/>
                    <a:pt x="2288" y="5891"/>
                    <a:pt x="2288" y="5891"/>
                  </a:cubicBezTo>
                  <a:cubicBezTo>
                    <a:pt x="2288" y="5891"/>
                    <a:pt x="2342" y="5891"/>
                    <a:pt x="2342" y="5727"/>
                  </a:cubicBezTo>
                  <a:cubicBezTo>
                    <a:pt x="2342" y="5727"/>
                    <a:pt x="2288" y="5727"/>
                    <a:pt x="2288" y="5727"/>
                  </a:cubicBezTo>
                  <a:cubicBezTo>
                    <a:pt x="2315" y="5727"/>
                    <a:pt x="2288" y="5564"/>
                    <a:pt x="2261" y="5727"/>
                  </a:cubicBezTo>
                  <a:cubicBezTo>
                    <a:pt x="2261" y="5727"/>
                    <a:pt x="2261" y="5727"/>
                    <a:pt x="2261" y="5727"/>
                  </a:cubicBezTo>
                  <a:cubicBezTo>
                    <a:pt x="2261" y="5727"/>
                    <a:pt x="2234" y="5727"/>
                    <a:pt x="2234" y="5727"/>
                  </a:cubicBezTo>
                  <a:cubicBezTo>
                    <a:pt x="2234" y="5891"/>
                    <a:pt x="2261" y="5891"/>
                    <a:pt x="2234" y="6055"/>
                  </a:cubicBezTo>
                  <a:close/>
                  <a:moveTo>
                    <a:pt x="136" y="7691"/>
                  </a:moveTo>
                  <a:cubicBezTo>
                    <a:pt x="136" y="7691"/>
                    <a:pt x="136" y="7691"/>
                    <a:pt x="136" y="7691"/>
                  </a:cubicBezTo>
                  <a:cubicBezTo>
                    <a:pt x="136" y="7691"/>
                    <a:pt x="136" y="7691"/>
                    <a:pt x="136" y="7691"/>
                  </a:cubicBezTo>
                  <a:cubicBezTo>
                    <a:pt x="136" y="7691"/>
                    <a:pt x="136" y="7691"/>
                    <a:pt x="136" y="7691"/>
                  </a:cubicBezTo>
                  <a:close/>
                  <a:moveTo>
                    <a:pt x="1280" y="5891"/>
                  </a:moveTo>
                  <a:cubicBezTo>
                    <a:pt x="1280" y="5891"/>
                    <a:pt x="1280" y="5891"/>
                    <a:pt x="1280" y="5891"/>
                  </a:cubicBezTo>
                  <a:cubicBezTo>
                    <a:pt x="1280" y="5891"/>
                    <a:pt x="1280" y="5891"/>
                    <a:pt x="1280" y="5727"/>
                  </a:cubicBezTo>
                  <a:cubicBezTo>
                    <a:pt x="1280" y="5727"/>
                    <a:pt x="1253" y="5891"/>
                    <a:pt x="1226" y="5891"/>
                  </a:cubicBezTo>
                  <a:cubicBezTo>
                    <a:pt x="1226" y="5727"/>
                    <a:pt x="1198" y="6055"/>
                    <a:pt x="1171" y="6055"/>
                  </a:cubicBezTo>
                  <a:cubicBezTo>
                    <a:pt x="1171" y="6055"/>
                    <a:pt x="1171" y="5891"/>
                    <a:pt x="1198" y="5891"/>
                  </a:cubicBezTo>
                  <a:cubicBezTo>
                    <a:pt x="1171" y="5891"/>
                    <a:pt x="1144" y="6055"/>
                    <a:pt x="1117" y="6055"/>
                  </a:cubicBezTo>
                  <a:cubicBezTo>
                    <a:pt x="1090" y="6218"/>
                    <a:pt x="1117" y="6218"/>
                    <a:pt x="1144" y="6218"/>
                  </a:cubicBezTo>
                  <a:cubicBezTo>
                    <a:pt x="1117" y="6218"/>
                    <a:pt x="1117" y="6218"/>
                    <a:pt x="1117" y="6218"/>
                  </a:cubicBezTo>
                  <a:cubicBezTo>
                    <a:pt x="1144" y="6218"/>
                    <a:pt x="1144" y="6218"/>
                    <a:pt x="1144" y="6218"/>
                  </a:cubicBezTo>
                  <a:cubicBezTo>
                    <a:pt x="1144" y="6218"/>
                    <a:pt x="1144" y="6218"/>
                    <a:pt x="1144" y="6218"/>
                  </a:cubicBezTo>
                  <a:cubicBezTo>
                    <a:pt x="1144" y="6218"/>
                    <a:pt x="1144" y="6218"/>
                    <a:pt x="1144" y="6218"/>
                  </a:cubicBezTo>
                  <a:cubicBezTo>
                    <a:pt x="1144" y="6218"/>
                    <a:pt x="1117" y="6218"/>
                    <a:pt x="1117" y="6382"/>
                  </a:cubicBezTo>
                  <a:cubicBezTo>
                    <a:pt x="1117" y="6218"/>
                    <a:pt x="1171" y="6218"/>
                    <a:pt x="1171" y="6218"/>
                  </a:cubicBezTo>
                  <a:cubicBezTo>
                    <a:pt x="1171" y="6218"/>
                    <a:pt x="1253" y="6055"/>
                    <a:pt x="1253" y="6055"/>
                  </a:cubicBezTo>
                  <a:cubicBezTo>
                    <a:pt x="1253" y="6055"/>
                    <a:pt x="1253" y="6055"/>
                    <a:pt x="1226" y="6055"/>
                  </a:cubicBezTo>
                  <a:cubicBezTo>
                    <a:pt x="1253" y="5891"/>
                    <a:pt x="1280" y="6055"/>
                    <a:pt x="1280" y="5891"/>
                  </a:cubicBezTo>
                  <a:cubicBezTo>
                    <a:pt x="1280" y="5891"/>
                    <a:pt x="1280" y="5891"/>
                    <a:pt x="1280" y="5891"/>
                  </a:cubicBezTo>
                  <a:cubicBezTo>
                    <a:pt x="1280" y="5891"/>
                    <a:pt x="1307" y="5891"/>
                    <a:pt x="1307" y="5891"/>
                  </a:cubicBezTo>
                  <a:cubicBezTo>
                    <a:pt x="1307" y="5891"/>
                    <a:pt x="1307" y="5891"/>
                    <a:pt x="1280" y="5891"/>
                  </a:cubicBezTo>
                  <a:close/>
                  <a:moveTo>
                    <a:pt x="21437" y="8509"/>
                  </a:moveTo>
                  <a:cubicBezTo>
                    <a:pt x="21409" y="8509"/>
                    <a:pt x="21437" y="8509"/>
                    <a:pt x="21437" y="8509"/>
                  </a:cubicBezTo>
                  <a:cubicBezTo>
                    <a:pt x="21437" y="8509"/>
                    <a:pt x="21437" y="8509"/>
                    <a:pt x="21437" y="8509"/>
                  </a:cubicBezTo>
                  <a:close/>
                  <a:moveTo>
                    <a:pt x="654" y="4909"/>
                  </a:moveTo>
                  <a:cubicBezTo>
                    <a:pt x="681" y="5073"/>
                    <a:pt x="735" y="4909"/>
                    <a:pt x="763" y="4745"/>
                  </a:cubicBezTo>
                  <a:cubicBezTo>
                    <a:pt x="735" y="4745"/>
                    <a:pt x="735" y="4745"/>
                    <a:pt x="708" y="4745"/>
                  </a:cubicBezTo>
                  <a:cubicBezTo>
                    <a:pt x="708" y="4745"/>
                    <a:pt x="626" y="4745"/>
                    <a:pt x="654" y="4909"/>
                  </a:cubicBezTo>
                  <a:close/>
                  <a:moveTo>
                    <a:pt x="21164" y="8509"/>
                  </a:moveTo>
                  <a:cubicBezTo>
                    <a:pt x="21164" y="8509"/>
                    <a:pt x="21191" y="8509"/>
                    <a:pt x="21191" y="8509"/>
                  </a:cubicBezTo>
                  <a:cubicBezTo>
                    <a:pt x="21164" y="8509"/>
                    <a:pt x="21164" y="8509"/>
                    <a:pt x="21164" y="8509"/>
                  </a:cubicBezTo>
                  <a:cubicBezTo>
                    <a:pt x="21164" y="8509"/>
                    <a:pt x="21164" y="8509"/>
                    <a:pt x="21164" y="8509"/>
                  </a:cubicBezTo>
                  <a:close/>
                  <a:moveTo>
                    <a:pt x="136" y="7527"/>
                  </a:moveTo>
                  <a:cubicBezTo>
                    <a:pt x="136" y="7691"/>
                    <a:pt x="136" y="7691"/>
                    <a:pt x="109" y="7691"/>
                  </a:cubicBezTo>
                  <a:cubicBezTo>
                    <a:pt x="109" y="7691"/>
                    <a:pt x="136" y="7527"/>
                    <a:pt x="136" y="7527"/>
                  </a:cubicBezTo>
                  <a:cubicBezTo>
                    <a:pt x="109" y="7527"/>
                    <a:pt x="82" y="7527"/>
                    <a:pt x="82" y="7691"/>
                  </a:cubicBezTo>
                  <a:cubicBezTo>
                    <a:pt x="82" y="7691"/>
                    <a:pt x="82" y="7691"/>
                    <a:pt x="82" y="7691"/>
                  </a:cubicBezTo>
                  <a:cubicBezTo>
                    <a:pt x="82" y="7691"/>
                    <a:pt x="82" y="7691"/>
                    <a:pt x="82" y="7691"/>
                  </a:cubicBezTo>
                  <a:cubicBezTo>
                    <a:pt x="82" y="7691"/>
                    <a:pt x="0" y="7855"/>
                    <a:pt x="0" y="7855"/>
                  </a:cubicBezTo>
                  <a:cubicBezTo>
                    <a:pt x="27" y="8018"/>
                    <a:pt x="109" y="7855"/>
                    <a:pt x="109" y="7691"/>
                  </a:cubicBezTo>
                  <a:cubicBezTo>
                    <a:pt x="109" y="7691"/>
                    <a:pt x="109" y="7691"/>
                    <a:pt x="109" y="7691"/>
                  </a:cubicBezTo>
                  <a:cubicBezTo>
                    <a:pt x="109" y="7691"/>
                    <a:pt x="136" y="7691"/>
                    <a:pt x="136" y="7691"/>
                  </a:cubicBezTo>
                  <a:cubicBezTo>
                    <a:pt x="136" y="7527"/>
                    <a:pt x="136" y="7527"/>
                    <a:pt x="136" y="7527"/>
                  </a:cubicBezTo>
                  <a:close/>
                  <a:moveTo>
                    <a:pt x="409" y="7200"/>
                  </a:moveTo>
                  <a:cubicBezTo>
                    <a:pt x="381" y="7200"/>
                    <a:pt x="409" y="7036"/>
                    <a:pt x="381" y="7200"/>
                  </a:cubicBezTo>
                  <a:cubicBezTo>
                    <a:pt x="354" y="7200"/>
                    <a:pt x="272" y="7200"/>
                    <a:pt x="272" y="7364"/>
                  </a:cubicBezTo>
                  <a:cubicBezTo>
                    <a:pt x="300" y="7364"/>
                    <a:pt x="381" y="7200"/>
                    <a:pt x="409" y="7200"/>
                  </a:cubicBezTo>
                  <a:close/>
                  <a:moveTo>
                    <a:pt x="5448" y="13418"/>
                  </a:moveTo>
                  <a:cubicBezTo>
                    <a:pt x="5448" y="13582"/>
                    <a:pt x="5448" y="13582"/>
                    <a:pt x="5448" y="13582"/>
                  </a:cubicBezTo>
                  <a:cubicBezTo>
                    <a:pt x="5448" y="13582"/>
                    <a:pt x="5448" y="13582"/>
                    <a:pt x="5448" y="13418"/>
                  </a:cubicBezTo>
                  <a:close/>
                  <a:moveTo>
                    <a:pt x="2397" y="10473"/>
                  </a:moveTo>
                  <a:cubicBezTo>
                    <a:pt x="2397" y="10636"/>
                    <a:pt x="2397" y="10636"/>
                    <a:pt x="2397" y="10636"/>
                  </a:cubicBezTo>
                  <a:cubicBezTo>
                    <a:pt x="2397" y="10636"/>
                    <a:pt x="2397" y="10473"/>
                    <a:pt x="2397" y="10473"/>
                  </a:cubicBezTo>
                  <a:close/>
                  <a:moveTo>
                    <a:pt x="4522" y="20127"/>
                  </a:moveTo>
                  <a:cubicBezTo>
                    <a:pt x="4522" y="20127"/>
                    <a:pt x="4522" y="20127"/>
                    <a:pt x="4522" y="20127"/>
                  </a:cubicBezTo>
                  <a:cubicBezTo>
                    <a:pt x="4522" y="20291"/>
                    <a:pt x="4522" y="20291"/>
                    <a:pt x="4522" y="20455"/>
                  </a:cubicBezTo>
                  <a:cubicBezTo>
                    <a:pt x="4522" y="20291"/>
                    <a:pt x="4522" y="20291"/>
                    <a:pt x="4522" y="20127"/>
                  </a:cubicBezTo>
                  <a:close/>
                  <a:moveTo>
                    <a:pt x="20701" y="8018"/>
                  </a:moveTo>
                  <a:cubicBezTo>
                    <a:pt x="20674" y="8018"/>
                    <a:pt x="20674" y="8018"/>
                    <a:pt x="20647" y="8018"/>
                  </a:cubicBezTo>
                  <a:cubicBezTo>
                    <a:pt x="20674" y="8182"/>
                    <a:pt x="20701" y="8182"/>
                    <a:pt x="20701" y="8182"/>
                  </a:cubicBezTo>
                  <a:cubicBezTo>
                    <a:pt x="20701" y="8182"/>
                    <a:pt x="20728" y="8182"/>
                    <a:pt x="20728" y="8182"/>
                  </a:cubicBezTo>
                  <a:cubicBezTo>
                    <a:pt x="20701" y="8018"/>
                    <a:pt x="20701" y="8018"/>
                    <a:pt x="20701" y="8018"/>
                  </a:cubicBezTo>
                  <a:close/>
                  <a:moveTo>
                    <a:pt x="5230" y="13909"/>
                  </a:moveTo>
                  <a:cubicBezTo>
                    <a:pt x="5230" y="13909"/>
                    <a:pt x="5230" y="13909"/>
                    <a:pt x="5230" y="13909"/>
                  </a:cubicBezTo>
                  <a:cubicBezTo>
                    <a:pt x="5230" y="13909"/>
                    <a:pt x="5230" y="13909"/>
                    <a:pt x="5230" y="13909"/>
                  </a:cubicBezTo>
                  <a:close/>
                  <a:moveTo>
                    <a:pt x="2397" y="10636"/>
                  </a:moveTo>
                  <a:cubicBezTo>
                    <a:pt x="2397" y="10636"/>
                    <a:pt x="2397" y="10636"/>
                    <a:pt x="2397" y="10636"/>
                  </a:cubicBezTo>
                  <a:cubicBezTo>
                    <a:pt x="2397" y="10636"/>
                    <a:pt x="2397" y="10636"/>
                    <a:pt x="2397" y="10636"/>
                  </a:cubicBezTo>
                  <a:cubicBezTo>
                    <a:pt x="2397" y="10636"/>
                    <a:pt x="2397" y="10636"/>
                    <a:pt x="2397" y="10636"/>
                  </a:cubicBezTo>
                  <a:close/>
                  <a:moveTo>
                    <a:pt x="2370" y="10800"/>
                  </a:moveTo>
                  <a:cubicBezTo>
                    <a:pt x="2370" y="10800"/>
                    <a:pt x="2370" y="10800"/>
                    <a:pt x="2370" y="10800"/>
                  </a:cubicBezTo>
                  <a:close/>
                  <a:moveTo>
                    <a:pt x="5829" y="10800"/>
                  </a:moveTo>
                  <a:cubicBezTo>
                    <a:pt x="5829" y="10636"/>
                    <a:pt x="5747" y="10800"/>
                    <a:pt x="5775" y="10636"/>
                  </a:cubicBezTo>
                  <a:cubicBezTo>
                    <a:pt x="5747" y="10636"/>
                    <a:pt x="5666" y="11291"/>
                    <a:pt x="5666" y="11291"/>
                  </a:cubicBezTo>
                  <a:cubicBezTo>
                    <a:pt x="5638" y="11455"/>
                    <a:pt x="5611" y="11618"/>
                    <a:pt x="5584" y="11782"/>
                  </a:cubicBezTo>
                  <a:cubicBezTo>
                    <a:pt x="5584" y="11618"/>
                    <a:pt x="5557" y="11782"/>
                    <a:pt x="5557" y="11782"/>
                  </a:cubicBezTo>
                  <a:cubicBezTo>
                    <a:pt x="5529" y="11782"/>
                    <a:pt x="5529" y="11782"/>
                    <a:pt x="5502" y="11782"/>
                  </a:cubicBezTo>
                  <a:cubicBezTo>
                    <a:pt x="5475" y="11782"/>
                    <a:pt x="5339" y="11782"/>
                    <a:pt x="5339" y="11945"/>
                  </a:cubicBezTo>
                  <a:cubicBezTo>
                    <a:pt x="5311" y="11782"/>
                    <a:pt x="5257" y="12109"/>
                    <a:pt x="5257" y="12109"/>
                  </a:cubicBezTo>
                  <a:cubicBezTo>
                    <a:pt x="5230" y="12109"/>
                    <a:pt x="5203" y="12273"/>
                    <a:pt x="5203" y="12273"/>
                  </a:cubicBezTo>
                  <a:cubicBezTo>
                    <a:pt x="5203" y="12273"/>
                    <a:pt x="5203" y="12273"/>
                    <a:pt x="5203" y="12273"/>
                  </a:cubicBezTo>
                  <a:cubicBezTo>
                    <a:pt x="5203" y="12273"/>
                    <a:pt x="5203" y="12273"/>
                    <a:pt x="5203" y="12273"/>
                  </a:cubicBezTo>
                  <a:cubicBezTo>
                    <a:pt x="5203" y="12273"/>
                    <a:pt x="5230" y="12273"/>
                    <a:pt x="5203" y="12273"/>
                  </a:cubicBezTo>
                  <a:cubicBezTo>
                    <a:pt x="5203" y="12436"/>
                    <a:pt x="5203" y="12436"/>
                    <a:pt x="5203" y="12436"/>
                  </a:cubicBezTo>
                  <a:cubicBezTo>
                    <a:pt x="5203" y="12436"/>
                    <a:pt x="5203" y="12436"/>
                    <a:pt x="5175" y="12600"/>
                  </a:cubicBezTo>
                  <a:cubicBezTo>
                    <a:pt x="5175" y="12600"/>
                    <a:pt x="5148" y="12600"/>
                    <a:pt x="5121" y="12600"/>
                  </a:cubicBezTo>
                  <a:cubicBezTo>
                    <a:pt x="5094" y="12764"/>
                    <a:pt x="4985" y="12600"/>
                    <a:pt x="4985" y="12764"/>
                  </a:cubicBezTo>
                  <a:cubicBezTo>
                    <a:pt x="4985" y="12764"/>
                    <a:pt x="5012" y="12764"/>
                    <a:pt x="5012" y="12764"/>
                  </a:cubicBezTo>
                  <a:cubicBezTo>
                    <a:pt x="4985" y="12927"/>
                    <a:pt x="4985" y="12927"/>
                    <a:pt x="4957" y="12927"/>
                  </a:cubicBezTo>
                  <a:cubicBezTo>
                    <a:pt x="4930" y="13091"/>
                    <a:pt x="4876" y="13255"/>
                    <a:pt x="4821" y="13255"/>
                  </a:cubicBezTo>
                  <a:cubicBezTo>
                    <a:pt x="4794" y="13418"/>
                    <a:pt x="4739" y="13582"/>
                    <a:pt x="4685" y="13582"/>
                  </a:cubicBezTo>
                  <a:cubicBezTo>
                    <a:pt x="4685" y="13582"/>
                    <a:pt x="4685" y="13582"/>
                    <a:pt x="4712" y="13582"/>
                  </a:cubicBezTo>
                  <a:cubicBezTo>
                    <a:pt x="4685" y="13418"/>
                    <a:pt x="4685" y="13418"/>
                    <a:pt x="4658" y="13418"/>
                  </a:cubicBezTo>
                  <a:cubicBezTo>
                    <a:pt x="4658" y="13255"/>
                    <a:pt x="4685" y="13255"/>
                    <a:pt x="4712" y="13091"/>
                  </a:cubicBezTo>
                  <a:cubicBezTo>
                    <a:pt x="4712" y="13091"/>
                    <a:pt x="4739" y="12927"/>
                    <a:pt x="4739" y="13091"/>
                  </a:cubicBezTo>
                  <a:cubicBezTo>
                    <a:pt x="4767" y="12927"/>
                    <a:pt x="4767" y="12764"/>
                    <a:pt x="4767" y="12764"/>
                  </a:cubicBezTo>
                  <a:cubicBezTo>
                    <a:pt x="4767" y="12600"/>
                    <a:pt x="4794" y="12436"/>
                    <a:pt x="4767" y="12273"/>
                  </a:cubicBezTo>
                  <a:cubicBezTo>
                    <a:pt x="4739" y="12273"/>
                    <a:pt x="4739" y="12600"/>
                    <a:pt x="4712" y="12436"/>
                  </a:cubicBezTo>
                  <a:cubicBezTo>
                    <a:pt x="4685" y="12436"/>
                    <a:pt x="4739" y="12273"/>
                    <a:pt x="4739" y="12273"/>
                  </a:cubicBezTo>
                  <a:cubicBezTo>
                    <a:pt x="4767" y="12109"/>
                    <a:pt x="4767" y="12109"/>
                    <a:pt x="4767" y="11945"/>
                  </a:cubicBezTo>
                  <a:cubicBezTo>
                    <a:pt x="4794" y="11945"/>
                    <a:pt x="4767" y="11782"/>
                    <a:pt x="4794" y="11782"/>
                  </a:cubicBezTo>
                  <a:cubicBezTo>
                    <a:pt x="4794" y="11618"/>
                    <a:pt x="4767" y="11618"/>
                    <a:pt x="4739" y="11618"/>
                  </a:cubicBezTo>
                  <a:cubicBezTo>
                    <a:pt x="4739" y="11455"/>
                    <a:pt x="4712" y="11455"/>
                    <a:pt x="4712" y="11455"/>
                  </a:cubicBezTo>
                  <a:cubicBezTo>
                    <a:pt x="4685" y="11455"/>
                    <a:pt x="4685" y="11618"/>
                    <a:pt x="4685" y="11618"/>
                  </a:cubicBezTo>
                  <a:cubicBezTo>
                    <a:pt x="4658" y="11782"/>
                    <a:pt x="4658" y="11782"/>
                    <a:pt x="4631" y="11945"/>
                  </a:cubicBezTo>
                  <a:cubicBezTo>
                    <a:pt x="4631" y="11945"/>
                    <a:pt x="4631" y="11945"/>
                    <a:pt x="4631" y="11945"/>
                  </a:cubicBezTo>
                  <a:cubicBezTo>
                    <a:pt x="4631" y="11945"/>
                    <a:pt x="4631" y="11945"/>
                    <a:pt x="4631" y="11945"/>
                  </a:cubicBezTo>
                  <a:cubicBezTo>
                    <a:pt x="4631" y="11945"/>
                    <a:pt x="4631" y="11782"/>
                    <a:pt x="4658" y="11782"/>
                  </a:cubicBezTo>
                  <a:cubicBezTo>
                    <a:pt x="4603" y="11945"/>
                    <a:pt x="4576" y="12109"/>
                    <a:pt x="4549" y="12273"/>
                  </a:cubicBezTo>
                  <a:cubicBezTo>
                    <a:pt x="4522" y="12436"/>
                    <a:pt x="4522" y="12600"/>
                    <a:pt x="4522" y="12764"/>
                  </a:cubicBezTo>
                  <a:cubicBezTo>
                    <a:pt x="4522" y="12927"/>
                    <a:pt x="4494" y="13091"/>
                    <a:pt x="4467" y="13255"/>
                  </a:cubicBezTo>
                  <a:cubicBezTo>
                    <a:pt x="4440" y="13418"/>
                    <a:pt x="4385" y="13582"/>
                    <a:pt x="4385" y="13255"/>
                  </a:cubicBezTo>
                  <a:cubicBezTo>
                    <a:pt x="4413" y="12927"/>
                    <a:pt x="4440" y="12600"/>
                    <a:pt x="4467" y="12436"/>
                  </a:cubicBezTo>
                  <a:cubicBezTo>
                    <a:pt x="4467" y="12273"/>
                    <a:pt x="4522" y="12109"/>
                    <a:pt x="4522" y="11945"/>
                  </a:cubicBezTo>
                  <a:cubicBezTo>
                    <a:pt x="4522" y="11782"/>
                    <a:pt x="4467" y="12109"/>
                    <a:pt x="4467" y="12109"/>
                  </a:cubicBezTo>
                  <a:cubicBezTo>
                    <a:pt x="4467" y="11945"/>
                    <a:pt x="4494" y="11945"/>
                    <a:pt x="4522" y="11782"/>
                  </a:cubicBezTo>
                  <a:cubicBezTo>
                    <a:pt x="4549" y="11618"/>
                    <a:pt x="4549" y="11455"/>
                    <a:pt x="4576" y="11455"/>
                  </a:cubicBezTo>
                  <a:cubicBezTo>
                    <a:pt x="4576" y="11455"/>
                    <a:pt x="4576" y="11455"/>
                    <a:pt x="4576" y="11455"/>
                  </a:cubicBezTo>
                  <a:cubicBezTo>
                    <a:pt x="4576" y="11455"/>
                    <a:pt x="4603" y="11455"/>
                    <a:pt x="4603" y="11455"/>
                  </a:cubicBezTo>
                  <a:cubicBezTo>
                    <a:pt x="4603" y="11455"/>
                    <a:pt x="4603" y="11455"/>
                    <a:pt x="4603" y="11455"/>
                  </a:cubicBezTo>
                  <a:cubicBezTo>
                    <a:pt x="4603" y="11455"/>
                    <a:pt x="4631" y="11455"/>
                    <a:pt x="4658" y="11455"/>
                  </a:cubicBezTo>
                  <a:cubicBezTo>
                    <a:pt x="4658" y="11291"/>
                    <a:pt x="4685" y="11291"/>
                    <a:pt x="4685" y="11291"/>
                  </a:cubicBezTo>
                  <a:cubicBezTo>
                    <a:pt x="4712" y="11291"/>
                    <a:pt x="4712" y="11455"/>
                    <a:pt x="4712" y="11455"/>
                  </a:cubicBezTo>
                  <a:cubicBezTo>
                    <a:pt x="4739" y="11455"/>
                    <a:pt x="4739" y="11291"/>
                    <a:pt x="4739" y="11291"/>
                  </a:cubicBezTo>
                  <a:cubicBezTo>
                    <a:pt x="4739" y="11291"/>
                    <a:pt x="4767" y="11455"/>
                    <a:pt x="4794" y="11291"/>
                  </a:cubicBezTo>
                  <a:cubicBezTo>
                    <a:pt x="4794" y="11291"/>
                    <a:pt x="4767" y="11291"/>
                    <a:pt x="4767" y="11291"/>
                  </a:cubicBezTo>
                  <a:cubicBezTo>
                    <a:pt x="4794" y="11127"/>
                    <a:pt x="4739" y="11127"/>
                    <a:pt x="4739" y="11127"/>
                  </a:cubicBezTo>
                  <a:cubicBezTo>
                    <a:pt x="4739" y="11127"/>
                    <a:pt x="4739" y="10964"/>
                    <a:pt x="4739" y="10964"/>
                  </a:cubicBezTo>
                  <a:cubicBezTo>
                    <a:pt x="4685" y="10964"/>
                    <a:pt x="4658" y="11127"/>
                    <a:pt x="4603" y="11127"/>
                  </a:cubicBezTo>
                  <a:cubicBezTo>
                    <a:pt x="4603" y="11127"/>
                    <a:pt x="4576" y="11127"/>
                    <a:pt x="4576" y="11127"/>
                  </a:cubicBezTo>
                  <a:cubicBezTo>
                    <a:pt x="4576" y="10964"/>
                    <a:pt x="4576" y="10964"/>
                    <a:pt x="4576" y="10964"/>
                  </a:cubicBezTo>
                  <a:cubicBezTo>
                    <a:pt x="4549" y="10800"/>
                    <a:pt x="4549" y="10964"/>
                    <a:pt x="4522" y="10964"/>
                  </a:cubicBezTo>
                  <a:cubicBezTo>
                    <a:pt x="4522" y="10964"/>
                    <a:pt x="4522" y="10800"/>
                    <a:pt x="4522" y="10800"/>
                  </a:cubicBezTo>
                  <a:cubicBezTo>
                    <a:pt x="4494" y="10800"/>
                    <a:pt x="4467" y="10964"/>
                    <a:pt x="4413" y="10964"/>
                  </a:cubicBezTo>
                  <a:cubicBezTo>
                    <a:pt x="4413" y="10964"/>
                    <a:pt x="4385" y="11127"/>
                    <a:pt x="4385" y="11127"/>
                  </a:cubicBezTo>
                  <a:cubicBezTo>
                    <a:pt x="4385" y="11127"/>
                    <a:pt x="4385" y="10964"/>
                    <a:pt x="4358" y="11127"/>
                  </a:cubicBezTo>
                  <a:cubicBezTo>
                    <a:pt x="4385" y="10964"/>
                    <a:pt x="4385" y="10800"/>
                    <a:pt x="4358" y="10964"/>
                  </a:cubicBezTo>
                  <a:cubicBezTo>
                    <a:pt x="4331" y="10964"/>
                    <a:pt x="4276" y="11127"/>
                    <a:pt x="4304" y="10964"/>
                  </a:cubicBezTo>
                  <a:cubicBezTo>
                    <a:pt x="4304" y="10964"/>
                    <a:pt x="4331" y="10800"/>
                    <a:pt x="4358" y="10800"/>
                  </a:cubicBezTo>
                  <a:cubicBezTo>
                    <a:pt x="4385" y="10800"/>
                    <a:pt x="4385" y="10636"/>
                    <a:pt x="4413" y="10636"/>
                  </a:cubicBezTo>
                  <a:cubicBezTo>
                    <a:pt x="4440" y="10473"/>
                    <a:pt x="4467" y="10473"/>
                    <a:pt x="4494" y="10473"/>
                  </a:cubicBezTo>
                  <a:cubicBezTo>
                    <a:pt x="4494" y="10473"/>
                    <a:pt x="4440" y="10309"/>
                    <a:pt x="4440" y="10309"/>
                  </a:cubicBezTo>
                  <a:cubicBezTo>
                    <a:pt x="4413" y="10309"/>
                    <a:pt x="4385" y="10309"/>
                    <a:pt x="4358" y="10309"/>
                  </a:cubicBezTo>
                  <a:cubicBezTo>
                    <a:pt x="4358" y="10309"/>
                    <a:pt x="4358" y="10145"/>
                    <a:pt x="4331" y="10309"/>
                  </a:cubicBezTo>
                  <a:cubicBezTo>
                    <a:pt x="4358" y="9982"/>
                    <a:pt x="4276" y="10145"/>
                    <a:pt x="4276" y="10145"/>
                  </a:cubicBezTo>
                  <a:cubicBezTo>
                    <a:pt x="4249" y="10145"/>
                    <a:pt x="4249" y="10145"/>
                    <a:pt x="4249" y="10145"/>
                  </a:cubicBezTo>
                  <a:cubicBezTo>
                    <a:pt x="4222" y="9982"/>
                    <a:pt x="4222" y="10145"/>
                    <a:pt x="4222" y="9982"/>
                  </a:cubicBezTo>
                  <a:cubicBezTo>
                    <a:pt x="4222" y="9818"/>
                    <a:pt x="4222" y="9818"/>
                    <a:pt x="4222" y="9818"/>
                  </a:cubicBezTo>
                  <a:cubicBezTo>
                    <a:pt x="4195" y="9818"/>
                    <a:pt x="4195" y="9818"/>
                    <a:pt x="4195" y="9982"/>
                  </a:cubicBezTo>
                  <a:cubicBezTo>
                    <a:pt x="4195" y="9982"/>
                    <a:pt x="4167" y="9982"/>
                    <a:pt x="4167" y="9982"/>
                  </a:cubicBezTo>
                  <a:cubicBezTo>
                    <a:pt x="4140" y="9982"/>
                    <a:pt x="4086" y="9982"/>
                    <a:pt x="4059" y="9982"/>
                  </a:cubicBezTo>
                  <a:cubicBezTo>
                    <a:pt x="3977" y="9982"/>
                    <a:pt x="3922" y="9982"/>
                    <a:pt x="3841" y="9982"/>
                  </a:cubicBezTo>
                  <a:cubicBezTo>
                    <a:pt x="3459" y="9982"/>
                    <a:pt x="3105" y="9982"/>
                    <a:pt x="2724" y="9982"/>
                  </a:cubicBezTo>
                  <a:cubicBezTo>
                    <a:pt x="2669" y="9982"/>
                    <a:pt x="2588" y="9982"/>
                    <a:pt x="2533" y="9982"/>
                  </a:cubicBezTo>
                  <a:cubicBezTo>
                    <a:pt x="2506" y="9982"/>
                    <a:pt x="2451" y="9818"/>
                    <a:pt x="2451" y="9982"/>
                  </a:cubicBezTo>
                  <a:cubicBezTo>
                    <a:pt x="2451" y="9982"/>
                    <a:pt x="2451" y="9982"/>
                    <a:pt x="2479" y="9982"/>
                  </a:cubicBezTo>
                  <a:cubicBezTo>
                    <a:pt x="2451" y="10145"/>
                    <a:pt x="2451" y="10145"/>
                    <a:pt x="2451" y="10145"/>
                  </a:cubicBezTo>
                  <a:cubicBezTo>
                    <a:pt x="2451" y="10309"/>
                    <a:pt x="2424" y="10309"/>
                    <a:pt x="2451" y="10309"/>
                  </a:cubicBezTo>
                  <a:cubicBezTo>
                    <a:pt x="2451" y="10309"/>
                    <a:pt x="2451" y="10309"/>
                    <a:pt x="2451" y="10309"/>
                  </a:cubicBezTo>
                  <a:cubicBezTo>
                    <a:pt x="2451" y="10473"/>
                    <a:pt x="2424" y="10636"/>
                    <a:pt x="2397" y="10636"/>
                  </a:cubicBezTo>
                  <a:cubicBezTo>
                    <a:pt x="2397" y="10800"/>
                    <a:pt x="2370" y="10800"/>
                    <a:pt x="2342" y="10800"/>
                  </a:cubicBezTo>
                  <a:cubicBezTo>
                    <a:pt x="2342" y="10800"/>
                    <a:pt x="2370" y="10800"/>
                    <a:pt x="2370" y="10800"/>
                  </a:cubicBezTo>
                  <a:cubicBezTo>
                    <a:pt x="2370" y="10800"/>
                    <a:pt x="2370" y="10800"/>
                    <a:pt x="2370" y="10800"/>
                  </a:cubicBezTo>
                  <a:cubicBezTo>
                    <a:pt x="2397" y="10800"/>
                    <a:pt x="2370" y="10636"/>
                    <a:pt x="2397" y="10636"/>
                  </a:cubicBezTo>
                  <a:cubicBezTo>
                    <a:pt x="2397" y="10636"/>
                    <a:pt x="2424" y="10473"/>
                    <a:pt x="2424" y="10473"/>
                  </a:cubicBezTo>
                  <a:cubicBezTo>
                    <a:pt x="2397" y="10473"/>
                    <a:pt x="2370" y="10636"/>
                    <a:pt x="2370" y="10636"/>
                  </a:cubicBezTo>
                  <a:cubicBezTo>
                    <a:pt x="2370" y="10636"/>
                    <a:pt x="2370" y="10636"/>
                    <a:pt x="2370" y="10636"/>
                  </a:cubicBezTo>
                  <a:cubicBezTo>
                    <a:pt x="2370" y="10636"/>
                    <a:pt x="2370" y="10636"/>
                    <a:pt x="2342" y="10636"/>
                  </a:cubicBezTo>
                  <a:cubicBezTo>
                    <a:pt x="2370" y="10636"/>
                    <a:pt x="2370" y="10636"/>
                    <a:pt x="2397" y="10473"/>
                  </a:cubicBezTo>
                  <a:cubicBezTo>
                    <a:pt x="2397" y="10473"/>
                    <a:pt x="2397" y="10473"/>
                    <a:pt x="2397" y="10473"/>
                  </a:cubicBezTo>
                  <a:cubicBezTo>
                    <a:pt x="2397" y="10473"/>
                    <a:pt x="2424" y="10473"/>
                    <a:pt x="2424" y="10309"/>
                  </a:cubicBezTo>
                  <a:cubicBezTo>
                    <a:pt x="2397" y="10309"/>
                    <a:pt x="2397" y="10309"/>
                    <a:pt x="2370" y="10309"/>
                  </a:cubicBezTo>
                  <a:cubicBezTo>
                    <a:pt x="2370" y="10309"/>
                    <a:pt x="2342" y="10309"/>
                    <a:pt x="2342" y="10309"/>
                  </a:cubicBezTo>
                  <a:cubicBezTo>
                    <a:pt x="2342" y="10309"/>
                    <a:pt x="2315" y="10145"/>
                    <a:pt x="2315" y="10145"/>
                  </a:cubicBezTo>
                  <a:cubicBezTo>
                    <a:pt x="2288" y="10309"/>
                    <a:pt x="2261" y="10800"/>
                    <a:pt x="2261" y="10964"/>
                  </a:cubicBezTo>
                  <a:cubicBezTo>
                    <a:pt x="2261" y="10800"/>
                    <a:pt x="2288" y="10800"/>
                    <a:pt x="2288" y="10964"/>
                  </a:cubicBezTo>
                  <a:cubicBezTo>
                    <a:pt x="2261" y="10964"/>
                    <a:pt x="2288" y="10964"/>
                    <a:pt x="2261" y="11127"/>
                  </a:cubicBezTo>
                  <a:cubicBezTo>
                    <a:pt x="2261" y="11127"/>
                    <a:pt x="2261" y="11127"/>
                    <a:pt x="2261" y="11127"/>
                  </a:cubicBezTo>
                  <a:cubicBezTo>
                    <a:pt x="2261" y="11127"/>
                    <a:pt x="2234" y="11127"/>
                    <a:pt x="2234" y="11291"/>
                  </a:cubicBezTo>
                  <a:cubicBezTo>
                    <a:pt x="2261" y="11291"/>
                    <a:pt x="2261" y="11127"/>
                    <a:pt x="2288" y="11291"/>
                  </a:cubicBezTo>
                  <a:cubicBezTo>
                    <a:pt x="2261" y="11291"/>
                    <a:pt x="2234" y="11291"/>
                    <a:pt x="2234" y="11291"/>
                  </a:cubicBezTo>
                  <a:cubicBezTo>
                    <a:pt x="2206" y="11291"/>
                    <a:pt x="2206" y="11618"/>
                    <a:pt x="2179" y="11618"/>
                  </a:cubicBezTo>
                  <a:cubicBezTo>
                    <a:pt x="2152" y="11945"/>
                    <a:pt x="2125" y="12273"/>
                    <a:pt x="2070" y="12600"/>
                  </a:cubicBezTo>
                  <a:cubicBezTo>
                    <a:pt x="2070" y="12600"/>
                    <a:pt x="2070" y="12600"/>
                    <a:pt x="2070" y="12600"/>
                  </a:cubicBezTo>
                  <a:cubicBezTo>
                    <a:pt x="2043" y="12764"/>
                    <a:pt x="2016" y="13091"/>
                    <a:pt x="2016" y="13255"/>
                  </a:cubicBezTo>
                  <a:cubicBezTo>
                    <a:pt x="1988" y="13418"/>
                    <a:pt x="1961" y="13745"/>
                    <a:pt x="1934" y="13909"/>
                  </a:cubicBezTo>
                  <a:cubicBezTo>
                    <a:pt x="1934" y="13909"/>
                    <a:pt x="1934" y="13909"/>
                    <a:pt x="1934" y="13909"/>
                  </a:cubicBezTo>
                  <a:cubicBezTo>
                    <a:pt x="1934" y="13909"/>
                    <a:pt x="1934" y="14073"/>
                    <a:pt x="1934" y="14236"/>
                  </a:cubicBezTo>
                  <a:cubicBezTo>
                    <a:pt x="1934" y="14236"/>
                    <a:pt x="1934" y="14236"/>
                    <a:pt x="1934" y="14236"/>
                  </a:cubicBezTo>
                  <a:cubicBezTo>
                    <a:pt x="1934" y="14400"/>
                    <a:pt x="1907" y="14400"/>
                    <a:pt x="1907" y="14564"/>
                  </a:cubicBezTo>
                  <a:cubicBezTo>
                    <a:pt x="1907" y="14727"/>
                    <a:pt x="1907" y="14727"/>
                    <a:pt x="1907" y="14891"/>
                  </a:cubicBezTo>
                  <a:cubicBezTo>
                    <a:pt x="1907" y="15055"/>
                    <a:pt x="1907" y="15055"/>
                    <a:pt x="1907" y="15055"/>
                  </a:cubicBezTo>
                  <a:cubicBezTo>
                    <a:pt x="1907" y="15055"/>
                    <a:pt x="1907" y="15055"/>
                    <a:pt x="1907" y="15055"/>
                  </a:cubicBezTo>
                  <a:cubicBezTo>
                    <a:pt x="1907" y="15055"/>
                    <a:pt x="1907" y="15218"/>
                    <a:pt x="1907" y="15218"/>
                  </a:cubicBezTo>
                  <a:cubicBezTo>
                    <a:pt x="1934" y="15055"/>
                    <a:pt x="1907" y="15218"/>
                    <a:pt x="1934" y="15218"/>
                  </a:cubicBezTo>
                  <a:cubicBezTo>
                    <a:pt x="1934" y="15218"/>
                    <a:pt x="1934" y="15218"/>
                    <a:pt x="1961" y="15055"/>
                  </a:cubicBezTo>
                  <a:cubicBezTo>
                    <a:pt x="1961" y="15055"/>
                    <a:pt x="1988" y="15055"/>
                    <a:pt x="1988" y="15055"/>
                  </a:cubicBezTo>
                  <a:cubicBezTo>
                    <a:pt x="1988" y="15055"/>
                    <a:pt x="1988" y="15055"/>
                    <a:pt x="2016" y="15218"/>
                  </a:cubicBezTo>
                  <a:cubicBezTo>
                    <a:pt x="1988" y="15218"/>
                    <a:pt x="1961" y="15055"/>
                    <a:pt x="1961" y="15218"/>
                  </a:cubicBezTo>
                  <a:cubicBezTo>
                    <a:pt x="1934" y="15218"/>
                    <a:pt x="1961" y="15382"/>
                    <a:pt x="1961" y="15382"/>
                  </a:cubicBezTo>
                  <a:cubicBezTo>
                    <a:pt x="1934" y="15382"/>
                    <a:pt x="1934" y="15382"/>
                    <a:pt x="1934" y="15218"/>
                  </a:cubicBezTo>
                  <a:cubicBezTo>
                    <a:pt x="1934" y="15218"/>
                    <a:pt x="1907" y="15545"/>
                    <a:pt x="1907" y="15545"/>
                  </a:cubicBezTo>
                  <a:cubicBezTo>
                    <a:pt x="1907" y="15709"/>
                    <a:pt x="1934" y="15709"/>
                    <a:pt x="1934" y="15709"/>
                  </a:cubicBezTo>
                  <a:cubicBezTo>
                    <a:pt x="1934" y="15873"/>
                    <a:pt x="1934" y="15873"/>
                    <a:pt x="1934" y="15873"/>
                  </a:cubicBezTo>
                  <a:cubicBezTo>
                    <a:pt x="1907" y="16036"/>
                    <a:pt x="1934" y="16364"/>
                    <a:pt x="1961" y="16527"/>
                  </a:cubicBezTo>
                  <a:cubicBezTo>
                    <a:pt x="1961" y="16527"/>
                    <a:pt x="1934" y="16527"/>
                    <a:pt x="1934" y="16527"/>
                  </a:cubicBezTo>
                  <a:cubicBezTo>
                    <a:pt x="1934" y="16527"/>
                    <a:pt x="1961" y="16527"/>
                    <a:pt x="1961" y="16527"/>
                  </a:cubicBezTo>
                  <a:cubicBezTo>
                    <a:pt x="1961" y="16691"/>
                    <a:pt x="1961" y="16691"/>
                    <a:pt x="1961" y="16691"/>
                  </a:cubicBezTo>
                  <a:cubicBezTo>
                    <a:pt x="1934" y="16855"/>
                    <a:pt x="1934" y="16855"/>
                    <a:pt x="1961" y="16855"/>
                  </a:cubicBezTo>
                  <a:cubicBezTo>
                    <a:pt x="1961" y="17018"/>
                    <a:pt x="1988" y="16855"/>
                    <a:pt x="1988" y="17018"/>
                  </a:cubicBezTo>
                  <a:cubicBezTo>
                    <a:pt x="2016" y="17018"/>
                    <a:pt x="2016" y="17018"/>
                    <a:pt x="2016" y="17018"/>
                  </a:cubicBezTo>
                  <a:cubicBezTo>
                    <a:pt x="2043" y="17182"/>
                    <a:pt x="2070" y="17182"/>
                    <a:pt x="2070" y="17345"/>
                  </a:cubicBezTo>
                  <a:cubicBezTo>
                    <a:pt x="2097" y="17182"/>
                    <a:pt x="2125" y="17673"/>
                    <a:pt x="2097" y="17836"/>
                  </a:cubicBezTo>
                  <a:cubicBezTo>
                    <a:pt x="2097" y="17836"/>
                    <a:pt x="2097" y="17836"/>
                    <a:pt x="2097" y="17836"/>
                  </a:cubicBezTo>
                  <a:cubicBezTo>
                    <a:pt x="2152" y="17836"/>
                    <a:pt x="2206" y="17836"/>
                    <a:pt x="2261" y="17836"/>
                  </a:cubicBezTo>
                  <a:cubicBezTo>
                    <a:pt x="2261" y="17836"/>
                    <a:pt x="2261" y="17836"/>
                    <a:pt x="2261" y="17836"/>
                  </a:cubicBezTo>
                  <a:cubicBezTo>
                    <a:pt x="2315" y="18000"/>
                    <a:pt x="2397" y="18164"/>
                    <a:pt x="2451" y="18327"/>
                  </a:cubicBezTo>
                  <a:cubicBezTo>
                    <a:pt x="2506" y="18491"/>
                    <a:pt x="2560" y="18491"/>
                    <a:pt x="2615" y="18491"/>
                  </a:cubicBezTo>
                  <a:cubicBezTo>
                    <a:pt x="2642" y="18491"/>
                    <a:pt x="2669" y="18491"/>
                    <a:pt x="2669" y="18491"/>
                  </a:cubicBezTo>
                  <a:cubicBezTo>
                    <a:pt x="2669" y="18491"/>
                    <a:pt x="2669" y="18327"/>
                    <a:pt x="2697" y="18327"/>
                  </a:cubicBezTo>
                  <a:cubicBezTo>
                    <a:pt x="2697" y="18164"/>
                    <a:pt x="2697" y="18327"/>
                    <a:pt x="2697" y="18164"/>
                  </a:cubicBezTo>
                  <a:cubicBezTo>
                    <a:pt x="2724" y="18164"/>
                    <a:pt x="2751" y="18164"/>
                    <a:pt x="2778" y="18164"/>
                  </a:cubicBezTo>
                  <a:cubicBezTo>
                    <a:pt x="2806" y="18164"/>
                    <a:pt x="2806" y="18164"/>
                    <a:pt x="2833" y="18327"/>
                  </a:cubicBezTo>
                  <a:cubicBezTo>
                    <a:pt x="2860" y="18491"/>
                    <a:pt x="2860" y="18655"/>
                    <a:pt x="2887" y="18818"/>
                  </a:cubicBezTo>
                  <a:cubicBezTo>
                    <a:pt x="2887" y="18982"/>
                    <a:pt x="2887" y="19145"/>
                    <a:pt x="2887" y="19309"/>
                  </a:cubicBezTo>
                  <a:cubicBezTo>
                    <a:pt x="2915" y="19473"/>
                    <a:pt x="2942" y="19636"/>
                    <a:pt x="2969" y="19636"/>
                  </a:cubicBezTo>
                  <a:cubicBezTo>
                    <a:pt x="2996" y="19636"/>
                    <a:pt x="2996" y="19309"/>
                    <a:pt x="3023" y="19309"/>
                  </a:cubicBezTo>
                  <a:cubicBezTo>
                    <a:pt x="3023" y="19145"/>
                    <a:pt x="3051" y="19145"/>
                    <a:pt x="3078" y="19145"/>
                  </a:cubicBezTo>
                  <a:cubicBezTo>
                    <a:pt x="3105" y="19309"/>
                    <a:pt x="3132" y="19473"/>
                    <a:pt x="3160" y="19800"/>
                  </a:cubicBezTo>
                  <a:cubicBezTo>
                    <a:pt x="3160" y="19964"/>
                    <a:pt x="3160" y="20127"/>
                    <a:pt x="3187" y="20291"/>
                  </a:cubicBezTo>
                  <a:cubicBezTo>
                    <a:pt x="3187" y="20291"/>
                    <a:pt x="3187" y="20455"/>
                    <a:pt x="3187" y="20455"/>
                  </a:cubicBezTo>
                  <a:cubicBezTo>
                    <a:pt x="3187" y="20782"/>
                    <a:pt x="3187" y="20782"/>
                    <a:pt x="3214" y="20945"/>
                  </a:cubicBezTo>
                  <a:cubicBezTo>
                    <a:pt x="3241" y="20945"/>
                    <a:pt x="3241" y="20945"/>
                    <a:pt x="3269" y="20945"/>
                  </a:cubicBezTo>
                  <a:cubicBezTo>
                    <a:pt x="3269" y="21109"/>
                    <a:pt x="3296" y="21109"/>
                    <a:pt x="3296" y="21109"/>
                  </a:cubicBezTo>
                  <a:cubicBezTo>
                    <a:pt x="3323" y="21109"/>
                    <a:pt x="3323" y="20945"/>
                    <a:pt x="3323" y="20782"/>
                  </a:cubicBezTo>
                  <a:cubicBezTo>
                    <a:pt x="3323" y="20782"/>
                    <a:pt x="3296" y="20618"/>
                    <a:pt x="3296" y="20618"/>
                  </a:cubicBezTo>
                  <a:cubicBezTo>
                    <a:pt x="3296" y="20618"/>
                    <a:pt x="3323" y="20455"/>
                    <a:pt x="3323" y="20455"/>
                  </a:cubicBezTo>
                  <a:cubicBezTo>
                    <a:pt x="3323" y="20455"/>
                    <a:pt x="3296" y="20455"/>
                    <a:pt x="3296" y="20291"/>
                  </a:cubicBezTo>
                  <a:cubicBezTo>
                    <a:pt x="3323" y="20455"/>
                    <a:pt x="3350" y="20291"/>
                    <a:pt x="3323" y="20127"/>
                  </a:cubicBezTo>
                  <a:cubicBezTo>
                    <a:pt x="3350" y="20127"/>
                    <a:pt x="3350" y="20127"/>
                    <a:pt x="3378" y="19964"/>
                  </a:cubicBezTo>
                  <a:cubicBezTo>
                    <a:pt x="3378" y="19964"/>
                    <a:pt x="3350" y="19964"/>
                    <a:pt x="3350" y="19964"/>
                  </a:cubicBezTo>
                  <a:cubicBezTo>
                    <a:pt x="3350" y="19964"/>
                    <a:pt x="3378" y="19964"/>
                    <a:pt x="3378" y="19964"/>
                  </a:cubicBezTo>
                  <a:cubicBezTo>
                    <a:pt x="3378" y="19964"/>
                    <a:pt x="3378" y="19964"/>
                    <a:pt x="3378" y="19964"/>
                  </a:cubicBezTo>
                  <a:cubicBezTo>
                    <a:pt x="3378" y="19964"/>
                    <a:pt x="3378" y="19964"/>
                    <a:pt x="3405" y="19800"/>
                  </a:cubicBezTo>
                  <a:cubicBezTo>
                    <a:pt x="3405" y="19964"/>
                    <a:pt x="3405" y="19964"/>
                    <a:pt x="3405" y="19800"/>
                  </a:cubicBezTo>
                  <a:cubicBezTo>
                    <a:pt x="3405" y="19800"/>
                    <a:pt x="3405" y="19800"/>
                    <a:pt x="3405" y="19800"/>
                  </a:cubicBezTo>
                  <a:cubicBezTo>
                    <a:pt x="3405" y="19800"/>
                    <a:pt x="3432" y="19800"/>
                    <a:pt x="3459" y="19800"/>
                  </a:cubicBezTo>
                  <a:cubicBezTo>
                    <a:pt x="3432" y="19800"/>
                    <a:pt x="3432" y="19800"/>
                    <a:pt x="3432" y="19800"/>
                  </a:cubicBezTo>
                  <a:cubicBezTo>
                    <a:pt x="3459" y="19800"/>
                    <a:pt x="3487" y="19636"/>
                    <a:pt x="3514" y="19473"/>
                  </a:cubicBezTo>
                  <a:cubicBezTo>
                    <a:pt x="3514" y="19473"/>
                    <a:pt x="3541" y="19473"/>
                    <a:pt x="3541" y="19473"/>
                  </a:cubicBezTo>
                  <a:cubicBezTo>
                    <a:pt x="3541" y="19309"/>
                    <a:pt x="3541" y="19309"/>
                    <a:pt x="3541" y="19309"/>
                  </a:cubicBezTo>
                  <a:cubicBezTo>
                    <a:pt x="3541" y="19309"/>
                    <a:pt x="3541" y="19309"/>
                    <a:pt x="3568" y="19145"/>
                  </a:cubicBezTo>
                  <a:cubicBezTo>
                    <a:pt x="3568" y="19309"/>
                    <a:pt x="3568" y="19309"/>
                    <a:pt x="3541" y="19309"/>
                  </a:cubicBezTo>
                  <a:cubicBezTo>
                    <a:pt x="3568" y="19309"/>
                    <a:pt x="3568" y="19309"/>
                    <a:pt x="3568" y="19309"/>
                  </a:cubicBezTo>
                  <a:cubicBezTo>
                    <a:pt x="3568" y="19309"/>
                    <a:pt x="3568" y="19309"/>
                    <a:pt x="3541" y="19473"/>
                  </a:cubicBezTo>
                  <a:cubicBezTo>
                    <a:pt x="3568" y="19309"/>
                    <a:pt x="3595" y="19309"/>
                    <a:pt x="3623" y="19309"/>
                  </a:cubicBezTo>
                  <a:cubicBezTo>
                    <a:pt x="3623" y="19145"/>
                    <a:pt x="3623" y="19145"/>
                    <a:pt x="3623" y="19145"/>
                  </a:cubicBezTo>
                  <a:cubicBezTo>
                    <a:pt x="3595" y="19309"/>
                    <a:pt x="3650" y="19145"/>
                    <a:pt x="3650" y="19145"/>
                  </a:cubicBezTo>
                  <a:cubicBezTo>
                    <a:pt x="3704" y="19309"/>
                    <a:pt x="3704" y="19309"/>
                    <a:pt x="3732" y="19309"/>
                  </a:cubicBezTo>
                  <a:cubicBezTo>
                    <a:pt x="3732" y="19145"/>
                    <a:pt x="3759" y="19145"/>
                    <a:pt x="3759" y="19145"/>
                  </a:cubicBezTo>
                  <a:cubicBezTo>
                    <a:pt x="3786" y="19309"/>
                    <a:pt x="3786" y="19309"/>
                    <a:pt x="3786" y="19309"/>
                  </a:cubicBezTo>
                  <a:cubicBezTo>
                    <a:pt x="3786" y="19309"/>
                    <a:pt x="3786" y="19309"/>
                    <a:pt x="3786" y="19473"/>
                  </a:cubicBezTo>
                  <a:cubicBezTo>
                    <a:pt x="3786" y="19473"/>
                    <a:pt x="3786" y="19473"/>
                    <a:pt x="3786" y="19473"/>
                  </a:cubicBezTo>
                  <a:cubicBezTo>
                    <a:pt x="3786" y="19473"/>
                    <a:pt x="3813" y="19473"/>
                    <a:pt x="3813" y="19473"/>
                  </a:cubicBezTo>
                  <a:cubicBezTo>
                    <a:pt x="3841" y="19473"/>
                    <a:pt x="3841" y="19473"/>
                    <a:pt x="3841" y="19473"/>
                  </a:cubicBezTo>
                  <a:cubicBezTo>
                    <a:pt x="3868" y="19473"/>
                    <a:pt x="3841" y="19636"/>
                    <a:pt x="3868" y="19473"/>
                  </a:cubicBezTo>
                  <a:cubicBezTo>
                    <a:pt x="3868" y="19473"/>
                    <a:pt x="3868" y="19309"/>
                    <a:pt x="3868" y="19309"/>
                  </a:cubicBezTo>
                  <a:cubicBezTo>
                    <a:pt x="3895" y="19309"/>
                    <a:pt x="3922" y="19473"/>
                    <a:pt x="3922" y="19636"/>
                  </a:cubicBezTo>
                  <a:cubicBezTo>
                    <a:pt x="3922" y="19473"/>
                    <a:pt x="3922" y="19636"/>
                    <a:pt x="3922" y="19636"/>
                  </a:cubicBezTo>
                  <a:cubicBezTo>
                    <a:pt x="3977" y="19473"/>
                    <a:pt x="3922" y="19473"/>
                    <a:pt x="3895" y="19309"/>
                  </a:cubicBezTo>
                  <a:cubicBezTo>
                    <a:pt x="3895" y="19145"/>
                    <a:pt x="3950" y="19309"/>
                    <a:pt x="3922" y="19145"/>
                  </a:cubicBezTo>
                  <a:cubicBezTo>
                    <a:pt x="3922" y="19145"/>
                    <a:pt x="3922" y="19145"/>
                    <a:pt x="3922" y="19145"/>
                  </a:cubicBezTo>
                  <a:cubicBezTo>
                    <a:pt x="3895" y="19145"/>
                    <a:pt x="3922" y="18982"/>
                    <a:pt x="3922" y="18982"/>
                  </a:cubicBezTo>
                  <a:cubicBezTo>
                    <a:pt x="3895" y="18982"/>
                    <a:pt x="3895" y="19145"/>
                    <a:pt x="3868" y="18982"/>
                  </a:cubicBezTo>
                  <a:cubicBezTo>
                    <a:pt x="3895" y="18818"/>
                    <a:pt x="3895" y="18982"/>
                    <a:pt x="3922" y="18982"/>
                  </a:cubicBezTo>
                  <a:cubicBezTo>
                    <a:pt x="3922" y="18982"/>
                    <a:pt x="3950" y="18982"/>
                    <a:pt x="3950" y="18982"/>
                  </a:cubicBezTo>
                  <a:cubicBezTo>
                    <a:pt x="3977" y="18982"/>
                    <a:pt x="3977" y="18982"/>
                    <a:pt x="4004" y="18982"/>
                  </a:cubicBezTo>
                  <a:cubicBezTo>
                    <a:pt x="4031" y="18982"/>
                    <a:pt x="4031" y="18818"/>
                    <a:pt x="4059" y="18818"/>
                  </a:cubicBezTo>
                  <a:cubicBezTo>
                    <a:pt x="4059" y="18818"/>
                    <a:pt x="4059" y="18818"/>
                    <a:pt x="4059" y="18982"/>
                  </a:cubicBezTo>
                  <a:cubicBezTo>
                    <a:pt x="4059" y="18982"/>
                    <a:pt x="4031" y="18982"/>
                    <a:pt x="4031" y="18982"/>
                  </a:cubicBezTo>
                  <a:cubicBezTo>
                    <a:pt x="4059" y="18982"/>
                    <a:pt x="4059" y="18982"/>
                    <a:pt x="4086" y="18982"/>
                  </a:cubicBezTo>
                  <a:cubicBezTo>
                    <a:pt x="4086" y="18982"/>
                    <a:pt x="4086" y="18982"/>
                    <a:pt x="4059" y="18982"/>
                  </a:cubicBezTo>
                  <a:cubicBezTo>
                    <a:pt x="4086" y="18982"/>
                    <a:pt x="4086" y="18818"/>
                    <a:pt x="4113" y="18818"/>
                  </a:cubicBezTo>
                  <a:cubicBezTo>
                    <a:pt x="4113" y="18818"/>
                    <a:pt x="4113" y="18982"/>
                    <a:pt x="4086" y="18982"/>
                  </a:cubicBezTo>
                  <a:cubicBezTo>
                    <a:pt x="4113" y="18982"/>
                    <a:pt x="4167" y="18818"/>
                    <a:pt x="4167" y="18982"/>
                  </a:cubicBezTo>
                  <a:cubicBezTo>
                    <a:pt x="4167" y="18818"/>
                    <a:pt x="4167" y="18982"/>
                    <a:pt x="4140" y="18982"/>
                  </a:cubicBezTo>
                  <a:cubicBezTo>
                    <a:pt x="4167" y="18982"/>
                    <a:pt x="4167" y="18982"/>
                    <a:pt x="4195" y="18982"/>
                  </a:cubicBezTo>
                  <a:cubicBezTo>
                    <a:pt x="4195" y="18982"/>
                    <a:pt x="4195" y="18982"/>
                    <a:pt x="4195" y="18982"/>
                  </a:cubicBezTo>
                  <a:cubicBezTo>
                    <a:pt x="4195" y="18982"/>
                    <a:pt x="4195" y="18982"/>
                    <a:pt x="4195" y="18982"/>
                  </a:cubicBezTo>
                  <a:cubicBezTo>
                    <a:pt x="4195" y="19145"/>
                    <a:pt x="4222" y="19145"/>
                    <a:pt x="4222" y="19145"/>
                  </a:cubicBezTo>
                  <a:cubicBezTo>
                    <a:pt x="4195" y="19145"/>
                    <a:pt x="4195" y="19145"/>
                    <a:pt x="4195" y="19145"/>
                  </a:cubicBezTo>
                  <a:cubicBezTo>
                    <a:pt x="4195" y="19309"/>
                    <a:pt x="4276" y="19145"/>
                    <a:pt x="4276" y="19145"/>
                  </a:cubicBezTo>
                  <a:cubicBezTo>
                    <a:pt x="4276" y="19145"/>
                    <a:pt x="4276" y="18982"/>
                    <a:pt x="4304" y="18982"/>
                  </a:cubicBezTo>
                  <a:cubicBezTo>
                    <a:pt x="4331" y="19145"/>
                    <a:pt x="4331" y="19145"/>
                    <a:pt x="4331" y="19309"/>
                  </a:cubicBezTo>
                  <a:cubicBezTo>
                    <a:pt x="4358" y="19309"/>
                    <a:pt x="4385" y="19473"/>
                    <a:pt x="4385" y="19636"/>
                  </a:cubicBezTo>
                  <a:cubicBezTo>
                    <a:pt x="4385" y="19800"/>
                    <a:pt x="4358" y="19964"/>
                    <a:pt x="4358" y="19964"/>
                  </a:cubicBezTo>
                  <a:cubicBezTo>
                    <a:pt x="4358" y="19964"/>
                    <a:pt x="4331" y="20127"/>
                    <a:pt x="4358" y="20291"/>
                  </a:cubicBezTo>
                  <a:cubicBezTo>
                    <a:pt x="4358" y="20291"/>
                    <a:pt x="4358" y="20127"/>
                    <a:pt x="4358" y="20127"/>
                  </a:cubicBezTo>
                  <a:cubicBezTo>
                    <a:pt x="4358" y="20127"/>
                    <a:pt x="4358" y="20127"/>
                    <a:pt x="4385" y="20127"/>
                  </a:cubicBezTo>
                  <a:cubicBezTo>
                    <a:pt x="4385" y="20127"/>
                    <a:pt x="4358" y="20291"/>
                    <a:pt x="4358" y="20291"/>
                  </a:cubicBezTo>
                  <a:cubicBezTo>
                    <a:pt x="4358" y="20455"/>
                    <a:pt x="4358" y="20618"/>
                    <a:pt x="4358" y="20618"/>
                  </a:cubicBezTo>
                  <a:cubicBezTo>
                    <a:pt x="4385" y="20618"/>
                    <a:pt x="4385" y="20618"/>
                    <a:pt x="4385" y="20618"/>
                  </a:cubicBezTo>
                  <a:cubicBezTo>
                    <a:pt x="4385" y="20618"/>
                    <a:pt x="4385" y="20782"/>
                    <a:pt x="4385" y="20782"/>
                  </a:cubicBezTo>
                  <a:cubicBezTo>
                    <a:pt x="4385" y="20782"/>
                    <a:pt x="4385" y="20782"/>
                    <a:pt x="4385" y="20782"/>
                  </a:cubicBezTo>
                  <a:cubicBezTo>
                    <a:pt x="4385" y="20782"/>
                    <a:pt x="4385" y="20945"/>
                    <a:pt x="4385" y="21109"/>
                  </a:cubicBezTo>
                  <a:cubicBezTo>
                    <a:pt x="4385" y="21109"/>
                    <a:pt x="4413" y="21109"/>
                    <a:pt x="4413" y="21109"/>
                  </a:cubicBezTo>
                  <a:cubicBezTo>
                    <a:pt x="4413" y="21273"/>
                    <a:pt x="4413" y="21273"/>
                    <a:pt x="4413" y="21436"/>
                  </a:cubicBezTo>
                  <a:cubicBezTo>
                    <a:pt x="4467" y="21600"/>
                    <a:pt x="4494" y="21273"/>
                    <a:pt x="4494" y="21109"/>
                  </a:cubicBezTo>
                  <a:cubicBezTo>
                    <a:pt x="4494" y="21109"/>
                    <a:pt x="4494" y="21109"/>
                    <a:pt x="4494" y="21109"/>
                  </a:cubicBezTo>
                  <a:cubicBezTo>
                    <a:pt x="4494" y="20945"/>
                    <a:pt x="4522" y="20782"/>
                    <a:pt x="4522" y="20455"/>
                  </a:cubicBezTo>
                  <a:cubicBezTo>
                    <a:pt x="4522" y="20291"/>
                    <a:pt x="4494" y="19964"/>
                    <a:pt x="4494" y="19636"/>
                  </a:cubicBezTo>
                  <a:cubicBezTo>
                    <a:pt x="4494" y="19800"/>
                    <a:pt x="4494" y="19800"/>
                    <a:pt x="4494" y="19964"/>
                  </a:cubicBezTo>
                  <a:cubicBezTo>
                    <a:pt x="4494" y="19800"/>
                    <a:pt x="4522" y="19800"/>
                    <a:pt x="4522" y="19800"/>
                  </a:cubicBezTo>
                  <a:cubicBezTo>
                    <a:pt x="4494" y="19964"/>
                    <a:pt x="4494" y="19964"/>
                    <a:pt x="4522" y="20127"/>
                  </a:cubicBezTo>
                  <a:cubicBezTo>
                    <a:pt x="4522" y="19964"/>
                    <a:pt x="4522" y="19964"/>
                    <a:pt x="4522" y="19800"/>
                  </a:cubicBezTo>
                  <a:cubicBezTo>
                    <a:pt x="4522" y="19636"/>
                    <a:pt x="4522" y="19473"/>
                    <a:pt x="4494" y="19309"/>
                  </a:cubicBezTo>
                  <a:cubicBezTo>
                    <a:pt x="4494" y="18982"/>
                    <a:pt x="4494" y="18818"/>
                    <a:pt x="4494" y="18491"/>
                  </a:cubicBezTo>
                  <a:cubicBezTo>
                    <a:pt x="4522" y="18491"/>
                    <a:pt x="4522" y="18491"/>
                    <a:pt x="4522" y="18491"/>
                  </a:cubicBezTo>
                  <a:cubicBezTo>
                    <a:pt x="4522" y="18491"/>
                    <a:pt x="4522" y="18327"/>
                    <a:pt x="4522" y="18327"/>
                  </a:cubicBezTo>
                  <a:cubicBezTo>
                    <a:pt x="4522" y="18327"/>
                    <a:pt x="4522" y="18327"/>
                    <a:pt x="4522" y="18327"/>
                  </a:cubicBezTo>
                  <a:cubicBezTo>
                    <a:pt x="4522" y="18327"/>
                    <a:pt x="4549" y="18164"/>
                    <a:pt x="4549" y="18164"/>
                  </a:cubicBezTo>
                  <a:cubicBezTo>
                    <a:pt x="4576" y="18164"/>
                    <a:pt x="4576" y="18000"/>
                    <a:pt x="4576" y="17836"/>
                  </a:cubicBezTo>
                  <a:cubicBezTo>
                    <a:pt x="4576" y="18000"/>
                    <a:pt x="4576" y="18000"/>
                    <a:pt x="4576" y="18000"/>
                  </a:cubicBezTo>
                  <a:cubicBezTo>
                    <a:pt x="4576" y="18000"/>
                    <a:pt x="4576" y="18000"/>
                    <a:pt x="4576" y="18000"/>
                  </a:cubicBezTo>
                  <a:cubicBezTo>
                    <a:pt x="4576" y="18000"/>
                    <a:pt x="4576" y="18000"/>
                    <a:pt x="4576" y="18000"/>
                  </a:cubicBezTo>
                  <a:cubicBezTo>
                    <a:pt x="4603" y="18000"/>
                    <a:pt x="4603" y="17836"/>
                    <a:pt x="4603" y="17836"/>
                  </a:cubicBezTo>
                  <a:cubicBezTo>
                    <a:pt x="4603" y="17836"/>
                    <a:pt x="4658" y="17836"/>
                    <a:pt x="4658" y="17673"/>
                  </a:cubicBezTo>
                  <a:cubicBezTo>
                    <a:pt x="4658" y="17836"/>
                    <a:pt x="4712" y="17509"/>
                    <a:pt x="4712" y="17509"/>
                  </a:cubicBezTo>
                  <a:cubicBezTo>
                    <a:pt x="4712" y="17509"/>
                    <a:pt x="4712" y="17509"/>
                    <a:pt x="4712" y="17509"/>
                  </a:cubicBezTo>
                  <a:cubicBezTo>
                    <a:pt x="4712" y="17509"/>
                    <a:pt x="4739" y="17345"/>
                    <a:pt x="4767" y="17182"/>
                  </a:cubicBezTo>
                  <a:cubicBezTo>
                    <a:pt x="4794" y="17182"/>
                    <a:pt x="4794" y="17345"/>
                    <a:pt x="4821" y="17018"/>
                  </a:cubicBezTo>
                  <a:cubicBezTo>
                    <a:pt x="4821" y="17182"/>
                    <a:pt x="4821" y="17182"/>
                    <a:pt x="4821" y="17182"/>
                  </a:cubicBezTo>
                  <a:cubicBezTo>
                    <a:pt x="4821" y="17018"/>
                    <a:pt x="4876" y="16855"/>
                    <a:pt x="4848" y="16855"/>
                  </a:cubicBezTo>
                  <a:cubicBezTo>
                    <a:pt x="4876" y="16855"/>
                    <a:pt x="4930" y="16855"/>
                    <a:pt x="4930" y="16691"/>
                  </a:cubicBezTo>
                  <a:cubicBezTo>
                    <a:pt x="4930" y="16691"/>
                    <a:pt x="4903" y="16691"/>
                    <a:pt x="4903" y="16527"/>
                  </a:cubicBezTo>
                  <a:cubicBezTo>
                    <a:pt x="4903" y="16691"/>
                    <a:pt x="4930" y="16691"/>
                    <a:pt x="4930" y="16527"/>
                  </a:cubicBezTo>
                  <a:cubicBezTo>
                    <a:pt x="4930" y="16527"/>
                    <a:pt x="4930" y="16527"/>
                    <a:pt x="4903" y="16364"/>
                  </a:cubicBezTo>
                  <a:cubicBezTo>
                    <a:pt x="4930" y="16527"/>
                    <a:pt x="4930" y="16364"/>
                    <a:pt x="4930" y="16527"/>
                  </a:cubicBezTo>
                  <a:cubicBezTo>
                    <a:pt x="4957" y="16527"/>
                    <a:pt x="4985" y="16364"/>
                    <a:pt x="4985" y="16364"/>
                  </a:cubicBezTo>
                  <a:cubicBezTo>
                    <a:pt x="5012" y="16036"/>
                    <a:pt x="4985" y="16364"/>
                    <a:pt x="4985" y="16364"/>
                  </a:cubicBezTo>
                  <a:cubicBezTo>
                    <a:pt x="4985" y="16200"/>
                    <a:pt x="4985" y="16200"/>
                    <a:pt x="4985" y="16200"/>
                  </a:cubicBezTo>
                  <a:cubicBezTo>
                    <a:pt x="4957" y="16200"/>
                    <a:pt x="4957" y="16200"/>
                    <a:pt x="4930" y="16200"/>
                  </a:cubicBezTo>
                  <a:cubicBezTo>
                    <a:pt x="4930" y="16200"/>
                    <a:pt x="4930" y="16036"/>
                    <a:pt x="4957" y="16036"/>
                  </a:cubicBezTo>
                  <a:cubicBezTo>
                    <a:pt x="4930" y="16200"/>
                    <a:pt x="4957" y="16036"/>
                    <a:pt x="4985" y="16036"/>
                  </a:cubicBezTo>
                  <a:cubicBezTo>
                    <a:pt x="4985" y="16036"/>
                    <a:pt x="4985" y="16036"/>
                    <a:pt x="4985" y="16036"/>
                  </a:cubicBezTo>
                  <a:cubicBezTo>
                    <a:pt x="4985" y="16036"/>
                    <a:pt x="4985" y="16036"/>
                    <a:pt x="4985" y="16036"/>
                  </a:cubicBezTo>
                  <a:cubicBezTo>
                    <a:pt x="4985" y="16036"/>
                    <a:pt x="4985" y="16036"/>
                    <a:pt x="4985" y="16036"/>
                  </a:cubicBezTo>
                  <a:cubicBezTo>
                    <a:pt x="4985" y="16036"/>
                    <a:pt x="5012" y="16036"/>
                    <a:pt x="5012" y="16036"/>
                  </a:cubicBezTo>
                  <a:cubicBezTo>
                    <a:pt x="5012" y="16036"/>
                    <a:pt x="4985" y="15873"/>
                    <a:pt x="5012" y="15873"/>
                  </a:cubicBezTo>
                  <a:cubicBezTo>
                    <a:pt x="5012" y="15709"/>
                    <a:pt x="4985" y="15709"/>
                    <a:pt x="4985" y="15709"/>
                  </a:cubicBezTo>
                  <a:cubicBezTo>
                    <a:pt x="4985" y="15709"/>
                    <a:pt x="4985" y="15709"/>
                    <a:pt x="4985" y="15545"/>
                  </a:cubicBezTo>
                  <a:cubicBezTo>
                    <a:pt x="4957" y="15545"/>
                    <a:pt x="4957" y="15545"/>
                    <a:pt x="4957" y="15545"/>
                  </a:cubicBezTo>
                  <a:cubicBezTo>
                    <a:pt x="4957" y="15545"/>
                    <a:pt x="4957" y="15545"/>
                    <a:pt x="4930" y="15545"/>
                  </a:cubicBezTo>
                  <a:cubicBezTo>
                    <a:pt x="4957" y="15545"/>
                    <a:pt x="4957" y="15545"/>
                    <a:pt x="4985" y="15545"/>
                  </a:cubicBezTo>
                  <a:cubicBezTo>
                    <a:pt x="4985" y="15709"/>
                    <a:pt x="4985" y="15709"/>
                    <a:pt x="4985" y="15545"/>
                  </a:cubicBezTo>
                  <a:cubicBezTo>
                    <a:pt x="4985" y="15545"/>
                    <a:pt x="4985" y="15545"/>
                    <a:pt x="4985" y="15382"/>
                  </a:cubicBezTo>
                  <a:cubicBezTo>
                    <a:pt x="4985" y="15545"/>
                    <a:pt x="5012" y="15545"/>
                    <a:pt x="5012" y="15382"/>
                  </a:cubicBezTo>
                  <a:cubicBezTo>
                    <a:pt x="5012" y="15382"/>
                    <a:pt x="5012" y="15382"/>
                    <a:pt x="5012" y="15382"/>
                  </a:cubicBezTo>
                  <a:cubicBezTo>
                    <a:pt x="4985" y="15382"/>
                    <a:pt x="4985" y="15218"/>
                    <a:pt x="4957" y="15055"/>
                  </a:cubicBezTo>
                  <a:cubicBezTo>
                    <a:pt x="4985" y="15055"/>
                    <a:pt x="4985" y="15382"/>
                    <a:pt x="5012" y="15382"/>
                  </a:cubicBezTo>
                  <a:cubicBezTo>
                    <a:pt x="5039" y="15218"/>
                    <a:pt x="5012" y="15218"/>
                    <a:pt x="5012" y="15055"/>
                  </a:cubicBezTo>
                  <a:cubicBezTo>
                    <a:pt x="5012" y="15055"/>
                    <a:pt x="4957" y="15055"/>
                    <a:pt x="4957" y="15055"/>
                  </a:cubicBezTo>
                  <a:cubicBezTo>
                    <a:pt x="4957" y="14891"/>
                    <a:pt x="4985" y="14891"/>
                    <a:pt x="4985" y="14727"/>
                  </a:cubicBezTo>
                  <a:cubicBezTo>
                    <a:pt x="4985" y="14891"/>
                    <a:pt x="4985" y="14891"/>
                    <a:pt x="4957" y="15055"/>
                  </a:cubicBezTo>
                  <a:cubicBezTo>
                    <a:pt x="4985" y="14891"/>
                    <a:pt x="4985" y="15055"/>
                    <a:pt x="4985" y="14891"/>
                  </a:cubicBezTo>
                  <a:cubicBezTo>
                    <a:pt x="4985" y="15055"/>
                    <a:pt x="4985" y="15055"/>
                    <a:pt x="4985" y="15055"/>
                  </a:cubicBezTo>
                  <a:cubicBezTo>
                    <a:pt x="4985" y="15055"/>
                    <a:pt x="4985" y="15055"/>
                    <a:pt x="4985" y="15055"/>
                  </a:cubicBezTo>
                  <a:cubicBezTo>
                    <a:pt x="4985" y="15055"/>
                    <a:pt x="5012" y="15055"/>
                    <a:pt x="5012" y="15055"/>
                  </a:cubicBezTo>
                  <a:cubicBezTo>
                    <a:pt x="5039" y="15055"/>
                    <a:pt x="5012" y="15055"/>
                    <a:pt x="5012" y="14891"/>
                  </a:cubicBezTo>
                  <a:cubicBezTo>
                    <a:pt x="5012" y="14891"/>
                    <a:pt x="5012" y="15055"/>
                    <a:pt x="5012" y="15055"/>
                  </a:cubicBezTo>
                  <a:cubicBezTo>
                    <a:pt x="5012" y="14891"/>
                    <a:pt x="5039" y="14727"/>
                    <a:pt x="5039" y="14727"/>
                  </a:cubicBezTo>
                  <a:cubicBezTo>
                    <a:pt x="5039" y="14727"/>
                    <a:pt x="5039" y="14564"/>
                    <a:pt x="5039" y="14564"/>
                  </a:cubicBezTo>
                  <a:cubicBezTo>
                    <a:pt x="5039" y="14564"/>
                    <a:pt x="5039" y="14564"/>
                    <a:pt x="5066" y="14564"/>
                  </a:cubicBezTo>
                  <a:cubicBezTo>
                    <a:pt x="5066" y="14564"/>
                    <a:pt x="5066" y="14564"/>
                    <a:pt x="5066" y="14564"/>
                  </a:cubicBezTo>
                  <a:cubicBezTo>
                    <a:pt x="5066" y="14564"/>
                    <a:pt x="5066" y="14564"/>
                    <a:pt x="5066" y="14400"/>
                  </a:cubicBezTo>
                  <a:cubicBezTo>
                    <a:pt x="5066" y="14400"/>
                    <a:pt x="5066" y="14564"/>
                    <a:pt x="5066" y="14564"/>
                  </a:cubicBezTo>
                  <a:cubicBezTo>
                    <a:pt x="5066" y="14400"/>
                    <a:pt x="5066" y="14400"/>
                    <a:pt x="5094" y="14400"/>
                  </a:cubicBezTo>
                  <a:cubicBezTo>
                    <a:pt x="5094" y="14400"/>
                    <a:pt x="5094" y="14400"/>
                    <a:pt x="5094" y="14400"/>
                  </a:cubicBezTo>
                  <a:cubicBezTo>
                    <a:pt x="5094" y="14400"/>
                    <a:pt x="5094" y="14400"/>
                    <a:pt x="5094" y="14400"/>
                  </a:cubicBezTo>
                  <a:cubicBezTo>
                    <a:pt x="5094" y="14400"/>
                    <a:pt x="5094" y="14400"/>
                    <a:pt x="5066" y="14564"/>
                  </a:cubicBezTo>
                  <a:cubicBezTo>
                    <a:pt x="5094" y="14564"/>
                    <a:pt x="5094" y="14564"/>
                    <a:pt x="5094" y="14564"/>
                  </a:cubicBezTo>
                  <a:cubicBezTo>
                    <a:pt x="5066" y="14564"/>
                    <a:pt x="5066" y="14564"/>
                    <a:pt x="5066" y="14727"/>
                  </a:cubicBezTo>
                  <a:cubicBezTo>
                    <a:pt x="5066" y="14727"/>
                    <a:pt x="5066" y="14564"/>
                    <a:pt x="5066" y="14564"/>
                  </a:cubicBezTo>
                  <a:cubicBezTo>
                    <a:pt x="5066" y="14727"/>
                    <a:pt x="5039" y="14727"/>
                    <a:pt x="5039" y="14727"/>
                  </a:cubicBezTo>
                  <a:cubicBezTo>
                    <a:pt x="5066" y="14727"/>
                    <a:pt x="5039" y="14727"/>
                    <a:pt x="5039" y="14891"/>
                  </a:cubicBezTo>
                  <a:cubicBezTo>
                    <a:pt x="5039" y="14727"/>
                    <a:pt x="5039" y="14891"/>
                    <a:pt x="5066" y="14891"/>
                  </a:cubicBezTo>
                  <a:cubicBezTo>
                    <a:pt x="5039" y="14891"/>
                    <a:pt x="5039" y="15055"/>
                    <a:pt x="5066" y="15055"/>
                  </a:cubicBezTo>
                  <a:cubicBezTo>
                    <a:pt x="5066" y="15055"/>
                    <a:pt x="5066" y="15055"/>
                    <a:pt x="5039" y="15055"/>
                  </a:cubicBezTo>
                  <a:cubicBezTo>
                    <a:pt x="5066" y="15218"/>
                    <a:pt x="5066" y="15055"/>
                    <a:pt x="5039" y="15218"/>
                  </a:cubicBezTo>
                  <a:cubicBezTo>
                    <a:pt x="5066" y="15218"/>
                    <a:pt x="5066" y="15382"/>
                    <a:pt x="5066" y="15382"/>
                  </a:cubicBezTo>
                  <a:cubicBezTo>
                    <a:pt x="5066" y="15218"/>
                    <a:pt x="5094" y="15055"/>
                    <a:pt x="5121" y="14891"/>
                  </a:cubicBezTo>
                  <a:cubicBezTo>
                    <a:pt x="5121" y="15055"/>
                    <a:pt x="5121" y="15055"/>
                    <a:pt x="5121" y="15055"/>
                  </a:cubicBezTo>
                  <a:cubicBezTo>
                    <a:pt x="5121" y="14891"/>
                    <a:pt x="5121" y="14891"/>
                    <a:pt x="5121" y="14891"/>
                  </a:cubicBezTo>
                  <a:cubicBezTo>
                    <a:pt x="5121" y="14891"/>
                    <a:pt x="5121" y="14727"/>
                    <a:pt x="5121" y="14564"/>
                  </a:cubicBezTo>
                  <a:cubicBezTo>
                    <a:pt x="5121" y="14236"/>
                    <a:pt x="5121" y="14400"/>
                    <a:pt x="5148" y="14236"/>
                  </a:cubicBezTo>
                  <a:cubicBezTo>
                    <a:pt x="5148" y="14236"/>
                    <a:pt x="5121" y="14236"/>
                    <a:pt x="5121" y="14564"/>
                  </a:cubicBezTo>
                  <a:cubicBezTo>
                    <a:pt x="5121" y="14564"/>
                    <a:pt x="5148" y="14564"/>
                    <a:pt x="5148" y="14727"/>
                  </a:cubicBezTo>
                  <a:cubicBezTo>
                    <a:pt x="5148" y="14727"/>
                    <a:pt x="5175" y="14564"/>
                    <a:pt x="5175" y="14564"/>
                  </a:cubicBezTo>
                  <a:cubicBezTo>
                    <a:pt x="5203" y="14400"/>
                    <a:pt x="5203" y="14236"/>
                    <a:pt x="5230" y="14236"/>
                  </a:cubicBezTo>
                  <a:cubicBezTo>
                    <a:pt x="5230" y="14236"/>
                    <a:pt x="5230" y="14236"/>
                    <a:pt x="5203" y="14236"/>
                  </a:cubicBezTo>
                  <a:cubicBezTo>
                    <a:pt x="5230" y="14236"/>
                    <a:pt x="5230" y="14073"/>
                    <a:pt x="5230" y="14073"/>
                  </a:cubicBezTo>
                  <a:cubicBezTo>
                    <a:pt x="5203" y="14073"/>
                    <a:pt x="5257" y="13745"/>
                    <a:pt x="5257" y="13582"/>
                  </a:cubicBezTo>
                  <a:cubicBezTo>
                    <a:pt x="5284" y="13745"/>
                    <a:pt x="5257" y="13745"/>
                    <a:pt x="5257" y="13909"/>
                  </a:cubicBezTo>
                  <a:cubicBezTo>
                    <a:pt x="5284" y="13745"/>
                    <a:pt x="5311" y="13582"/>
                    <a:pt x="5366" y="13582"/>
                  </a:cubicBezTo>
                  <a:cubicBezTo>
                    <a:pt x="5393" y="13582"/>
                    <a:pt x="5448" y="13582"/>
                    <a:pt x="5448" y="13418"/>
                  </a:cubicBezTo>
                  <a:cubicBezTo>
                    <a:pt x="5448" y="13418"/>
                    <a:pt x="5448" y="13418"/>
                    <a:pt x="5448" y="13418"/>
                  </a:cubicBezTo>
                  <a:cubicBezTo>
                    <a:pt x="5448" y="13418"/>
                    <a:pt x="5475" y="13418"/>
                    <a:pt x="5475" y="13418"/>
                  </a:cubicBezTo>
                  <a:cubicBezTo>
                    <a:pt x="5448" y="13418"/>
                    <a:pt x="5448" y="13418"/>
                    <a:pt x="5448" y="13582"/>
                  </a:cubicBezTo>
                  <a:cubicBezTo>
                    <a:pt x="5475" y="13418"/>
                    <a:pt x="5475" y="13418"/>
                    <a:pt x="5502" y="13418"/>
                  </a:cubicBezTo>
                  <a:cubicBezTo>
                    <a:pt x="5502" y="13418"/>
                    <a:pt x="5502" y="13418"/>
                    <a:pt x="5502" y="13582"/>
                  </a:cubicBezTo>
                  <a:cubicBezTo>
                    <a:pt x="5502" y="13418"/>
                    <a:pt x="5529" y="13418"/>
                    <a:pt x="5529" y="13418"/>
                  </a:cubicBezTo>
                  <a:cubicBezTo>
                    <a:pt x="5557" y="13418"/>
                    <a:pt x="5557" y="13255"/>
                    <a:pt x="5529" y="13255"/>
                  </a:cubicBezTo>
                  <a:cubicBezTo>
                    <a:pt x="5557" y="13255"/>
                    <a:pt x="5529" y="13418"/>
                    <a:pt x="5502" y="13418"/>
                  </a:cubicBezTo>
                  <a:cubicBezTo>
                    <a:pt x="5502" y="13418"/>
                    <a:pt x="5529" y="13091"/>
                    <a:pt x="5502" y="13091"/>
                  </a:cubicBezTo>
                  <a:cubicBezTo>
                    <a:pt x="5502" y="13091"/>
                    <a:pt x="5529" y="13091"/>
                    <a:pt x="5529" y="12927"/>
                  </a:cubicBezTo>
                  <a:cubicBezTo>
                    <a:pt x="5502" y="12927"/>
                    <a:pt x="5557" y="12600"/>
                    <a:pt x="5557" y="12600"/>
                  </a:cubicBezTo>
                  <a:cubicBezTo>
                    <a:pt x="5584" y="12600"/>
                    <a:pt x="5584"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11" y="12436"/>
                    <a:pt x="5611" y="12436"/>
                  </a:cubicBezTo>
                  <a:cubicBezTo>
                    <a:pt x="5611" y="12436"/>
                    <a:pt x="5638" y="12436"/>
                    <a:pt x="5638" y="12273"/>
                  </a:cubicBezTo>
                  <a:cubicBezTo>
                    <a:pt x="5638" y="12436"/>
                    <a:pt x="5638" y="12436"/>
                    <a:pt x="5638" y="12436"/>
                  </a:cubicBezTo>
                  <a:cubicBezTo>
                    <a:pt x="5638" y="12436"/>
                    <a:pt x="5638" y="12436"/>
                    <a:pt x="5638" y="12273"/>
                  </a:cubicBezTo>
                  <a:cubicBezTo>
                    <a:pt x="5638" y="12273"/>
                    <a:pt x="5638" y="12436"/>
                    <a:pt x="5638" y="12436"/>
                  </a:cubicBezTo>
                  <a:cubicBezTo>
                    <a:pt x="5638" y="12273"/>
                    <a:pt x="5666" y="12273"/>
                    <a:pt x="5666" y="12273"/>
                  </a:cubicBezTo>
                  <a:cubicBezTo>
                    <a:pt x="5693" y="12273"/>
                    <a:pt x="5693" y="12109"/>
                    <a:pt x="5693" y="12109"/>
                  </a:cubicBezTo>
                  <a:cubicBezTo>
                    <a:pt x="5693" y="12109"/>
                    <a:pt x="5693" y="12109"/>
                    <a:pt x="5693" y="12109"/>
                  </a:cubicBezTo>
                  <a:cubicBezTo>
                    <a:pt x="5693" y="12109"/>
                    <a:pt x="5693" y="12109"/>
                    <a:pt x="5693" y="12109"/>
                  </a:cubicBezTo>
                  <a:cubicBezTo>
                    <a:pt x="5693" y="12109"/>
                    <a:pt x="5693" y="12109"/>
                    <a:pt x="5693" y="12109"/>
                  </a:cubicBezTo>
                  <a:cubicBezTo>
                    <a:pt x="5693" y="12273"/>
                    <a:pt x="5720" y="12273"/>
                    <a:pt x="5720" y="12273"/>
                  </a:cubicBezTo>
                  <a:cubicBezTo>
                    <a:pt x="5720" y="12109"/>
                    <a:pt x="5720" y="12109"/>
                    <a:pt x="5720" y="12109"/>
                  </a:cubicBezTo>
                  <a:cubicBezTo>
                    <a:pt x="5720" y="12109"/>
                    <a:pt x="5747" y="12109"/>
                    <a:pt x="5747" y="12109"/>
                  </a:cubicBezTo>
                  <a:cubicBezTo>
                    <a:pt x="5747" y="12109"/>
                    <a:pt x="5775" y="12109"/>
                    <a:pt x="5775" y="12109"/>
                  </a:cubicBezTo>
                  <a:cubicBezTo>
                    <a:pt x="5802" y="12109"/>
                    <a:pt x="5829" y="11945"/>
                    <a:pt x="5829" y="11945"/>
                  </a:cubicBezTo>
                  <a:cubicBezTo>
                    <a:pt x="5829" y="11945"/>
                    <a:pt x="5829" y="11782"/>
                    <a:pt x="5829" y="11782"/>
                  </a:cubicBezTo>
                  <a:cubicBezTo>
                    <a:pt x="5802" y="11782"/>
                    <a:pt x="5829" y="11618"/>
                    <a:pt x="5802" y="11618"/>
                  </a:cubicBezTo>
                  <a:cubicBezTo>
                    <a:pt x="5802" y="11618"/>
                    <a:pt x="5829" y="11618"/>
                    <a:pt x="5829" y="11618"/>
                  </a:cubicBezTo>
                  <a:cubicBezTo>
                    <a:pt x="5829" y="11455"/>
                    <a:pt x="5802" y="11455"/>
                    <a:pt x="5802" y="11455"/>
                  </a:cubicBezTo>
                  <a:cubicBezTo>
                    <a:pt x="5802" y="11455"/>
                    <a:pt x="5829" y="11291"/>
                    <a:pt x="5829" y="11127"/>
                  </a:cubicBezTo>
                  <a:cubicBezTo>
                    <a:pt x="5829" y="11127"/>
                    <a:pt x="5856" y="10800"/>
                    <a:pt x="5829" y="10800"/>
                  </a:cubicBezTo>
                  <a:close/>
                  <a:moveTo>
                    <a:pt x="5448" y="13418"/>
                  </a:moveTo>
                  <a:cubicBezTo>
                    <a:pt x="5448" y="13418"/>
                    <a:pt x="5448" y="13582"/>
                    <a:pt x="5448" y="13582"/>
                  </a:cubicBezTo>
                  <a:cubicBezTo>
                    <a:pt x="5448" y="13582"/>
                    <a:pt x="5448" y="13418"/>
                    <a:pt x="5448" y="13418"/>
                  </a:cubicBezTo>
                  <a:close/>
                  <a:moveTo>
                    <a:pt x="21600" y="8509"/>
                  </a:moveTo>
                  <a:cubicBezTo>
                    <a:pt x="21573" y="8509"/>
                    <a:pt x="21573" y="8509"/>
                    <a:pt x="21546" y="8509"/>
                  </a:cubicBezTo>
                  <a:cubicBezTo>
                    <a:pt x="21573" y="8509"/>
                    <a:pt x="21600" y="8509"/>
                    <a:pt x="21600" y="8509"/>
                  </a:cubicBezTo>
                  <a:cubicBezTo>
                    <a:pt x="21600" y="8509"/>
                    <a:pt x="21600" y="8509"/>
                    <a:pt x="21600" y="8509"/>
                  </a:cubicBezTo>
                  <a:close/>
                  <a:moveTo>
                    <a:pt x="21518" y="8345"/>
                  </a:moveTo>
                  <a:cubicBezTo>
                    <a:pt x="21546" y="8345"/>
                    <a:pt x="21518" y="8345"/>
                    <a:pt x="21518" y="8345"/>
                  </a:cubicBezTo>
                  <a:cubicBezTo>
                    <a:pt x="21518" y="8345"/>
                    <a:pt x="21518" y="8345"/>
                    <a:pt x="21518" y="8345"/>
                  </a:cubicBezTo>
                  <a:cubicBezTo>
                    <a:pt x="21518" y="8509"/>
                    <a:pt x="21491" y="8509"/>
                    <a:pt x="21491" y="8509"/>
                  </a:cubicBezTo>
                  <a:cubicBezTo>
                    <a:pt x="21491" y="8509"/>
                    <a:pt x="21518" y="8509"/>
                    <a:pt x="21546" y="8509"/>
                  </a:cubicBezTo>
                  <a:cubicBezTo>
                    <a:pt x="21546" y="8509"/>
                    <a:pt x="21546" y="8345"/>
                    <a:pt x="21518" y="8345"/>
                  </a:cubicBezTo>
                  <a:close/>
                  <a:moveTo>
                    <a:pt x="21437" y="8509"/>
                  </a:moveTo>
                  <a:cubicBezTo>
                    <a:pt x="21437" y="8673"/>
                    <a:pt x="21437" y="8673"/>
                    <a:pt x="21464" y="8673"/>
                  </a:cubicBezTo>
                  <a:cubicBezTo>
                    <a:pt x="21437" y="8673"/>
                    <a:pt x="21437" y="8509"/>
                    <a:pt x="21437" y="8509"/>
                  </a:cubicBezTo>
                  <a:close/>
                  <a:moveTo>
                    <a:pt x="21437" y="8673"/>
                  </a:moveTo>
                  <a:cubicBezTo>
                    <a:pt x="21437" y="8673"/>
                    <a:pt x="21437" y="8509"/>
                    <a:pt x="21437" y="8509"/>
                  </a:cubicBezTo>
                  <a:cubicBezTo>
                    <a:pt x="21437" y="8673"/>
                    <a:pt x="21437" y="8673"/>
                    <a:pt x="21437" y="8673"/>
                  </a:cubicBezTo>
                  <a:close/>
                  <a:moveTo>
                    <a:pt x="20810" y="3436"/>
                  </a:moveTo>
                  <a:cubicBezTo>
                    <a:pt x="20810" y="3273"/>
                    <a:pt x="20728" y="3273"/>
                    <a:pt x="20701" y="3273"/>
                  </a:cubicBezTo>
                  <a:cubicBezTo>
                    <a:pt x="20674" y="3273"/>
                    <a:pt x="20674" y="3273"/>
                    <a:pt x="20674" y="3273"/>
                  </a:cubicBezTo>
                  <a:cubicBezTo>
                    <a:pt x="20647" y="3273"/>
                    <a:pt x="20619" y="3273"/>
                    <a:pt x="20619" y="3273"/>
                  </a:cubicBezTo>
                  <a:cubicBezTo>
                    <a:pt x="20619" y="3273"/>
                    <a:pt x="20647" y="3436"/>
                    <a:pt x="20674" y="3436"/>
                  </a:cubicBezTo>
                  <a:cubicBezTo>
                    <a:pt x="20674" y="3436"/>
                    <a:pt x="20674" y="3273"/>
                    <a:pt x="20674" y="3273"/>
                  </a:cubicBezTo>
                  <a:cubicBezTo>
                    <a:pt x="20728" y="3436"/>
                    <a:pt x="20756" y="3600"/>
                    <a:pt x="20810" y="3600"/>
                  </a:cubicBezTo>
                  <a:cubicBezTo>
                    <a:pt x="20810" y="3436"/>
                    <a:pt x="20783" y="3436"/>
                    <a:pt x="20810" y="3436"/>
                  </a:cubicBezTo>
                  <a:close/>
                  <a:moveTo>
                    <a:pt x="21055" y="8509"/>
                  </a:moveTo>
                  <a:cubicBezTo>
                    <a:pt x="21028" y="8509"/>
                    <a:pt x="21028" y="8509"/>
                    <a:pt x="21028" y="8509"/>
                  </a:cubicBezTo>
                  <a:cubicBezTo>
                    <a:pt x="21028" y="8509"/>
                    <a:pt x="21028" y="8509"/>
                    <a:pt x="21028" y="8509"/>
                  </a:cubicBezTo>
                  <a:cubicBezTo>
                    <a:pt x="21055" y="8673"/>
                    <a:pt x="21055" y="8509"/>
                    <a:pt x="21055" y="8509"/>
                  </a:cubicBezTo>
                  <a:close/>
                  <a:moveTo>
                    <a:pt x="21382" y="8673"/>
                  </a:moveTo>
                  <a:cubicBezTo>
                    <a:pt x="21382" y="8509"/>
                    <a:pt x="21382" y="8509"/>
                    <a:pt x="21382" y="8509"/>
                  </a:cubicBezTo>
                  <a:cubicBezTo>
                    <a:pt x="21382" y="8673"/>
                    <a:pt x="21382" y="8673"/>
                    <a:pt x="21355" y="8673"/>
                  </a:cubicBezTo>
                  <a:cubicBezTo>
                    <a:pt x="21355" y="8673"/>
                    <a:pt x="21382" y="8673"/>
                    <a:pt x="21382" y="8673"/>
                  </a:cubicBezTo>
                  <a:cubicBezTo>
                    <a:pt x="21382" y="8673"/>
                    <a:pt x="21382" y="8673"/>
                    <a:pt x="21382" y="8673"/>
                  </a:cubicBezTo>
                  <a:close/>
                  <a:moveTo>
                    <a:pt x="21437" y="8673"/>
                  </a:moveTo>
                  <a:cubicBezTo>
                    <a:pt x="21409" y="8673"/>
                    <a:pt x="21409" y="8509"/>
                    <a:pt x="21382" y="8509"/>
                  </a:cubicBezTo>
                  <a:cubicBezTo>
                    <a:pt x="21409" y="8509"/>
                    <a:pt x="21409" y="8509"/>
                    <a:pt x="21409" y="8673"/>
                  </a:cubicBezTo>
                  <a:cubicBezTo>
                    <a:pt x="21409" y="8673"/>
                    <a:pt x="21409" y="8673"/>
                    <a:pt x="21409" y="8673"/>
                  </a:cubicBezTo>
                  <a:cubicBezTo>
                    <a:pt x="21409" y="8673"/>
                    <a:pt x="21437" y="8673"/>
                    <a:pt x="21437" y="8673"/>
                  </a:cubicBezTo>
                  <a:cubicBezTo>
                    <a:pt x="21437" y="8673"/>
                    <a:pt x="21437" y="8673"/>
                    <a:pt x="21437" y="8673"/>
                  </a:cubicBezTo>
                  <a:close/>
                  <a:moveTo>
                    <a:pt x="21355" y="8673"/>
                  </a:moveTo>
                  <a:cubicBezTo>
                    <a:pt x="21355" y="8673"/>
                    <a:pt x="21355" y="8673"/>
                    <a:pt x="21355" y="8673"/>
                  </a:cubicBezTo>
                  <a:cubicBezTo>
                    <a:pt x="21328" y="8509"/>
                    <a:pt x="21328" y="8509"/>
                    <a:pt x="21300" y="8509"/>
                  </a:cubicBezTo>
                  <a:cubicBezTo>
                    <a:pt x="21328" y="8673"/>
                    <a:pt x="21328" y="8673"/>
                    <a:pt x="21328" y="8673"/>
                  </a:cubicBezTo>
                  <a:cubicBezTo>
                    <a:pt x="21355" y="8673"/>
                    <a:pt x="21355" y="8673"/>
                    <a:pt x="21355" y="8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 name="Shape">
              <a:extLst>
                <a:ext uri="{FF2B5EF4-FFF2-40B4-BE49-F238E27FC236}">
                  <a16:creationId xmlns:a16="http://schemas.microsoft.com/office/drawing/2014/main" id="{2401A3FC-1233-4840-BBF3-F2A5B4B795C9}"/>
                </a:ext>
              </a:extLst>
            </p:cNvPr>
            <p:cNvSpPr/>
            <p:nvPr/>
          </p:nvSpPr>
          <p:spPr>
            <a:xfrm>
              <a:off x="2964316" y="1880772"/>
              <a:ext cx="142107" cy="151266"/>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 name="Shape">
              <a:extLst>
                <a:ext uri="{FF2B5EF4-FFF2-40B4-BE49-F238E27FC236}">
                  <a16:creationId xmlns:a16="http://schemas.microsoft.com/office/drawing/2014/main" id="{C4D32BD3-1EDA-462D-8FD8-13F28412B3EA}"/>
                </a:ext>
              </a:extLst>
            </p:cNvPr>
            <p:cNvSpPr/>
            <p:nvPr/>
          </p:nvSpPr>
          <p:spPr>
            <a:xfrm>
              <a:off x="3951954" y="2458651"/>
              <a:ext cx="81712" cy="58779"/>
            </a:xfrm>
            <a:custGeom>
              <a:avLst/>
              <a:gdLst/>
              <a:ahLst/>
              <a:cxnLst>
                <a:cxn ang="0">
                  <a:pos x="wd2" y="hd2"/>
                </a:cxn>
                <a:cxn ang="5400000">
                  <a:pos x="wd2" y="hd2"/>
                </a:cxn>
                <a:cxn ang="10800000">
                  <a:pos x="wd2" y="hd2"/>
                </a:cxn>
                <a:cxn ang="16200000">
                  <a:pos x="wd2" y="hd2"/>
                </a:cxn>
              </a:cxnLst>
              <a:rect l="0" t="0" r="r" b="b"/>
              <a:pathLst>
                <a:path w="21600" h="19359" extrusionOk="0">
                  <a:moveTo>
                    <a:pt x="21600" y="6705"/>
                  </a:moveTo>
                  <a:cubicBezTo>
                    <a:pt x="21600" y="4741"/>
                    <a:pt x="21600" y="2777"/>
                    <a:pt x="21600" y="2777"/>
                  </a:cubicBezTo>
                  <a:cubicBezTo>
                    <a:pt x="21600" y="2777"/>
                    <a:pt x="19800" y="2777"/>
                    <a:pt x="19800" y="2777"/>
                  </a:cubicBezTo>
                  <a:cubicBezTo>
                    <a:pt x="19800" y="814"/>
                    <a:pt x="19800" y="-1150"/>
                    <a:pt x="19800" y="814"/>
                  </a:cubicBezTo>
                  <a:cubicBezTo>
                    <a:pt x="19800" y="814"/>
                    <a:pt x="18000" y="2777"/>
                    <a:pt x="18000" y="2777"/>
                  </a:cubicBezTo>
                  <a:cubicBezTo>
                    <a:pt x="18000" y="2777"/>
                    <a:pt x="18000" y="2777"/>
                    <a:pt x="16200" y="4741"/>
                  </a:cubicBezTo>
                  <a:cubicBezTo>
                    <a:pt x="16200" y="4741"/>
                    <a:pt x="14400" y="6705"/>
                    <a:pt x="14400" y="8668"/>
                  </a:cubicBezTo>
                  <a:cubicBezTo>
                    <a:pt x="12600" y="8668"/>
                    <a:pt x="12600" y="10632"/>
                    <a:pt x="10800" y="10632"/>
                  </a:cubicBezTo>
                  <a:cubicBezTo>
                    <a:pt x="9000" y="10632"/>
                    <a:pt x="7200" y="10632"/>
                    <a:pt x="5400" y="10632"/>
                  </a:cubicBezTo>
                  <a:cubicBezTo>
                    <a:pt x="3600" y="10632"/>
                    <a:pt x="1800" y="12595"/>
                    <a:pt x="1800" y="12595"/>
                  </a:cubicBezTo>
                  <a:cubicBezTo>
                    <a:pt x="0" y="10632"/>
                    <a:pt x="0" y="10632"/>
                    <a:pt x="0" y="10632"/>
                  </a:cubicBezTo>
                  <a:cubicBezTo>
                    <a:pt x="0" y="12595"/>
                    <a:pt x="3600" y="14559"/>
                    <a:pt x="3600" y="16523"/>
                  </a:cubicBezTo>
                  <a:cubicBezTo>
                    <a:pt x="5400" y="18486"/>
                    <a:pt x="7200" y="18486"/>
                    <a:pt x="9000" y="18486"/>
                  </a:cubicBezTo>
                  <a:cubicBezTo>
                    <a:pt x="10800" y="18486"/>
                    <a:pt x="16200" y="20450"/>
                    <a:pt x="16200" y="18486"/>
                  </a:cubicBezTo>
                  <a:cubicBezTo>
                    <a:pt x="18000" y="18486"/>
                    <a:pt x="18000" y="12595"/>
                    <a:pt x="18000" y="12595"/>
                  </a:cubicBezTo>
                  <a:cubicBezTo>
                    <a:pt x="18000" y="12595"/>
                    <a:pt x="19800" y="12595"/>
                    <a:pt x="19800" y="10632"/>
                  </a:cubicBezTo>
                  <a:cubicBezTo>
                    <a:pt x="19800" y="10632"/>
                    <a:pt x="19800" y="10632"/>
                    <a:pt x="19800" y="10632"/>
                  </a:cubicBezTo>
                  <a:cubicBezTo>
                    <a:pt x="19800" y="10632"/>
                    <a:pt x="19800" y="10632"/>
                    <a:pt x="19800" y="10632"/>
                  </a:cubicBezTo>
                  <a:cubicBezTo>
                    <a:pt x="19800" y="10632"/>
                    <a:pt x="19800" y="8668"/>
                    <a:pt x="19800" y="8668"/>
                  </a:cubicBezTo>
                  <a:cubicBezTo>
                    <a:pt x="19800" y="8668"/>
                    <a:pt x="19800" y="6705"/>
                    <a:pt x="19800" y="6705"/>
                  </a:cubicBezTo>
                  <a:cubicBezTo>
                    <a:pt x="19800" y="4741"/>
                    <a:pt x="19800" y="6705"/>
                    <a:pt x="19800" y="6705"/>
                  </a:cubicBezTo>
                  <a:cubicBezTo>
                    <a:pt x="19800" y="6705"/>
                    <a:pt x="19800" y="6705"/>
                    <a:pt x="19800" y="6705"/>
                  </a:cubicBezTo>
                  <a:cubicBezTo>
                    <a:pt x="21600" y="6705"/>
                    <a:pt x="21600" y="6705"/>
                    <a:pt x="21600" y="6705"/>
                  </a:cubicBezTo>
                  <a:close/>
                  <a:moveTo>
                    <a:pt x="21600" y="4741"/>
                  </a:moveTo>
                  <a:cubicBezTo>
                    <a:pt x="21600" y="4741"/>
                    <a:pt x="19800" y="4741"/>
                    <a:pt x="21600" y="4741"/>
                  </a:cubicBezTo>
                  <a:cubicBezTo>
                    <a:pt x="21600" y="4741"/>
                    <a:pt x="21600" y="4741"/>
                    <a:pt x="21600" y="474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 name="Shape">
              <a:extLst>
                <a:ext uri="{FF2B5EF4-FFF2-40B4-BE49-F238E27FC236}">
                  <a16:creationId xmlns:a16="http://schemas.microsoft.com/office/drawing/2014/main" id="{A1A2F80C-950B-454C-A455-04732992961F}"/>
                </a:ext>
              </a:extLst>
            </p:cNvPr>
            <p:cNvSpPr/>
            <p:nvPr/>
          </p:nvSpPr>
          <p:spPr>
            <a:xfrm>
              <a:off x="3423793" y="1989725"/>
              <a:ext cx="278292" cy="138573"/>
            </a:xfrm>
            <a:custGeom>
              <a:avLst/>
              <a:gdLst/>
              <a:ahLst/>
              <a:cxnLst>
                <a:cxn ang="0">
                  <a:pos x="wd2" y="hd2"/>
                </a:cxn>
                <a:cxn ang="5400000">
                  <a:pos x="wd2" y="hd2"/>
                </a:cxn>
                <a:cxn ang="10800000">
                  <a:pos x="wd2" y="hd2"/>
                </a:cxn>
                <a:cxn ang="16200000">
                  <a:pos x="wd2" y="hd2"/>
                </a:cxn>
              </a:cxnLst>
              <a:rect l="0" t="0" r="r" b="b"/>
              <a:pathLst>
                <a:path w="21600" h="21600" extrusionOk="0">
                  <a:moveTo>
                    <a:pt x="11590" y="16904"/>
                  </a:moveTo>
                  <a:cubicBezTo>
                    <a:pt x="11590" y="16904"/>
                    <a:pt x="11590" y="15965"/>
                    <a:pt x="11590" y="15965"/>
                  </a:cubicBezTo>
                  <a:cubicBezTo>
                    <a:pt x="11590" y="16904"/>
                    <a:pt x="12117" y="16904"/>
                    <a:pt x="12117" y="16904"/>
                  </a:cubicBezTo>
                  <a:cubicBezTo>
                    <a:pt x="12117" y="16904"/>
                    <a:pt x="12117" y="16904"/>
                    <a:pt x="11590" y="16904"/>
                  </a:cubicBezTo>
                  <a:close/>
                  <a:moveTo>
                    <a:pt x="21600" y="11270"/>
                  </a:moveTo>
                  <a:cubicBezTo>
                    <a:pt x="21073" y="11270"/>
                    <a:pt x="21600" y="11270"/>
                    <a:pt x="21600" y="11270"/>
                  </a:cubicBezTo>
                  <a:cubicBezTo>
                    <a:pt x="21600" y="11270"/>
                    <a:pt x="21073" y="10330"/>
                    <a:pt x="21073" y="10330"/>
                  </a:cubicBezTo>
                  <a:cubicBezTo>
                    <a:pt x="21073" y="9391"/>
                    <a:pt x="21073" y="9391"/>
                    <a:pt x="21600" y="9391"/>
                  </a:cubicBezTo>
                  <a:cubicBezTo>
                    <a:pt x="21073" y="9391"/>
                    <a:pt x="21073" y="9391"/>
                    <a:pt x="21073" y="9391"/>
                  </a:cubicBezTo>
                  <a:cubicBezTo>
                    <a:pt x="21073" y="9391"/>
                    <a:pt x="21600" y="8452"/>
                    <a:pt x="21600" y="7513"/>
                  </a:cubicBezTo>
                  <a:cubicBezTo>
                    <a:pt x="21073" y="7513"/>
                    <a:pt x="21073" y="7513"/>
                    <a:pt x="20546" y="7513"/>
                  </a:cubicBezTo>
                  <a:cubicBezTo>
                    <a:pt x="20546" y="7513"/>
                    <a:pt x="20020" y="6574"/>
                    <a:pt x="20020" y="6574"/>
                  </a:cubicBezTo>
                  <a:cubicBezTo>
                    <a:pt x="19493" y="6574"/>
                    <a:pt x="18966" y="6574"/>
                    <a:pt x="18966" y="6574"/>
                  </a:cubicBezTo>
                  <a:cubicBezTo>
                    <a:pt x="18966" y="6574"/>
                    <a:pt x="18966" y="6574"/>
                    <a:pt x="18439" y="6574"/>
                  </a:cubicBezTo>
                  <a:cubicBezTo>
                    <a:pt x="18439" y="5635"/>
                    <a:pt x="17912" y="5635"/>
                    <a:pt x="17912" y="5635"/>
                  </a:cubicBezTo>
                  <a:cubicBezTo>
                    <a:pt x="17912" y="4696"/>
                    <a:pt x="17385" y="5635"/>
                    <a:pt x="17385" y="5635"/>
                  </a:cubicBezTo>
                  <a:cubicBezTo>
                    <a:pt x="16859" y="5635"/>
                    <a:pt x="16859" y="5635"/>
                    <a:pt x="16859" y="5635"/>
                  </a:cubicBezTo>
                  <a:cubicBezTo>
                    <a:pt x="16332" y="5635"/>
                    <a:pt x="16332" y="5635"/>
                    <a:pt x="16332" y="5635"/>
                  </a:cubicBezTo>
                  <a:cubicBezTo>
                    <a:pt x="15805" y="4696"/>
                    <a:pt x="15805" y="5635"/>
                    <a:pt x="15805" y="5635"/>
                  </a:cubicBezTo>
                  <a:cubicBezTo>
                    <a:pt x="15278" y="4696"/>
                    <a:pt x="15278" y="3757"/>
                    <a:pt x="15278" y="3757"/>
                  </a:cubicBezTo>
                  <a:cubicBezTo>
                    <a:pt x="15278" y="2817"/>
                    <a:pt x="14224" y="2817"/>
                    <a:pt x="13698" y="2817"/>
                  </a:cubicBezTo>
                  <a:cubicBezTo>
                    <a:pt x="14224" y="2817"/>
                    <a:pt x="13698" y="1878"/>
                    <a:pt x="13698" y="1878"/>
                  </a:cubicBezTo>
                  <a:cubicBezTo>
                    <a:pt x="14224" y="1878"/>
                    <a:pt x="13698" y="939"/>
                    <a:pt x="13698" y="939"/>
                  </a:cubicBezTo>
                  <a:cubicBezTo>
                    <a:pt x="13171" y="0"/>
                    <a:pt x="12644" y="0"/>
                    <a:pt x="12117" y="0"/>
                  </a:cubicBezTo>
                  <a:cubicBezTo>
                    <a:pt x="12117" y="0"/>
                    <a:pt x="11590" y="0"/>
                    <a:pt x="11590" y="0"/>
                  </a:cubicBezTo>
                  <a:cubicBezTo>
                    <a:pt x="11590" y="0"/>
                    <a:pt x="11590" y="939"/>
                    <a:pt x="11590" y="939"/>
                  </a:cubicBezTo>
                  <a:cubicBezTo>
                    <a:pt x="11063" y="939"/>
                    <a:pt x="10537" y="939"/>
                    <a:pt x="10010" y="939"/>
                  </a:cubicBezTo>
                  <a:cubicBezTo>
                    <a:pt x="10010" y="939"/>
                    <a:pt x="9483" y="939"/>
                    <a:pt x="9483" y="1878"/>
                  </a:cubicBezTo>
                  <a:cubicBezTo>
                    <a:pt x="9483" y="2817"/>
                    <a:pt x="10010" y="2817"/>
                    <a:pt x="9483" y="2817"/>
                  </a:cubicBezTo>
                  <a:cubicBezTo>
                    <a:pt x="9483" y="2817"/>
                    <a:pt x="8956" y="2817"/>
                    <a:pt x="8956" y="2817"/>
                  </a:cubicBezTo>
                  <a:cubicBezTo>
                    <a:pt x="8956" y="1878"/>
                    <a:pt x="8429" y="2817"/>
                    <a:pt x="8429" y="2817"/>
                  </a:cubicBezTo>
                  <a:cubicBezTo>
                    <a:pt x="7902" y="2817"/>
                    <a:pt x="8429" y="2817"/>
                    <a:pt x="7902" y="1878"/>
                  </a:cubicBezTo>
                  <a:cubicBezTo>
                    <a:pt x="7902" y="1878"/>
                    <a:pt x="7902" y="1878"/>
                    <a:pt x="7902" y="1878"/>
                  </a:cubicBezTo>
                  <a:cubicBezTo>
                    <a:pt x="7902" y="1878"/>
                    <a:pt x="7376" y="1878"/>
                    <a:pt x="7376" y="1878"/>
                  </a:cubicBezTo>
                  <a:cubicBezTo>
                    <a:pt x="7376" y="1878"/>
                    <a:pt x="7376" y="2817"/>
                    <a:pt x="7376" y="2817"/>
                  </a:cubicBezTo>
                  <a:cubicBezTo>
                    <a:pt x="7376" y="2817"/>
                    <a:pt x="7376" y="1878"/>
                    <a:pt x="7376" y="1878"/>
                  </a:cubicBezTo>
                  <a:cubicBezTo>
                    <a:pt x="6849" y="1878"/>
                    <a:pt x="6849" y="1878"/>
                    <a:pt x="6849" y="1878"/>
                  </a:cubicBezTo>
                  <a:cubicBezTo>
                    <a:pt x="6322" y="1878"/>
                    <a:pt x="6322" y="2817"/>
                    <a:pt x="6322" y="1878"/>
                  </a:cubicBezTo>
                  <a:cubicBezTo>
                    <a:pt x="6322" y="2817"/>
                    <a:pt x="5795" y="1878"/>
                    <a:pt x="5795" y="1878"/>
                  </a:cubicBezTo>
                  <a:cubicBezTo>
                    <a:pt x="5795" y="1878"/>
                    <a:pt x="5268" y="1878"/>
                    <a:pt x="5268" y="1878"/>
                  </a:cubicBezTo>
                  <a:cubicBezTo>
                    <a:pt x="4741" y="1878"/>
                    <a:pt x="4741" y="1878"/>
                    <a:pt x="4215" y="939"/>
                  </a:cubicBezTo>
                  <a:cubicBezTo>
                    <a:pt x="3688" y="939"/>
                    <a:pt x="3161" y="939"/>
                    <a:pt x="2634" y="939"/>
                  </a:cubicBezTo>
                  <a:cubicBezTo>
                    <a:pt x="2107" y="1878"/>
                    <a:pt x="1580" y="1878"/>
                    <a:pt x="1580" y="1878"/>
                  </a:cubicBezTo>
                  <a:cubicBezTo>
                    <a:pt x="1054" y="1878"/>
                    <a:pt x="1054" y="1878"/>
                    <a:pt x="1580" y="2817"/>
                  </a:cubicBezTo>
                  <a:cubicBezTo>
                    <a:pt x="1580" y="2817"/>
                    <a:pt x="1580" y="2817"/>
                    <a:pt x="1580" y="3757"/>
                  </a:cubicBezTo>
                  <a:cubicBezTo>
                    <a:pt x="1580" y="3757"/>
                    <a:pt x="2107" y="3757"/>
                    <a:pt x="2107" y="3757"/>
                  </a:cubicBezTo>
                  <a:cubicBezTo>
                    <a:pt x="2107" y="3757"/>
                    <a:pt x="1580" y="3757"/>
                    <a:pt x="1580" y="3757"/>
                  </a:cubicBezTo>
                  <a:cubicBezTo>
                    <a:pt x="2107" y="5635"/>
                    <a:pt x="2107" y="4696"/>
                    <a:pt x="1580" y="5635"/>
                  </a:cubicBezTo>
                  <a:cubicBezTo>
                    <a:pt x="1054" y="5635"/>
                    <a:pt x="527" y="6574"/>
                    <a:pt x="527" y="7513"/>
                  </a:cubicBezTo>
                  <a:cubicBezTo>
                    <a:pt x="0" y="8452"/>
                    <a:pt x="527" y="8452"/>
                    <a:pt x="527" y="9391"/>
                  </a:cubicBezTo>
                  <a:cubicBezTo>
                    <a:pt x="527" y="9391"/>
                    <a:pt x="527" y="8452"/>
                    <a:pt x="527" y="8452"/>
                  </a:cubicBezTo>
                  <a:cubicBezTo>
                    <a:pt x="0" y="8452"/>
                    <a:pt x="0" y="9391"/>
                    <a:pt x="0" y="9391"/>
                  </a:cubicBezTo>
                  <a:cubicBezTo>
                    <a:pt x="0" y="9391"/>
                    <a:pt x="0" y="10330"/>
                    <a:pt x="0" y="10330"/>
                  </a:cubicBezTo>
                  <a:cubicBezTo>
                    <a:pt x="0" y="10330"/>
                    <a:pt x="527" y="11270"/>
                    <a:pt x="527" y="11270"/>
                  </a:cubicBezTo>
                  <a:cubicBezTo>
                    <a:pt x="527" y="11270"/>
                    <a:pt x="527" y="12209"/>
                    <a:pt x="527" y="12209"/>
                  </a:cubicBezTo>
                  <a:cubicBezTo>
                    <a:pt x="1054" y="12209"/>
                    <a:pt x="1054" y="11270"/>
                    <a:pt x="1054" y="11270"/>
                  </a:cubicBezTo>
                  <a:cubicBezTo>
                    <a:pt x="1580" y="11270"/>
                    <a:pt x="2107" y="12209"/>
                    <a:pt x="2107" y="12209"/>
                  </a:cubicBezTo>
                  <a:cubicBezTo>
                    <a:pt x="2634" y="12209"/>
                    <a:pt x="2634" y="12209"/>
                    <a:pt x="2634" y="12209"/>
                  </a:cubicBezTo>
                  <a:cubicBezTo>
                    <a:pt x="3161" y="12209"/>
                    <a:pt x="3161" y="12209"/>
                    <a:pt x="3161" y="12209"/>
                  </a:cubicBezTo>
                  <a:cubicBezTo>
                    <a:pt x="3161" y="12209"/>
                    <a:pt x="3688" y="12209"/>
                    <a:pt x="3688" y="12209"/>
                  </a:cubicBezTo>
                  <a:cubicBezTo>
                    <a:pt x="4215" y="12209"/>
                    <a:pt x="4741" y="12209"/>
                    <a:pt x="4741" y="11270"/>
                  </a:cubicBezTo>
                  <a:cubicBezTo>
                    <a:pt x="4741" y="11270"/>
                    <a:pt x="5268" y="11270"/>
                    <a:pt x="5268" y="11270"/>
                  </a:cubicBezTo>
                  <a:cubicBezTo>
                    <a:pt x="5268" y="11270"/>
                    <a:pt x="5795" y="11270"/>
                    <a:pt x="5795" y="10330"/>
                  </a:cubicBezTo>
                  <a:cubicBezTo>
                    <a:pt x="6322" y="10330"/>
                    <a:pt x="7376" y="11270"/>
                    <a:pt x="7376" y="11270"/>
                  </a:cubicBezTo>
                  <a:cubicBezTo>
                    <a:pt x="7902" y="11270"/>
                    <a:pt x="7902" y="11270"/>
                    <a:pt x="7902" y="11270"/>
                  </a:cubicBezTo>
                  <a:cubicBezTo>
                    <a:pt x="7902" y="11270"/>
                    <a:pt x="8429" y="12209"/>
                    <a:pt x="8429" y="12209"/>
                  </a:cubicBezTo>
                  <a:cubicBezTo>
                    <a:pt x="8429" y="12209"/>
                    <a:pt x="8429" y="12209"/>
                    <a:pt x="8429" y="13148"/>
                  </a:cubicBezTo>
                  <a:cubicBezTo>
                    <a:pt x="8429" y="13148"/>
                    <a:pt x="8429" y="13148"/>
                    <a:pt x="8429" y="13148"/>
                  </a:cubicBezTo>
                  <a:cubicBezTo>
                    <a:pt x="8956" y="14087"/>
                    <a:pt x="8956" y="14087"/>
                    <a:pt x="8956" y="14087"/>
                  </a:cubicBezTo>
                  <a:cubicBezTo>
                    <a:pt x="8956" y="14087"/>
                    <a:pt x="8956" y="14087"/>
                    <a:pt x="8956" y="15026"/>
                  </a:cubicBezTo>
                  <a:cubicBezTo>
                    <a:pt x="8956" y="15026"/>
                    <a:pt x="9483" y="15026"/>
                    <a:pt x="9483" y="15026"/>
                  </a:cubicBezTo>
                  <a:cubicBezTo>
                    <a:pt x="9483" y="15965"/>
                    <a:pt x="9483" y="15965"/>
                    <a:pt x="10010" y="15965"/>
                  </a:cubicBezTo>
                  <a:cubicBezTo>
                    <a:pt x="9483" y="16904"/>
                    <a:pt x="8956" y="15965"/>
                    <a:pt x="8956" y="15965"/>
                  </a:cubicBezTo>
                  <a:cubicBezTo>
                    <a:pt x="8956" y="15965"/>
                    <a:pt x="8429" y="15965"/>
                    <a:pt x="8429" y="15965"/>
                  </a:cubicBezTo>
                  <a:cubicBezTo>
                    <a:pt x="8429" y="15965"/>
                    <a:pt x="8429" y="15965"/>
                    <a:pt x="8429" y="15965"/>
                  </a:cubicBezTo>
                  <a:cubicBezTo>
                    <a:pt x="8429" y="15965"/>
                    <a:pt x="8429" y="16904"/>
                    <a:pt x="8429" y="16904"/>
                  </a:cubicBezTo>
                  <a:cubicBezTo>
                    <a:pt x="8429" y="16904"/>
                    <a:pt x="8429" y="16904"/>
                    <a:pt x="8429" y="17843"/>
                  </a:cubicBezTo>
                  <a:cubicBezTo>
                    <a:pt x="7902" y="17843"/>
                    <a:pt x="7902" y="18783"/>
                    <a:pt x="7376" y="18783"/>
                  </a:cubicBezTo>
                  <a:cubicBezTo>
                    <a:pt x="7902" y="18783"/>
                    <a:pt x="7902" y="19722"/>
                    <a:pt x="8429" y="19722"/>
                  </a:cubicBezTo>
                  <a:cubicBezTo>
                    <a:pt x="8429" y="19722"/>
                    <a:pt x="8429" y="18783"/>
                    <a:pt x="8429" y="18783"/>
                  </a:cubicBezTo>
                  <a:cubicBezTo>
                    <a:pt x="8956" y="19722"/>
                    <a:pt x="8956" y="18783"/>
                    <a:pt x="9483" y="19722"/>
                  </a:cubicBezTo>
                  <a:cubicBezTo>
                    <a:pt x="9483" y="18783"/>
                    <a:pt x="8956" y="18783"/>
                    <a:pt x="9483" y="17843"/>
                  </a:cubicBezTo>
                  <a:cubicBezTo>
                    <a:pt x="9483" y="17843"/>
                    <a:pt x="10010" y="17843"/>
                    <a:pt x="10010" y="17843"/>
                  </a:cubicBezTo>
                  <a:cubicBezTo>
                    <a:pt x="10010" y="16904"/>
                    <a:pt x="10537" y="15965"/>
                    <a:pt x="10537" y="15965"/>
                  </a:cubicBezTo>
                  <a:cubicBezTo>
                    <a:pt x="11063" y="15026"/>
                    <a:pt x="11063" y="15965"/>
                    <a:pt x="11590" y="15026"/>
                  </a:cubicBezTo>
                  <a:cubicBezTo>
                    <a:pt x="11590" y="15965"/>
                    <a:pt x="11590" y="15965"/>
                    <a:pt x="12117" y="15026"/>
                  </a:cubicBezTo>
                  <a:cubicBezTo>
                    <a:pt x="12117" y="15026"/>
                    <a:pt x="11590" y="14087"/>
                    <a:pt x="11590" y="14087"/>
                  </a:cubicBezTo>
                  <a:cubicBezTo>
                    <a:pt x="12117" y="15026"/>
                    <a:pt x="12117" y="15965"/>
                    <a:pt x="12644" y="15965"/>
                  </a:cubicBezTo>
                  <a:cubicBezTo>
                    <a:pt x="12644" y="15965"/>
                    <a:pt x="12117" y="15965"/>
                    <a:pt x="11590" y="15965"/>
                  </a:cubicBezTo>
                  <a:cubicBezTo>
                    <a:pt x="11590" y="15965"/>
                    <a:pt x="12644" y="15965"/>
                    <a:pt x="11590" y="15965"/>
                  </a:cubicBezTo>
                  <a:cubicBezTo>
                    <a:pt x="12117" y="16904"/>
                    <a:pt x="12644" y="16904"/>
                    <a:pt x="12644" y="16904"/>
                  </a:cubicBezTo>
                  <a:cubicBezTo>
                    <a:pt x="13171" y="16904"/>
                    <a:pt x="13171" y="16904"/>
                    <a:pt x="13698" y="16904"/>
                  </a:cubicBezTo>
                  <a:cubicBezTo>
                    <a:pt x="14224" y="16904"/>
                    <a:pt x="14224" y="17843"/>
                    <a:pt x="13698" y="17843"/>
                  </a:cubicBezTo>
                  <a:cubicBezTo>
                    <a:pt x="13698" y="17843"/>
                    <a:pt x="13171" y="18783"/>
                    <a:pt x="12644" y="18783"/>
                  </a:cubicBezTo>
                  <a:cubicBezTo>
                    <a:pt x="13171" y="18783"/>
                    <a:pt x="13171" y="18783"/>
                    <a:pt x="13698" y="18783"/>
                  </a:cubicBezTo>
                  <a:cubicBezTo>
                    <a:pt x="13698" y="19722"/>
                    <a:pt x="14224" y="19722"/>
                    <a:pt x="14224" y="19722"/>
                  </a:cubicBezTo>
                  <a:cubicBezTo>
                    <a:pt x="14224" y="20661"/>
                    <a:pt x="14224" y="20661"/>
                    <a:pt x="14224" y="21600"/>
                  </a:cubicBezTo>
                  <a:cubicBezTo>
                    <a:pt x="14224" y="21600"/>
                    <a:pt x="14751" y="21600"/>
                    <a:pt x="15278" y="21600"/>
                  </a:cubicBezTo>
                  <a:cubicBezTo>
                    <a:pt x="15278" y="21600"/>
                    <a:pt x="15278" y="20661"/>
                    <a:pt x="15805" y="20661"/>
                  </a:cubicBezTo>
                  <a:cubicBezTo>
                    <a:pt x="16332" y="20661"/>
                    <a:pt x="16332" y="20661"/>
                    <a:pt x="16332" y="20661"/>
                  </a:cubicBezTo>
                  <a:cubicBezTo>
                    <a:pt x="16332" y="20661"/>
                    <a:pt x="16332" y="20661"/>
                    <a:pt x="16332" y="19722"/>
                  </a:cubicBezTo>
                  <a:cubicBezTo>
                    <a:pt x="16859" y="19722"/>
                    <a:pt x="16332" y="19722"/>
                    <a:pt x="16859" y="19722"/>
                  </a:cubicBezTo>
                  <a:cubicBezTo>
                    <a:pt x="16859" y="19722"/>
                    <a:pt x="16859" y="19722"/>
                    <a:pt x="17385" y="19722"/>
                  </a:cubicBezTo>
                  <a:cubicBezTo>
                    <a:pt x="17912" y="19722"/>
                    <a:pt x="17912" y="19722"/>
                    <a:pt x="17912" y="18783"/>
                  </a:cubicBezTo>
                  <a:cubicBezTo>
                    <a:pt x="17385" y="18783"/>
                    <a:pt x="16859" y="19722"/>
                    <a:pt x="16332" y="18783"/>
                  </a:cubicBezTo>
                  <a:cubicBezTo>
                    <a:pt x="16332" y="18783"/>
                    <a:pt x="15805" y="17843"/>
                    <a:pt x="15805" y="17843"/>
                  </a:cubicBezTo>
                  <a:cubicBezTo>
                    <a:pt x="15805" y="16904"/>
                    <a:pt x="15805" y="16904"/>
                    <a:pt x="16332" y="15965"/>
                  </a:cubicBezTo>
                  <a:cubicBezTo>
                    <a:pt x="16332" y="16904"/>
                    <a:pt x="16332" y="16904"/>
                    <a:pt x="15805" y="16904"/>
                  </a:cubicBezTo>
                  <a:cubicBezTo>
                    <a:pt x="16332" y="16904"/>
                    <a:pt x="16332" y="15965"/>
                    <a:pt x="16859" y="15965"/>
                  </a:cubicBezTo>
                  <a:cubicBezTo>
                    <a:pt x="16859" y="15026"/>
                    <a:pt x="17385" y="15026"/>
                    <a:pt x="17912" y="15026"/>
                  </a:cubicBezTo>
                  <a:cubicBezTo>
                    <a:pt x="17912" y="15026"/>
                    <a:pt x="17912" y="15026"/>
                    <a:pt x="17912" y="15026"/>
                  </a:cubicBezTo>
                  <a:cubicBezTo>
                    <a:pt x="17912" y="15026"/>
                    <a:pt x="18439" y="15026"/>
                    <a:pt x="18439" y="15026"/>
                  </a:cubicBezTo>
                  <a:cubicBezTo>
                    <a:pt x="18966" y="15026"/>
                    <a:pt x="18966" y="14087"/>
                    <a:pt x="18966" y="14087"/>
                  </a:cubicBezTo>
                  <a:cubicBezTo>
                    <a:pt x="18966" y="14087"/>
                    <a:pt x="19493" y="14087"/>
                    <a:pt x="19493" y="14087"/>
                  </a:cubicBezTo>
                  <a:cubicBezTo>
                    <a:pt x="19493" y="13148"/>
                    <a:pt x="19493" y="13148"/>
                    <a:pt x="20020" y="12209"/>
                  </a:cubicBezTo>
                  <a:cubicBezTo>
                    <a:pt x="20020" y="12209"/>
                    <a:pt x="20020" y="12209"/>
                    <a:pt x="20546" y="12209"/>
                  </a:cubicBezTo>
                  <a:cubicBezTo>
                    <a:pt x="20546" y="12209"/>
                    <a:pt x="21073" y="12209"/>
                    <a:pt x="21073" y="12209"/>
                  </a:cubicBezTo>
                  <a:cubicBezTo>
                    <a:pt x="21600" y="12209"/>
                    <a:pt x="21600" y="11270"/>
                    <a:pt x="21600" y="112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 name="Shape">
              <a:extLst>
                <a:ext uri="{FF2B5EF4-FFF2-40B4-BE49-F238E27FC236}">
                  <a16:creationId xmlns:a16="http://schemas.microsoft.com/office/drawing/2014/main" id="{2E8A9004-7288-4005-97FD-DFD313E6225C}"/>
                </a:ext>
              </a:extLst>
            </p:cNvPr>
            <p:cNvSpPr/>
            <p:nvPr/>
          </p:nvSpPr>
          <p:spPr>
            <a:xfrm>
              <a:off x="3580110" y="2847604"/>
              <a:ext cx="94738"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8894"/>
                  </a:moveTo>
                  <a:cubicBezTo>
                    <a:pt x="21600" y="8894"/>
                    <a:pt x="21600" y="7624"/>
                    <a:pt x="21600" y="6353"/>
                  </a:cubicBezTo>
                  <a:cubicBezTo>
                    <a:pt x="20057" y="6353"/>
                    <a:pt x="20057" y="5082"/>
                    <a:pt x="20057" y="5082"/>
                  </a:cubicBezTo>
                  <a:cubicBezTo>
                    <a:pt x="20057" y="3812"/>
                    <a:pt x="20057" y="3812"/>
                    <a:pt x="18514" y="3812"/>
                  </a:cubicBezTo>
                  <a:cubicBezTo>
                    <a:pt x="18514" y="2541"/>
                    <a:pt x="18514" y="2541"/>
                    <a:pt x="18514" y="2541"/>
                  </a:cubicBezTo>
                  <a:cubicBezTo>
                    <a:pt x="18514" y="1271"/>
                    <a:pt x="18514" y="1271"/>
                    <a:pt x="16971" y="0"/>
                  </a:cubicBezTo>
                  <a:cubicBezTo>
                    <a:pt x="15429" y="1271"/>
                    <a:pt x="15429" y="2541"/>
                    <a:pt x="13886" y="2541"/>
                  </a:cubicBezTo>
                  <a:cubicBezTo>
                    <a:pt x="12343" y="2541"/>
                    <a:pt x="12343" y="2541"/>
                    <a:pt x="12343" y="2541"/>
                  </a:cubicBezTo>
                  <a:cubicBezTo>
                    <a:pt x="10800" y="2541"/>
                    <a:pt x="10800" y="2541"/>
                    <a:pt x="10800" y="2541"/>
                  </a:cubicBezTo>
                  <a:cubicBezTo>
                    <a:pt x="9257" y="2541"/>
                    <a:pt x="9257" y="2541"/>
                    <a:pt x="9257" y="2541"/>
                  </a:cubicBezTo>
                  <a:cubicBezTo>
                    <a:pt x="7714" y="2541"/>
                    <a:pt x="9257" y="2541"/>
                    <a:pt x="7714" y="2541"/>
                  </a:cubicBezTo>
                  <a:cubicBezTo>
                    <a:pt x="7714" y="2541"/>
                    <a:pt x="7714" y="2541"/>
                    <a:pt x="7714" y="2541"/>
                  </a:cubicBezTo>
                  <a:cubicBezTo>
                    <a:pt x="6171" y="2541"/>
                    <a:pt x="6171" y="2541"/>
                    <a:pt x="6171" y="2541"/>
                  </a:cubicBezTo>
                  <a:cubicBezTo>
                    <a:pt x="4629" y="2541"/>
                    <a:pt x="4629" y="2541"/>
                    <a:pt x="4629" y="3812"/>
                  </a:cubicBezTo>
                  <a:cubicBezTo>
                    <a:pt x="4629" y="3812"/>
                    <a:pt x="4629" y="5082"/>
                    <a:pt x="4629" y="6353"/>
                  </a:cubicBezTo>
                  <a:cubicBezTo>
                    <a:pt x="4629" y="7624"/>
                    <a:pt x="4629" y="6353"/>
                    <a:pt x="4629" y="7624"/>
                  </a:cubicBezTo>
                  <a:cubicBezTo>
                    <a:pt x="4629" y="7624"/>
                    <a:pt x="6171" y="7624"/>
                    <a:pt x="6171" y="7624"/>
                  </a:cubicBezTo>
                  <a:cubicBezTo>
                    <a:pt x="7714" y="10165"/>
                    <a:pt x="1543" y="11435"/>
                    <a:pt x="1543" y="13976"/>
                  </a:cubicBezTo>
                  <a:cubicBezTo>
                    <a:pt x="1543" y="13976"/>
                    <a:pt x="1543" y="15247"/>
                    <a:pt x="0" y="15247"/>
                  </a:cubicBezTo>
                  <a:cubicBezTo>
                    <a:pt x="0" y="16518"/>
                    <a:pt x="0" y="16518"/>
                    <a:pt x="0" y="16518"/>
                  </a:cubicBezTo>
                  <a:cubicBezTo>
                    <a:pt x="0" y="17788"/>
                    <a:pt x="0" y="20329"/>
                    <a:pt x="0" y="21600"/>
                  </a:cubicBezTo>
                  <a:cubicBezTo>
                    <a:pt x="0" y="21600"/>
                    <a:pt x="0" y="21600"/>
                    <a:pt x="1543" y="21600"/>
                  </a:cubicBezTo>
                  <a:cubicBezTo>
                    <a:pt x="1543" y="21600"/>
                    <a:pt x="1543" y="21600"/>
                    <a:pt x="1543" y="21600"/>
                  </a:cubicBezTo>
                  <a:cubicBezTo>
                    <a:pt x="3086" y="20329"/>
                    <a:pt x="3086" y="20329"/>
                    <a:pt x="4629" y="20329"/>
                  </a:cubicBezTo>
                  <a:cubicBezTo>
                    <a:pt x="7714" y="20329"/>
                    <a:pt x="12343" y="20329"/>
                    <a:pt x="15429" y="20329"/>
                  </a:cubicBezTo>
                  <a:cubicBezTo>
                    <a:pt x="16971" y="20329"/>
                    <a:pt x="16971" y="20329"/>
                    <a:pt x="16971" y="19059"/>
                  </a:cubicBezTo>
                  <a:cubicBezTo>
                    <a:pt x="16971" y="17788"/>
                    <a:pt x="16971" y="16518"/>
                    <a:pt x="16971" y="15247"/>
                  </a:cubicBezTo>
                  <a:cubicBezTo>
                    <a:pt x="18514" y="12706"/>
                    <a:pt x="21600" y="11435"/>
                    <a:pt x="21600" y="889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0" name="Shape">
              <a:extLst>
                <a:ext uri="{FF2B5EF4-FFF2-40B4-BE49-F238E27FC236}">
                  <a16:creationId xmlns:a16="http://schemas.microsoft.com/office/drawing/2014/main" id="{5EB41A94-368B-4AFC-938D-457EDB06D7A7}"/>
                </a:ext>
              </a:extLst>
            </p:cNvPr>
            <p:cNvSpPr/>
            <p:nvPr/>
          </p:nvSpPr>
          <p:spPr>
            <a:xfrm>
              <a:off x="3922752" y="2158974"/>
              <a:ext cx="245915" cy="132226"/>
            </a:xfrm>
            <a:custGeom>
              <a:avLst/>
              <a:gdLst/>
              <a:ahLst/>
              <a:cxnLst>
                <a:cxn ang="0">
                  <a:pos x="wd2" y="hd2"/>
                </a:cxn>
                <a:cxn ang="5400000">
                  <a:pos x="wd2" y="hd2"/>
                </a:cxn>
                <a:cxn ang="10800000">
                  <a:pos x="wd2" y="hd2"/>
                </a:cxn>
                <a:cxn ang="16200000">
                  <a:pos x="wd2" y="hd2"/>
                </a:cxn>
              </a:cxnLst>
              <a:rect l="0" t="0" r="r" b="b"/>
              <a:pathLst>
                <a:path w="21258" h="21600" extrusionOk="0">
                  <a:moveTo>
                    <a:pt x="1409" y="10800"/>
                  </a:moveTo>
                  <a:cubicBezTo>
                    <a:pt x="1409" y="10800"/>
                    <a:pt x="1993" y="9818"/>
                    <a:pt x="1409" y="9818"/>
                  </a:cubicBezTo>
                  <a:cubicBezTo>
                    <a:pt x="1409" y="10800"/>
                    <a:pt x="1409" y="10800"/>
                    <a:pt x="1993" y="10800"/>
                  </a:cubicBezTo>
                  <a:cubicBezTo>
                    <a:pt x="1409" y="10800"/>
                    <a:pt x="1409" y="10800"/>
                    <a:pt x="1409" y="10800"/>
                  </a:cubicBezTo>
                  <a:close/>
                  <a:moveTo>
                    <a:pt x="21258" y="14727"/>
                  </a:moveTo>
                  <a:cubicBezTo>
                    <a:pt x="21258" y="13745"/>
                    <a:pt x="21258" y="13745"/>
                    <a:pt x="20674" y="12764"/>
                  </a:cubicBezTo>
                  <a:cubicBezTo>
                    <a:pt x="20090" y="12764"/>
                    <a:pt x="19507" y="12764"/>
                    <a:pt x="18923" y="11782"/>
                  </a:cubicBezTo>
                  <a:cubicBezTo>
                    <a:pt x="18339" y="11782"/>
                    <a:pt x="17755" y="10800"/>
                    <a:pt x="17172" y="10800"/>
                  </a:cubicBezTo>
                  <a:cubicBezTo>
                    <a:pt x="16588" y="9818"/>
                    <a:pt x="16004" y="8836"/>
                    <a:pt x="14836" y="7855"/>
                  </a:cubicBezTo>
                  <a:cubicBezTo>
                    <a:pt x="14253" y="6873"/>
                    <a:pt x="13669" y="4909"/>
                    <a:pt x="12501" y="3927"/>
                  </a:cubicBezTo>
                  <a:cubicBezTo>
                    <a:pt x="12501" y="3927"/>
                    <a:pt x="11917" y="3927"/>
                    <a:pt x="11917" y="3927"/>
                  </a:cubicBezTo>
                  <a:cubicBezTo>
                    <a:pt x="11917" y="3927"/>
                    <a:pt x="11334" y="4909"/>
                    <a:pt x="11334" y="3927"/>
                  </a:cubicBezTo>
                  <a:cubicBezTo>
                    <a:pt x="10750" y="3927"/>
                    <a:pt x="10166" y="2945"/>
                    <a:pt x="10750" y="2945"/>
                  </a:cubicBezTo>
                  <a:cubicBezTo>
                    <a:pt x="10750" y="1964"/>
                    <a:pt x="10166" y="1964"/>
                    <a:pt x="10166" y="1964"/>
                  </a:cubicBezTo>
                  <a:cubicBezTo>
                    <a:pt x="10166" y="1964"/>
                    <a:pt x="10166" y="1964"/>
                    <a:pt x="10166" y="982"/>
                  </a:cubicBezTo>
                  <a:cubicBezTo>
                    <a:pt x="9582" y="982"/>
                    <a:pt x="9582" y="982"/>
                    <a:pt x="9582" y="982"/>
                  </a:cubicBezTo>
                  <a:cubicBezTo>
                    <a:pt x="8999" y="982"/>
                    <a:pt x="8999" y="982"/>
                    <a:pt x="8999" y="982"/>
                  </a:cubicBezTo>
                  <a:cubicBezTo>
                    <a:pt x="8415" y="0"/>
                    <a:pt x="8415" y="0"/>
                    <a:pt x="8415" y="0"/>
                  </a:cubicBezTo>
                  <a:cubicBezTo>
                    <a:pt x="7831" y="0"/>
                    <a:pt x="7831" y="0"/>
                    <a:pt x="7831" y="0"/>
                  </a:cubicBezTo>
                  <a:cubicBezTo>
                    <a:pt x="7831" y="0"/>
                    <a:pt x="8415" y="982"/>
                    <a:pt x="8415" y="982"/>
                  </a:cubicBezTo>
                  <a:cubicBezTo>
                    <a:pt x="7831" y="1964"/>
                    <a:pt x="7831" y="982"/>
                    <a:pt x="7831" y="982"/>
                  </a:cubicBezTo>
                  <a:cubicBezTo>
                    <a:pt x="7831" y="982"/>
                    <a:pt x="7831" y="982"/>
                    <a:pt x="7247" y="982"/>
                  </a:cubicBezTo>
                  <a:cubicBezTo>
                    <a:pt x="7247" y="982"/>
                    <a:pt x="7247" y="982"/>
                    <a:pt x="7247" y="1964"/>
                  </a:cubicBezTo>
                  <a:cubicBezTo>
                    <a:pt x="7247" y="1964"/>
                    <a:pt x="7247" y="1964"/>
                    <a:pt x="7247" y="1964"/>
                  </a:cubicBezTo>
                  <a:cubicBezTo>
                    <a:pt x="6663" y="1964"/>
                    <a:pt x="6663" y="1964"/>
                    <a:pt x="6080" y="1964"/>
                  </a:cubicBezTo>
                  <a:cubicBezTo>
                    <a:pt x="6080" y="2945"/>
                    <a:pt x="6080" y="2945"/>
                    <a:pt x="6663" y="3927"/>
                  </a:cubicBezTo>
                  <a:cubicBezTo>
                    <a:pt x="6663" y="3927"/>
                    <a:pt x="6663" y="3927"/>
                    <a:pt x="6663" y="3927"/>
                  </a:cubicBezTo>
                  <a:cubicBezTo>
                    <a:pt x="6080" y="3927"/>
                    <a:pt x="5496" y="3927"/>
                    <a:pt x="5496" y="3927"/>
                  </a:cubicBezTo>
                  <a:cubicBezTo>
                    <a:pt x="4912" y="3927"/>
                    <a:pt x="4328" y="3927"/>
                    <a:pt x="3744" y="3927"/>
                  </a:cubicBezTo>
                  <a:cubicBezTo>
                    <a:pt x="3161" y="2945"/>
                    <a:pt x="2577" y="982"/>
                    <a:pt x="1993" y="982"/>
                  </a:cubicBezTo>
                  <a:cubicBezTo>
                    <a:pt x="1993" y="982"/>
                    <a:pt x="826" y="1964"/>
                    <a:pt x="242" y="1964"/>
                  </a:cubicBezTo>
                  <a:cubicBezTo>
                    <a:pt x="-342" y="2945"/>
                    <a:pt x="242" y="3927"/>
                    <a:pt x="826" y="3927"/>
                  </a:cubicBezTo>
                  <a:cubicBezTo>
                    <a:pt x="826" y="3927"/>
                    <a:pt x="242" y="2945"/>
                    <a:pt x="826" y="1964"/>
                  </a:cubicBezTo>
                  <a:cubicBezTo>
                    <a:pt x="826" y="982"/>
                    <a:pt x="1409" y="1964"/>
                    <a:pt x="1993" y="1964"/>
                  </a:cubicBezTo>
                  <a:cubicBezTo>
                    <a:pt x="1993" y="2945"/>
                    <a:pt x="1993" y="2945"/>
                    <a:pt x="2577" y="3927"/>
                  </a:cubicBezTo>
                  <a:cubicBezTo>
                    <a:pt x="2577" y="3927"/>
                    <a:pt x="3161" y="3927"/>
                    <a:pt x="3161" y="4909"/>
                  </a:cubicBezTo>
                  <a:cubicBezTo>
                    <a:pt x="3744" y="5891"/>
                    <a:pt x="2577" y="4909"/>
                    <a:pt x="3161" y="5891"/>
                  </a:cubicBezTo>
                  <a:cubicBezTo>
                    <a:pt x="2577" y="5891"/>
                    <a:pt x="2577" y="5891"/>
                    <a:pt x="2577" y="5891"/>
                  </a:cubicBezTo>
                  <a:cubicBezTo>
                    <a:pt x="1993" y="5891"/>
                    <a:pt x="1993" y="5891"/>
                    <a:pt x="1993" y="5891"/>
                  </a:cubicBezTo>
                  <a:cubicBezTo>
                    <a:pt x="1409" y="4909"/>
                    <a:pt x="1409" y="5891"/>
                    <a:pt x="826" y="4909"/>
                  </a:cubicBezTo>
                  <a:cubicBezTo>
                    <a:pt x="826" y="5891"/>
                    <a:pt x="826" y="6873"/>
                    <a:pt x="1409" y="7855"/>
                  </a:cubicBezTo>
                  <a:cubicBezTo>
                    <a:pt x="826" y="7855"/>
                    <a:pt x="1409" y="7855"/>
                    <a:pt x="1993" y="7855"/>
                  </a:cubicBezTo>
                  <a:cubicBezTo>
                    <a:pt x="1993" y="7855"/>
                    <a:pt x="1993" y="8836"/>
                    <a:pt x="1993" y="8836"/>
                  </a:cubicBezTo>
                  <a:cubicBezTo>
                    <a:pt x="1993" y="8836"/>
                    <a:pt x="1993" y="8836"/>
                    <a:pt x="1409" y="8836"/>
                  </a:cubicBezTo>
                  <a:cubicBezTo>
                    <a:pt x="1409" y="8836"/>
                    <a:pt x="1409" y="9818"/>
                    <a:pt x="1409" y="9818"/>
                  </a:cubicBezTo>
                  <a:cubicBezTo>
                    <a:pt x="1993" y="8836"/>
                    <a:pt x="2577" y="9818"/>
                    <a:pt x="2577" y="10800"/>
                  </a:cubicBezTo>
                  <a:cubicBezTo>
                    <a:pt x="3161" y="11782"/>
                    <a:pt x="3161" y="11782"/>
                    <a:pt x="3161" y="12764"/>
                  </a:cubicBezTo>
                  <a:cubicBezTo>
                    <a:pt x="3161" y="12764"/>
                    <a:pt x="3161" y="14727"/>
                    <a:pt x="3161" y="15709"/>
                  </a:cubicBezTo>
                  <a:cubicBezTo>
                    <a:pt x="3161" y="15709"/>
                    <a:pt x="3744" y="15709"/>
                    <a:pt x="4328" y="14727"/>
                  </a:cubicBezTo>
                  <a:cubicBezTo>
                    <a:pt x="4328" y="14727"/>
                    <a:pt x="4328" y="14727"/>
                    <a:pt x="4328" y="13745"/>
                  </a:cubicBezTo>
                  <a:cubicBezTo>
                    <a:pt x="4912" y="13745"/>
                    <a:pt x="5496" y="13745"/>
                    <a:pt x="5496" y="12764"/>
                  </a:cubicBezTo>
                  <a:cubicBezTo>
                    <a:pt x="5496" y="12764"/>
                    <a:pt x="6080" y="13745"/>
                    <a:pt x="6080" y="13745"/>
                  </a:cubicBezTo>
                  <a:cubicBezTo>
                    <a:pt x="6080" y="12764"/>
                    <a:pt x="6663" y="12764"/>
                    <a:pt x="6663" y="12764"/>
                  </a:cubicBezTo>
                  <a:cubicBezTo>
                    <a:pt x="6663" y="12764"/>
                    <a:pt x="6663" y="12764"/>
                    <a:pt x="7247" y="12764"/>
                  </a:cubicBezTo>
                  <a:cubicBezTo>
                    <a:pt x="7247" y="12764"/>
                    <a:pt x="7831" y="12764"/>
                    <a:pt x="7831" y="12764"/>
                  </a:cubicBezTo>
                  <a:cubicBezTo>
                    <a:pt x="7831" y="12764"/>
                    <a:pt x="7831" y="13745"/>
                    <a:pt x="7831" y="13745"/>
                  </a:cubicBezTo>
                  <a:cubicBezTo>
                    <a:pt x="8415" y="13745"/>
                    <a:pt x="9582" y="14727"/>
                    <a:pt x="10166" y="14727"/>
                  </a:cubicBezTo>
                  <a:cubicBezTo>
                    <a:pt x="10750" y="14727"/>
                    <a:pt x="10750" y="14727"/>
                    <a:pt x="11334" y="15709"/>
                  </a:cubicBezTo>
                  <a:cubicBezTo>
                    <a:pt x="11917" y="16691"/>
                    <a:pt x="12501" y="17673"/>
                    <a:pt x="12501" y="17673"/>
                  </a:cubicBezTo>
                  <a:cubicBezTo>
                    <a:pt x="13085" y="17673"/>
                    <a:pt x="13669" y="17673"/>
                    <a:pt x="13669" y="17673"/>
                  </a:cubicBezTo>
                  <a:cubicBezTo>
                    <a:pt x="14253" y="17673"/>
                    <a:pt x="14253" y="19636"/>
                    <a:pt x="14253" y="20618"/>
                  </a:cubicBezTo>
                  <a:cubicBezTo>
                    <a:pt x="14836" y="21600"/>
                    <a:pt x="15420" y="20618"/>
                    <a:pt x="16004" y="21600"/>
                  </a:cubicBezTo>
                  <a:cubicBezTo>
                    <a:pt x="16004" y="21600"/>
                    <a:pt x="16588" y="21600"/>
                    <a:pt x="16588" y="21600"/>
                  </a:cubicBezTo>
                  <a:cubicBezTo>
                    <a:pt x="17172" y="20618"/>
                    <a:pt x="17172" y="20618"/>
                    <a:pt x="17172" y="20618"/>
                  </a:cubicBezTo>
                  <a:cubicBezTo>
                    <a:pt x="17172" y="20618"/>
                    <a:pt x="17172" y="19636"/>
                    <a:pt x="17172" y="19636"/>
                  </a:cubicBezTo>
                  <a:cubicBezTo>
                    <a:pt x="17172" y="19636"/>
                    <a:pt x="17755" y="19636"/>
                    <a:pt x="18339" y="19636"/>
                  </a:cubicBezTo>
                  <a:cubicBezTo>
                    <a:pt x="18339" y="19636"/>
                    <a:pt x="18339" y="19636"/>
                    <a:pt x="18339" y="18655"/>
                  </a:cubicBezTo>
                  <a:cubicBezTo>
                    <a:pt x="18923" y="18655"/>
                    <a:pt x="18923" y="17673"/>
                    <a:pt x="18923" y="16691"/>
                  </a:cubicBezTo>
                  <a:cubicBezTo>
                    <a:pt x="18923" y="15709"/>
                    <a:pt x="18923" y="15709"/>
                    <a:pt x="19507" y="15709"/>
                  </a:cubicBezTo>
                  <a:cubicBezTo>
                    <a:pt x="19507" y="15709"/>
                    <a:pt x="20090" y="15709"/>
                    <a:pt x="20090" y="15709"/>
                  </a:cubicBezTo>
                  <a:cubicBezTo>
                    <a:pt x="20090" y="15709"/>
                    <a:pt x="20090" y="14727"/>
                    <a:pt x="20090" y="14727"/>
                  </a:cubicBezTo>
                  <a:cubicBezTo>
                    <a:pt x="20090" y="14727"/>
                    <a:pt x="21258" y="15709"/>
                    <a:pt x="21258" y="15709"/>
                  </a:cubicBezTo>
                  <a:cubicBezTo>
                    <a:pt x="21258" y="15709"/>
                    <a:pt x="21258" y="15709"/>
                    <a:pt x="21258" y="147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1" name="Shape">
              <a:extLst>
                <a:ext uri="{FF2B5EF4-FFF2-40B4-BE49-F238E27FC236}">
                  <a16:creationId xmlns:a16="http://schemas.microsoft.com/office/drawing/2014/main" id="{6FD9CE3D-0461-4987-B30F-A01A670D1437}"/>
                </a:ext>
              </a:extLst>
            </p:cNvPr>
            <p:cNvSpPr/>
            <p:nvPr/>
          </p:nvSpPr>
          <p:spPr>
            <a:xfrm>
              <a:off x="3492478" y="2170610"/>
              <a:ext cx="317370" cy="111746"/>
            </a:xfrm>
            <a:custGeom>
              <a:avLst/>
              <a:gdLst/>
              <a:ahLst/>
              <a:cxnLst>
                <a:cxn ang="0">
                  <a:pos x="wd2" y="hd2"/>
                </a:cxn>
                <a:cxn ang="5400000">
                  <a:pos x="wd2" y="hd2"/>
                </a:cxn>
                <a:cxn ang="10800000">
                  <a:pos x="wd2" y="hd2"/>
                </a:cxn>
                <a:cxn ang="16200000">
                  <a:pos x="wd2" y="hd2"/>
                </a:cxn>
              </a:cxnLst>
              <a:rect l="0" t="0" r="r" b="b"/>
              <a:pathLst>
                <a:path w="21600" h="20934" extrusionOk="0">
                  <a:moveTo>
                    <a:pt x="21600" y="15916"/>
                  </a:moveTo>
                  <a:cubicBezTo>
                    <a:pt x="21600" y="15916"/>
                    <a:pt x="21140" y="14779"/>
                    <a:pt x="21140" y="14779"/>
                  </a:cubicBezTo>
                  <a:cubicBezTo>
                    <a:pt x="21140" y="14779"/>
                    <a:pt x="21140" y="14779"/>
                    <a:pt x="21140" y="14779"/>
                  </a:cubicBezTo>
                  <a:cubicBezTo>
                    <a:pt x="21140" y="14779"/>
                    <a:pt x="21140" y="13642"/>
                    <a:pt x="21140" y="13642"/>
                  </a:cubicBezTo>
                  <a:cubicBezTo>
                    <a:pt x="21140" y="13642"/>
                    <a:pt x="20681" y="13642"/>
                    <a:pt x="20681" y="13642"/>
                  </a:cubicBezTo>
                  <a:cubicBezTo>
                    <a:pt x="20681" y="13642"/>
                    <a:pt x="20681" y="12505"/>
                    <a:pt x="20681" y="12505"/>
                  </a:cubicBezTo>
                  <a:cubicBezTo>
                    <a:pt x="20681" y="12505"/>
                    <a:pt x="20681" y="12505"/>
                    <a:pt x="20681" y="12505"/>
                  </a:cubicBezTo>
                  <a:cubicBezTo>
                    <a:pt x="20681" y="11368"/>
                    <a:pt x="20681" y="10232"/>
                    <a:pt x="20681" y="10232"/>
                  </a:cubicBezTo>
                  <a:cubicBezTo>
                    <a:pt x="20681" y="10232"/>
                    <a:pt x="20221" y="9095"/>
                    <a:pt x="20221" y="9095"/>
                  </a:cubicBezTo>
                  <a:cubicBezTo>
                    <a:pt x="20221" y="7958"/>
                    <a:pt x="20681" y="9095"/>
                    <a:pt x="20681" y="9095"/>
                  </a:cubicBezTo>
                  <a:cubicBezTo>
                    <a:pt x="20681" y="7958"/>
                    <a:pt x="20681" y="7958"/>
                    <a:pt x="20681" y="7958"/>
                  </a:cubicBezTo>
                  <a:cubicBezTo>
                    <a:pt x="20681" y="7958"/>
                    <a:pt x="20681" y="6821"/>
                    <a:pt x="21140" y="7958"/>
                  </a:cubicBezTo>
                  <a:cubicBezTo>
                    <a:pt x="21140" y="7958"/>
                    <a:pt x="20681" y="6821"/>
                    <a:pt x="20681" y="6821"/>
                  </a:cubicBezTo>
                  <a:cubicBezTo>
                    <a:pt x="20221" y="6821"/>
                    <a:pt x="20221" y="6821"/>
                    <a:pt x="19762" y="6821"/>
                  </a:cubicBezTo>
                  <a:cubicBezTo>
                    <a:pt x="19762" y="5684"/>
                    <a:pt x="19762" y="4547"/>
                    <a:pt x="19762" y="4547"/>
                  </a:cubicBezTo>
                  <a:cubicBezTo>
                    <a:pt x="19762" y="3411"/>
                    <a:pt x="19302" y="2274"/>
                    <a:pt x="18843" y="2274"/>
                  </a:cubicBezTo>
                  <a:cubicBezTo>
                    <a:pt x="18843" y="2274"/>
                    <a:pt x="18383" y="1137"/>
                    <a:pt x="18383" y="1137"/>
                  </a:cubicBezTo>
                  <a:cubicBezTo>
                    <a:pt x="18383" y="1137"/>
                    <a:pt x="18383" y="2274"/>
                    <a:pt x="17923" y="2274"/>
                  </a:cubicBezTo>
                  <a:cubicBezTo>
                    <a:pt x="17923" y="2274"/>
                    <a:pt x="17464" y="2274"/>
                    <a:pt x="17464" y="2274"/>
                  </a:cubicBezTo>
                  <a:cubicBezTo>
                    <a:pt x="17004" y="2274"/>
                    <a:pt x="17004" y="2274"/>
                    <a:pt x="17004" y="2274"/>
                  </a:cubicBezTo>
                  <a:cubicBezTo>
                    <a:pt x="16545" y="2274"/>
                    <a:pt x="16085" y="3411"/>
                    <a:pt x="16085" y="3411"/>
                  </a:cubicBezTo>
                  <a:cubicBezTo>
                    <a:pt x="15626" y="3411"/>
                    <a:pt x="15626" y="3411"/>
                    <a:pt x="15166" y="3411"/>
                  </a:cubicBezTo>
                  <a:cubicBezTo>
                    <a:pt x="14706" y="3411"/>
                    <a:pt x="14247" y="3411"/>
                    <a:pt x="13787" y="3411"/>
                  </a:cubicBezTo>
                  <a:cubicBezTo>
                    <a:pt x="13328" y="3411"/>
                    <a:pt x="12409" y="3411"/>
                    <a:pt x="12409" y="2274"/>
                  </a:cubicBezTo>
                  <a:cubicBezTo>
                    <a:pt x="11949" y="2274"/>
                    <a:pt x="11949" y="2274"/>
                    <a:pt x="11949" y="2274"/>
                  </a:cubicBezTo>
                  <a:cubicBezTo>
                    <a:pt x="11949" y="2274"/>
                    <a:pt x="11489" y="2274"/>
                    <a:pt x="11489" y="2274"/>
                  </a:cubicBezTo>
                  <a:cubicBezTo>
                    <a:pt x="11489" y="2274"/>
                    <a:pt x="11489" y="1137"/>
                    <a:pt x="11030" y="1137"/>
                  </a:cubicBezTo>
                  <a:cubicBezTo>
                    <a:pt x="11030" y="1137"/>
                    <a:pt x="9651" y="1137"/>
                    <a:pt x="10111" y="0"/>
                  </a:cubicBezTo>
                  <a:cubicBezTo>
                    <a:pt x="9651" y="0"/>
                    <a:pt x="9191" y="0"/>
                    <a:pt x="9191" y="0"/>
                  </a:cubicBezTo>
                  <a:cubicBezTo>
                    <a:pt x="8732" y="0"/>
                    <a:pt x="8272" y="0"/>
                    <a:pt x="8272" y="0"/>
                  </a:cubicBezTo>
                  <a:cubicBezTo>
                    <a:pt x="7353" y="0"/>
                    <a:pt x="6434" y="2274"/>
                    <a:pt x="5974" y="2274"/>
                  </a:cubicBezTo>
                  <a:cubicBezTo>
                    <a:pt x="5515" y="3411"/>
                    <a:pt x="5515" y="3411"/>
                    <a:pt x="5515" y="3411"/>
                  </a:cubicBezTo>
                  <a:cubicBezTo>
                    <a:pt x="4596" y="3411"/>
                    <a:pt x="4136" y="2274"/>
                    <a:pt x="3677" y="2274"/>
                  </a:cubicBezTo>
                  <a:cubicBezTo>
                    <a:pt x="3677" y="3411"/>
                    <a:pt x="3217" y="2274"/>
                    <a:pt x="3217" y="3411"/>
                  </a:cubicBezTo>
                  <a:cubicBezTo>
                    <a:pt x="3677" y="4547"/>
                    <a:pt x="4136" y="4547"/>
                    <a:pt x="4136" y="4547"/>
                  </a:cubicBezTo>
                  <a:cubicBezTo>
                    <a:pt x="4136" y="4547"/>
                    <a:pt x="3217" y="4547"/>
                    <a:pt x="3217" y="4547"/>
                  </a:cubicBezTo>
                  <a:cubicBezTo>
                    <a:pt x="3217" y="5684"/>
                    <a:pt x="3217" y="5684"/>
                    <a:pt x="3677" y="5684"/>
                  </a:cubicBezTo>
                  <a:cubicBezTo>
                    <a:pt x="3217" y="5684"/>
                    <a:pt x="2757" y="5684"/>
                    <a:pt x="2298" y="5684"/>
                  </a:cubicBezTo>
                  <a:cubicBezTo>
                    <a:pt x="2298" y="5684"/>
                    <a:pt x="2298" y="5684"/>
                    <a:pt x="2298" y="5684"/>
                  </a:cubicBezTo>
                  <a:cubicBezTo>
                    <a:pt x="2298" y="5684"/>
                    <a:pt x="2298" y="5684"/>
                    <a:pt x="1838" y="5684"/>
                  </a:cubicBezTo>
                  <a:cubicBezTo>
                    <a:pt x="1838" y="5684"/>
                    <a:pt x="2298" y="5684"/>
                    <a:pt x="2298" y="5684"/>
                  </a:cubicBezTo>
                  <a:cubicBezTo>
                    <a:pt x="1838" y="5684"/>
                    <a:pt x="1379" y="5684"/>
                    <a:pt x="1379" y="5684"/>
                  </a:cubicBezTo>
                  <a:cubicBezTo>
                    <a:pt x="919" y="5684"/>
                    <a:pt x="460" y="6821"/>
                    <a:pt x="460" y="6821"/>
                  </a:cubicBezTo>
                  <a:cubicBezTo>
                    <a:pt x="460" y="6821"/>
                    <a:pt x="460" y="7958"/>
                    <a:pt x="460" y="7958"/>
                  </a:cubicBezTo>
                  <a:cubicBezTo>
                    <a:pt x="460" y="7958"/>
                    <a:pt x="919" y="7958"/>
                    <a:pt x="919" y="7958"/>
                  </a:cubicBezTo>
                  <a:cubicBezTo>
                    <a:pt x="1379" y="7958"/>
                    <a:pt x="919" y="9095"/>
                    <a:pt x="919" y="9095"/>
                  </a:cubicBezTo>
                  <a:cubicBezTo>
                    <a:pt x="919" y="9095"/>
                    <a:pt x="919" y="9095"/>
                    <a:pt x="919" y="9095"/>
                  </a:cubicBezTo>
                  <a:cubicBezTo>
                    <a:pt x="919" y="10232"/>
                    <a:pt x="919" y="10232"/>
                    <a:pt x="919" y="10232"/>
                  </a:cubicBezTo>
                  <a:cubicBezTo>
                    <a:pt x="919" y="10232"/>
                    <a:pt x="1379" y="10232"/>
                    <a:pt x="1379" y="10232"/>
                  </a:cubicBezTo>
                  <a:cubicBezTo>
                    <a:pt x="1379" y="10232"/>
                    <a:pt x="1379" y="10232"/>
                    <a:pt x="1379" y="10232"/>
                  </a:cubicBezTo>
                  <a:cubicBezTo>
                    <a:pt x="1379" y="10232"/>
                    <a:pt x="1379" y="10232"/>
                    <a:pt x="1379" y="10232"/>
                  </a:cubicBezTo>
                  <a:cubicBezTo>
                    <a:pt x="1379" y="11368"/>
                    <a:pt x="919" y="10232"/>
                    <a:pt x="1379" y="11368"/>
                  </a:cubicBezTo>
                  <a:cubicBezTo>
                    <a:pt x="1379" y="11368"/>
                    <a:pt x="1379" y="12505"/>
                    <a:pt x="1379" y="11368"/>
                  </a:cubicBezTo>
                  <a:cubicBezTo>
                    <a:pt x="1379" y="12505"/>
                    <a:pt x="919" y="11368"/>
                    <a:pt x="919" y="12505"/>
                  </a:cubicBezTo>
                  <a:cubicBezTo>
                    <a:pt x="919" y="12505"/>
                    <a:pt x="919" y="11368"/>
                    <a:pt x="919" y="11368"/>
                  </a:cubicBezTo>
                  <a:cubicBezTo>
                    <a:pt x="460" y="11368"/>
                    <a:pt x="919" y="11368"/>
                    <a:pt x="919" y="11368"/>
                  </a:cubicBezTo>
                  <a:cubicBezTo>
                    <a:pt x="460" y="12505"/>
                    <a:pt x="460" y="12505"/>
                    <a:pt x="919" y="12505"/>
                  </a:cubicBezTo>
                  <a:cubicBezTo>
                    <a:pt x="919" y="12505"/>
                    <a:pt x="919" y="12505"/>
                    <a:pt x="919" y="12505"/>
                  </a:cubicBezTo>
                  <a:cubicBezTo>
                    <a:pt x="919" y="12505"/>
                    <a:pt x="1379" y="13642"/>
                    <a:pt x="1379" y="13642"/>
                  </a:cubicBezTo>
                  <a:cubicBezTo>
                    <a:pt x="1838" y="13642"/>
                    <a:pt x="1379" y="13642"/>
                    <a:pt x="1838" y="14779"/>
                  </a:cubicBezTo>
                  <a:cubicBezTo>
                    <a:pt x="1838" y="15916"/>
                    <a:pt x="2298" y="15916"/>
                    <a:pt x="1838" y="17053"/>
                  </a:cubicBezTo>
                  <a:cubicBezTo>
                    <a:pt x="1838" y="17053"/>
                    <a:pt x="2757" y="17053"/>
                    <a:pt x="2757" y="17053"/>
                  </a:cubicBezTo>
                  <a:cubicBezTo>
                    <a:pt x="2757" y="17053"/>
                    <a:pt x="2298" y="17053"/>
                    <a:pt x="1838" y="18189"/>
                  </a:cubicBezTo>
                  <a:cubicBezTo>
                    <a:pt x="2298" y="18189"/>
                    <a:pt x="2298" y="17053"/>
                    <a:pt x="2757" y="18189"/>
                  </a:cubicBezTo>
                  <a:cubicBezTo>
                    <a:pt x="2757" y="18189"/>
                    <a:pt x="2757" y="18189"/>
                    <a:pt x="2757" y="18189"/>
                  </a:cubicBezTo>
                  <a:cubicBezTo>
                    <a:pt x="2757" y="18189"/>
                    <a:pt x="2757" y="17053"/>
                    <a:pt x="3217" y="17053"/>
                  </a:cubicBezTo>
                  <a:cubicBezTo>
                    <a:pt x="3217" y="17053"/>
                    <a:pt x="3677" y="18189"/>
                    <a:pt x="3677" y="18189"/>
                  </a:cubicBezTo>
                  <a:cubicBezTo>
                    <a:pt x="3677" y="18189"/>
                    <a:pt x="3677" y="18189"/>
                    <a:pt x="3677" y="18189"/>
                  </a:cubicBezTo>
                  <a:cubicBezTo>
                    <a:pt x="4136" y="19326"/>
                    <a:pt x="4136" y="19326"/>
                    <a:pt x="4596" y="19326"/>
                  </a:cubicBezTo>
                  <a:cubicBezTo>
                    <a:pt x="4596" y="19326"/>
                    <a:pt x="4596" y="19326"/>
                    <a:pt x="5055" y="19326"/>
                  </a:cubicBezTo>
                  <a:cubicBezTo>
                    <a:pt x="5055" y="19326"/>
                    <a:pt x="5515" y="19326"/>
                    <a:pt x="5515" y="19326"/>
                  </a:cubicBezTo>
                  <a:cubicBezTo>
                    <a:pt x="5515" y="18189"/>
                    <a:pt x="5515" y="17053"/>
                    <a:pt x="5515" y="17053"/>
                  </a:cubicBezTo>
                  <a:cubicBezTo>
                    <a:pt x="5974" y="17053"/>
                    <a:pt x="6894" y="18189"/>
                    <a:pt x="7353" y="18189"/>
                  </a:cubicBezTo>
                  <a:cubicBezTo>
                    <a:pt x="7813" y="19326"/>
                    <a:pt x="7813" y="20463"/>
                    <a:pt x="8272" y="20463"/>
                  </a:cubicBezTo>
                  <a:cubicBezTo>
                    <a:pt x="8732" y="19326"/>
                    <a:pt x="9191" y="19326"/>
                    <a:pt x="9651" y="18189"/>
                  </a:cubicBezTo>
                  <a:cubicBezTo>
                    <a:pt x="9651" y="18189"/>
                    <a:pt x="10111" y="17053"/>
                    <a:pt x="10111" y="17053"/>
                  </a:cubicBezTo>
                  <a:cubicBezTo>
                    <a:pt x="10570" y="17053"/>
                    <a:pt x="10570" y="18189"/>
                    <a:pt x="11030" y="18189"/>
                  </a:cubicBezTo>
                  <a:cubicBezTo>
                    <a:pt x="11489" y="18189"/>
                    <a:pt x="11489" y="17053"/>
                    <a:pt x="11949" y="17053"/>
                  </a:cubicBezTo>
                  <a:cubicBezTo>
                    <a:pt x="11949" y="18189"/>
                    <a:pt x="11489" y="18189"/>
                    <a:pt x="11489" y="19326"/>
                  </a:cubicBezTo>
                  <a:cubicBezTo>
                    <a:pt x="11489" y="19326"/>
                    <a:pt x="11949" y="20463"/>
                    <a:pt x="11489" y="20463"/>
                  </a:cubicBezTo>
                  <a:cubicBezTo>
                    <a:pt x="11949" y="21600"/>
                    <a:pt x="11949" y="20463"/>
                    <a:pt x="11949" y="19326"/>
                  </a:cubicBezTo>
                  <a:cubicBezTo>
                    <a:pt x="12409" y="19326"/>
                    <a:pt x="12409" y="19326"/>
                    <a:pt x="12409" y="19326"/>
                  </a:cubicBezTo>
                  <a:cubicBezTo>
                    <a:pt x="12409" y="19326"/>
                    <a:pt x="12409" y="18189"/>
                    <a:pt x="12409" y="18189"/>
                  </a:cubicBezTo>
                  <a:cubicBezTo>
                    <a:pt x="12409" y="17053"/>
                    <a:pt x="12868" y="18189"/>
                    <a:pt x="13328" y="18189"/>
                  </a:cubicBezTo>
                  <a:cubicBezTo>
                    <a:pt x="13787" y="18189"/>
                    <a:pt x="13787" y="17053"/>
                    <a:pt x="14247" y="17053"/>
                  </a:cubicBezTo>
                  <a:cubicBezTo>
                    <a:pt x="14247" y="17053"/>
                    <a:pt x="14706" y="18189"/>
                    <a:pt x="14706" y="18189"/>
                  </a:cubicBezTo>
                  <a:cubicBezTo>
                    <a:pt x="15166" y="18189"/>
                    <a:pt x="15626" y="17053"/>
                    <a:pt x="15626" y="17053"/>
                  </a:cubicBezTo>
                  <a:cubicBezTo>
                    <a:pt x="16545" y="17053"/>
                    <a:pt x="17004" y="17053"/>
                    <a:pt x="17923" y="15916"/>
                  </a:cubicBezTo>
                  <a:cubicBezTo>
                    <a:pt x="17923" y="15916"/>
                    <a:pt x="18383" y="15916"/>
                    <a:pt x="18843" y="15916"/>
                  </a:cubicBezTo>
                  <a:cubicBezTo>
                    <a:pt x="18843" y="15916"/>
                    <a:pt x="18843" y="15916"/>
                    <a:pt x="18843" y="15916"/>
                  </a:cubicBezTo>
                  <a:cubicBezTo>
                    <a:pt x="18843" y="15916"/>
                    <a:pt x="19302" y="15916"/>
                    <a:pt x="19302" y="15916"/>
                  </a:cubicBezTo>
                  <a:cubicBezTo>
                    <a:pt x="19302" y="15916"/>
                    <a:pt x="19302" y="15916"/>
                    <a:pt x="19302" y="15916"/>
                  </a:cubicBezTo>
                  <a:cubicBezTo>
                    <a:pt x="19762" y="15916"/>
                    <a:pt x="19762" y="15916"/>
                    <a:pt x="20221" y="15916"/>
                  </a:cubicBezTo>
                  <a:cubicBezTo>
                    <a:pt x="20221" y="15916"/>
                    <a:pt x="20681" y="15916"/>
                    <a:pt x="20681" y="15916"/>
                  </a:cubicBezTo>
                  <a:cubicBezTo>
                    <a:pt x="21140" y="15916"/>
                    <a:pt x="20681" y="17053"/>
                    <a:pt x="21140" y="17053"/>
                  </a:cubicBezTo>
                  <a:cubicBezTo>
                    <a:pt x="21140" y="17053"/>
                    <a:pt x="21140" y="15916"/>
                    <a:pt x="21600" y="15916"/>
                  </a:cubicBezTo>
                  <a:cubicBezTo>
                    <a:pt x="21600" y="15916"/>
                    <a:pt x="21600" y="15916"/>
                    <a:pt x="21600" y="15916"/>
                  </a:cubicBezTo>
                  <a:close/>
                  <a:moveTo>
                    <a:pt x="460" y="4547"/>
                  </a:moveTo>
                  <a:cubicBezTo>
                    <a:pt x="460" y="4547"/>
                    <a:pt x="919" y="4547"/>
                    <a:pt x="919" y="4547"/>
                  </a:cubicBezTo>
                  <a:cubicBezTo>
                    <a:pt x="919" y="5684"/>
                    <a:pt x="460" y="5684"/>
                    <a:pt x="460" y="6821"/>
                  </a:cubicBezTo>
                  <a:cubicBezTo>
                    <a:pt x="460" y="6821"/>
                    <a:pt x="919" y="5684"/>
                    <a:pt x="919" y="5684"/>
                  </a:cubicBezTo>
                  <a:cubicBezTo>
                    <a:pt x="919" y="4547"/>
                    <a:pt x="1379" y="4547"/>
                    <a:pt x="1379" y="4547"/>
                  </a:cubicBezTo>
                  <a:cubicBezTo>
                    <a:pt x="1838" y="4547"/>
                    <a:pt x="1838" y="3411"/>
                    <a:pt x="1838" y="3411"/>
                  </a:cubicBezTo>
                  <a:cubicBezTo>
                    <a:pt x="1838" y="3411"/>
                    <a:pt x="2298" y="3411"/>
                    <a:pt x="2298" y="3411"/>
                  </a:cubicBezTo>
                  <a:cubicBezTo>
                    <a:pt x="2757" y="3411"/>
                    <a:pt x="3677" y="3411"/>
                    <a:pt x="3217" y="2274"/>
                  </a:cubicBezTo>
                  <a:cubicBezTo>
                    <a:pt x="3217" y="2274"/>
                    <a:pt x="1838" y="2274"/>
                    <a:pt x="2298" y="0"/>
                  </a:cubicBezTo>
                  <a:cubicBezTo>
                    <a:pt x="1838" y="0"/>
                    <a:pt x="1838" y="0"/>
                    <a:pt x="1838" y="0"/>
                  </a:cubicBezTo>
                  <a:cubicBezTo>
                    <a:pt x="1379" y="0"/>
                    <a:pt x="1379" y="0"/>
                    <a:pt x="919" y="0"/>
                  </a:cubicBezTo>
                  <a:cubicBezTo>
                    <a:pt x="919" y="0"/>
                    <a:pt x="460" y="1137"/>
                    <a:pt x="460" y="1137"/>
                  </a:cubicBezTo>
                  <a:cubicBezTo>
                    <a:pt x="460" y="1137"/>
                    <a:pt x="460" y="1137"/>
                    <a:pt x="460" y="1137"/>
                  </a:cubicBezTo>
                  <a:cubicBezTo>
                    <a:pt x="919" y="2274"/>
                    <a:pt x="460" y="2274"/>
                    <a:pt x="460" y="2274"/>
                  </a:cubicBezTo>
                  <a:cubicBezTo>
                    <a:pt x="460" y="2274"/>
                    <a:pt x="460" y="2274"/>
                    <a:pt x="460" y="3411"/>
                  </a:cubicBezTo>
                  <a:cubicBezTo>
                    <a:pt x="460" y="3411"/>
                    <a:pt x="460" y="3411"/>
                    <a:pt x="460" y="3411"/>
                  </a:cubicBezTo>
                  <a:cubicBezTo>
                    <a:pt x="460" y="3411"/>
                    <a:pt x="460" y="4547"/>
                    <a:pt x="0" y="4547"/>
                  </a:cubicBezTo>
                  <a:cubicBezTo>
                    <a:pt x="0" y="4547"/>
                    <a:pt x="460" y="4547"/>
                    <a:pt x="460" y="45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2" name="Shape">
              <a:extLst>
                <a:ext uri="{FF2B5EF4-FFF2-40B4-BE49-F238E27FC236}">
                  <a16:creationId xmlns:a16="http://schemas.microsoft.com/office/drawing/2014/main" id="{C55F286A-77CC-451C-91FF-C17F24F8821E}"/>
                </a:ext>
              </a:extLst>
            </p:cNvPr>
            <p:cNvSpPr/>
            <p:nvPr/>
          </p:nvSpPr>
          <p:spPr>
            <a:xfrm>
              <a:off x="3186950" y="2255234"/>
              <a:ext cx="69520" cy="126937"/>
            </a:xfrm>
            <a:custGeom>
              <a:avLst/>
              <a:gdLst/>
              <a:ahLst/>
              <a:cxnLst>
                <a:cxn ang="0">
                  <a:pos x="wd2" y="hd2"/>
                </a:cxn>
                <a:cxn ang="5400000">
                  <a:pos x="wd2" y="hd2"/>
                </a:cxn>
                <a:cxn ang="10800000">
                  <a:pos x="wd2" y="hd2"/>
                </a:cxn>
                <a:cxn ang="16200000">
                  <a:pos x="wd2" y="hd2"/>
                </a:cxn>
              </a:cxnLst>
              <a:rect l="0" t="0" r="r" b="b"/>
              <a:pathLst>
                <a:path w="20127" h="21600" extrusionOk="0">
                  <a:moveTo>
                    <a:pt x="19636" y="14400"/>
                  </a:moveTo>
                  <a:cubicBezTo>
                    <a:pt x="19636" y="13371"/>
                    <a:pt x="21600" y="12343"/>
                    <a:pt x="17673" y="12343"/>
                  </a:cubicBezTo>
                  <a:cubicBezTo>
                    <a:pt x="19636" y="12343"/>
                    <a:pt x="17673" y="11314"/>
                    <a:pt x="17673" y="11314"/>
                  </a:cubicBezTo>
                  <a:cubicBezTo>
                    <a:pt x="17673" y="11314"/>
                    <a:pt x="17673" y="11314"/>
                    <a:pt x="15709" y="11314"/>
                  </a:cubicBezTo>
                  <a:cubicBezTo>
                    <a:pt x="15709" y="11314"/>
                    <a:pt x="15709" y="11314"/>
                    <a:pt x="15709" y="11314"/>
                  </a:cubicBezTo>
                  <a:cubicBezTo>
                    <a:pt x="13745" y="11314"/>
                    <a:pt x="11782" y="10286"/>
                    <a:pt x="13745" y="9257"/>
                  </a:cubicBezTo>
                  <a:cubicBezTo>
                    <a:pt x="13745" y="9257"/>
                    <a:pt x="15709" y="8229"/>
                    <a:pt x="15709" y="7200"/>
                  </a:cubicBezTo>
                  <a:cubicBezTo>
                    <a:pt x="17673" y="6171"/>
                    <a:pt x="17673" y="6171"/>
                    <a:pt x="17673" y="5143"/>
                  </a:cubicBezTo>
                  <a:cubicBezTo>
                    <a:pt x="17673" y="5143"/>
                    <a:pt x="15709" y="4114"/>
                    <a:pt x="15709" y="3086"/>
                  </a:cubicBezTo>
                  <a:cubicBezTo>
                    <a:pt x="15709" y="3086"/>
                    <a:pt x="19636" y="0"/>
                    <a:pt x="15709" y="1029"/>
                  </a:cubicBezTo>
                  <a:cubicBezTo>
                    <a:pt x="15709" y="1029"/>
                    <a:pt x="15709" y="2057"/>
                    <a:pt x="13745" y="1029"/>
                  </a:cubicBezTo>
                  <a:cubicBezTo>
                    <a:pt x="13745" y="1029"/>
                    <a:pt x="13745" y="0"/>
                    <a:pt x="11782" y="0"/>
                  </a:cubicBezTo>
                  <a:cubicBezTo>
                    <a:pt x="11782" y="0"/>
                    <a:pt x="11782" y="0"/>
                    <a:pt x="11782" y="0"/>
                  </a:cubicBezTo>
                  <a:cubicBezTo>
                    <a:pt x="11782" y="0"/>
                    <a:pt x="11782" y="0"/>
                    <a:pt x="11782" y="0"/>
                  </a:cubicBezTo>
                  <a:cubicBezTo>
                    <a:pt x="9818" y="0"/>
                    <a:pt x="5891" y="1029"/>
                    <a:pt x="5891" y="1029"/>
                  </a:cubicBezTo>
                  <a:cubicBezTo>
                    <a:pt x="5891" y="1029"/>
                    <a:pt x="5891" y="1029"/>
                    <a:pt x="5891" y="2057"/>
                  </a:cubicBezTo>
                  <a:cubicBezTo>
                    <a:pt x="5891" y="2057"/>
                    <a:pt x="3927" y="2057"/>
                    <a:pt x="3927" y="2057"/>
                  </a:cubicBezTo>
                  <a:cubicBezTo>
                    <a:pt x="3927" y="2057"/>
                    <a:pt x="3927" y="2057"/>
                    <a:pt x="3927" y="3086"/>
                  </a:cubicBezTo>
                  <a:cubicBezTo>
                    <a:pt x="3927" y="4114"/>
                    <a:pt x="5891" y="5143"/>
                    <a:pt x="3927" y="6171"/>
                  </a:cubicBezTo>
                  <a:cubicBezTo>
                    <a:pt x="3927" y="8229"/>
                    <a:pt x="3927" y="8229"/>
                    <a:pt x="1964" y="9257"/>
                  </a:cubicBezTo>
                  <a:cubicBezTo>
                    <a:pt x="0" y="10286"/>
                    <a:pt x="0" y="10286"/>
                    <a:pt x="0" y="10286"/>
                  </a:cubicBezTo>
                  <a:cubicBezTo>
                    <a:pt x="0" y="11314"/>
                    <a:pt x="1964" y="12343"/>
                    <a:pt x="1964" y="12343"/>
                  </a:cubicBezTo>
                  <a:cubicBezTo>
                    <a:pt x="1964" y="13371"/>
                    <a:pt x="3927" y="13371"/>
                    <a:pt x="3927" y="13371"/>
                  </a:cubicBezTo>
                  <a:cubicBezTo>
                    <a:pt x="3927" y="14400"/>
                    <a:pt x="3927" y="14400"/>
                    <a:pt x="5891" y="15429"/>
                  </a:cubicBezTo>
                  <a:cubicBezTo>
                    <a:pt x="5891" y="15429"/>
                    <a:pt x="7855" y="15429"/>
                    <a:pt x="7855" y="16457"/>
                  </a:cubicBezTo>
                  <a:cubicBezTo>
                    <a:pt x="7855" y="16457"/>
                    <a:pt x="7855" y="17486"/>
                    <a:pt x="7855" y="17486"/>
                  </a:cubicBezTo>
                  <a:cubicBezTo>
                    <a:pt x="9818" y="18514"/>
                    <a:pt x="9818" y="20571"/>
                    <a:pt x="9818" y="21600"/>
                  </a:cubicBezTo>
                  <a:cubicBezTo>
                    <a:pt x="11782" y="21600"/>
                    <a:pt x="13745" y="20571"/>
                    <a:pt x="13745" y="19543"/>
                  </a:cubicBezTo>
                  <a:cubicBezTo>
                    <a:pt x="13745" y="18514"/>
                    <a:pt x="11782" y="18514"/>
                    <a:pt x="13745" y="17486"/>
                  </a:cubicBezTo>
                  <a:cubicBezTo>
                    <a:pt x="15709" y="16457"/>
                    <a:pt x="19636" y="15429"/>
                    <a:pt x="19636"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3" name="Shape">
              <a:extLst>
                <a:ext uri="{FF2B5EF4-FFF2-40B4-BE49-F238E27FC236}">
                  <a16:creationId xmlns:a16="http://schemas.microsoft.com/office/drawing/2014/main" id="{FE01705F-65C4-460E-ACB6-AEACD84459B6}"/>
                </a:ext>
              </a:extLst>
            </p:cNvPr>
            <p:cNvSpPr/>
            <p:nvPr/>
          </p:nvSpPr>
          <p:spPr>
            <a:xfrm>
              <a:off x="3051949" y="2727014"/>
              <a:ext cx="34343" cy="89914"/>
            </a:xfrm>
            <a:custGeom>
              <a:avLst/>
              <a:gdLst/>
              <a:ahLst/>
              <a:cxnLst>
                <a:cxn ang="0">
                  <a:pos x="wd2" y="hd2"/>
                </a:cxn>
                <a:cxn ang="5400000">
                  <a:pos x="wd2" y="hd2"/>
                </a:cxn>
                <a:cxn ang="10800000">
                  <a:pos x="wd2" y="hd2"/>
                </a:cxn>
                <a:cxn ang="16200000">
                  <a:pos x="wd2" y="hd2"/>
                </a:cxn>
              </a:cxnLst>
              <a:rect l="0" t="0" r="r" b="b"/>
              <a:pathLst>
                <a:path w="21600" h="21600" extrusionOk="0">
                  <a:moveTo>
                    <a:pt x="21600" y="20160"/>
                  </a:moveTo>
                  <a:cubicBezTo>
                    <a:pt x="17280" y="20160"/>
                    <a:pt x="17280" y="18720"/>
                    <a:pt x="17280" y="17280"/>
                  </a:cubicBezTo>
                  <a:cubicBezTo>
                    <a:pt x="21600" y="17280"/>
                    <a:pt x="17280" y="10080"/>
                    <a:pt x="17280" y="8640"/>
                  </a:cubicBezTo>
                  <a:cubicBezTo>
                    <a:pt x="17280" y="7200"/>
                    <a:pt x="17280" y="7200"/>
                    <a:pt x="17280" y="5760"/>
                  </a:cubicBezTo>
                  <a:cubicBezTo>
                    <a:pt x="17280" y="5760"/>
                    <a:pt x="17280" y="5760"/>
                    <a:pt x="12960" y="4320"/>
                  </a:cubicBezTo>
                  <a:cubicBezTo>
                    <a:pt x="12960" y="4320"/>
                    <a:pt x="8640" y="2880"/>
                    <a:pt x="8640" y="2880"/>
                  </a:cubicBezTo>
                  <a:cubicBezTo>
                    <a:pt x="8640" y="2880"/>
                    <a:pt x="8640" y="1440"/>
                    <a:pt x="8640" y="0"/>
                  </a:cubicBezTo>
                  <a:cubicBezTo>
                    <a:pt x="4320" y="0"/>
                    <a:pt x="4320" y="0"/>
                    <a:pt x="0" y="0"/>
                  </a:cubicBezTo>
                  <a:cubicBezTo>
                    <a:pt x="0" y="0"/>
                    <a:pt x="0" y="1440"/>
                    <a:pt x="0" y="1440"/>
                  </a:cubicBezTo>
                  <a:cubicBezTo>
                    <a:pt x="0" y="2880"/>
                    <a:pt x="4320" y="2880"/>
                    <a:pt x="4320" y="2880"/>
                  </a:cubicBezTo>
                  <a:cubicBezTo>
                    <a:pt x="4320" y="4320"/>
                    <a:pt x="4320" y="5760"/>
                    <a:pt x="4320" y="5760"/>
                  </a:cubicBezTo>
                  <a:cubicBezTo>
                    <a:pt x="0" y="7200"/>
                    <a:pt x="4320" y="7200"/>
                    <a:pt x="4320" y="7200"/>
                  </a:cubicBezTo>
                  <a:cubicBezTo>
                    <a:pt x="4320" y="7200"/>
                    <a:pt x="4320" y="7200"/>
                    <a:pt x="4320" y="7200"/>
                  </a:cubicBezTo>
                  <a:cubicBezTo>
                    <a:pt x="8640" y="7200"/>
                    <a:pt x="4320" y="8640"/>
                    <a:pt x="4320" y="8640"/>
                  </a:cubicBezTo>
                  <a:cubicBezTo>
                    <a:pt x="4320" y="10080"/>
                    <a:pt x="4320" y="10080"/>
                    <a:pt x="4320" y="10080"/>
                  </a:cubicBezTo>
                  <a:cubicBezTo>
                    <a:pt x="4320" y="10080"/>
                    <a:pt x="8640" y="11520"/>
                    <a:pt x="8640" y="11520"/>
                  </a:cubicBezTo>
                  <a:cubicBezTo>
                    <a:pt x="8640" y="11520"/>
                    <a:pt x="8640" y="12960"/>
                    <a:pt x="8640" y="12960"/>
                  </a:cubicBezTo>
                  <a:cubicBezTo>
                    <a:pt x="8640" y="12960"/>
                    <a:pt x="8640" y="14400"/>
                    <a:pt x="8640" y="14400"/>
                  </a:cubicBezTo>
                  <a:cubicBezTo>
                    <a:pt x="8640" y="14400"/>
                    <a:pt x="4320" y="15840"/>
                    <a:pt x="4320" y="15840"/>
                  </a:cubicBezTo>
                  <a:cubicBezTo>
                    <a:pt x="4320" y="15840"/>
                    <a:pt x="8640" y="15840"/>
                    <a:pt x="8640" y="15840"/>
                  </a:cubicBezTo>
                  <a:cubicBezTo>
                    <a:pt x="8640" y="17280"/>
                    <a:pt x="4320" y="17280"/>
                    <a:pt x="4320" y="18720"/>
                  </a:cubicBezTo>
                  <a:cubicBezTo>
                    <a:pt x="8640" y="20160"/>
                    <a:pt x="12960" y="20160"/>
                    <a:pt x="12960" y="21600"/>
                  </a:cubicBezTo>
                  <a:cubicBezTo>
                    <a:pt x="17280" y="21600"/>
                    <a:pt x="17280" y="20160"/>
                    <a:pt x="21600" y="201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4" name="Shape">
              <a:extLst>
                <a:ext uri="{FF2B5EF4-FFF2-40B4-BE49-F238E27FC236}">
                  <a16:creationId xmlns:a16="http://schemas.microsoft.com/office/drawing/2014/main" id="{ABF9BC15-438A-4632-A088-C2E0D4DD9433}"/>
                </a:ext>
              </a:extLst>
            </p:cNvPr>
            <p:cNvSpPr/>
            <p:nvPr/>
          </p:nvSpPr>
          <p:spPr>
            <a:xfrm>
              <a:off x="4765511" y="2557766"/>
              <a:ext cx="148028" cy="265509"/>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1600" y="7364"/>
                    <a:pt x="21600" y="7364"/>
                  </a:cubicBezTo>
                  <a:cubicBezTo>
                    <a:pt x="21600" y="6873"/>
                    <a:pt x="21600" y="6873"/>
                    <a:pt x="20618" y="6873"/>
                  </a:cubicBezTo>
                  <a:cubicBezTo>
                    <a:pt x="19636" y="6382"/>
                    <a:pt x="19636" y="5891"/>
                    <a:pt x="18655" y="5400"/>
                  </a:cubicBezTo>
                  <a:cubicBezTo>
                    <a:pt x="18655" y="4418"/>
                    <a:pt x="17673" y="3927"/>
                    <a:pt x="16691" y="3436"/>
                  </a:cubicBezTo>
                  <a:cubicBezTo>
                    <a:pt x="16691" y="2945"/>
                    <a:pt x="14727" y="2945"/>
                    <a:pt x="14727" y="2945"/>
                  </a:cubicBezTo>
                  <a:cubicBezTo>
                    <a:pt x="14727" y="3436"/>
                    <a:pt x="13745" y="3927"/>
                    <a:pt x="12764" y="3927"/>
                  </a:cubicBezTo>
                  <a:cubicBezTo>
                    <a:pt x="12764" y="3927"/>
                    <a:pt x="12764" y="3436"/>
                    <a:pt x="12764" y="3436"/>
                  </a:cubicBezTo>
                  <a:cubicBezTo>
                    <a:pt x="11782" y="3436"/>
                    <a:pt x="11782" y="3436"/>
                    <a:pt x="10800" y="3436"/>
                  </a:cubicBezTo>
                  <a:cubicBezTo>
                    <a:pt x="10800" y="3927"/>
                    <a:pt x="9818" y="4909"/>
                    <a:pt x="8836" y="4418"/>
                  </a:cubicBezTo>
                  <a:cubicBezTo>
                    <a:pt x="8836" y="3927"/>
                    <a:pt x="8836" y="3436"/>
                    <a:pt x="8836" y="3436"/>
                  </a:cubicBezTo>
                  <a:cubicBezTo>
                    <a:pt x="8836" y="2945"/>
                    <a:pt x="8836" y="2945"/>
                    <a:pt x="8836" y="2945"/>
                  </a:cubicBezTo>
                  <a:cubicBezTo>
                    <a:pt x="8836" y="2455"/>
                    <a:pt x="8836" y="2455"/>
                    <a:pt x="9818" y="2455"/>
                  </a:cubicBezTo>
                  <a:cubicBezTo>
                    <a:pt x="9818" y="1964"/>
                    <a:pt x="8836" y="1473"/>
                    <a:pt x="8836" y="1473"/>
                  </a:cubicBezTo>
                  <a:cubicBezTo>
                    <a:pt x="7855" y="1473"/>
                    <a:pt x="7855" y="1473"/>
                    <a:pt x="6873" y="1473"/>
                  </a:cubicBezTo>
                  <a:cubicBezTo>
                    <a:pt x="6873" y="982"/>
                    <a:pt x="6873" y="491"/>
                    <a:pt x="6873" y="491"/>
                  </a:cubicBezTo>
                  <a:cubicBezTo>
                    <a:pt x="6873" y="0"/>
                    <a:pt x="5891" y="0"/>
                    <a:pt x="5891" y="491"/>
                  </a:cubicBezTo>
                  <a:cubicBezTo>
                    <a:pt x="5891" y="0"/>
                    <a:pt x="4909" y="491"/>
                    <a:pt x="3927" y="0"/>
                  </a:cubicBezTo>
                  <a:cubicBezTo>
                    <a:pt x="4909" y="491"/>
                    <a:pt x="3927" y="491"/>
                    <a:pt x="2945" y="491"/>
                  </a:cubicBezTo>
                  <a:cubicBezTo>
                    <a:pt x="2945" y="491"/>
                    <a:pt x="2945" y="982"/>
                    <a:pt x="2945" y="982"/>
                  </a:cubicBezTo>
                  <a:cubicBezTo>
                    <a:pt x="2945" y="982"/>
                    <a:pt x="1964" y="982"/>
                    <a:pt x="1964" y="982"/>
                  </a:cubicBezTo>
                  <a:cubicBezTo>
                    <a:pt x="982" y="982"/>
                    <a:pt x="982" y="982"/>
                    <a:pt x="982" y="982"/>
                  </a:cubicBezTo>
                  <a:cubicBezTo>
                    <a:pt x="0" y="1473"/>
                    <a:pt x="0" y="1473"/>
                    <a:pt x="0" y="1964"/>
                  </a:cubicBezTo>
                  <a:cubicBezTo>
                    <a:pt x="0" y="2455"/>
                    <a:pt x="982" y="2945"/>
                    <a:pt x="0" y="2945"/>
                  </a:cubicBezTo>
                  <a:cubicBezTo>
                    <a:pt x="0" y="2945"/>
                    <a:pt x="0" y="2945"/>
                    <a:pt x="0" y="3436"/>
                  </a:cubicBezTo>
                  <a:cubicBezTo>
                    <a:pt x="982" y="3436"/>
                    <a:pt x="982" y="3927"/>
                    <a:pt x="982" y="3927"/>
                  </a:cubicBezTo>
                  <a:cubicBezTo>
                    <a:pt x="1964" y="4909"/>
                    <a:pt x="2945" y="5400"/>
                    <a:pt x="3927" y="5891"/>
                  </a:cubicBezTo>
                  <a:cubicBezTo>
                    <a:pt x="3927" y="5891"/>
                    <a:pt x="3927" y="5891"/>
                    <a:pt x="3927" y="6382"/>
                  </a:cubicBezTo>
                  <a:cubicBezTo>
                    <a:pt x="3927" y="6382"/>
                    <a:pt x="3927" y="6382"/>
                    <a:pt x="3927" y="6382"/>
                  </a:cubicBezTo>
                  <a:cubicBezTo>
                    <a:pt x="3927" y="6382"/>
                    <a:pt x="3927" y="6873"/>
                    <a:pt x="3927" y="6873"/>
                  </a:cubicBezTo>
                  <a:cubicBezTo>
                    <a:pt x="3927" y="6873"/>
                    <a:pt x="3927" y="7364"/>
                    <a:pt x="3927" y="7364"/>
                  </a:cubicBezTo>
                  <a:cubicBezTo>
                    <a:pt x="2945" y="7855"/>
                    <a:pt x="2945" y="7364"/>
                    <a:pt x="2945" y="7855"/>
                  </a:cubicBezTo>
                  <a:cubicBezTo>
                    <a:pt x="2945" y="8345"/>
                    <a:pt x="4909" y="9327"/>
                    <a:pt x="4909" y="9818"/>
                  </a:cubicBezTo>
                  <a:cubicBezTo>
                    <a:pt x="5891" y="10309"/>
                    <a:pt x="5891" y="10309"/>
                    <a:pt x="5891" y="11291"/>
                  </a:cubicBezTo>
                  <a:cubicBezTo>
                    <a:pt x="5891" y="11782"/>
                    <a:pt x="7855" y="12273"/>
                    <a:pt x="6873" y="12764"/>
                  </a:cubicBezTo>
                  <a:cubicBezTo>
                    <a:pt x="6873" y="13255"/>
                    <a:pt x="5891" y="13745"/>
                    <a:pt x="5891" y="14236"/>
                  </a:cubicBezTo>
                  <a:cubicBezTo>
                    <a:pt x="4909" y="14727"/>
                    <a:pt x="4909" y="15218"/>
                    <a:pt x="4909" y="15709"/>
                  </a:cubicBezTo>
                  <a:cubicBezTo>
                    <a:pt x="4909" y="16200"/>
                    <a:pt x="4909" y="16691"/>
                    <a:pt x="4909" y="17182"/>
                  </a:cubicBezTo>
                  <a:cubicBezTo>
                    <a:pt x="4909" y="17182"/>
                    <a:pt x="4909" y="17673"/>
                    <a:pt x="4909" y="17673"/>
                  </a:cubicBezTo>
                  <a:cubicBezTo>
                    <a:pt x="4909" y="18164"/>
                    <a:pt x="4909" y="17673"/>
                    <a:pt x="4909" y="17673"/>
                  </a:cubicBezTo>
                  <a:cubicBezTo>
                    <a:pt x="5891" y="17673"/>
                    <a:pt x="5891" y="18164"/>
                    <a:pt x="6873" y="18164"/>
                  </a:cubicBezTo>
                  <a:cubicBezTo>
                    <a:pt x="6873" y="18655"/>
                    <a:pt x="6873" y="19636"/>
                    <a:pt x="7855" y="19145"/>
                  </a:cubicBezTo>
                  <a:cubicBezTo>
                    <a:pt x="7855" y="19145"/>
                    <a:pt x="7855" y="19636"/>
                    <a:pt x="8836" y="19636"/>
                  </a:cubicBezTo>
                  <a:cubicBezTo>
                    <a:pt x="8836" y="20127"/>
                    <a:pt x="8836" y="20127"/>
                    <a:pt x="9818" y="20618"/>
                  </a:cubicBezTo>
                  <a:cubicBezTo>
                    <a:pt x="9818" y="20127"/>
                    <a:pt x="9818" y="20127"/>
                    <a:pt x="9818" y="20618"/>
                  </a:cubicBezTo>
                  <a:cubicBezTo>
                    <a:pt x="10800" y="20618"/>
                    <a:pt x="10800" y="20618"/>
                    <a:pt x="10800" y="20618"/>
                  </a:cubicBezTo>
                  <a:cubicBezTo>
                    <a:pt x="10800" y="20618"/>
                    <a:pt x="11782" y="20618"/>
                    <a:pt x="11782" y="20618"/>
                  </a:cubicBezTo>
                  <a:cubicBezTo>
                    <a:pt x="11782" y="21109"/>
                    <a:pt x="11782" y="21109"/>
                    <a:pt x="11782" y="21109"/>
                  </a:cubicBezTo>
                  <a:cubicBezTo>
                    <a:pt x="11782" y="21600"/>
                    <a:pt x="11782" y="21600"/>
                    <a:pt x="11782" y="21600"/>
                  </a:cubicBezTo>
                  <a:cubicBezTo>
                    <a:pt x="12764" y="21600"/>
                    <a:pt x="12764" y="21600"/>
                    <a:pt x="12764" y="21600"/>
                  </a:cubicBezTo>
                  <a:cubicBezTo>
                    <a:pt x="12764" y="21600"/>
                    <a:pt x="12764" y="21109"/>
                    <a:pt x="13745" y="21109"/>
                  </a:cubicBezTo>
                  <a:cubicBezTo>
                    <a:pt x="13745" y="21109"/>
                    <a:pt x="13745" y="21600"/>
                    <a:pt x="13745" y="21600"/>
                  </a:cubicBezTo>
                  <a:cubicBezTo>
                    <a:pt x="13745" y="21600"/>
                    <a:pt x="13745" y="21600"/>
                    <a:pt x="13745" y="21600"/>
                  </a:cubicBezTo>
                  <a:cubicBezTo>
                    <a:pt x="15709" y="21109"/>
                    <a:pt x="13745" y="20618"/>
                    <a:pt x="13745" y="20127"/>
                  </a:cubicBezTo>
                  <a:cubicBezTo>
                    <a:pt x="12764" y="19636"/>
                    <a:pt x="12764" y="20127"/>
                    <a:pt x="11782" y="19636"/>
                  </a:cubicBezTo>
                  <a:cubicBezTo>
                    <a:pt x="10800" y="19636"/>
                    <a:pt x="9818" y="19145"/>
                    <a:pt x="9818" y="19145"/>
                  </a:cubicBezTo>
                  <a:cubicBezTo>
                    <a:pt x="9818" y="18655"/>
                    <a:pt x="9818" y="18655"/>
                    <a:pt x="9818" y="19145"/>
                  </a:cubicBezTo>
                  <a:cubicBezTo>
                    <a:pt x="10800" y="19145"/>
                    <a:pt x="9818" y="19145"/>
                    <a:pt x="10800" y="19636"/>
                  </a:cubicBezTo>
                  <a:cubicBezTo>
                    <a:pt x="9818" y="18655"/>
                    <a:pt x="9818" y="18164"/>
                    <a:pt x="9818" y="17673"/>
                  </a:cubicBezTo>
                  <a:cubicBezTo>
                    <a:pt x="9818" y="17673"/>
                    <a:pt x="9818" y="17673"/>
                    <a:pt x="8836" y="17673"/>
                  </a:cubicBezTo>
                  <a:cubicBezTo>
                    <a:pt x="8836" y="17182"/>
                    <a:pt x="8836" y="16691"/>
                    <a:pt x="7855" y="16200"/>
                  </a:cubicBezTo>
                  <a:cubicBezTo>
                    <a:pt x="7855" y="16200"/>
                    <a:pt x="6873" y="16691"/>
                    <a:pt x="6873" y="16200"/>
                  </a:cubicBezTo>
                  <a:cubicBezTo>
                    <a:pt x="6873" y="16200"/>
                    <a:pt x="6873" y="15218"/>
                    <a:pt x="6873" y="15218"/>
                  </a:cubicBezTo>
                  <a:cubicBezTo>
                    <a:pt x="6873" y="14236"/>
                    <a:pt x="7855" y="12764"/>
                    <a:pt x="7855" y="11782"/>
                  </a:cubicBezTo>
                  <a:cubicBezTo>
                    <a:pt x="7855" y="11291"/>
                    <a:pt x="7855" y="11291"/>
                    <a:pt x="7855" y="10800"/>
                  </a:cubicBezTo>
                  <a:cubicBezTo>
                    <a:pt x="7855" y="10800"/>
                    <a:pt x="7855" y="10800"/>
                    <a:pt x="7855" y="10309"/>
                  </a:cubicBezTo>
                  <a:cubicBezTo>
                    <a:pt x="8836" y="10309"/>
                    <a:pt x="9818" y="10309"/>
                    <a:pt x="10800" y="10309"/>
                  </a:cubicBezTo>
                  <a:cubicBezTo>
                    <a:pt x="10800" y="10309"/>
                    <a:pt x="9818" y="11291"/>
                    <a:pt x="10800" y="11291"/>
                  </a:cubicBezTo>
                  <a:cubicBezTo>
                    <a:pt x="10800" y="11782"/>
                    <a:pt x="10800" y="11291"/>
                    <a:pt x="10800" y="11291"/>
                  </a:cubicBezTo>
                  <a:cubicBezTo>
                    <a:pt x="11782" y="11291"/>
                    <a:pt x="11782" y="11291"/>
                    <a:pt x="12764" y="11291"/>
                  </a:cubicBezTo>
                  <a:cubicBezTo>
                    <a:pt x="12764" y="11291"/>
                    <a:pt x="13745" y="11782"/>
                    <a:pt x="13745" y="11782"/>
                  </a:cubicBezTo>
                  <a:cubicBezTo>
                    <a:pt x="13745" y="11782"/>
                    <a:pt x="13745" y="11782"/>
                    <a:pt x="13745" y="11782"/>
                  </a:cubicBezTo>
                  <a:cubicBezTo>
                    <a:pt x="14727" y="11782"/>
                    <a:pt x="14727" y="12273"/>
                    <a:pt x="14727" y="12273"/>
                  </a:cubicBezTo>
                  <a:cubicBezTo>
                    <a:pt x="14727" y="12273"/>
                    <a:pt x="14727" y="12273"/>
                    <a:pt x="14727" y="12273"/>
                  </a:cubicBezTo>
                  <a:cubicBezTo>
                    <a:pt x="14727" y="12273"/>
                    <a:pt x="15709" y="12764"/>
                    <a:pt x="15709" y="12764"/>
                  </a:cubicBezTo>
                  <a:cubicBezTo>
                    <a:pt x="15709" y="12764"/>
                    <a:pt x="15709" y="12273"/>
                    <a:pt x="15709" y="12273"/>
                  </a:cubicBezTo>
                  <a:cubicBezTo>
                    <a:pt x="15709" y="12273"/>
                    <a:pt x="15709" y="11782"/>
                    <a:pt x="15709" y="11782"/>
                  </a:cubicBezTo>
                  <a:cubicBezTo>
                    <a:pt x="14727" y="11291"/>
                    <a:pt x="14727" y="11291"/>
                    <a:pt x="13745" y="10800"/>
                  </a:cubicBezTo>
                  <a:cubicBezTo>
                    <a:pt x="13745" y="10800"/>
                    <a:pt x="13745" y="10309"/>
                    <a:pt x="13745" y="10309"/>
                  </a:cubicBezTo>
                  <a:cubicBezTo>
                    <a:pt x="13745" y="10309"/>
                    <a:pt x="14727" y="10309"/>
                    <a:pt x="14727" y="10309"/>
                  </a:cubicBezTo>
                  <a:cubicBezTo>
                    <a:pt x="14727" y="9818"/>
                    <a:pt x="14727" y="9327"/>
                    <a:pt x="15709" y="9327"/>
                  </a:cubicBezTo>
                  <a:cubicBezTo>
                    <a:pt x="15709" y="8836"/>
                    <a:pt x="18655" y="8836"/>
                    <a:pt x="19636" y="8836"/>
                  </a:cubicBezTo>
                  <a:cubicBezTo>
                    <a:pt x="20618" y="8836"/>
                    <a:pt x="20618" y="9327"/>
                    <a:pt x="20618" y="8836"/>
                  </a:cubicBezTo>
                  <a:cubicBezTo>
                    <a:pt x="21600" y="8836"/>
                    <a:pt x="21600" y="8345"/>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5" name="Shape">
              <a:extLst>
                <a:ext uri="{FF2B5EF4-FFF2-40B4-BE49-F238E27FC236}">
                  <a16:creationId xmlns:a16="http://schemas.microsoft.com/office/drawing/2014/main" id="{0B1250E5-D4E6-4712-979A-7B7BBD4E8D4C}"/>
                </a:ext>
              </a:extLst>
            </p:cNvPr>
            <p:cNvSpPr/>
            <p:nvPr/>
          </p:nvSpPr>
          <p:spPr>
            <a:xfrm>
              <a:off x="3573004" y="2943864"/>
              <a:ext cx="196581" cy="193578"/>
            </a:xfrm>
            <a:custGeom>
              <a:avLst/>
              <a:gdLst/>
              <a:ahLst/>
              <a:cxnLst>
                <a:cxn ang="0">
                  <a:pos x="wd2" y="hd2"/>
                </a:cxn>
                <a:cxn ang="5400000">
                  <a:pos x="wd2" y="hd2"/>
                </a:cxn>
                <a:cxn ang="10800000">
                  <a:pos x="wd2" y="hd2"/>
                </a:cxn>
                <a:cxn ang="16200000">
                  <a:pos x="wd2" y="hd2"/>
                </a:cxn>
              </a:cxnLst>
              <a:rect l="0" t="0" r="r" b="b"/>
              <a:pathLst>
                <a:path w="21600" h="21600" extrusionOk="0">
                  <a:moveTo>
                    <a:pt x="21600" y="18900"/>
                  </a:moveTo>
                  <a:cubicBezTo>
                    <a:pt x="21600" y="18900"/>
                    <a:pt x="20855" y="18225"/>
                    <a:pt x="20110" y="18225"/>
                  </a:cubicBezTo>
                  <a:cubicBezTo>
                    <a:pt x="20855" y="17550"/>
                    <a:pt x="20110" y="16200"/>
                    <a:pt x="20110" y="15525"/>
                  </a:cubicBezTo>
                  <a:cubicBezTo>
                    <a:pt x="19366" y="15525"/>
                    <a:pt x="19366" y="14850"/>
                    <a:pt x="19366" y="14850"/>
                  </a:cubicBezTo>
                  <a:cubicBezTo>
                    <a:pt x="19366" y="14175"/>
                    <a:pt x="20110" y="13500"/>
                    <a:pt x="19366" y="13500"/>
                  </a:cubicBezTo>
                  <a:cubicBezTo>
                    <a:pt x="19366" y="13500"/>
                    <a:pt x="19366" y="12825"/>
                    <a:pt x="20110" y="12150"/>
                  </a:cubicBezTo>
                  <a:cubicBezTo>
                    <a:pt x="20110" y="12150"/>
                    <a:pt x="20110" y="12150"/>
                    <a:pt x="19366" y="11475"/>
                  </a:cubicBezTo>
                  <a:cubicBezTo>
                    <a:pt x="18621" y="10800"/>
                    <a:pt x="18621" y="10125"/>
                    <a:pt x="18621" y="9450"/>
                  </a:cubicBezTo>
                  <a:cubicBezTo>
                    <a:pt x="18621" y="8775"/>
                    <a:pt x="19366" y="8100"/>
                    <a:pt x="19366" y="7425"/>
                  </a:cubicBezTo>
                  <a:cubicBezTo>
                    <a:pt x="19366" y="7425"/>
                    <a:pt x="19366" y="7425"/>
                    <a:pt x="18621" y="6750"/>
                  </a:cubicBezTo>
                  <a:cubicBezTo>
                    <a:pt x="17876" y="6750"/>
                    <a:pt x="16386" y="6075"/>
                    <a:pt x="16386" y="5400"/>
                  </a:cubicBezTo>
                  <a:cubicBezTo>
                    <a:pt x="16386" y="4725"/>
                    <a:pt x="16386" y="4050"/>
                    <a:pt x="15641" y="4050"/>
                  </a:cubicBezTo>
                  <a:cubicBezTo>
                    <a:pt x="14897" y="3375"/>
                    <a:pt x="13407" y="2700"/>
                    <a:pt x="12662" y="2025"/>
                  </a:cubicBezTo>
                  <a:cubicBezTo>
                    <a:pt x="11917" y="1350"/>
                    <a:pt x="10428" y="675"/>
                    <a:pt x="9683" y="0"/>
                  </a:cubicBezTo>
                  <a:cubicBezTo>
                    <a:pt x="8938" y="0"/>
                    <a:pt x="8193" y="0"/>
                    <a:pt x="7448" y="0"/>
                  </a:cubicBezTo>
                  <a:cubicBezTo>
                    <a:pt x="5959" y="0"/>
                    <a:pt x="4469" y="0"/>
                    <a:pt x="2979" y="0"/>
                  </a:cubicBezTo>
                  <a:cubicBezTo>
                    <a:pt x="2234" y="0"/>
                    <a:pt x="2234" y="0"/>
                    <a:pt x="2979" y="675"/>
                  </a:cubicBezTo>
                  <a:cubicBezTo>
                    <a:pt x="2979" y="1350"/>
                    <a:pt x="2979" y="2025"/>
                    <a:pt x="2979" y="2700"/>
                  </a:cubicBezTo>
                  <a:cubicBezTo>
                    <a:pt x="2979" y="2700"/>
                    <a:pt x="2234" y="2700"/>
                    <a:pt x="2234" y="3375"/>
                  </a:cubicBezTo>
                  <a:cubicBezTo>
                    <a:pt x="2234" y="4050"/>
                    <a:pt x="2234" y="3375"/>
                    <a:pt x="2979" y="4050"/>
                  </a:cubicBezTo>
                  <a:cubicBezTo>
                    <a:pt x="2979" y="4725"/>
                    <a:pt x="2234" y="5400"/>
                    <a:pt x="2234" y="5400"/>
                  </a:cubicBezTo>
                  <a:cubicBezTo>
                    <a:pt x="1490" y="6075"/>
                    <a:pt x="1490" y="6750"/>
                    <a:pt x="745" y="6750"/>
                  </a:cubicBezTo>
                  <a:cubicBezTo>
                    <a:pt x="0" y="7425"/>
                    <a:pt x="0" y="6750"/>
                    <a:pt x="0" y="7425"/>
                  </a:cubicBezTo>
                  <a:cubicBezTo>
                    <a:pt x="0" y="8100"/>
                    <a:pt x="0" y="8100"/>
                    <a:pt x="0" y="8775"/>
                  </a:cubicBezTo>
                  <a:cubicBezTo>
                    <a:pt x="0" y="8775"/>
                    <a:pt x="745" y="9450"/>
                    <a:pt x="745" y="9450"/>
                  </a:cubicBezTo>
                  <a:cubicBezTo>
                    <a:pt x="745" y="9450"/>
                    <a:pt x="0" y="10125"/>
                    <a:pt x="0" y="10125"/>
                  </a:cubicBezTo>
                  <a:cubicBezTo>
                    <a:pt x="0" y="10800"/>
                    <a:pt x="1490" y="11475"/>
                    <a:pt x="1490" y="12150"/>
                  </a:cubicBezTo>
                  <a:cubicBezTo>
                    <a:pt x="2234" y="12825"/>
                    <a:pt x="2234" y="14850"/>
                    <a:pt x="2979" y="15525"/>
                  </a:cubicBezTo>
                  <a:cubicBezTo>
                    <a:pt x="3724" y="15525"/>
                    <a:pt x="3724" y="14850"/>
                    <a:pt x="3724" y="15525"/>
                  </a:cubicBezTo>
                  <a:cubicBezTo>
                    <a:pt x="4469" y="15525"/>
                    <a:pt x="4469" y="15525"/>
                    <a:pt x="4469" y="15525"/>
                  </a:cubicBezTo>
                  <a:cubicBezTo>
                    <a:pt x="4469" y="15525"/>
                    <a:pt x="4469" y="15525"/>
                    <a:pt x="4469" y="16200"/>
                  </a:cubicBezTo>
                  <a:cubicBezTo>
                    <a:pt x="5214" y="16200"/>
                    <a:pt x="5214" y="16200"/>
                    <a:pt x="5214" y="16200"/>
                  </a:cubicBezTo>
                  <a:cubicBezTo>
                    <a:pt x="5959" y="16200"/>
                    <a:pt x="6703" y="16875"/>
                    <a:pt x="7448" y="16875"/>
                  </a:cubicBezTo>
                  <a:cubicBezTo>
                    <a:pt x="7448" y="16875"/>
                    <a:pt x="8938" y="17550"/>
                    <a:pt x="8938" y="16875"/>
                  </a:cubicBezTo>
                  <a:cubicBezTo>
                    <a:pt x="9683" y="17550"/>
                    <a:pt x="9683" y="18225"/>
                    <a:pt x="10428" y="18900"/>
                  </a:cubicBezTo>
                  <a:cubicBezTo>
                    <a:pt x="10428" y="19575"/>
                    <a:pt x="10428" y="20250"/>
                    <a:pt x="10428" y="20925"/>
                  </a:cubicBezTo>
                  <a:cubicBezTo>
                    <a:pt x="11172" y="21600"/>
                    <a:pt x="11172" y="20925"/>
                    <a:pt x="11917" y="20925"/>
                  </a:cubicBezTo>
                  <a:cubicBezTo>
                    <a:pt x="12662" y="20925"/>
                    <a:pt x="12662" y="20925"/>
                    <a:pt x="12662" y="20925"/>
                  </a:cubicBezTo>
                  <a:cubicBezTo>
                    <a:pt x="12662" y="20925"/>
                    <a:pt x="12662" y="20925"/>
                    <a:pt x="13407" y="20925"/>
                  </a:cubicBezTo>
                  <a:cubicBezTo>
                    <a:pt x="13407" y="21600"/>
                    <a:pt x="13407" y="21600"/>
                    <a:pt x="14152" y="21600"/>
                  </a:cubicBezTo>
                  <a:cubicBezTo>
                    <a:pt x="14152" y="21600"/>
                    <a:pt x="14152" y="20925"/>
                    <a:pt x="14897" y="20925"/>
                  </a:cubicBezTo>
                  <a:cubicBezTo>
                    <a:pt x="14897" y="20925"/>
                    <a:pt x="14897" y="21600"/>
                    <a:pt x="15641" y="21600"/>
                  </a:cubicBezTo>
                  <a:cubicBezTo>
                    <a:pt x="16386" y="21600"/>
                    <a:pt x="16386" y="20925"/>
                    <a:pt x="17131" y="20925"/>
                  </a:cubicBezTo>
                  <a:cubicBezTo>
                    <a:pt x="17876" y="20925"/>
                    <a:pt x="17876" y="20925"/>
                    <a:pt x="17876" y="20925"/>
                  </a:cubicBezTo>
                  <a:cubicBezTo>
                    <a:pt x="18621" y="20925"/>
                    <a:pt x="18621" y="20250"/>
                    <a:pt x="19366" y="20250"/>
                  </a:cubicBezTo>
                  <a:cubicBezTo>
                    <a:pt x="20110" y="19575"/>
                    <a:pt x="20855" y="19575"/>
                    <a:pt x="21600" y="189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6" name="Shape">
              <a:extLst>
                <a:ext uri="{FF2B5EF4-FFF2-40B4-BE49-F238E27FC236}">
                  <a16:creationId xmlns:a16="http://schemas.microsoft.com/office/drawing/2014/main" id="{98A931E3-C305-4FE6-9E71-2596807583A0}"/>
                </a:ext>
              </a:extLst>
            </p:cNvPr>
            <p:cNvSpPr/>
            <p:nvPr/>
          </p:nvSpPr>
          <p:spPr>
            <a:xfrm>
              <a:off x="4175771" y="2188592"/>
              <a:ext cx="135001" cy="77811"/>
            </a:xfrm>
            <a:custGeom>
              <a:avLst/>
              <a:gdLst/>
              <a:ahLst/>
              <a:cxnLst>
                <a:cxn ang="0">
                  <a:pos x="wd2" y="hd2"/>
                </a:cxn>
                <a:cxn ang="5400000">
                  <a:pos x="wd2" y="hd2"/>
                </a:cxn>
                <a:cxn ang="10800000">
                  <a:pos x="wd2" y="hd2"/>
                </a:cxn>
                <a:cxn ang="16200000">
                  <a:pos x="wd2" y="hd2"/>
                </a:cxn>
              </a:cxnLst>
              <a:rect l="0" t="0" r="r" b="b"/>
              <a:pathLst>
                <a:path w="21600" h="21185" extrusionOk="0">
                  <a:moveTo>
                    <a:pt x="7560" y="4985"/>
                  </a:moveTo>
                  <a:cubicBezTo>
                    <a:pt x="7560" y="4985"/>
                    <a:pt x="7560" y="4985"/>
                    <a:pt x="8640" y="4985"/>
                  </a:cubicBezTo>
                  <a:cubicBezTo>
                    <a:pt x="8640" y="4985"/>
                    <a:pt x="8640" y="4985"/>
                    <a:pt x="7560" y="4985"/>
                  </a:cubicBezTo>
                  <a:close/>
                  <a:moveTo>
                    <a:pt x="7560" y="0"/>
                  </a:moveTo>
                  <a:cubicBezTo>
                    <a:pt x="7560" y="0"/>
                    <a:pt x="7560" y="0"/>
                    <a:pt x="6480" y="0"/>
                  </a:cubicBezTo>
                  <a:cubicBezTo>
                    <a:pt x="7560" y="0"/>
                    <a:pt x="7560" y="0"/>
                    <a:pt x="7560" y="0"/>
                  </a:cubicBezTo>
                  <a:close/>
                  <a:moveTo>
                    <a:pt x="21600" y="16615"/>
                  </a:moveTo>
                  <a:cubicBezTo>
                    <a:pt x="20520" y="16615"/>
                    <a:pt x="20520" y="14954"/>
                    <a:pt x="20520" y="13292"/>
                  </a:cubicBezTo>
                  <a:cubicBezTo>
                    <a:pt x="20520" y="13292"/>
                    <a:pt x="20520" y="13292"/>
                    <a:pt x="20520" y="11631"/>
                  </a:cubicBezTo>
                  <a:cubicBezTo>
                    <a:pt x="19440" y="11631"/>
                    <a:pt x="18360" y="11631"/>
                    <a:pt x="18360" y="11631"/>
                  </a:cubicBezTo>
                  <a:cubicBezTo>
                    <a:pt x="18360" y="11631"/>
                    <a:pt x="18360" y="11631"/>
                    <a:pt x="18360" y="11631"/>
                  </a:cubicBezTo>
                  <a:cubicBezTo>
                    <a:pt x="17280" y="11631"/>
                    <a:pt x="17280" y="11631"/>
                    <a:pt x="17280" y="9969"/>
                  </a:cubicBezTo>
                  <a:cubicBezTo>
                    <a:pt x="17280" y="9969"/>
                    <a:pt x="17280" y="9969"/>
                    <a:pt x="17280" y="9969"/>
                  </a:cubicBezTo>
                  <a:cubicBezTo>
                    <a:pt x="17280" y="9969"/>
                    <a:pt x="16200" y="8308"/>
                    <a:pt x="16200" y="8308"/>
                  </a:cubicBezTo>
                  <a:cubicBezTo>
                    <a:pt x="16200" y="6646"/>
                    <a:pt x="16200" y="6646"/>
                    <a:pt x="15120" y="8308"/>
                  </a:cubicBezTo>
                  <a:cubicBezTo>
                    <a:pt x="15120" y="8308"/>
                    <a:pt x="14040" y="8308"/>
                    <a:pt x="14040" y="8308"/>
                  </a:cubicBezTo>
                  <a:cubicBezTo>
                    <a:pt x="14040" y="8308"/>
                    <a:pt x="12960" y="8308"/>
                    <a:pt x="12960" y="8308"/>
                  </a:cubicBezTo>
                  <a:cubicBezTo>
                    <a:pt x="12960" y="8308"/>
                    <a:pt x="12960" y="8308"/>
                    <a:pt x="12960" y="8308"/>
                  </a:cubicBezTo>
                  <a:cubicBezTo>
                    <a:pt x="12960" y="8308"/>
                    <a:pt x="12960" y="8308"/>
                    <a:pt x="11880" y="8308"/>
                  </a:cubicBezTo>
                  <a:cubicBezTo>
                    <a:pt x="11880" y="8308"/>
                    <a:pt x="11880" y="8308"/>
                    <a:pt x="11880" y="8308"/>
                  </a:cubicBezTo>
                  <a:cubicBezTo>
                    <a:pt x="11880" y="8308"/>
                    <a:pt x="10800" y="6646"/>
                    <a:pt x="10800" y="6646"/>
                  </a:cubicBezTo>
                  <a:cubicBezTo>
                    <a:pt x="9720" y="6646"/>
                    <a:pt x="9720" y="8308"/>
                    <a:pt x="8640" y="8308"/>
                  </a:cubicBezTo>
                  <a:cubicBezTo>
                    <a:pt x="8640" y="6646"/>
                    <a:pt x="8640" y="6646"/>
                    <a:pt x="7560" y="6646"/>
                  </a:cubicBezTo>
                  <a:cubicBezTo>
                    <a:pt x="7560" y="6646"/>
                    <a:pt x="7560" y="6646"/>
                    <a:pt x="6480" y="6646"/>
                  </a:cubicBezTo>
                  <a:cubicBezTo>
                    <a:pt x="5400" y="6646"/>
                    <a:pt x="4320" y="6646"/>
                    <a:pt x="4320" y="4985"/>
                  </a:cubicBezTo>
                  <a:cubicBezTo>
                    <a:pt x="5400" y="4985"/>
                    <a:pt x="4320" y="4985"/>
                    <a:pt x="5400" y="4985"/>
                  </a:cubicBezTo>
                  <a:cubicBezTo>
                    <a:pt x="5400" y="4985"/>
                    <a:pt x="5400" y="4985"/>
                    <a:pt x="5400" y="4985"/>
                  </a:cubicBezTo>
                  <a:cubicBezTo>
                    <a:pt x="5400" y="3323"/>
                    <a:pt x="7560" y="6646"/>
                    <a:pt x="8640" y="3323"/>
                  </a:cubicBezTo>
                  <a:cubicBezTo>
                    <a:pt x="8640" y="4985"/>
                    <a:pt x="7560" y="3323"/>
                    <a:pt x="7560" y="3323"/>
                  </a:cubicBezTo>
                  <a:cubicBezTo>
                    <a:pt x="6480" y="1662"/>
                    <a:pt x="7560" y="3323"/>
                    <a:pt x="7560" y="1662"/>
                  </a:cubicBezTo>
                  <a:cubicBezTo>
                    <a:pt x="7560" y="1662"/>
                    <a:pt x="7560" y="0"/>
                    <a:pt x="6480" y="0"/>
                  </a:cubicBezTo>
                  <a:cubicBezTo>
                    <a:pt x="6480" y="0"/>
                    <a:pt x="5400" y="1662"/>
                    <a:pt x="5400" y="1662"/>
                  </a:cubicBezTo>
                  <a:cubicBezTo>
                    <a:pt x="4320" y="1662"/>
                    <a:pt x="5400" y="0"/>
                    <a:pt x="4320" y="1662"/>
                  </a:cubicBezTo>
                  <a:cubicBezTo>
                    <a:pt x="3240" y="1662"/>
                    <a:pt x="4320" y="3323"/>
                    <a:pt x="4320" y="3323"/>
                  </a:cubicBezTo>
                  <a:cubicBezTo>
                    <a:pt x="4320" y="3323"/>
                    <a:pt x="4320" y="3323"/>
                    <a:pt x="4320" y="3323"/>
                  </a:cubicBezTo>
                  <a:cubicBezTo>
                    <a:pt x="4320" y="3323"/>
                    <a:pt x="3240" y="3323"/>
                    <a:pt x="2160" y="4985"/>
                  </a:cubicBezTo>
                  <a:cubicBezTo>
                    <a:pt x="3240" y="4985"/>
                    <a:pt x="3240" y="4985"/>
                    <a:pt x="3240" y="4985"/>
                  </a:cubicBezTo>
                  <a:cubicBezTo>
                    <a:pt x="3240" y="4985"/>
                    <a:pt x="3240" y="4985"/>
                    <a:pt x="3240" y="4985"/>
                  </a:cubicBezTo>
                  <a:cubicBezTo>
                    <a:pt x="3240" y="4985"/>
                    <a:pt x="3240" y="4985"/>
                    <a:pt x="3240" y="4985"/>
                  </a:cubicBezTo>
                  <a:cubicBezTo>
                    <a:pt x="3240" y="4985"/>
                    <a:pt x="3240" y="4985"/>
                    <a:pt x="3240" y="4985"/>
                  </a:cubicBezTo>
                  <a:cubicBezTo>
                    <a:pt x="2160" y="6646"/>
                    <a:pt x="3240" y="6646"/>
                    <a:pt x="1080" y="6646"/>
                  </a:cubicBezTo>
                  <a:cubicBezTo>
                    <a:pt x="1080" y="6646"/>
                    <a:pt x="0" y="6646"/>
                    <a:pt x="0" y="8308"/>
                  </a:cubicBezTo>
                  <a:cubicBezTo>
                    <a:pt x="0" y="8308"/>
                    <a:pt x="1080" y="9969"/>
                    <a:pt x="1080" y="9969"/>
                  </a:cubicBezTo>
                  <a:cubicBezTo>
                    <a:pt x="2160" y="9969"/>
                    <a:pt x="2160" y="9969"/>
                    <a:pt x="2160" y="11631"/>
                  </a:cubicBezTo>
                  <a:cubicBezTo>
                    <a:pt x="2160" y="13292"/>
                    <a:pt x="3240" y="13292"/>
                    <a:pt x="3240" y="14954"/>
                  </a:cubicBezTo>
                  <a:cubicBezTo>
                    <a:pt x="3240" y="14954"/>
                    <a:pt x="1080" y="19938"/>
                    <a:pt x="3240" y="19938"/>
                  </a:cubicBezTo>
                  <a:cubicBezTo>
                    <a:pt x="4320" y="19938"/>
                    <a:pt x="4320" y="18277"/>
                    <a:pt x="5400" y="18277"/>
                  </a:cubicBezTo>
                  <a:cubicBezTo>
                    <a:pt x="6480" y="18277"/>
                    <a:pt x="6480" y="19938"/>
                    <a:pt x="6480" y="18277"/>
                  </a:cubicBezTo>
                  <a:cubicBezTo>
                    <a:pt x="7560" y="16615"/>
                    <a:pt x="6480" y="16615"/>
                    <a:pt x="7560" y="16615"/>
                  </a:cubicBezTo>
                  <a:cubicBezTo>
                    <a:pt x="8640" y="16615"/>
                    <a:pt x="8640" y="16615"/>
                    <a:pt x="8640" y="16615"/>
                  </a:cubicBezTo>
                  <a:cubicBezTo>
                    <a:pt x="8640" y="16615"/>
                    <a:pt x="8640" y="14954"/>
                    <a:pt x="8640" y="14954"/>
                  </a:cubicBezTo>
                  <a:cubicBezTo>
                    <a:pt x="8640" y="14954"/>
                    <a:pt x="9720" y="13292"/>
                    <a:pt x="9720" y="13292"/>
                  </a:cubicBezTo>
                  <a:cubicBezTo>
                    <a:pt x="9720" y="11631"/>
                    <a:pt x="10800" y="13292"/>
                    <a:pt x="10800" y="13292"/>
                  </a:cubicBezTo>
                  <a:cubicBezTo>
                    <a:pt x="11880" y="13292"/>
                    <a:pt x="10800" y="14954"/>
                    <a:pt x="11880" y="14954"/>
                  </a:cubicBezTo>
                  <a:cubicBezTo>
                    <a:pt x="11880" y="14954"/>
                    <a:pt x="11880" y="14954"/>
                    <a:pt x="11880" y="14954"/>
                  </a:cubicBezTo>
                  <a:cubicBezTo>
                    <a:pt x="12960" y="16615"/>
                    <a:pt x="11880" y="18277"/>
                    <a:pt x="12960" y="19938"/>
                  </a:cubicBezTo>
                  <a:cubicBezTo>
                    <a:pt x="12960" y="21600"/>
                    <a:pt x="12960" y="21600"/>
                    <a:pt x="14040" y="19938"/>
                  </a:cubicBezTo>
                  <a:cubicBezTo>
                    <a:pt x="15120" y="19938"/>
                    <a:pt x="15120" y="19938"/>
                    <a:pt x="15120" y="19938"/>
                  </a:cubicBezTo>
                  <a:cubicBezTo>
                    <a:pt x="15120" y="19938"/>
                    <a:pt x="15120" y="18277"/>
                    <a:pt x="16200" y="18277"/>
                  </a:cubicBezTo>
                  <a:cubicBezTo>
                    <a:pt x="16200" y="18277"/>
                    <a:pt x="17280" y="18277"/>
                    <a:pt x="17280" y="18277"/>
                  </a:cubicBezTo>
                  <a:cubicBezTo>
                    <a:pt x="17280" y="16615"/>
                    <a:pt x="18360" y="16615"/>
                    <a:pt x="18360" y="18277"/>
                  </a:cubicBezTo>
                  <a:cubicBezTo>
                    <a:pt x="18360" y="18277"/>
                    <a:pt x="19440" y="18277"/>
                    <a:pt x="19440" y="18277"/>
                  </a:cubicBezTo>
                  <a:cubicBezTo>
                    <a:pt x="20520" y="18277"/>
                    <a:pt x="21600" y="19938"/>
                    <a:pt x="21600" y="1661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7" name="Shape">
              <a:extLst>
                <a:ext uri="{FF2B5EF4-FFF2-40B4-BE49-F238E27FC236}">
                  <a16:creationId xmlns:a16="http://schemas.microsoft.com/office/drawing/2014/main" id="{CEEC24F3-4F0E-46FD-AA9B-06C27A783941}"/>
                </a:ext>
              </a:extLst>
            </p:cNvPr>
            <p:cNvSpPr/>
            <p:nvPr/>
          </p:nvSpPr>
          <p:spPr>
            <a:xfrm>
              <a:off x="5110118" y="2473142"/>
              <a:ext cx="61580" cy="60296"/>
            </a:xfrm>
            <a:custGeom>
              <a:avLst/>
              <a:gdLst/>
              <a:ahLst/>
              <a:cxnLst>
                <a:cxn ang="0">
                  <a:pos x="wd2" y="hd2"/>
                </a:cxn>
                <a:cxn ang="5400000">
                  <a:pos x="wd2" y="hd2"/>
                </a:cxn>
                <a:cxn ang="10800000">
                  <a:pos x="wd2" y="hd2"/>
                </a:cxn>
                <a:cxn ang="16200000">
                  <a:pos x="wd2" y="hd2"/>
                </a:cxn>
              </a:cxnLst>
              <a:rect l="0" t="0" r="r" b="b"/>
              <a:pathLst>
                <a:path w="21600" h="21600" extrusionOk="0">
                  <a:moveTo>
                    <a:pt x="0" y="4320"/>
                  </a:moveTo>
                  <a:cubicBezTo>
                    <a:pt x="0" y="4320"/>
                    <a:pt x="0" y="4320"/>
                    <a:pt x="0" y="4320"/>
                  </a:cubicBezTo>
                  <a:cubicBezTo>
                    <a:pt x="0" y="4320"/>
                    <a:pt x="0" y="4320"/>
                    <a:pt x="0" y="4320"/>
                  </a:cubicBezTo>
                  <a:close/>
                  <a:moveTo>
                    <a:pt x="21600" y="6480"/>
                  </a:moveTo>
                  <a:cubicBezTo>
                    <a:pt x="21600" y="4320"/>
                    <a:pt x="21600" y="0"/>
                    <a:pt x="19200" y="0"/>
                  </a:cubicBezTo>
                  <a:cubicBezTo>
                    <a:pt x="16800" y="0"/>
                    <a:pt x="14400" y="0"/>
                    <a:pt x="14400" y="2160"/>
                  </a:cubicBezTo>
                  <a:cubicBezTo>
                    <a:pt x="14400" y="2160"/>
                    <a:pt x="14400" y="4320"/>
                    <a:pt x="14400" y="6480"/>
                  </a:cubicBezTo>
                  <a:cubicBezTo>
                    <a:pt x="12000" y="8640"/>
                    <a:pt x="12000" y="10800"/>
                    <a:pt x="12000" y="15120"/>
                  </a:cubicBezTo>
                  <a:cubicBezTo>
                    <a:pt x="14400" y="15120"/>
                    <a:pt x="14400" y="17280"/>
                    <a:pt x="14400" y="17280"/>
                  </a:cubicBezTo>
                  <a:cubicBezTo>
                    <a:pt x="16800" y="19440"/>
                    <a:pt x="16800" y="21600"/>
                    <a:pt x="19200" y="21600"/>
                  </a:cubicBezTo>
                  <a:cubicBezTo>
                    <a:pt x="19200" y="15120"/>
                    <a:pt x="19200" y="10800"/>
                    <a:pt x="21600"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8" name="Shape">
              <a:extLst>
                <a:ext uri="{FF2B5EF4-FFF2-40B4-BE49-F238E27FC236}">
                  <a16:creationId xmlns:a16="http://schemas.microsoft.com/office/drawing/2014/main" id="{DF89E824-D6C4-48B5-98C8-D56E8899CF0C}"/>
                </a:ext>
              </a:extLst>
            </p:cNvPr>
            <p:cNvSpPr/>
            <p:nvPr/>
          </p:nvSpPr>
          <p:spPr>
            <a:xfrm>
              <a:off x="3661821" y="2255234"/>
              <a:ext cx="107765"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0250" y="0"/>
                    <a:pt x="20250" y="0"/>
                  </a:cubicBezTo>
                  <a:cubicBezTo>
                    <a:pt x="17550" y="1440"/>
                    <a:pt x="16200" y="1440"/>
                    <a:pt x="13500" y="1440"/>
                  </a:cubicBezTo>
                  <a:cubicBezTo>
                    <a:pt x="12150" y="1440"/>
                    <a:pt x="10800" y="2880"/>
                    <a:pt x="9450" y="2880"/>
                  </a:cubicBezTo>
                  <a:cubicBezTo>
                    <a:pt x="9450" y="2880"/>
                    <a:pt x="8100" y="1440"/>
                    <a:pt x="8100" y="1440"/>
                  </a:cubicBezTo>
                  <a:cubicBezTo>
                    <a:pt x="6750" y="1440"/>
                    <a:pt x="6750" y="2880"/>
                    <a:pt x="5400" y="2880"/>
                  </a:cubicBezTo>
                  <a:cubicBezTo>
                    <a:pt x="4050" y="2880"/>
                    <a:pt x="2700" y="1440"/>
                    <a:pt x="2700" y="2880"/>
                  </a:cubicBezTo>
                  <a:cubicBezTo>
                    <a:pt x="2700" y="2880"/>
                    <a:pt x="2700" y="4320"/>
                    <a:pt x="2700" y="4320"/>
                  </a:cubicBezTo>
                  <a:cubicBezTo>
                    <a:pt x="2700" y="4320"/>
                    <a:pt x="2700" y="4320"/>
                    <a:pt x="2700" y="4320"/>
                  </a:cubicBezTo>
                  <a:cubicBezTo>
                    <a:pt x="2700" y="4320"/>
                    <a:pt x="1350" y="5760"/>
                    <a:pt x="1350" y="5760"/>
                  </a:cubicBezTo>
                  <a:cubicBezTo>
                    <a:pt x="1350" y="5760"/>
                    <a:pt x="1350" y="5760"/>
                    <a:pt x="1350" y="5760"/>
                  </a:cubicBezTo>
                  <a:cubicBezTo>
                    <a:pt x="0" y="7200"/>
                    <a:pt x="1350" y="5760"/>
                    <a:pt x="0" y="7200"/>
                  </a:cubicBezTo>
                  <a:cubicBezTo>
                    <a:pt x="0" y="7200"/>
                    <a:pt x="1350" y="11520"/>
                    <a:pt x="1350" y="11520"/>
                  </a:cubicBezTo>
                  <a:cubicBezTo>
                    <a:pt x="1350" y="11520"/>
                    <a:pt x="2700" y="11520"/>
                    <a:pt x="2700" y="11520"/>
                  </a:cubicBezTo>
                  <a:cubicBezTo>
                    <a:pt x="2700" y="11520"/>
                    <a:pt x="2700" y="11520"/>
                    <a:pt x="2700" y="11520"/>
                  </a:cubicBezTo>
                  <a:cubicBezTo>
                    <a:pt x="2700" y="11520"/>
                    <a:pt x="2700" y="12960"/>
                    <a:pt x="2700" y="11520"/>
                  </a:cubicBezTo>
                  <a:cubicBezTo>
                    <a:pt x="2700" y="12960"/>
                    <a:pt x="2700" y="12960"/>
                    <a:pt x="2700" y="14400"/>
                  </a:cubicBezTo>
                  <a:cubicBezTo>
                    <a:pt x="2700" y="14400"/>
                    <a:pt x="2700" y="14400"/>
                    <a:pt x="2700" y="14400"/>
                  </a:cubicBezTo>
                  <a:cubicBezTo>
                    <a:pt x="1350" y="14400"/>
                    <a:pt x="1350" y="15840"/>
                    <a:pt x="1350" y="15840"/>
                  </a:cubicBezTo>
                  <a:cubicBezTo>
                    <a:pt x="1350" y="17280"/>
                    <a:pt x="1350" y="18720"/>
                    <a:pt x="1350" y="20160"/>
                  </a:cubicBezTo>
                  <a:cubicBezTo>
                    <a:pt x="2700" y="20160"/>
                    <a:pt x="2700" y="21600"/>
                    <a:pt x="4050" y="21600"/>
                  </a:cubicBezTo>
                  <a:cubicBezTo>
                    <a:pt x="5400" y="21600"/>
                    <a:pt x="5400" y="20160"/>
                    <a:pt x="6750" y="20160"/>
                  </a:cubicBezTo>
                  <a:cubicBezTo>
                    <a:pt x="9450" y="17280"/>
                    <a:pt x="13500" y="15840"/>
                    <a:pt x="16200" y="12960"/>
                  </a:cubicBezTo>
                  <a:cubicBezTo>
                    <a:pt x="17550" y="12960"/>
                    <a:pt x="17550" y="12960"/>
                    <a:pt x="17550" y="11520"/>
                  </a:cubicBezTo>
                  <a:cubicBezTo>
                    <a:pt x="18900" y="10080"/>
                    <a:pt x="18900" y="8640"/>
                    <a:pt x="18900" y="7200"/>
                  </a:cubicBezTo>
                  <a:cubicBezTo>
                    <a:pt x="18900" y="5760"/>
                    <a:pt x="17550" y="4320"/>
                    <a:pt x="18900" y="2880"/>
                  </a:cubicBezTo>
                  <a:cubicBezTo>
                    <a:pt x="18900" y="2880"/>
                    <a:pt x="20250" y="2880"/>
                    <a:pt x="20250" y="2880"/>
                  </a:cubicBezTo>
                  <a:cubicBezTo>
                    <a:pt x="20250" y="1440"/>
                    <a:pt x="21600" y="144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29" name="Shape">
              <a:extLst>
                <a:ext uri="{FF2B5EF4-FFF2-40B4-BE49-F238E27FC236}">
                  <a16:creationId xmlns:a16="http://schemas.microsoft.com/office/drawing/2014/main" id="{16B8C99D-F6A3-404F-B7A9-005E9798DC2E}"/>
                </a:ext>
              </a:extLst>
            </p:cNvPr>
            <p:cNvSpPr/>
            <p:nvPr/>
          </p:nvSpPr>
          <p:spPr>
            <a:xfrm>
              <a:off x="3166818" y="2068003"/>
              <a:ext cx="74606"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7200"/>
                    <a:pt x="19636" y="10800"/>
                    <a:pt x="19636" y="10800"/>
                  </a:cubicBezTo>
                  <a:cubicBezTo>
                    <a:pt x="19636" y="10800"/>
                    <a:pt x="19636" y="10800"/>
                    <a:pt x="17673" y="10800"/>
                  </a:cubicBezTo>
                  <a:cubicBezTo>
                    <a:pt x="17673" y="7200"/>
                    <a:pt x="15709" y="7200"/>
                    <a:pt x="15709" y="7200"/>
                  </a:cubicBezTo>
                  <a:cubicBezTo>
                    <a:pt x="15709" y="3600"/>
                    <a:pt x="17673" y="7200"/>
                    <a:pt x="15709" y="3600"/>
                  </a:cubicBezTo>
                  <a:cubicBezTo>
                    <a:pt x="15709" y="3600"/>
                    <a:pt x="13745" y="0"/>
                    <a:pt x="13745" y="0"/>
                  </a:cubicBezTo>
                  <a:cubicBezTo>
                    <a:pt x="11782" y="0"/>
                    <a:pt x="9818" y="0"/>
                    <a:pt x="11782" y="3600"/>
                  </a:cubicBezTo>
                  <a:cubicBezTo>
                    <a:pt x="11782" y="3600"/>
                    <a:pt x="9818" y="3600"/>
                    <a:pt x="7855" y="3600"/>
                  </a:cubicBezTo>
                  <a:cubicBezTo>
                    <a:pt x="7855" y="3600"/>
                    <a:pt x="5891" y="3600"/>
                    <a:pt x="5891" y="3600"/>
                  </a:cubicBezTo>
                  <a:cubicBezTo>
                    <a:pt x="5891" y="3600"/>
                    <a:pt x="5891" y="3600"/>
                    <a:pt x="3927" y="3600"/>
                  </a:cubicBezTo>
                  <a:cubicBezTo>
                    <a:pt x="5891" y="7200"/>
                    <a:pt x="3927" y="10800"/>
                    <a:pt x="1964" y="10800"/>
                  </a:cubicBezTo>
                  <a:cubicBezTo>
                    <a:pt x="1964" y="14400"/>
                    <a:pt x="1964" y="14400"/>
                    <a:pt x="0" y="18000"/>
                  </a:cubicBezTo>
                  <a:cubicBezTo>
                    <a:pt x="1964" y="18000"/>
                    <a:pt x="1964" y="14400"/>
                    <a:pt x="3927" y="14400"/>
                  </a:cubicBezTo>
                  <a:cubicBezTo>
                    <a:pt x="3927" y="18000"/>
                    <a:pt x="3927" y="21600"/>
                    <a:pt x="5891" y="21600"/>
                  </a:cubicBezTo>
                  <a:cubicBezTo>
                    <a:pt x="5891" y="21600"/>
                    <a:pt x="7855" y="21600"/>
                    <a:pt x="7855" y="21600"/>
                  </a:cubicBezTo>
                  <a:cubicBezTo>
                    <a:pt x="9818" y="18000"/>
                    <a:pt x="9818" y="18000"/>
                    <a:pt x="9818" y="18000"/>
                  </a:cubicBezTo>
                  <a:cubicBezTo>
                    <a:pt x="9818" y="18000"/>
                    <a:pt x="9818" y="14400"/>
                    <a:pt x="11782" y="14400"/>
                  </a:cubicBezTo>
                  <a:cubicBezTo>
                    <a:pt x="11782" y="14400"/>
                    <a:pt x="11782" y="18000"/>
                    <a:pt x="11782" y="18000"/>
                  </a:cubicBezTo>
                  <a:cubicBezTo>
                    <a:pt x="11782" y="18000"/>
                    <a:pt x="13745" y="21600"/>
                    <a:pt x="13745" y="21600"/>
                  </a:cubicBezTo>
                  <a:cubicBezTo>
                    <a:pt x="13745" y="21600"/>
                    <a:pt x="13745" y="21600"/>
                    <a:pt x="13745" y="21600"/>
                  </a:cubicBezTo>
                  <a:cubicBezTo>
                    <a:pt x="13745" y="21600"/>
                    <a:pt x="15709" y="18000"/>
                    <a:pt x="15709" y="18000"/>
                  </a:cubicBezTo>
                  <a:cubicBezTo>
                    <a:pt x="15709" y="14400"/>
                    <a:pt x="15709" y="14400"/>
                    <a:pt x="15709" y="14400"/>
                  </a:cubicBezTo>
                  <a:cubicBezTo>
                    <a:pt x="15709" y="14400"/>
                    <a:pt x="17673" y="18000"/>
                    <a:pt x="17673" y="14400"/>
                  </a:cubicBezTo>
                  <a:cubicBezTo>
                    <a:pt x="17673" y="14400"/>
                    <a:pt x="19636" y="14400"/>
                    <a:pt x="19636" y="18000"/>
                  </a:cubicBezTo>
                  <a:cubicBezTo>
                    <a:pt x="19636" y="14400"/>
                    <a:pt x="17673" y="10800"/>
                    <a:pt x="21600" y="14400"/>
                  </a:cubicBezTo>
                  <a:cubicBezTo>
                    <a:pt x="21600" y="144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0" name="Shape">
              <a:extLst>
                <a:ext uri="{FF2B5EF4-FFF2-40B4-BE49-F238E27FC236}">
                  <a16:creationId xmlns:a16="http://schemas.microsoft.com/office/drawing/2014/main" id="{30F0C1DC-37BC-4BBC-83D4-8A86AD79F411}"/>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1" name="Shape">
              <a:extLst>
                <a:ext uri="{FF2B5EF4-FFF2-40B4-BE49-F238E27FC236}">
                  <a16:creationId xmlns:a16="http://schemas.microsoft.com/office/drawing/2014/main" id="{D16830F9-88A9-4E54-B9C6-BB445C5E84B0}"/>
                </a:ext>
              </a:extLst>
            </p:cNvPr>
            <p:cNvSpPr/>
            <p:nvPr/>
          </p:nvSpPr>
          <p:spPr>
            <a:xfrm>
              <a:off x="3248529" y="1717870"/>
              <a:ext cx="175265" cy="219846"/>
            </a:xfrm>
            <a:custGeom>
              <a:avLst/>
              <a:gdLst/>
              <a:ahLst/>
              <a:cxnLst>
                <a:cxn ang="0">
                  <a:pos x="wd2" y="hd2"/>
                </a:cxn>
                <a:cxn ang="5400000">
                  <a:pos x="wd2" y="hd2"/>
                </a:cxn>
                <a:cxn ang="10800000">
                  <a:pos x="wd2" y="hd2"/>
                </a:cxn>
                <a:cxn ang="16200000">
                  <a:pos x="wd2" y="hd2"/>
                </a:cxn>
              </a:cxnLst>
              <a:rect l="0" t="0" r="r" b="b"/>
              <a:pathLst>
                <a:path w="21600" h="21276" extrusionOk="0">
                  <a:moveTo>
                    <a:pt x="14123" y="16930"/>
                  </a:moveTo>
                  <a:cubicBezTo>
                    <a:pt x="13292" y="17514"/>
                    <a:pt x="13292" y="17514"/>
                    <a:pt x="12462" y="17514"/>
                  </a:cubicBezTo>
                  <a:cubicBezTo>
                    <a:pt x="12462" y="18097"/>
                    <a:pt x="13292" y="18681"/>
                    <a:pt x="12462" y="18681"/>
                  </a:cubicBezTo>
                  <a:cubicBezTo>
                    <a:pt x="13292" y="18681"/>
                    <a:pt x="13292" y="18097"/>
                    <a:pt x="14123" y="18097"/>
                  </a:cubicBezTo>
                  <a:cubicBezTo>
                    <a:pt x="13292" y="17514"/>
                    <a:pt x="14123" y="17514"/>
                    <a:pt x="14123" y="17514"/>
                  </a:cubicBezTo>
                  <a:cubicBezTo>
                    <a:pt x="14123" y="17514"/>
                    <a:pt x="14123" y="16930"/>
                    <a:pt x="14123" y="16930"/>
                  </a:cubicBezTo>
                  <a:close/>
                  <a:moveTo>
                    <a:pt x="14123" y="16930"/>
                  </a:moveTo>
                  <a:cubicBezTo>
                    <a:pt x="14123" y="16930"/>
                    <a:pt x="14123" y="16930"/>
                    <a:pt x="14123" y="16930"/>
                  </a:cubicBezTo>
                  <a:cubicBezTo>
                    <a:pt x="14123" y="16930"/>
                    <a:pt x="14123" y="17514"/>
                    <a:pt x="14123" y="17514"/>
                  </a:cubicBezTo>
                  <a:cubicBezTo>
                    <a:pt x="14123" y="17514"/>
                    <a:pt x="14954" y="16930"/>
                    <a:pt x="14954" y="16930"/>
                  </a:cubicBezTo>
                  <a:cubicBezTo>
                    <a:pt x="14954" y="16930"/>
                    <a:pt x="14123" y="16930"/>
                    <a:pt x="14123" y="16930"/>
                  </a:cubicBezTo>
                  <a:close/>
                  <a:moveTo>
                    <a:pt x="14123" y="14011"/>
                  </a:moveTo>
                  <a:cubicBezTo>
                    <a:pt x="14123" y="14011"/>
                    <a:pt x="13292" y="13427"/>
                    <a:pt x="12462" y="13427"/>
                  </a:cubicBezTo>
                  <a:cubicBezTo>
                    <a:pt x="12462" y="12843"/>
                    <a:pt x="11631" y="12843"/>
                    <a:pt x="11631" y="12843"/>
                  </a:cubicBezTo>
                  <a:cubicBezTo>
                    <a:pt x="10800" y="12843"/>
                    <a:pt x="10800" y="12259"/>
                    <a:pt x="10800" y="11676"/>
                  </a:cubicBezTo>
                  <a:cubicBezTo>
                    <a:pt x="10800" y="11676"/>
                    <a:pt x="10800" y="11092"/>
                    <a:pt x="10800" y="11092"/>
                  </a:cubicBezTo>
                  <a:cubicBezTo>
                    <a:pt x="10800" y="11092"/>
                    <a:pt x="10800" y="11092"/>
                    <a:pt x="10800" y="11092"/>
                  </a:cubicBezTo>
                  <a:cubicBezTo>
                    <a:pt x="10800" y="11092"/>
                    <a:pt x="10800" y="10508"/>
                    <a:pt x="11631" y="10508"/>
                  </a:cubicBezTo>
                  <a:cubicBezTo>
                    <a:pt x="10800" y="10508"/>
                    <a:pt x="10800" y="9924"/>
                    <a:pt x="10800" y="9924"/>
                  </a:cubicBezTo>
                  <a:cubicBezTo>
                    <a:pt x="11631" y="9924"/>
                    <a:pt x="11631" y="9924"/>
                    <a:pt x="11631" y="9924"/>
                  </a:cubicBezTo>
                  <a:cubicBezTo>
                    <a:pt x="11631" y="9924"/>
                    <a:pt x="11631" y="9924"/>
                    <a:pt x="11631" y="9924"/>
                  </a:cubicBezTo>
                  <a:cubicBezTo>
                    <a:pt x="11631" y="9341"/>
                    <a:pt x="11631" y="9341"/>
                    <a:pt x="11631" y="9341"/>
                  </a:cubicBezTo>
                  <a:cubicBezTo>
                    <a:pt x="11631" y="9341"/>
                    <a:pt x="12462" y="9341"/>
                    <a:pt x="12462" y="9341"/>
                  </a:cubicBezTo>
                  <a:cubicBezTo>
                    <a:pt x="12462" y="9341"/>
                    <a:pt x="12462" y="9341"/>
                    <a:pt x="12462" y="9341"/>
                  </a:cubicBezTo>
                  <a:cubicBezTo>
                    <a:pt x="12462" y="8757"/>
                    <a:pt x="12462" y="8757"/>
                    <a:pt x="13292" y="8757"/>
                  </a:cubicBezTo>
                  <a:cubicBezTo>
                    <a:pt x="13292" y="8757"/>
                    <a:pt x="13292" y="8757"/>
                    <a:pt x="13292" y="8757"/>
                  </a:cubicBezTo>
                  <a:cubicBezTo>
                    <a:pt x="13292" y="8757"/>
                    <a:pt x="14123" y="8173"/>
                    <a:pt x="14123" y="8173"/>
                  </a:cubicBezTo>
                  <a:cubicBezTo>
                    <a:pt x="14123" y="8173"/>
                    <a:pt x="14123" y="8173"/>
                    <a:pt x="14123" y="8173"/>
                  </a:cubicBezTo>
                  <a:cubicBezTo>
                    <a:pt x="14954" y="8757"/>
                    <a:pt x="14954" y="8173"/>
                    <a:pt x="15785" y="8173"/>
                  </a:cubicBezTo>
                  <a:cubicBezTo>
                    <a:pt x="15785" y="7589"/>
                    <a:pt x="15785" y="7589"/>
                    <a:pt x="16615" y="7005"/>
                  </a:cubicBezTo>
                  <a:cubicBezTo>
                    <a:pt x="16615" y="7005"/>
                    <a:pt x="17446" y="7005"/>
                    <a:pt x="17446" y="7005"/>
                  </a:cubicBezTo>
                  <a:cubicBezTo>
                    <a:pt x="17446" y="6422"/>
                    <a:pt x="16615" y="6422"/>
                    <a:pt x="16615" y="6422"/>
                  </a:cubicBezTo>
                  <a:cubicBezTo>
                    <a:pt x="16615" y="5838"/>
                    <a:pt x="18277" y="5838"/>
                    <a:pt x="17446" y="5838"/>
                  </a:cubicBezTo>
                  <a:cubicBezTo>
                    <a:pt x="17446" y="5838"/>
                    <a:pt x="17446" y="5838"/>
                    <a:pt x="17446" y="5838"/>
                  </a:cubicBezTo>
                  <a:cubicBezTo>
                    <a:pt x="16615" y="5254"/>
                    <a:pt x="18277" y="5838"/>
                    <a:pt x="18277" y="5254"/>
                  </a:cubicBezTo>
                  <a:cubicBezTo>
                    <a:pt x="18277" y="5254"/>
                    <a:pt x="18277" y="5254"/>
                    <a:pt x="18277" y="5254"/>
                  </a:cubicBezTo>
                  <a:cubicBezTo>
                    <a:pt x="18277" y="5254"/>
                    <a:pt x="18277" y="5254"/>
                    <a:pt x="18277" y="5254"/>
                  </a:cubicBezTo>
                  <a:cubicBezTo>
                    <a:pt x="18277" y="5254"/>
                    <a:pt x="18277" y="5254"/>
                    <a:pt x="18277" y="5254"/>
                  </a:cubicBezTo>
                  <a:cubicBezTo>
                    <a:pt x="18277" y="4670"/>
                    <a:pt x="19108" y="4670"/>
                    <a:pt x="19108" y="4670"/>
                  </a:cubicBezTo>
                  <a:cubicBezTo>
                    <a:pt x="19938" y="4670"/>
                    <a:pt x="20769" y="4670"/>
                    <a:pt x="21600" y="4670"/>
                  </a:cubicBezTo>
                  <a:cubicBezTo>
                    <a:pt x="21600" y="4670"/>
                    <a:pt x="21600" y="4670"/>
                    <a:pt x="21600" y="4670"/>
                  </a:cubicBezTo>
                  <a:cubicBezTo>
                    <a:pt x="20769" y="4086"/>
                    <a:pt x="20769" y="4086"/>
                    <a:pt x="20769" y="3503"/>
                  </a:cubicBezTo>
                  <a:cubicBezTo>
                    <a:pt x="20769" y="3503"/>
                    <a:pt x="20769" y="3503"/>
                    <a:pt x="20769" y="3503"/>
                  </a:cubicBezTo>
                  <a:cubicBezTo>
                    <a:pt x="20769" y="2919"/>
                    <a:pt x="20769" y="2919"/>
                    <a:pt x="20769" y="2919"/>
                  </a:cubicBezTo>
                  <a:cubicBezTo>
                    <a:pt x="20769" y="2919"/>
                    <a:pt x="20769" y="2335"/>
                    <a:pt x="20769" y="2335"/>
                  </a:cubicBezTo>
                  <a:cubicBezTo>
                    <a:pt x="20769" y="2919"/>
                    <a:pt x="19938" y="2335"/>
                    <a:pt x="19938" y="2335"/>
                  </a:cubicBezTo>
                  <a:cubicBezTo>
                    <a:pt x="19938" y="2335"/>
                    <a:pt x="19938" y="1751"/>
                    <a:pt x="19938" y="1751"/>
                  </a:cubicBezTo>
                  <a:cubicBezTo>
                    <a:pt x="18277" y="584"/>
                    <a:pt x="16615" y="0"/>
                    <a:pt x="14123" y="0"/>
                  </a:cubicBezTo>
                  <a:cubicBezTo>
                    <a:pt x="14954" y="0"/>
                    <a:pt x="14954" y="584"/>
                    <a:pt x="14123" y="584"/>
                  </a:cubicBezTo>
                  <a:cubicBezTo>
                    <a:pt x="14123" y="584"/>
                    <a:pt x="14123" y="584"/>
                    <a:pt x="14954" y="584"/>
                  </a:cubicBezTo>
                  <a:cubicBezTo>
                    <a:pt x="14123" y="1168"/>
                    <a:pt x="12462" y="584"/>
                    <a:pt x="11631" y="584"/>
                  </a:cubicBezTo>
                  <a:cubicBezTo>
                    <a:pt x="10800" y="584"/>
                    <a:pt x="11631" y="1168"/>
                    <a:pt x="11631" y="1168"/>
                  </a:cubicBezTo>
                  <a:cubicBezTo>
                    <a:pt x="10800" y="1751"/>
                    <a:pt x="10800" y="1168"/>
                    <a:pt x="9969" y="1168"/>
                  </a:cubicBezTo>
                  <a:cubicBezTo>
                    <a:pt x="9138" y="1168"/>
                    <a:pt x="8308" y="2335"/>
                    <a:pt x="8308" y="2335"/>
                  </a:cubicBezTo>
                  <a:cubicBezTo>
                    <a:pt x="8308" y="2335"/>
                    <a:pt x="9138" y="2919"/>
                    <a:pt x="8308" y="2919"/>
                  </a:cubicBezTo>
                  <a:cubicBezTo>
                    <a:pt x="8308" y="2919"/>
                    <a:pt x="8308" y="2919"/>
                    <a:pt x="8308" y="2919"/>
                  </a:cubicBezTo>
                  <a:cubicBezTo>
                    <a:pt x="8308" y="3503"/>
                    <a:pt x="6646" y="3503"/>
                    <a:pt x="7477" y="4086"/>
                  </a:cubicBezTo>
                  <a:cubicBezTo>
                    <a:pt x="6646" y="4086"/>
                    <a:pt x="5815" y="4086"/>
                    <a:pt x="5815" y="4086"/>
                  </a:cubicBezTo>
                  <a:cubicBezTo>
                    <a:pt x="5815" y="4670"/>
                    <a:pt x="5815" y="4670"/>
                    <a:pt x="5815" y="5254"/>
                  </a:cubicBezTo>
                  <a:cubicBezTo>
                    <a:pt x="5815" y="5838"/>
                    <a:pt x="4985" y="6422"/>
                    <a:pt x="4154" y="6422"/>
                  </a:cubicBezTo>
                  <a:cubicBezTo>
                    <a:pt x="4985" y="7005"/>
                    <a:pt x="5815" y="7005"/>
                    <a:pt x="4985" y="7589"/>
                  </a:cubicBezTo>
                  <a:cubicBezTo>
                    <a:pt x="4985" y="7589"/>
                    <a:pt x="4154" y="7589"/>
                    <a:pt x="3323" y="7589"/>
                  </a:cubicBezTo>
                  <a:cubicBezTo>
                    <a:pt x="2492" y="7589"/>
                    <a:pt x="2492" y="7589"/>
                    <a:pt x="1662" y="8173"/>
                  </a:cubicBezTo>
                  <a:cubicBezTo>
                    <a:pt x="1662" y="8173"/>
                    <a:pt x="1662" y="8173"/>
                    <a:pt x="1662" y="8173"/>
                  </a:cubicBezTo>
                  <a:cubicBezTo>
                    <a:pt x="1662" y="8757"/>
                    <a:pt x="1662" y="8757"/>
                    <a:pt x="1662" y="8757"/>
                  </a:cubicBezTo>
                  <a:cubicBezTo>
                    <a:pt x="1662" y="9341"/>
                    <a:pt x="1662" y="9341"/>
                    <a:pt x="1662" y="9924"/>
                  </a:cubicBezTo>
                  <a:cubicBezTo>
                    <a:pt x="1662" y="9924"/>
                    <a:pt x="2492" y="9924"/>
                    <a:pt x="2492" y="10508"/>
                  </a:cubicBezTo>
                  <a:cubicBezTo>
                    <a:pt x="2492" y="10508"/>
                    <a:pt x="1662" y="11092"/>
                    <a:pt x="1662" y="11092"/>
                  </a:cubicBezTo>
                  <a:cubicBezTo>
                    <a:pt x="1662" y="11092"/>
                    <a:pt x="3323" y="11676"/>
                    <a:pt x="3323" y="11676"/>
                  </a:cubicBezTo>
                  <a:cubicBezTo>
                    <a:pt x="3323" y="12259"/>
                    <a:pt x="2492" y="12259"/>
                    <a:pt x="2492" y="12259"/>
                  </a:cubicBezTo>
                  <a:cubicBezTo>
                    <a:pt x="2492" y="12843"/>
                    <a:pt x="3323" y="13427"/>
                    <a:pt x="2492" y="14011"/>
                  </a:cubicBezTo>
                  <a:cubicBezTo>
                    <a:pt x="1662" y="14011"/>
                    <a:pt x="1662" y="14011"/>
                    <a:pt x="1662" y="14011"/>
                  </a:cubicBezTo>
                  <a:cubicBezTo>
                    <a:pt x="831" y="14595"/>
                    <a:pt x="1662" y="14595"/>
                    <a:pt x="1662" y="15178"/>
                  </a:cubicBezTo>
                  <a:cubicBezTo>
                    <a:pt x="1662" y="15178"/>
                    <a:pt x="831" y="15762"/>
                    <a:pt x="831" y="15762"/>
                  </a:cubicBezTo>
                  <a:cubicBezTo>
                    <a:pt x="831" y="15762"/>
                    <a:pt x="831" y="15178"/>
                    <a:pt x="831" y="15178"/>
                  </a:cubicBezTo>
                  <a:cubicBezTo>
                    <a:pt x="0" y="15178"/>
                    <a:pt x="831" y="15762"/>
                    <a:pt x="0" y="16346"/>
                  </a:cubicBezTo>
                  <a:cubicBezTo>
                    <a:pt x="831" y="16346"/>
                    <a:pt x="1662" y="17514"/>
                    <a:pt x="1662" y="18097"/>
                  </a:cubicBezTo>
                  <a:cubicBezTo>
                    <a:pt x="1662" y="18097"/>
                    <a:pt x="2492" y="18681"/>
                    <a:pt x="2492" y="19265"/>
                  </a:cubicBezTo>
                  <a:cubicBezTo>
                    <a:pt x="3323" y="19265"/>
                    <a:pt x="4154" y="19849"/>
                    <a:pt x="2492" y="19849"/>
                  </a:cubicBezTo>
                  <a:cubicBezTo>
                    <a:pt x="3323" y="19849"/>
                    <a:pt x="3323" y="19849"/>
                    <a:pt x="3323" y="19849"/>
                  </a:cubicBezTo>
                  <a:cubicBezTo>
                    <a:pt x="3323" y="19849"/>
                    <a:pt x="2492" y="19849"/>
                    <a:pt x="2492" y="19849"/>
                  </a:cubicBezTo>
                  <a:cubicBezTo>
                    <a:pt x="3323" y="20432"/>
                    <a:pt x="4154" y="20432"/>
                    <a:pt x="3323" y="21016"/>
                  </a:cubicBezTo>
                  <a:cubicBezTo>
                    <a:pt x="4154" y="21016"/>
                    <a:pt x="5815" y="21600"/>
                    <a:pt x="5815" y="21016"/>
                  </a:cubicBezTo>
                  <a:cubicBezTo>
                    <a:pt x="5815" y="21016"/>
                    <a:pt x="5815" y="21016"/>
                    <a:pt x="5815" y="20432"/>
                  </a:cubicBezTo>
                  <a:cubicBezTo>
                    <a:pt x="5815" y="20432"/>
                    <a:pt x="6646" y="20432"/>
                    <a:pt x="6646" y="20432"/>
                  </a:cubicBezTo>
                  <a:cubicBezTo>
                    <a:pt x="6646" y="19849"/>
                    <a:pt x="8308" y="19849"/>
                    <a:pt x="8308" y="19849"/>
                  </a:cubicBezTo>
                  <a:cubicBezTo>
                    <a:pt x="9138" y="19849"/>
                    <a:pt x="9969" y="19265"/>
                    <a:pt x="9969" y="18681"/>
                  </a:cubicBezTo>
                  <a:cubicBezTo>
                    <a:pt x="9969" y="18097"/>
                    <a:pt x="9969" y="18097"/>
                    <a:pt x="9969" y="17514"/>
                  </a:cubicBezTo>
                  <a:cubicBezTo>
                    <a:pt x="9969" y="16930"/>
                    <a:pt x="9969" y="16930"/>
                    <a:pt x="9969" y="16346"/>
                  </a:cubicBezTo>
                  <a:cubicBezTo>
                    <a:pt x="9969" y="16346"/>
                    <a:pt x="9969" y="16346"/>
                    <a:pt x="10800" y="16346"/>
                  </a:cubicBezTo>
                  <a:cubicBezTo>
                    <a:pt x="9969" y="15762"/>
                    <a:pt x="9969" y="15762"/>
                    <a:pt x="9138" y="15762"/>
                  </a:cubicBezTo>
                  <a:cubicBezTo>
                    <a:pt x="9138" y="15762"/>
                    <a:pt x="9969" y="15762"/>
                    <a:pt x="10800" y="15762"/>
                  </a:cubicBezTo>
                  <a:cubicBezTo>
                    <a:pt x="10800" y="15762"/>
                    <a:pt x="11631" y="15762"/>
                    <a:pt x="11631" y="15762"/>
                  </a:cubicBezTo>
                  <a:cubicBezTo>
                    <a:pt x="11631" y="15178"/>
                    <a:pt x="12462" y="15178"/>
                    <a:pt x="12462" y="15178"/>
                  </a:cubicBezTo>
                  <a:cubicBezTo>
                    <a:pt x="13292" y="15178"/>
                    <a:pt x="13292" y="15178"/>
                    <a:pt x="13292" y="15178"/>
                  </a:cubicBezTo>
                  <a:cubicBezTo>
                    <a:pt x="13292" y="14595"/>
                    <a:pt x="12462" y="15178"/>
                    <a:pt x="12462" y="14595"/>
                  </a:cubicBezTo>
                  <a:cubicBezTo>
                    <a:pt x="12462" y="14595"/>
                    <a:pt x="12462" y="14595"/>
                    <a:pt x="12462" y="14595"/>
                  </a:cubicBezTo>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2" name="Shape">
              <a:extLst>
                <a:ext uri="{FF2B5EF4-FFF2-40B4-BE49-F238E27FC236}">
                  <a16:creationId xmlns:a16="http://schemas.microsoft.com/office/drawing/2014/main" id="{241C045D-CC19-4552-B977-130393970E23}"/>
                </a:ext>
              </a:extLst>
            </p:cNvPr>
            <p:cNvSpPr/>
            <p:nvPr/>
          </p:nvSpPr>
          <p:spPr>
            <a:xfrm>
              <a:off x="3587215" y="3391315"/>
              <a:ext cx="2723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5400"/>
                    <a:pt x="21600" y="5400"/>
                    <a:pt x="16200" y="0"/>
                  </a:cubicBezTo>
                  <a:cubicBezTo>
                    <a:pt x="16200" y="0"/>
                    <a:pt x="10800" y="0"/>
                    <a:pt x="10800" y="0"/>
                  </a:cubicBezTo>
                  <a:cubicBezTo>
                    <a:pt x="10800" y="0"/>
                    <a:pt x="5400" y="5400"/>
                    <a:pt x="0" y="10800"/>
                  </a:cubicBezTo>
                  <a:cubicBezTo>
                    <a:pt x="0" y="16200"/>
                    <a:pt x="5400" y="21600"/>
                    <a:pt x="10800" y="21600"/>
                  </a:cubicBezTo>
                  <a:cubicBezTo>
                    <a:pt x="10800" y="21600"/>
                    <a:pt x="16200" y="21600"/>
                    <a:pt x="16200" y="21600"/>
                  </a:cubicBezTo>
                  <a:cubicBezTo>
                    <a:pt x="21600" y="21600"/>
                    <a:pt x="16200" y="16200"/>
                    <a:pt x="21600" y="16200"/>
                  </a:cubicBezTo>
                  <a:cubicBezTo>
                    <a:pt x="21600" y="16200"/>
                    <a:pt x="21600" y="108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3" name="Shape">
              <a:extLst>
                <a:ext uri="{FF2B5EF4-FFF2-40B4-BE49-F238E27FC236}">
                  <a16:creationId xmlns:a16="http://schemas.microsoft.com/office/drawing/2014/main" id="{633509C1-31B8-450A-AF54-68B34008B0CF}"/>
                </a:ext>
              </a:extLst>
            </p:cNvPr>
            <p:cNvSpPr/>
            <p:nvPr/>
          </p:nvSpPr>
          <p:spPr>
            <a:xfrm>
              <a:off x="2022864" y="2816927"/>
              <a:ext cx="67501" cy="75946"/>
            </a:xfrm>
            <a:custGeom>
              <a:avLst/>
              <a:gdLst/>
              <a:ahLst/>
              <a:cxnLst>
                <a:cxn ang="0">
                  <a:pos x="wd2" y="hd2"/>
                </a:cxn>
                <a:cxn ang="5400000">
                  <a:pos x="wd2" y="hd2"/>
                </a:cxn>
                <a:cxn ang="10800000">
                  <a:pos x="wd2" y="hd2"/>
                </a:cxn>
                <a:cxn ang="16200000">
                  <a:pos x="wd2" y="hd2"/>
                </a:cxn>
              </a:cxnLst>
              <a:rect l="0" t="0" r="r" b="b"/>
              <a:pathLst>
                <a:path w="21600" h="20677" extrusionOk="0">
                  <a:moveTo>
                    <a:pt x="21600" y="3323"/>
                  </a:moveTo>
                  <a:cubicBezTo>
                    <a:pt x="21600" y="3323"/>
                    <a:pt x="21600" y="1662"/>
                    <a:pt x="21600" y="1662"/>
                  </a:cubicBezTo>
                  <a:cubicBezTo>
                    <a:pt x="21600" y="1662"/>
                    <a:pt x="19440" y="1662"/>
                    <a:pt x="19440" y="1662"/>
                  </a:cubicBezTo>
                  <a:cubicBezTo>
                    <a:pt x="17280" y="1662"/>
                    <a:pt x="10800" y="0"/>
                    <a:pt x="10800" y="1662"/>
                  </a:cubicBezTo>
                  <a:cubicBezTo>
                    <a:pt x="10800" y="1662"/>
                    <a:pt x="6480" y="0"/>
                    <a:pt x="6480" y="0"/>
                  </a:cubicBezTo>
                  <a:cubicBezTo>
                    <a:pt x="4320" y="0"/>
                    <a:pt x="4320" y="3323"/>
                    <a:pt x="4320" y="3323"/>
                  </a:cubicBezTo>
                  <a:cubicBezTo>
                    <a:pt x="4320" y="3323"/>
                    <a:pt x="4320" y="4985"/>
                    <a:pt x="4320" y="4985"/>
                  </a:cubicBezTo>
                  <a:cubicBezTo>
                    <a:pt x="2160" y="4985"/>
                    <a:pt x="2160" y="4985"/>
                    <a:pt x="0" y="4985"/>
                  </a:cubicBezTo>
                  <a:cubicBezTo>
                    <a:pt x="0" y="4985"/>
                    <a:pt x="0" y="8308"/>
                    <a:pt x="0" y="9969"/>
                  </a:cubicBezTo>
                  <a:cubicBezTo>
                    <a:pt x="0" y="9969"/>
                    <a:pt x="0" y="13292"/>
                    <a:pt x="2160" y="13292"/>
                  </a:cubicBezTo>
                  <a:cubicBezTo>
                    <a:pt x="2160" y="13292"/>
                    <a:pt x="2160" y="13292"/>
                    <a:pt x="2160" y="13292"/>
                  </a:cubicBezTo>
                  <a:cubicBezTo>
                    <a:pt x="4320" y="14954"/>
                    <a:pt x="4320" y="14954"/>
                    <a:pt x="4320" y="16615"/>
                  </a:cubicBezTo>
                  <a:cubicBezTo>
                    <a:pt x="4320" y="16615"/>
                    <a:pt x="4320" y="19938"/>
                    <a:pt x="6480" y="19938"/>
                  </a:cubicBezTo>
                  <a:cubicBezTo>
                    <a:pt x="6480" y="19938"/>
                    <a:pt x="10800" y="21600"/>
                    <a:pt x="10800" y="19938"/>
                  </a:cubicBezTo>
                  <a:cubicBezTo>
                    <a:pt x="10800" y="19938"/>
                    <a:pt x="8640" y="18277"/>
                    <a:pt x="10800" y="18277"/>
                  </a:cubicBezTo>
                  <a:cubicBezTo>
                    <a:pt x="10800" y="18277"/>
                    <a:pt x="12960" y="18277"/>
                    <a:pt x="12960" y="18277"/>
                  </a:cubicBezTo>
                  <a:cubicBezTo>
                    <a:pt x="12960" y="18277"/>
                    <a:pt x="12960" y="18277"/>
                    <a:pt x="12960" y="18277"/>
                  </a:cubicBezTo>
                  <a:cubicBezTo>
                    <a:pt x="15120" y="18277"/>
                    <a:pt x="15120" y="16615"/>
                    <a:pt x="15120" y="16615"/>
                  </a:cubicBezTo>
                  <a:cubicBezTo>
                    <a:pt x="17280" y="18277"/>
                    <a:pt x="17280" y="18277"/>
                    <a:pt x="19440" y="18277"/>
                  </a:cubicBezTo>
                  <a:cubicBezTo>
                    <a:pt x="19440" y="18277"/>
                    <a:pt x="19440" y="16615"/>
                    <a:pt x="21600" y="14954"/>
                  </a:cubicBezTo>
                  <a:cubicBezTo>
                    <a:pt x="21600" y="14954"/>
                    <a:pt x="21600" y="13292"/>
                    <a:pt x="21600" y="13292"/>
                  </a:cubicBezTo>
                  <a:cubicBezTo>
                    <a:pt x="21600" y="11631"/>
                    <a:pt x="19440" y="9969"/>
                    <a:pt x="19440" y="8308"/>
                  </a:cubicBezTo>
                  <a:cubicBezTo>
                    <a:pt x="19440" y="6646"/>
                    <a:pt x="19440" y="4985"/>
                    <a:pt x="21600" y="332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4" name="Shape">
              <a:extLst>
                <a:ext uri="{FF2B5EF4-FFF2-40B4-BE49-F238E27FC236}">
                  <a16:creationId xmlns:a16="http://schemas.microsoft.com/office/drawing/2014/main" id="{EA347B77-96F7-47FC-9B7F-7ED9CE85530A}"/>
                </a:ext>
              </a:extLst>
            </p:cNvPr>
            <p:cNvSpPr/>
            <p:nvPr/>
          </p:nvSpPr>
          <p:spPr>
            <a:xfrm>
              <a:off x="3438004" y="2525290"/>
              <a:ext cx="292325" cy="244038"/>
            </a:xfrm>
            <a:custGeom>
              <a:avLst/>
              <a:gdLst/>
              <a:ahLst/>
              <a:cxnLst>
                <a:cxn ang="0">
                  <a:pos x="wd2" y="hd2"/>
                </a:cxn>
                <a:cxn ang="5400000">
                  <a:pos x="wd2" y="hd2"/>
                </a:cxn>
                <a:cxn ang="10800000">
                  <a:pos x="wd2" y="hd2"/>
                </a:cxn>
                <a:cxn ang="16200000">
                  <a:pos x="wd2" y="hd2"/>
                </a:cxn>
              </a:cxnLst>
              <a:rect l="0" t="0" r="r" b="b"/>
              <a:pathLst>
                <a:path w="21243" h="21205" extrusionOk="0">
                  <a:moveTo>
                    <a:pt x="21109" y="6454"/>
                  </a:moveTo>
                  <a:cubicBezTo>
                    <a:pt x="20618" y="6454"/>
                    <a:pt x="20127" y="5927"/>
                    <a:pt x="19636" y="5400"/>
                  </a:cubicBezTo>
                  <a:cubicBezTo>
                    <a:pt x="19636" y="4873"/>
                    <a:pt x="19636" y="3820"/>
                    <a:pt x="19636" y="3293"/>
                  </a:cubicBezTo>
                  <a:cubicBezTo>
                    <a:pt x="19636" y="2766"/>
                    <a:pt x="19145" y="2239"/>
                    <a:pt x="19145" y="1712"/>
                  </a:cubicBezTo>
                  <a:cubicBezTo>
                    <a:pt x="19145" y="1712"/>
                    <a:pt x="19636" y="1712"/>
                    <a:pt x="19636" y="1712"/>
                  </a:cubicBezTo>
                  <a:cubicBezTo>
                    <a:pt x="19636" y="1712"/>
                    <a:pt x="19145" y="659"/>
                    <a:pt x="18655" y="659"/>
                  </a:cubicBezTo>
                  <a:cubicBezTo>
                    <a:pt x="18655" y="132"/>
                    <a:pt x="18164" y="659"/>
                    <a:pt x="18164" y="659"/>
                  </a:cubicBezTo>
                  <a:cubicBezTo>
                    <a:pt x="17673" y="659"/>
                    <a:pt x="17182" y="659"/>
                    <a:pt x="16691" y="659"/>
                  </a:cubicBezTo>
                  <a:cubicBezTo>
                    <a:pt x="15218" y="659"/>
                    <a:pt x="13745" y="659"/>
                    <a:pt x="12273" y="659"/>
                  </a:cubicBezTo>
                  <a:cubicBezTo>
                    <a:pt x="12273" y="-395"/>
                    <a:pt x="11782" y="132"/>
                    <a:pt x="11782" y="132"/>
                  </a:cubicBezTo>
                  <a:cubicBezTo>
                    <a:pt x="11782" y="659"/>
                    <a:pt x="11782" y="659"/>
                    <a:pt x="11291" y="659"/>
                  </a:cubicBezTo>
                  <a:cubicBezTo>
                    <a:pt x="10309" y="659"/>
                    <a:pt x="9818" y="659"/>
                    <a:pt x="8836" y="659"/>
                  </a:cubicBezTo>
                  <a:cubicBezTo>
                    <a:pt x="7364" y="659"/>
                    <a:pt x="5400" y="659"/>
                    <a:pt x="3927" y="659"/>
                  </a:cubicBezTo>
                  <a:cubicBezTo>
                    <a:pt x="3927" y="1185"/>
                    <a:pt x="3927" y="2239"/>
                    <a:pt x="3927" y="3293"/>
                  </a:cubicBezTo>
                  <a:cubicBezTo>
                    <a:pt x="3927" y="3293"/>
                    <a:pt x="3927" y="3293"/>
                    <a:pt x="3927" y="3820"/>
                  </a:cubicBezTo>
                  <a:cubicBezTo>
                    <a:pt x="3436" y="3820"/>
                    <a:pt x="2945" y="3820"/>
                    <a:pt x="2455" y="3820"/>
                  </a:cubicBezTo>
                  <a:cubicBezTo>
                    <a:pt x="2455" y="4873"/>
                    <a:pt x="2945" y="5927"/>
                    <a:pt x="2945" y="7507"/>
                  </a:cubicBezTo>
                  <a:cubicBezTo>
                    <a:pt x="2945" y="8034"/>
                    <a:pt x="2945" y="10142"/>
                    <a:pt x="2455" y="10142"/>
                  </a:cubicBezTo>
                  <a:cubicBezTo>
                    <a:pt x="2455" y="10668"/>
                    <a:pt x="1964" y="10142"/>
                    <a:pt x="1473" y="10142"/>
                  </a:cubicBezTo>
                  <a:cubicBezTo>
                    <a:pt x="1473" y="10668"/>
                    <a:pt x="1473" y="10668"/>
                    <a:pt x="1473" y="11195"/>
                  </a:cubicBezTo>
                  <a:cubicBezTo>
                    <a:pt x="1473" y="11195"/>
                    <a:pt x="1473" y="11195"/>
                    <a:pt x="982" y="11722"/>
                  </a:cubicBezTo>
                  <a:cubicBezTo>
                    <a:pt x="982" y="11722"/>
                    <a:pt x="982" y="11722"/>
                    <a:pt x="982" y="11722"/>
                  </a:cubicBezTo>
                  <a:cubicBezTo>
                    <a:pt x="982" y="11722"/>
                    <a:pt x="982" y="11722"/>
                    <a:pt x="982" y="12249"/>
                  </a:cubicBezTo>
                  <a:cubicBezTo>
                    <a:pt x="491" y="12249"/>
                    <a:pt x="982" y="12249"/>
                    <a:pt x="982" y="12776"/>
                  </a:cubicBezTo>
                  <a:cubicBezTo>
                    <a:pt x="982" y="12776"/>
                    <a:pt x="491" y="12776"/>
                    <a:pt x="491" y="13303"/>
                  </a:cubicBezTo>
                  <a:cubicBezTo>
                    <a:pt x="491" y="13303"/>
                    <a:pt x="491" y="13829"/>
                    <a:pt x="491" y="13829"/>
                  </a:cubicBezTo>
                  <a:cubicBezTo>
                    <a:pt x="491" y="14356"/>
                    <a:pt x="491" y="13829"/>
                    <a:pt x="491" y="14356"/>
                  </a:cubicBezTo>
                  <a:cubicBezTo>
                    <a:pt x="0" y="14356"/>
                    <a:pt x="0" y="14883"/>
                    <a:pt x="0" y="14883"/>
                  </a:cubicBezTo>
                  <a:cubicBezTo>
                    <a:pt x="491" y="14883"/>
                    <a:pt x="491" y="14883"/>
                    <a:pt x="491" y="14883"/>
                  </a:cubicBezTo>
                  <a:cubicBezTo>
                    <a:pt x="982" y="15410"/>
                    <a:pt x="982" y="15410"/>
                    <a:pt x="982" y="15410"/>
                  </a:cubicBezTo>
                  <a:cubicBezTo>
                    <a:pt x="982" y="15937"/>
                    <a:pt x="982" y="15937"/>
                    <a:pt x="982" y="15937"/>
                  </a:cubicBezTo>
                  <a:cubicBezTo>
                    <a:pt x="982" y="16464"/>
                    <a:pt x="982" y="16464"/>
                    <a:pt x="982" y="16990"/>
                  </a:cubicBezTo>
                  <a:cubicBezTo>
                    <a:pt x="982" y="16990"/>
                    <a:pt x="1473" y="16990"/>
                    <a:pt x="1473" y="16990"/>
                  </a:cubicBezTo>
                  <a:cubicBezTo>
                    <a:pt x="1473" y="17517"/>
                    <a:pt x="1473" y="17517"/>
                    <a:pt x="1473" y="18044"/>
                  </a:cubicBezTo>
                  <a:cubicBezTo>
                    <a:pt x="1473" y="18044"/>
                    <a:pt x="1964" y="18571"/>
                    <a:pt x="1964" y="18571"/>
                  </a:cubicBezTo>
                  <a:cubicBezTo>
                    <a:pt x="2455" y="19098"/>
                    <a:pt x="2455" y="19625"/>
                    <a:pt x="2455" y="20151"/>
                  </a:cubicBezTo>
                  <a:cubicBezTo>
                    <a:pt x="2455" y="20678"/>
                    <a:pt x="1964" y="20678"/>
                    <a:pt x="2455" y="21205"/>
                  </a:cubicBezTo>
                  <a:cubicBezTo>
                    <a:pt x="2945" y="21205"/>
                    <a:pt x="3436" y="21205"/>
                    <a:pt x="3436" y="21205"/>
                  </a:cubicBezTo>
                  <a:cubicBezTo>
                    <a:pt x="3927" y="20678"/>
                    <a:pt x="3927" y="19625"/>
                    <a:pt x="3927" y="19098"/>
                  </a:cubicBezTo>
                  <a:cubicBezTo>
                    <a:pt x="3927" y="19098"/>
                    <a:pt x="4418" y="19098"/>
                    <a:pt x="4418" y="18571"/>
                  </a:cubicBezTo>
                  <a:cubicBezTo>
                    <a:pt x="4418" y="18571"/>
                    <a:pt x="4909" y="18571"/>
                    <a:pt x="5400" y="18571"/>
                  </a:cubicBezTo>
                  <a:cubicBezTo>
                    <a:pt x="5400" y="18571"/>
                    <a:pt x="5891" y="19625"/>
                    <a:pt x="6382" y="20151"/>
                  </a:cubicBezTo>
                  <a:cubicBezTo>
                    <a:pt x="6382" y="20151"/>
                    <a:pt x="7364" y="19625"/>
                    <a:pt x="7855" y="19625"/>
                  </a:cubicBezTo>
                  <a:cubicBezTo>
                    <a:pt x="7855" y="20151"/>
                    <a:pt x="7855" y="20151"/>
                    <a:pt x="8345" y="20151"/>
                  </a:cubicBezTo>
                  <a:cubicBezTo>
                    <a:pt x="8345" y="20151"/>
                    <a:pt x="8836" y="20151"/>
                    <a:pt x="9327" y="20151"/>
                  </a:cubicBezTo>
                  <a:cubicBezTo>
                    <a:pt x="8836" y="19625"/>
                    <a:pt x="9327" y="19625"/>
                    <a:pt x="9818" y="19625"/>
                  </a:cubicBezTo>
                  <a:cubicBezTo>
                    <a:pt x="9818" y="19625"/>
                    <a:pt x="9818" y="19098"/>
                    <a:pt x="10309" y="19098"/>
                  </a:cubicBezTo>
                  <a:cubicBezTo>
                    <a:pt x="10800" y="18571"/>
                    <a:pt x="11291" y="20151"/>
                    <a:pt x="12273" y="19625"/>
                  </a:cubicBezTo>
                  <a:cubicBezTo>
                    <a:pt x="12764" y="19098"/>
                    <a:pt x="13255" y="18571"/>
                    <a:pt x="13255" y="18044"/>
                  </a:cubicBezTo>
                  <a:cubicBezTo>
                    <a:pt x="13745" y="17517"/>
                    <a:pt x="13745" y="16464"/>
                    <a:pt x="13255" y="15937"/>
                  </a:cubicBezTo>
                  <a:cubicBezTo>
                    <a:pt x="13745" y="15937"/>
                    <a:pt x="13745" y="15937"/>
                    <a:pt x="14236" y="15937"/>
                  </a:cubicBezTo>
                  <a:cubicBezTo>
                    <a:pt x="13745" y="15937"/>
                    <a:pt x="14236" y="15410"/>
                    <a:pt x="14727" y="15937"/>
                  </a:cubicBezTo>
                  <a:cubicBezTo>
                    <a:pt x="14727" y="15937"/>
                    <a:pt x="14727" y="16990"/>
                    <a:pt x="14727" y="16990"/>
                  </a:cubicBezTo>
                  <a:cubicBezTo>
                    <a:pt x="14727" y="16990"/>
                    <a:pt x="14727" y="18044"/>
                    <a:pt x="14727" y="18044"/>
                  </a:cubicBezTo>
                  <a:cubicBezTo>
                    <a:pt x="14727" y="18044"/>
                    <a:pt x="15218" y="18571"/>
                    <a:pt x="15709" y="19098"/>
                  </a:cubicBezTo>
                  <a:cubicBezTo>
                    <a:pt x="15709" y="19098"/>
                    <a:pt x="15709" y="20678"/>
                    <a:pt x="16200" y="19625"/>
                  </a:cubicBezTo>
                  <a:cubicBezTo>
                    <a:pt x="16200" y="19625"/>
                    <a:pt x="16200" y="19098"/>
                    <a:pt x="16200" y="18571"/>
                  </a:cubicBezTo>
                  <a:cubicBezTo>
                    <a:pt x="16200" y="18571"/>
                    <a:pt x="16200" y="18571"/>
                    <a:pt x="16200" y="18044"/>
                  </a:cubicBezTo>
                  <a:cubicBezTo>
                    <a:pt x="16200" y="18044"/>
                    <a:pt x="16200" y="18044"/>
                    <a:pt x="16200" y="18044"/>
                  </a:cubicBezTo>
                  <a:cubicBezTo>
                    <a:pt x="16691" y="18044"/>
                    <a:pt x="16691" y="18044"/>
                    <a:pt x="16691" y="18044"/>
                  </a:cubicBezTo>
                  <a:cubicBezTo>
                    <a:pt x="16691" y="18044"/>
                    <a:pt x="16691" y="18044"/>
                    <a:pt x="17182" y="18044"/>
                  </a:cubicBezTo>
                  <a:cubicBezTo>
                    <a:pt x="17182" y="18044"/>
                    <a:pt x="17182" y="17517"/>
                    <a:pt x="17182" y="17517"/>
                  </a:cubicBezTo>
                  <a:cubicBezTo>
                    <a:pt x="17182" y="16990"/>
                    <a:pt x="17182" y="16464"/>
                    <a:pt x="17182" y="16464"/>
                  </a:cubicBezTo>
                  <a:cubicBezTo>
                    <a:pt x="17182" y="15937"/>
                    <a:pt x="17673" y="15410"/>
                    <a:pt x="17673" y="14883"/>
                  </a:cubicBezTo>
                  <a:cubicBezTo>
                    <a:pt x="18164" y="14883"/>
                    <a:pt x="18164" y="14883"/>
                    <a:pt x="18655" y="14883"/>
                  </a:cubicBezTo>
                  <a:cubicBezTo>
                    <a:pt x="18655" y="14356"/>
                    <a:pt x="18655" y="13829"/>
                    <a:pt x="18655" y="13829"/>
                  </a:cubicBezTo>
                  <a:cubicBezTo>
                    <a:pt x="18655" y="13303"/>
                    <a:pt x="18655" y="12776"/>
                    <a:pt x="18655" y="12249"/>
                  </a:cubicBezTo>
                  <a:cubicBezTo>
                    <a:pt x="19145" y="11195"/>
                    <a:pt x="19145" y="9615"/>
                    <a:pt x="19145" y="8561"/>
                  </a:cubicBezTo>
                  <a:cubicBezTo>
                    <a:pt x="19145" y="8561"/>
                    <a:pt x="19145" y="8034"/>
                    <a:pt x="19145" y="8034"/>
                  </a:cubicBezTo>
                  <a:cubicBezTo>
                    <a:pt x="19636" y="8034"/>
                    <a:pt x="19636" y="8034"/>
                    <a:pt x="20127" y="8034"/>
                  </a:cubicBezTo>
                  <a:cubicBezTo>
                    <a:pt x="20127" y="8034"/>
                    <a:pt x="20127" y="8034"/>
                    <a:pt x="20127" y="7507"/>
                  </a:cubicBezTo>
                  <a:cubicBezTo>
                    <a:pt x="20618" y="7507"/>
                    <a:pt x="21600" y="7507"/>
                    <a:pt x="21109" y="645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5" name="Shape">
              <a:extLst>
                <a:ext uri="{FF2B5EF4-FFF2-40B4-BE49-F238E27FC236}">
                  <a16:creationId xmlns:a16="http://schemas.microsoft.com/office/drawing/2014/main" id="{23A9CFD3-5E02-4C9B-B33C-D4C608050FB6}"/>
                </a:ext>
              </a:extLst>
            </p:cNvPr>
            <p:cNvSpPr/>
            <p:nvPr/>
          </p:nvSpPr>
          <p:spPr>
            <a:xfrm>
              <a:off x="3654716" y="2349556"/>
              <a:ext cx="371845" cy="280141"/>
            </a:xfrm>
            <a:custGeom>
              <a:avLst/>
              <a:gdLst/>
              <a:ahLst/>
              <a:cxnLst>
                <a:cxn ang="0">
                  <a:pos x="wd2" y="hd2"/>
                </a:cxn>
                <a:cxn ang="5400000">
                  <a:pos x="wd2" y="hd2"/>
                </a:cxn>
                <a:cxn ang="10800000">
                  <a:pos x="wd2" y="hd2"/>
                </a:cxn>
                <a:cxn ang="16200000">
                  <a:pos x="wd2" y="hd2"/>
                </a:cxn>
              </a:cxnLst>
              <a:rect l="0" t="0" r="r" b="b"/>
              <a:pathLst>
                <a:path w="21600" h="21345" extrusionOk="0">
                  <a:moveTo>
                    <a:pt x="21600" y="13532"/>
                  </a:moveTo>
                  <a:cubicBezTo>
                    <a:pt x="21207" y="13532"/>
                    <a:pt x="21207" y="13073"/>
                    <a:pt x="20815" y="12613"/>
                  </a:cubicBezTo>
                  <a:cubicBezTo>
                    <a:pt x="20815" y="13073"/>
                    <a:pt x="20422" y="12613"/>
                    <a:pt x="20029" y="12613"/>
                  </a:cubicBezTo>
                  <a:cubicBezTo>
                    <a:pt x="19636" y="12613"/>
                    <a:pt x="18851" y="12613"/>
                    <a:pt x="18458" y="12613"/>
                  </a:cubicBezTo>
                  <a:cubicBezTo>
                    <a:pt x="18065" y="12154"/>
                    <a:pt x="17280" y="10775"/>
                    <a:pt x="16887" y="10775"/>
                  </a:cubicBezTo>
                  <a:cubicBezTo>
                    <a:pt x="17280" y="10315"/>
                    <a:pt x="16887" y="10315"/>
                    <a:pt x="16887" y="10315"/>
                  </a:cubicBezTo>
                  <a:cubicBezTo>
                    <a:pt x="16495" y="9856"/>
                    <a:pt x="16495" y="10315"/>
                    <a:pt x="16495" y="9856"/>
                  </a:cubicBezTo>
                  <a:cubicBezTo>
                    <a:pt x="16102" y="9396"/>
                    <a:pt x="15709" y="8936"/>
                    <a:pt x="15709" y="8017"/>
                  </a:cubicBezTo>
                  <a:cubicBezTo>
                    <a:pt x="15709" y="8017"/>
                    <a:pt x="15709" y="8017"/>
                    <a:pt x="15709" y="8017"/>
                  </a:cubicBezTo>
                  <a:cubicBezTo>
                    <a:pt x="15709" y="7558"/>
                    <a:pt x="15316" y="7558"/>
                    <a:pt x="15316" y="7558"/>
                  </a:cubicBezTo>
                  <a:cubicBezTo>
                    <a:pt x="15316" y="7558"/>
                    <a:pt x="15709" y="7558"/>
                    <a:pt x="15709" y="7558"/>
                  </a:cubicBezTo>
                  <a:cubicBezTo>
                    <a:pt x="15316" y="7098"/>
                    <a:pt x="14531" y="6639"/>
                    <a:pt x="14531" y="6179"/>
                  </a:cubicBezTo>
                  <a:cubicBezTo>
                    <a:pt x="14531" y="6179"/>
                    <a:pt x="14138" y="6179"/>
                    <a:pt x="14138" y="5719"/>
                  </a:cubicBezTo>
                  <a:cubicBezTo>
                    <a:pt x="14138" y="5719"/>
                    <a:pt x="14138" y="5260"/>
                    <a:pt x="13745" y="5260"/>
                  </a:cubicBezTo>
                  <a:cubicBezTo>
                    <a:pt x="13745" y="4800"/>
                    <a:pt x="13745" y="4800"/>
                    <a:pt x="13353" y="4800"/>
                  </a:cubicBezTo>
                  <a:cubicBezTo>
                    <a:pt x="12960" y="4800"/>
                    <a:pt x="12960" y="4800"/>
                    <a:pt x="12960" y="4341"/>
                  </a:cubicBezTo>
                  <a:cubicBezTo>
                    <a:pt x="12567" y="4341"/>
                    <a:pt x="12567" y="4341"/>
                    <a:pt x="12567" y="4341"/>
                  </a:cubicBezTo>
                  <a:cubicBezTo>
                    <a:pt x="12175" y="3881"/>
                    <a:pt x="11782" y="4341"/>
                    <a:pt x="11782" y="4341"/>
                  </a:cubicBezTo>
                  <a:cubicBezTo>
                    <a:pt x="10996" y="3881"/>
                    <a:pt x="10604" y="4341"/>
                    <a:pt x="9818" y="3881"/>
                  </a:cubicBezTo>
                  <a:cubicBezTo>
                    <a:pt x="9818" y="3881"/>
                    <a:pt x="9425" y="3422"/>
                    <a:pt x="9425" y="3422"/>
                  </a:cubicBezTo>
                  <a:cubicBezTo>
                    <a:pt x="8640" y="2962"/>
                    <a:pt x="8247" y="2502"/>
                    <a:pt x="7855" y="2043"/>
                  </a:cubicBezTo>
                  <a:cubicBezTo>
                    <a:pt x="7069" y="1583"/>
                    <a:pt x="6676" y="1124"/>
                    <a:pt x="5891" y="664"/>
                  </a:cubicBezTo>
                  <a:cubicBezTo>
                    <a:pt x="5891" y="664"/>
                    <a:pt x="5498" y="205"/>
                    <a:pt x="5105" y="205"/>
                  </a:cubicBezTo>
                  <a:cubicBezTo>
                    <a:pt x="5105" y="205"/>
                    <a:pt x="4713" y="-255"/>
                    <a:pt x="4320" y="205"/>
                  </a:cubicBezTo>
                  <a:cubicBezTo>
                    <a:pt x="3927" y="205"/>
                    <a:pt x="3927" y="205"/>
                    <a:pt x="3927" y="205"/>
                  </a:cubicBezTo>
                  <a:cubicBezTo>
                    <a:pt x="3142" y="664"/>
                    <a:pt x="2749" y="664"/>
                    <a:pt x="1964" y="664"/>
                  </a:cubicBezTo>
                  <a:cubicBezTo>
                    <a:pt x="2356" y="1124"/>
                    <a:pt x="2749" y="1583"/>
                    <a:pt x="3142" y="2043"/>
                  </a:cubicBezTo>
                  <a:cubicBezTo>
                    <a:pt x="2749" y="2502"/>
                    <a:pt x="2749" y="2502"/>
                    <a:pt x="2749" y="2962"/>
                  </a:cubicBezTo>
                  <a:cubicBezTo>
                    <a:pt x="2356" y="2962"/>
                    <a:pt x="1964" y="2962"/>
                    <a:pt x="1964" y="3422"/>
                  </a:cubicBezTo>
                  <a:cubicBezTo>
                    <a:pt x="1571" y="3422"/>
                    <a:pt x="1571" y="3881"/>
                    <a:pt x="1178" y="3881"/>
                  </a:cubicBezTo>
                  <a:cubicBezTo>
                    <a:pt x="1178" y="3881"/>
                    <a:pt x="393" y="3881"/>
                    <a:pt x="0" y="3881"/>
                  </a:cubicBezTo>
                  <a:cubicBezTo>
                    <a:pt x="0" y="4341"/>
                    <a:pt x="0" y="4800"/>
                    <a:pt x="0" y="5260"/>
                  </a:cubicBezTo>
                  <a:cubicBezTo>
                    <a:pt x="393" y="4800"/>
                    <a:pt x="1178" y="6639"/>
                    <a:pt x="1178" y="7098"/>
                  </a:cubicBezTo>
                  <a:cubicBezTo>
                    <a:pt x="1571" y="7558"/>
                    <a:pt x="1964" y="8017"/>
                    <a:pt x="2356" y="8936"/>
                  </a:cubicBezTo>
                  <a:cubicBezTo>
                    <a:pt x="2749" y="9396"/>
                    <a:pt x="2749" y="10315"/>
                    <a:pt x="3535" y="10775"/>
                  </a:cubicBezTo>
                  <a:cubicBezTo>
                    <a:pt x="3927" y="11234"/>
                    <a:pt x="4320" y="12154"/>
                    <a:pt x="4713" y="12613"/>
                  </a:cubicBezTo>
                  <a:cubicBezTo>
                    <a:pt x="4713" y="12613"/>
                    <a:pt x="4713" y="12613"/>
                    <a:pt x="4713" y="12613"/>
                  </a:cubicBezTo>
                  <a:cubicBezTo>
                    <a:pt x="4713" y="13073"/>
                    <a:pt x="4713" y="13073"/>
                    <a:pt x="4713" y="13532"/>
                  </a:cubicBezTo>
                  <a:cubicBezTo>
                    <a:pt x="4713" y="13992"/>
                    <a:pt x="4713" y="14451"/>
                    <a:pt x="4713" y="14911"/>
                  </a:cubicBezTo>
                  <a:cubicBezTo>
                    <a:pt x="5105" y="14911"/>
                    <a:pt x="5498" y="15830"/>
                    <a:pt x="5498" y="15830"/>
                  </a:cubicBezTo>
                  <a:cubicBezTo>
                    <a:pt x="5891" y="16290"/>
                    <a:pt x="5891" y="16290"/>
                    <a:pt x="5891" y="16290"/>
                  </a:cubicBezTo>
                  <a:cubicBezTo>
                    <a:pt x="6676" y="17209"/>
                    <a:pt x="7462" y="18588"/>
                    <a:pt x="7855" y="19507"/>
                  </a:cubicBezTo>
                  <a:cubicBezTo>
                    <a:pt x="8247" y="19966"/>
                    <a:pt x="8640" y="20885"/>
                    <a:pt x="9033" y="21345"/>
                  </a:cubicBezTo>
                  <a:cubicBezTo>
                    <a:pt x="9425" y="20885"/>
                    <a:pt x="9033" y="20885"/>
                    <a:pt x="9425" y="20426"/>
                  </a:cubicBezTo>
                  <a:cubicBezTo>
                    <a:pt x="9425" y="19966"/>
                    <a:pt x="9425" y="19966"/>
                    <a:pt x="9425" y="19966"/>
                  </a:cubicBezTo>
                  <a:cubicBezTo>
                    <a:pt x="9818" y="19966"/>
                    <a:pt x="9818" y="19966"/>
                    <a:pt x="9818" y="19966"/>
                  </a:cubicBezTo>
                  <a:cubicBezTo>
                    <a:pt x="10211" y="19966"/>
                    <a:pt x="10604" y="19966"/>
                    <a:pt x="10604" y="19966"/>
                  </a:cubicBezTo>
                  <a:cubicBezTo>
                    <a:pt x="10996" y="19966"/>
                    <a:pt x="10996" y="19966"/>
                    <a:pt x="11389" y="19966"/>
                  </a:cubicBezTo>
                  <a:cubicBezTo>
                    <a:pt x="11782" y="20426"/>
                    <a:pt x="12175" y="19966"/>
                    <a:pt x="12567" y="20426"/>
                  </a:cubicBezTo>
                  <a:cubicBezTo>
                    <a:pt x="12567" y="20426"/>
                    <a:pt x="12567" y="20426"/>
                    <a:pt x="12960" y="20426"/>
                  </a:cubicBezTo>
                  <a:cubicBezTo>
                    <a:pt x="12960" y="20426"/>
                    <a:pt x="12960" y="20426"/>
                    <a:pt x="13353" y="20885"/>
                  </a:cubicBezTo>
                  <a:cubicBezTo>
                    <a:pt x="13745" y="20885"/>
                    <a:pt x="13745" y="19507"/>
                    <a:pt x="14138" y="19047"/>
                  </a:cubicBezTo>
                  <a:cubicBezTo>
                    <a:pt x="14531" y="19047"/>
                    <a:pt x="14924" y="18588"/>
                    <a:pt x="15316" y="18588"/>
                  </a:cubicBezTo>
                  <a:cubicBezTo>
                    <a:pt x="16887" y="18128"/>
                    <a:pt x="18458" y="17668"/>
                    <a:pt x="20029" y="16749"/>
                  </a:cubicBezTo>
                  <a:cubicBezTo>
                    <a:pt x="20422" y="16749"/>
                    <a:pt x="20815" y="16749"/>
                    <a:pt x="20815" y="16749"/>
                  </a:cubicBezTo>
                  <a:cubicBezTo>
                    <a:pt x="21207" y="16290"/>
                    <a:pt x="20815" y="16290"/>
                    <a:pt x="21207" y="16290"/>
                  </a:cubicBezTo>
                  <a:cubicBezTo>
                    <a:pt x="21207" y="15830"/>
                    <a:pt x="21207" y="14911"/>
                    <a:pt x="21207" y="14451"/>
                  </a:cubicBezTo>
                  <a:cubicBezTo>
                    <a:pt x="21600" y="14451"/>
                    <a:pt x="21600" y="13992"/>
                    <a:pt x="21600" y="135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6" name="Shape">
              <a:extLst>
                <a:ext uri="{FF2B5EF4-FFF2-40B4-BE49-F238E27FC236}">
                  <a16:creationId xmlns:a16="http://schemas.microsoft.com/office/drawing/2014/main" id="{B7F67A1D-F72F-4DC5-9A39-B7B8E136F80E}"/>
                </a:ext>
              </a:extLst>
            </p:cNvPr>
            <p:cNvSpPr/>
            <p:nvPr/>
          </p:nvSpPr>
          <p:spPr>
            <a:xfrm>
              <a:off x="2185101" y="2079771"/>
              <a:ext cx="0" cy="8463"/>
            </a:xfrm>
            <a:custGeom>
              <a:avLst/>
              <a:gdLst/>
              <a:ahLst/>
              <a:cxnLst>
                <a:cxn ang="0">
                  <a:pos x="wd2" y="hd2"/>
                </a:cxn>
                <a:cxn ang="5400000">
                  <a:pos x="wd2" y="hd2"/>
                </a:cxn>
                <a:cxn ang="10800000">
                  <a:pos x="wd2" y="hd2"/>
                </a:cxn>
                <a:cxn ang="16200000">
                  <a:pos x="wd2" y="hd2"/>
                </a:cxn>
              </a:cxnLst>
              <a:rect l="0" t="0" r="r" b="b"/>
              <a:pathLst>
                <a:path h="16200" extrusionOk="0">
                  <a:moveTo>
                    <a:pt x="0" y="16200"/>
                  </a:moveTo>
                  <a:cubicBezTo>
                    <a:pt x="0" y="16200"/>
                    <a:pt x="0" y="16200"/>
                    <a:pt x="0" y="16200"/>
                  </a:cubicBezTo>
                  <a:cubicBezTo>
                    <a:pt x="0" y="16200"/>
                    <a:pt x="0" y="16200"/>
                    <a:pt x="0" y="16200"/>
                  </a:cubicBezTo>
                  <a:close/>
                  <a:moveTo>
                    <a:pt x="0" y="16200"/>
                  </a:moveTo>
                  <a:cubicBezTo>
                    <a:pt x="0" y="-5400"/>
                    <a:pt x="0" y="-5400"/>
                    <a:pt x="0" y="16200"/>
                  </a:cubicBezTo>
                  <a:cubicBezTo>
                    <a:pt x="0" y="16200"/>
                    <a:pt x="0" y="16200"/>
                    <a:pt x="0"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7" name="Shape">
              <a:extLst>
                <a:ext uri="{FF2B5EF4-FFF2-40B4-BE49-F238E27FC236}">
                  <a16:creationId xmlns:a16="http://schemas.microsoft.com/office/drawing/2014/main" id="{92F1D9EC-D5FC-44B0-AB1F-09D2C0BC660C}"/>
                </a:ext>
              </a:extLst>
            </p:cNvPr>
            <p:cNvSpPr/>
            <p:nvPr/>
          </p:nvSpPr>
          <p:spPr>
            <a:xfrm>
              <a:off x="4467088" y="2751344"/>
              <a:ext cx="40264" cy="68419"/>
            </a:xfrm>
            <a:custGeom>
              <a:avLst/>
              <a:gdLst/>
              <a:ahLst/>
              <a:cxnLst>
                <a:cxn ang="0">
                  <a:pos x="wd2" y="hd2"/>
                </a:cxn>
                <a:cxn ang="5400000">
                  <a:pos x="wd2" y="hd2"/>
                </a:cxn>
                <a:cxn ang="10800000">
                  <a:pos x="wd2" y="hd2"/>
                </a:cxn>
                <a:cxn ang="16200000">
                  <a:pos x="wd2" y="hd2"/>
                </a:cxn>
              </a:cxnLst>
              <a:rect l="0" t="0" r="r" b="b"/>
              <a:pathLst>
                <a:path w="21600" h="20546" extrusionOk="0">
                  <a:moveTo>
                    <a:pt x="21600" y="12600"/>
                  </a:moveTo>
                  <a:cubicBezTo>
                    <a:pt x="18000" y="9000"/>
                    <a:pt x="14400" y="7200"/>
                    <a:pt x="10800" y="3600"/>
                  </a:cubicBezTo>
                  <a:cubicBezTo>
                    <a:pt x="10800" y="3600"/>
                    <a:pt x="7200" y="0"/>
                    <a:pt x="3600" y="0"/>
                  </a:cubicBezTo>
                  <a:cubicBezTo>
                    <a:pt x="0" y="0"/>
                    <a:pt x="7200" y="1800"/>
                    <a:pt x="7200" y="1800"/>
                  </a:cubicBezTo>
                  <a:cubicBezTo>
                    <a:pt x="3600" y="1800"/>
                    <a:pt x="3600" y="1800"/>
                    <a:pt x="3600" y="1800"/>
                  </a:cubicBezTo>
                  <a:cubicBezTo>
                    <a:pt x="3600" y="1800"/>
                    <a:pt x="3600" y="3600"/>
                    <a:pt x="0" y="5400"/>
                  </a:cubicBezTo>
                  <a:cubicBezTo>
                    <a:pt x="0" y="5400"/>
                    <a:pt x="0" y="7200"/>
                    <a:pt x="0" y="9000"/>
                  </a:cubicBezTo>
                  <a:cubicBezTo>
                    <a:pt x="0" y="9000"/>
                    <a:pt x="0" y="9000"/>
                    <a:pt x="0" y="7200"/>
                  </a:cubicBezTo>
                  <a:cubicBezTo>
                    <a:pt x="0" y="10800"/>
                    <a:pt x="3600" y="12600"/>
                    <a:pt x="3600" y="14400"/>
                  </a:cubicBezTo>
                  <a:cubicBezTo>
                    <a:pt x="3600" y="16200"/>
                    <a:pt x="3600" y="18000"/>
                    <a:pt x="7200" y="19800"/>
                  </a:cubicBezTo>
                  <a:cubicBezTo>
                    <a:pt x="7200" y="21600"/>
                    <a:pt x="14400" y="19800"/>
                    <a:pt x="18000" y="18000"/>
                  </a:cubicBezTo>
                  <a:cubicBezTo>
                    <a:pt x="21600" y="18000"/>
                    <a:pt x="21600" y="16200"/>
                    <a:pt x="21600" y="12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8" name="Shape">
              <a:extLst>
                <a:ext uri="{FF2B5EF4-FFF2-40B4-BE49-F238E27FC236}">
                  <a16:creationId xmlns:a16="http://schemas.microsoft.com/office/drawing/2014/main" id="{347C26F9-DDEF-4787-BE07-65545F77B8BF}"/>
                </a:ext>
              </a:extLst>
            </p:cNvPr>
            <p:cNvSpPr/>
            <p:nvPr/>
          </p:nvSpPr>
          <p:spPr>
            <a:xfrm>
              <a:off x="2922870" y="2140991"/>
              <a:ext cx="199914" cy="138573"/>
            </a:xfrm>
            <a:custGeom>
              <a:avLst/>
              <a:gdLst/>
              <a:ahLst/>
              <a:cxnLst>
                <a:cxn ang="0">
                  <a:pos x="wd2" y="hd2"/>
                </a:cxn>
                <a:cxn ang="5400000">
                  <a:pos x="wd2" y="hd2"/>
                </a:cxn>
                <a:cxn ang="10800000">
                  <a:pos x="wd2" y="hd2"/>
                </a:cxn>
                <a:cxn ang="16200000">
                  <a:pos x="wd2" y="hd2"/>
                </a:cxn>
              </a:cxnLst>
              <a:rect l="0" t="0" r="r" b="b"/>
              <a:pathLst>
                <a:path w="21200" h="21600" extrusionOk="0">
                  <a:moveTo>
                    <a:pt x="20880" y="10330"/>
                  </a:moveTo>
                  <a:cubicBezTo>
                    <a:pt x="20880" y="11270"/>
                    <a:pt x="20880" y="10330"/>
                    <a:pt x="20880" y="10330"/>
                  </a:cubicBezTo>
                  <a:cubicBezTo>
                    <a:pt x="20880" y="10330"/>
                    <a:pt x="19440" y="11270"/>
                    <a:pt x="19440" y="11270"/>
                  </a:cubicBezTo>
                  <a:cubicBezTo>
                    <a:pt x="19440" y="11270"/>
                    <a:pt x="20160" y="11270"/>
                    <a:pt x="20160" y="11270"/>
                  </a:cubicBezTo>
                  <a:cubicBezTo>
                    <a:pt x="20160" y="11270"/>
                    <a:pt x="20160" y="12209"/>
                    <a:pt x="20880" y="12209"/>
                  </a:cubicBezTo>
                  <a:cubicBezTo>
                    <a:pt x="20880" y="12209"/>
                    <a:pt x="21600" y="11270"/>
                    <a:pt x="20880" y="10330"/>
                  </a:cubicBezTo>
                  <a:close/>
                  <a:moveTo>
                    <a:pt x="20880" y="5635"/>
                  </a:moveTo>
                  <a:cubicBezTo>
                    <a:pt x="21600" y="4696"/>
                    <a:pt x="20880" y="4696"/>
                    <a:pt x="20880" y="3757"/>
                  </a:cubicBezTo>
                  <a:cubicBezTo>
                    <a:pt x="20880" y="3757"/>
                    <a:pt x="20880" y="3757"/>
                    <a:pt x="20880" y="3757"/>
                  </a:cubicBezTo>
                  <a:cubicBezTo>
                    <a:pt x="20160" y="3757"/>
                    <a:pt x="20160" y="3757"/>
                    <a:pt x="20160" y="3757"/>
                  </a:cubicBezTo>
                  <a:cubicBezTo>
                    <a:pt x="20160" y="3757"/>
                    <a:pt x="19440" y="3757"/>
                    <a:pt x="19440" y="3757"/>
                  </a:cubicBezTo>
                  <a:cubicBezTo>
                    <a:pt x="19440" y="3757"/>
                    <a:pt x="19440" y="3757"/>
                    <a:pt x="18720" y="3757"/>
                  </a:cubicBezTo>
                  <a:cubicBezTo>
                    <a:pt x="18720" y="3757"/>
                    <a:pt x="18720" y="3757"/>
                    <a:pt x="18720" y="3757"/>
                  </a:cubicBezTo>
                  <a:cubicBezTo>
                    <a:pt x="18000" y="3757"/>
                    <a:pt x="18000" y="3757"/>
                    <a:pt x="18000" y="3757"/>
                  </a:cubicBezTo>
                  <a:cubicBezTo>
                    <a:pt x="18000" y="3757"/>
                    <a:pt x="18000" y="2817"/>
                    <a:pt x="18000" y="2817"/>
                  </a:cubicBezTo>
                  <a:cubicBezTo>
                    <a:pt x="18000" y="2817"/>
                    <a:pt x="17280" y="2817"/>
                    <a:pt x="16560" y="2817"/>
                  </a:cubicBezTo>
                  <a:cubicBezTo>
                    <a:pt x="16560" y="2817"/>
                    <a:pt x="16560" y="2817"/>
                    <a:pt x="16560" y="2817"/>
                  </a:cubicBezTo>
                  <a:cubicBezTo>
                    <a:pt x="16560" y="2817"/>
                    <a:pt x="16560" y="2817"/>
                    <a:pt x="16560" y="2817"/>
                  </a:cubicBezTo>
                  <a:cubicBezTo>
                    <a:pt x="15840" y="2817"/>
                    <a:pt x="15840" y="2817"/>
                    <a:pt x="15840" y="2817"/>
                  </a:cubicBezTo>
                  <a:cubicBezTo>
                    <a:pt x="15120" y="2817"/>
                    <a:pt x="13680" y="2817"/>
                    <a:pt x="13680" y="1878"/>
                  </a:cubicBezTo>
                  <a:cubicBezTo>
                    <a:pt x="12960" y="1878"/>
                    <a:pt x="12960" y="1878"/>
                    <a:pt x="12960" y="1878"/>
                  </a:cubicBezTo>
                  <a:cubicBezTo>
                    <a:pt x="12960" y="1878"/>
                    <a:pt x="12960" y="1878"/>
                    <a:pt x="12960" y="1878"/>
                  </a:cubicBezTo>
                  <a:cubicBezTo>
                    <a:pt x="12960" y="939"/>
                    <a:pt x="12960" y="939"/>
                    <a:pt x="12960" y="939"/>
                  </a:cubicBezTo>
                  <a:cubicBezTo>
                    <a:pt x="12240" y="939"/>
                    <a:pt x="11520" y="939"/>
                    <a:pt x="10800" y="939"/>
                  </a:cubicBezTo>
                  <a:cubicBezTo>
                    <a:pt x="10800" y="939"/>
                    <a:pt x="10080" y="939"/>
                    <a:pt x="10080" y="939"/>
                  </a:cubicBezTo>
                  <a:cubicBezTo>
                    <a:pt x="10080" y="939"/>
                    <a:pt x="10080" y="939"/>
                    <a:pt x="9360" y="939"/>
                  </a:cubicBezTo>
                  <a:cubicBezTo>
                    <a:pt x="8640" y="939"/>
                    <a:pt x="7920" y="939"/>
                    <a:pt x="6480" y="939"/>
                  </a:cubicBezTo>
                  <a:cubicBezTo>
                    <a:pt x="5760" y="939"/>
                    <a:pt x="4320" y="939"/>
                    <a:pt x="3600" y="939"/>
                  </a:cubicBezTo>
                  <a:cubicBezTo>
                    <a:pt x="2880" y="0"/>
                    <a:pt x="2880" y="0"/>
                    <a:pt x="2160" y="0"/>
                  </a:cubicBezTo>
                  <a:cubicBezTo>
                    <a:pt x="1440" y="0"/>
                    <a:pt x="1440" y="939"/>
                    <a:pt x="720" y="939"/>
                  </a:cubicBezTo>
                  <a:cubicBezTo>
                    <a:pt x="720" y="939"/>
                    <a:pt x="0" y="939"/>
                    <a:pt x="0" y="1878"/>
                  </a:cubicBezTo>
                  <a:cubicBezTo>
                    <a:pt x="0" y="1878"/>
                    <a:pt x="0" y="2817"/>
                    <a:pt x="0" y="2817"/>
                  </a:cubicBezTo>
                  <a:cubicBezTo>
                    <a:pt x="0" y="2817"/>
                    <a:pt x="0" y="2817"/>
                    <a:pt x="0" y="2817"/>
                  </a:cubicBezTo>
                  <a:cubicBezTo>
                    <a:pt x="0" y="2817"/>
                    <a:pt x="0" y="2817"/>
                    <a:pt x="720" y="2817"/>
                  </a:cubicBezTo>
                  <a:cubicBezTo>
                    <a:pt x="720" y="3757"/>
                    <a:pt x="720" y="3757"/>
                    <a:pt x="0" y="3757"/>
                  </a:cubicBezTo>
                  <a:cubicBezTo>
                    <a:pt x="720" y="3757"/>
                    <a:pt x="720" y="3757"/>
                    <a:pt x="720" y="3757"/>
                  </a:cubicBezTo>
                  <a:cubicBezTo>
                    <a:pt x="720" y="3757"/>
                    <a:pt x="0" y="4696"/>
                    <a:pt x="0" y="4696"/>
                  </a:cubicBezTo>
                  <a:cubicBezTo>
                    <a:pt x="720" y="5635"/>
                    <a:pt x="720" y="4696"/>
                    <a:pt x="1440" y="4696"/>
                  </a:cubicBezTo>
                  <a:cubicBezTo>
                    <a:pt x="1440" y="4696"/>
                    <a:pt x="1440" y="4696"/>
                    <a:pt x="1440" y="4696"/>
                  </a:cubicBezTo>
                  <a:cubicBezTo>
                    <a:pt x="1440" y="5635"/>
                    <a:pt x="1440" y="4696"/>
                    <a:pt x="1440" y="5635"/>
                  </a:cubicBezTo>
                  <a:cubicBezTo>
                    <a:pt x="1440" y="5635"/>
                    <a:pt x="2880" y="5635"/>
                    <a:pt x="2880" y="5635"/>
                  </a:cubicBezTo>
                  <a:cubicBezTo>
                    <a:pt x="2880" y="5635"/>
                    <a:pt x="2880" y="4696"/>
                    <a:pt x="2880" y="4696"/>
                  </a:cubicBezTo>
                  <a:cubicBezTo>
                    <a:pt x="3600" y="4696"/>
                    <a:pt x="3600" y="4696"/>
                    <a:pt x="3600" y="4696"/>
                  </a:cubicBezTo>
                  <a:cubicBezTo>
                    <a:pt x="4320" y="5635"/>
                    <a:pt x="3600" y="4696"/>
                    <a:pt x="4320" y="5635"/>
                  </a:cubicBezTo>
                  <a:cubicBezTo>
                    <a:pt x="4320" y="5635"/>
                    <a:pt x="4320" y="5635"/>
                    <a:pt x="4320" y="5635"/>
                  </a:cubicBezTo>
                  <a:cubicBezTo>
                    <a:pt x="4320" y="5635"/>
                    <a:pt x="4320" y="5635"/>
                    <a:pt x="4320" y="5635"/>
                  </a:cubicBezTo>
                  <a:cubicBezTo>
                    <a:pt x="5040" y="6574"/>
                    <a:pt x="4320" y="6574"/>
                    <a:pt x="4320" y="6574"/>
                  </a:cubicBezTo>
                  <a:cubicBezTo>
                    <a:pt x="3600" y="7513"/>
                    <a:pt x="3600" y="7513"/>
                    <a:pt x="3600" y="8452"/>
                  </a:cubicBezTo>
                  <a:cubicBezTo>
                    <a:pt x="3600" y="8452"/>
                    <a:pt x="3600" y="9391"/>
                    <a:pt x="3600" y="9391"/>
                  </a:cubicBezTo>
                  <a:cubicBezTo>
                    <a:pt x="3600" y="9391"/>
                    <a:pt x="2880" y="9391"/>
                    <a:pt x="2880" y="9391"/>
                  </a:cubicBezTo>
                  <a:cubicBezTo>
                    <a:pt x="2880" y="9391"/>
                    <a:pt x="2880" y="10330"/>
                    <a:pt x="2880" y="10330"/>
                  </a:cubicBezTo>
                  <a:cubicBezTo>
                    <a:pt x="2880" y="11270"/>
                    <a:pt x="2880" y="11270"/>
                    <a:pt x="2160" y="11270"/>
                  </a:cubicBezTo>
                  <a:cubicBezTo>
                    <a:pt x="2160" y="11270"/>
                    <a:pt x="2880" y="12209"/>
                    <a:pt x="2880" y="13148"/>
                  </a:cubicBezTo>
                  <a:cubicBezTo>
                    <a:pt x="2880" y="14087"/>
                    <a:pt x="2160" y="14087"/>
                    <a:pt x="2160" y="14087"/>
                  </a:cubicBezTo>
                  <a:cubicBezTo>
                    <a:pt x="2160" y="15026"/>
                    <a:pt x="2880" y="15026"/>
                    <a:pt x="2880" y="15026"/>
                  </a:cubicBezTo>
                  <a:cubicBezTo>
                    <a:pt x="2880" y="15965"/>
                    <a:pt x="2160" y="15965"/>
                    <a:pt x="2160" y="16904"/>
                  </a:cubicBezTo>
                  <a:cubicBezTo>
                    <a:pt x="1440" y="17843"/>
                    <a:pt x="2160" y="18783"/>
                    <a:pt x="2880" y="17843"/>
                  </a:cubicBezTo>
                  <a:cubicBezTo>
                    <a:pt x="2880" y="17843"/>
                    <a:pt x="3600" y="18783"/>
                    <a:pt x="3600" y="18783"/>
                  </a:cubicBezTo>
                  <a:cubicBezTo>
                    <a:pt x="3600" y="18783"/>
                    <a:pt x="3600" y="18783"/>
                    <a:pt x="4320" y="18783"/>
                  </a:cubicBezTo>
                  <a:cubicBezTo>
                    <a:pt x="2880" y="19722"/>
                    <a:pt x="4320" y="21600"/>
                    <a:pt x="5040" y="21600"/>
                  </a:cubicBezTo>
                  <a:cubicBezTo>
                    <a:pt x="5760" y="21600"/>
                    <a:pt x="5760" y="20661"/>
                    <a:pt x="5760" y="19722"/>
                  </a:cubicBezTo>
                  <a:cubicBezTo>
                    <a:pt x="6480" y="19722"/>
                    <a:pt x="6480" y="19722"/>
                    <a:pt x="6480" y="19722"/>
                  </a:cubicBezTo>
                  <a:cubicBezTo>
                    <a:pt x="7200" y="19722"/>
                    <a:pt x="7200" y="19722"/>
                    <a:pt x="7200" y="19722"/>
                  </a:cubicBezTo>
                  <a:cubicBezTo>
                    <a:pt x="8640" y="18783"/>
                    <a:pt x="10080" y="19722"/>
                    <a:pt x="10800" y="18783"/>
                  </a:cubicBezTo>
                  <a:cubicBezTo>
                    <a:pt x="11520" y="18783"/>
                    <a:pt x="11520" y="17843"/>
                    <a:pt x="12240" y="17843"/>
                  </a:cubicBezTo>
                  <a:cubicBezTo>
                    <a:pt x="12240" y="17843"/>
                    <a:pt x="12240" y="16904"/>
                    <a:pt x="12960" y="16904"/>
                  </a:cubicBezTo>
                  <a:cubicBezTo>
                    <a:pt x="12960" y="16904"/>
                    <a:pt x="13680" y="16904"/>
                    <a:pt x="13680" y="16904"/>
                  </a:cubicBezTo>
                  <a:cubicBezTo>
                    <a:pt x="12960" y="15965"/>
                    <a:pt x="14400" y="15026"/>
                    <a:pt x="14400" y="14087"/>
                  </a:cubicBezTo>
                  <a:cubicBezTo>
                    <a:pt x="15120" y="14087"/>
                    <a:pt x="15840" y="14087"/>
                    <a:pt x="15840" y="13148"/>
                  </a:cubicBezTo>
                  <a:cubicBezTo>
                    <a:pt x="15840" y="13148"/>
                    <a:pt x="15120" y="13148"/>
                    <a:pt x="15120" y="12209"/>
                  </a:cubicBezTo>
                  <a:cubicBezTo>
                    <a:pt x="14400" y="11270"/>
                    <a:pt x="15120" y="10330"/>
                    <a:pt x="15840" y="9391"/>
                  </a:cubicBezTo>
                  <a:cubicBezTo>
                    <a:pt x="16560" y="8452"/>
                    <a:pt x="17280" y="8452"/>
                    <a:pt x="16560" y="8452"/>
                  </a:cubicBezTo>
                  <a:cubicBezTo>
                    <a:pt x="18000" y="7513"/>
                    <a:pt x="19440" y="6574"/>
                    <a:pt x="20880" y="56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39" name="Shape">
              <a:extLst>
                <a:ext uri="{FF2B5EF4-FFF2-40B4-BE49-F238E27FC236}">
                  <a16:creationId xmlns:a16="http://schemas.microsoft.com/office/drawing/2014/main" id="{CB57D294-911F-4359-9E2C-0BFED9312BDB}"/>
                </a:ext>
              </a:extLst>
            </p:cNvPr>
            <p:cNvSpPr/>
            <p:nvPr/>
          </p:nvSpPr>
          <p:spPr>
            <a:xfrm>
              <a:off x="3478267" y="2706036"/>
              <a:ext cx="203686"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6356"/>
                  </a:moveTo>
                  <a:cubicBezTo>
                    <a:pt x="20160" y="14756"/>
                    <a:pt x="19440" y="12356"/>
                    <a:pt x="18720" y="11556"/>
                  </a:cubicBezTo>
                  <a:cubicBezTo>
                    <a:pt x="18000" y="10756"/>
                    <a:pt x="17280" y="10756"/>
                    <a:pt x="17280" y="9956"/>
                  </a:cubicBezTo>
                  <a:cubicBezTo>
                    <a:pt x="17280" y="8356"/>
                    <a:pt x="18000" y="9956"/>
                    <a:pt x="18720" y="9156"/>
                  </a:cubicBezTo>
                  <a:cubicBezTo>
                    <a:pt x="19440" y="9156"/>
                    <a:pt x="18720" y="8356"/>
                    <a:pt x="18720" y="8356"/>
                  </a:cubicBezTo>
                  <a:cubicBezTo>
                    <a:pt x="18720" y="7556"/>
                    <a:pt x="18720" y="7556"/>
                    <a:pt x="18720" y="6756"/>
                  </a:cubicBezTo>
                  <a:cubicBezTo>
                    <a:pt x="18720" y="6756"/>
                    <a:pt x="18720" y="6756"/>
                    <a:pt x="18720" y="6756"/>
                  </a:cubicBezTo>
                  <a:cubicBezTo>
                    <a:pt x="18720" y="6756"/>
                    <a:pt x="18720" y="6756"/>
                    <a:pt x="18720" y="6756"/>
                  </a:cubicBezTo>
                  <a:cubicBezTo>
                    <a:pt x="18720" y="6756"/>
                    <a:pt x="18720" y="5956"/>
                    <a:pt x="18720" y="5956"/>
                  </a:cubicBezTo>
                  <a:cubicBezTo>
                    <a:pt x="18720" y="5156"/>
                    <a:pt x="18720" y="5156"/>
                    <a:pt x="18720" y="4356"/>
                  </a:cubicBezTo>
                  <a:cubicBezTo>
                    <a:pt x="18000" y="4356"/>
                    <a:pt x="18000" y="4356"/>
                    <a:pt x="17280" y="3556"/>
                  </a:cubicBezTo>
                  <a:cubicBezTo>
                    <a:pt x="17280" y="3556"/>
                    <a:pt x="17280" y="3556"/>
                    <a:pt x="17280" y="3556"/>
                  </a:cubicBezTo>
                  <a:cubicBezTo>
                    <a:pt x="17280" y="3556"/>
                    <a:pt x="17280" y="2756"/>
                    <a:pt x="17280" y="2756"/>
                  </a:cubicBezTo>
                  <a:cubicBezTo>
                    <a:pt x="17280" y="1956"/>
                    <a:pt x="17280" y="1156"/>
                    <a:pt x="17280" y="356"/>
                  </a:cubicBezTo>
                  <a:cubicBezTo>
                    <a:pt x="16560" y="356"/>
                    <a:pt x="15840" y="-444"/>
                    <a:pt x="16560" y="356"/>
                  </a:cubicBezTo>
                  <a:cubicBezTo>
                    <a:pt x="15840" y="356"/>
                    <a:pt x="15840" y="356"/>
                    <a:pt x="15120" y="356"/>
                  </a:cubicBezTo>
                  <a:cubicBezTo>
                    <a:pt x="15840" y="1156"/>
                    <a:pt x="15840" y="1956"/>
                    <a:pt x="15840" y="2756"/>
                  </a:cubicBezTo>
                  <a:cubicBezTo>
                    <a:pt x="15120" y="3556"/>
                    <a:pt x="14400" y="5156"/>
                    <a:pt x="13680" y="5956"/>
                  </a:cubicBezTo>
                  <a:cubicBezTo>
                    <a:pt x="12240" y="6756"/>
                    <a:pt x="11520" y="4356"/>
                    <a:pt x="10800" y="5156"/>
                  </a:cubicBezTo>
                  <a:cubicBezTo>
                    <a:pt x="10080" y="5156"/>
                    <a:pt x="10800" y="5956"/>
                    <a:pt x="10080" y="5956"/>
                  </a:cubicBezTo>
                  <a:cubicBezTo>
                    <a:pt x="9360" y="5956"/>
                    <a:pt x="8640" y="5956"/>
                    <a:pt x="9360" y="6756"/>
                  </a:cubicBezTo>
                  <a:cubicBezTo>
                    <a:pt x="8640" y="6756"/>
                    <a:pt x="7920" y="6756"/>
                    <a:pt x="7200" y="6756"/>
                  </a:cubicBezTo>
                  <a:cubicBezTo>
                    <a:pt x="7200" y="6756"/>
                    <a:pt x="7200" y="6756"/>
                    <a:pt x="7200" y="5956"/>
                  </a:cubicBezTo>
                  <a:cubicBezTo>
                    <a:pt x="7200" y="5956"/>
                    <a:pt x="6480" y="5956"/>
                    <a:pt x="5760" y="5956"/>
                  </a:cubicBezTo>
                  <a:cubicBezTo>
                    <a:pt x="5760" y="5956"/>
                    <a:pt x="5040" y="6756"/>
                    <a:pt x="5040" y="6756"/>
                  </a:cubicBezTo>
                  <a:cubicBezTo>
                    <a:pt x="4320" y="5956"/>
                    <a:pt x="3600" y="5156"/>
                    <a:pt x="3600" y="5156"/>
                  </a:cubicBezTo>
                  <a:cubicBezTo>
                    <a:pt x="3600" y="4356"/>
                    <a:pt x="3600" y="4356"/>
                    <a:pt x="3600" y="4356"/>
                  </a:cubicBezTo>
                  <a:cubicBezTo>
                    <a:pt x="2880" y="4356"/>
                    <a:pt x="2880" y="4356"/>
                    <a:pt x="2160" y="4356"/>
                  </a:cubicBezTo>
                  <a:cubicBezTo>
                    <a:pt x="2160" y="5156"/>
                    <a:pt x="2160" y="4356"/>
                    <a:pt x="1440" y="5156"/>
                  </a:cubicBezTo>
                  <a:cubicBezTo>
                    <a:pt x="1440" y="5956"/>
                    <a:pt x="1440" y="6756"/>
                    <a:pt x="1440" y="6756"/>
                  </a:cubicBezTo>
                  <a:cubicBezTo>
                    <a:pt x="1440" y="7556"/>
                    <a:pt x="1440" y="7556"/>
                    <a:pt x="720" y="8356"/>
                  </a:cubicBezTo>
                  <a:cubicBezTo>
                    <a:pt x="720" y="8356"/>
                    <a:pt x="720" y="8356"/>
                    <a:pt x="0" y="8356"/>
                  </a:cubicBezTo>
                  <a:cubicBezTo>
                    <a:pt x="720" y="9156"/>
                    <a:pt x="0" y="9156"/>
                    <a:pt x="720" y="9956"/>
                  </a:cubicBezTo>
                  <a:cubicBezTo>
                    <a:pt x="1440" y="9956"/>
                    <a:pt x="2160" y="9956"/>
                    <a:pt x="2160" y="10756"/>
                  </a:cubicBezTo>
                  <a:cubicBezTo>
                    <a:pt x="2160" y="10756"/>
                    <a:pt x="2160" y="11556"/>
                    <a:pt x="2160" y="11556"/>
                  </a:cubicBezTo>
                  <a:cubicBezTo>
                    <a:pt x="2880" y="11556"/>
                    <a:pt x="3600" y="12356"/>
                    <a:pt x="3600" y="12356"/>
                  </a:cubicBezTo>
                  <a:cubicBezTo>
                    <a:pt x="3600" y="13156"/>
                    <a:pt x="4320" y="13156"/>
                    <a:pt x="4320" y="13156"/>
                  </a:cubicBezTo>
                  <a:cubicBezTo>
                    <a:pt x="4320" y="13156"/>
                    <a:pt x="4320" y="13956"/>
                    <a:pt x="4320" y="13956"/>
                  </a:cubicBezTo>
                  <a:cubicBezTo>
                    <a:pt x="5040" y="14756"/>
                    <a:pt x="5760" y="14756"/>
                    <a:pt x="5760" y="15556"/>
                  </a:cubicBezTo>
                  <a:cubicBezTo>
                    <a:pt x="6480" y="15556"/>
                    <a:pt x="5760" y="16356"/>
                    <a:pt x="6480" y="16356"/>
                  </a:cubicBezTo>
                  <a:cubicBezTo>
                    <a:pt x="6480" y="17156"/>
                    <a:pt x="6480" y="17156"/>
                    <a:pt x="7200" y="17156"/>
                  </a:cubicBezTo>
                  <a:cubicBezTo>
                    <a:pt x="7200" y="17956"/>
                    <a:pt x="7920" y="18756"/>
                    <a:pt x="8640" y="18756"/>
                  </a:cubicBezTo>
                  <a:cubicBezTo>
                    <a:pt x="8640" y="18756"/>
                    <a:pt x="8640" y="18756"/>
                    <a:pt x="9360" y="18756"/>
                  </a:cubicBezTo>
                  <a:cubicBezTo>
                    <a:pt x="9360" y="18756"/>
                    <a:pt x="9360" y="18756"/>
                    <a:pt x="9360" y="18756"/>
                  </a:cubicBezTo>
                  <a:cubicBezTo>
                    <a:pt x="9360" y="18756"/>
                    <a:pt x="9360" y="18756"/>
                    <a:pt x="10080" y="18756"/>
                  </a:cubicBezTo>
                  <a:cubicBezTo>
                    <a:pt x="10080" y="18756"/>
                    <a:pt x="10080" y="18756"/>
                    <a:pt x="10080" y="17956"/>
                  </a:cubicBezTo>
                  <a:cubicBezTo>
                    <a:pt x="10800" y="17956"/>
                    <a:pt x="10800" y="17956"/>
                    <a:pt x="10800" y="17956"/>
                  </a:cubicBezTo>
                  <a:cubicBezTo>
                    <a:pt x="11520" y="18756"/>
                    <a:pt x="11520" y="19556"/>
                    <a:pt x="11520" y="19556"/>
                  </a:cubicBezTo>
                  <a:cubicBezTo>
                    <a:pt x="11520" y="19556"/>
                    <a:pt x="12240" y="19556"/>
                    <a:pt x="12240" y="19556"/>
                  </a:cubicBezTo>
                  <a:cubicBezTo>
                    <a:pt x="12240" y="20356"/>
                    <a:pt x="12240" y="20356"/>
                    <a:pt x="12240" y="20356"/>
                  </a:cubicBezTo>
                  <a:cubicBezTo>
                    <a:pt x="12960" y="20356"/>
                    <a:pt x="12960" y="20356"/>
                    <a:pt x="12960" y="21156"/>
                  </a:cubicBezTo>
                  <a:cubicBezTo>
                    <a:pt x="12960" y="20356"/>
                    <a:pt x="13680" y="20356"/>
                    <a:pt x="13680" y="20356"/>
                  </a:cubicBezTo>
                  <a:cubicBezTo>
                    <a:pt x="14400" y="20356"/>
                    <a:pt x="15120" y="20356"/>
                    <a:pt x="15120" y="20356"/>
                  </a:cubicBezTo>
                  <a:cubicBezTo>
                    <a:pt x="15120" y="20356"/>
                    <a:pt x="15120" y="21156"/>
                    <a:pt x="15120" y="21156"/>
                  </a:cubicBezTo>
                  <a:cubicBezTo>
                    <a:pt x="15840" y="21156"/>
                    <a:pt x="15840" y="20356"/>
                    <a:pt x="15840" y="20356"/>
                  </a:cubicBezTo>
                  <a:cubicBezTo>
                    <a:pt x="15840" y="20356"/>
                    <a:pt x="16560" y="19556"/>
                    <a:pt x="17280" y="19556"/>
                  </a:cubicBezTo>
                  <a:cubicBezTo>
                    <a:pt x="17280" y="19556"/>
                    <a:pt x="17280" y="20356"/>
                    <a:pt x="18000" y="20356"/>
                  </a:cubicBezTo>
                  <a:cubicBezTo>
                    <a:pt x="18720" y="20356"/>
                    <a:pt x="18720" y="19556"/>
                    <a:pt x="18720" y="18756"/>
                  </a:cubicBezTo>
                  <a:cubicBezTo>
                    <a:pt x="19440" y="17956"/>
                    <a:pt x="20880" y="17156"/>
                    <a:pt x="21600" y="163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0" name="Shape">
              <a:extLst>
                <a:ext uri="{FF2B5EF4-FFF2-40B4-BE49-F238E27FC236}">
                  <a16:creationId xmlns:a16="http://schemas.microsoft.com/office/drawing/2014/main" id="{7349E28A-7863-4798-A9E3-5B5941D2A1BA}"/>
                </a:ext>
              </a:extLst>
            </p:cNvPr>
            <p:cNvSpPr/>
            <p:nvPr/>
          </p:nvSpPr>
          <p:spPr>
            <a:xfrm>
              <a:off x="5164593" y="2230904"/>
              <a:ext cx="67501" cy="79336"/>
            </a:xfrm>
            <a:custGeom>
              <a:avLst/>
              <a:gdLst/>
              <a:ahLst/>
              <a:cxnLst>
                <a:cxn ang="0">
                  <a:pos x="wd2" y="hd2"/>
                </a:cxn>
                <a:cxn ang="5400000">
                  <a:pos x="wd2" y="hd2"/>
                </a:cxn>
                <a:cxn ang="10800000">
                  <a:pos x="wd2" y="hd2"/>
                </a:cxn>
                <a:cxn ang="16200000">
                  <a:pos x="wd2" y="hd2"/>
                </a:cxn>
              </a:cxnLst>
              <a:rect l="0" t="0" r="r" b="b"/>
              <a:pathLst>
                <a:path w="21600" h="21600" extrusionOk="0">
                  <a:moveTo>
                    <a:pt x="8640" y="21600"/>
                  </a:moveTo>
                  <a:cubicBezTo>
                    <a:pt x="10800" y="21600"/>
                    <a:pt x="10800" y="21600"/>
                    <a:pt x="8640" y="21600"/>
                  </a:cubicBezTo>
                  <a:cubicBezTo>
                    <a:pt x="8640" y="21600"/>
                    <a:pt x="8640" y="21600"/>
                    <a:pt x="8640" y="21600"/>
                  </a:cubicBezTo>
                  <a:close/>
                  <a:moveTo>
                    <a:pt x="21600" y="13292"/>
                  </a:moveTo>
                  <a:cubicBezTo>
                    <a:pt x="21600" y="13292"/>
                    <a:pt x="21600" y="13292"/>
                    <a:pt x="21600" y="13292"/>
                  </a:cubicBezTo>
                  <a:cubicBezTo>
                    <a:pt x="19440" y="13292"/>
                    <a:pt x="17280" y="8308"/>
                    <a:pt x="17280" y="6646"/>
                  </a:cubicBezTo>
                  <a:cubicBezTo>
                    <a:pt x="12960" y="4985"/>
                    <a:pt x="10800" y="1662"/>
                    <a:pt x="6480" y="0"/>
                  </a:cubicBezTo>
                  <a:cubicBezTo>
                    <a:pt x="6480" y="3323"/>
                    <a:pt x="0" y="0"/>
                    <a:pt x="0" y="3323"/>
                  </a:cubicBezTo>
                  <a:cubicBezTo>
                    <a:pt x="0" y="4985"/>
                    <a:pt x="4320" y="8308"/>
                    <a:pt x="4320" y="8308"/>
                  </a:cubicBezTo>
                  <a:cubicBezTo>
                    <a:pt x="4320" y="8308"/>
                    <a:pt x="2160" y="8308"/>
                    <a:pt x="2160" y="8308"/>
                  </a:cubicBezTo>
                  <a:cubicBezTo>
                    <a:pt x="0" y="8308"/>
                    <a:pt x="2160" y="9969"/>
                    <a:pt x="2160" y="9969"/>
                  </a:cubicBezTo>
                  <a:cubicBezTo>
                    <a:pt x="4320" y="11631"/>
                    <a:pt x="4320" y="11631"/>
                    <a:pt x="4320" y="13292"/>
                  </a:cubicBezTo>
                  <a:cubicBezTo>
                    <a:pt x="6480" y="13292"/>
                    <a:pt x="6480" y="13292"/>
                    <a:pt x="6480" y="14954"/>
                  </a:cubicBezTo>
                  <a:cubicBezTo>
                    <a:pt x="6480" y="14954"/>
                    <a:pt x="4320" y="14954"/>
                    <a:pt x="6480" y="14954"/>
                  </a:cubicBezTo>
                  <a:cubicBezTo>
                    <a:pt x="4320" y="16615"/>
                    <a:pt x="6480" y="19938"/>
                    <a:pt x="8640" y="18277"/>
                  </a:cubicBezTo>
                  <a:cubicBezTo>
                    <a:pt x="8640" y="18277"/>
                    <a:pt x="8640" y="19938"/>
                    <a:pt x="6480" y="19938"/>
                  </a:cubicBezTo>
                  <a:cubicBezTo>
                    <a:pt x="6480" y="19938"/>
                    <a:pt x="8640" y="19938"/>
                    <a:pt x="8640" y="19938"/>
                  </a:cubicBezTo>
                  <a:cubicBezTo>
                    <a:pt x="6480" y="19938"/>
                    <a:pt x="6480" y="19938"/>
                    <a:pt x="6480" y="19938"/>
                  </a:cubicBezTo>
                  <a:cubicBezTo>
                    <a:pt x="6480" y="19938"/>
                    <a:pt x="8640" y="21600"/>
                    <a:pt x="8640" y="21600"/>
                  </a:cubicBezTo>
                  <a:cubicBezTo>
                    <a:pt x="8640" y="19938"/>
                    <a:pt x="10800" y="21600"/>
                    <a:pt x="10800" y="19938"/>
                  </a:cubicBezTo>
                  <a:cubicBezTo>
                    <a:pt x="10800" y="19938"/>
                    <a:pt x="10800" y="19938"/>
                    <a:pt x="10800" y="19938"/>
                  </a:cubicBezTo>
                  <a:cubicBezTo>
                    <a:pt x="10800" y="19938"/>
                    <a:pt x="12960" y="21600"/>
                    <a:pt x="12960" y="19938"/>
                  </a:cubicBezTo>
                  <a:cubicBezTo>
                    <a:pt x="12960" y="19938"/>
                    <a:pt x="10800" y="19938"/>
                    <a:pt x="12960" y="18277"/>
                  </a:cubicBezTo>
                  <a:cubicBezTo>
                    <a:pt x="12960" y="18277"/>
                    <a:pt x="12960" y="19938"/>
                    <a:pt x="15120" y="19938"/>
                  </a:cubicBezTo>
                  <a:cubicBezTo>
                    <a:pt x="15120" y="19938"/>
                    <a:pt x="12960" y="18277"/>
                    <a:pt x="12960" y="18277"/>
                  </a:cubicBezTo>
                  <a:cubicBezTo>
                    <a:pt x="15120" y="16615"/>
                    <a:pt x="17280" y="18277"/>
                    <a:pt x="17280" y="18277"/>
                  </a:cubicBezTo>
                  <a:cubicBezTo>
                    <a:pt x="15120" y="16615"/>
                    <a:pt x="19440" y="18277"/>
                    <a:pt x="19440" y="16615"/>
                  </a:cubicBezTo>
                  <a:cubicBezTo>
                    <a:pt x="21600" y="16615"/>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1" name="Shape">
              <a:extLst>
                <a:ext uri="{FF2B5EF4-FFF2-40B4-BE49-F238E27FC236}">
                  <a16:creationId xmlns:a16="http://schemas.microsoft.com/office/drawing/2014/main" id="{E6269634-C535-4605-A513-630066CE97C1}"/>
                </a:ext>
              </a:extLst>
            </p:cNvPr>
            <p:cNvSpPr/>
            <p:nvPr/>
          </p:nvSpPr>
          <p:spPr>
            <a:xfrm>
              <a:off x="3343266" y="3324673"/>
              <a:ext cx="284212" cy="229544"/>
            </a:xfrm>
            <a:custGeom>
              <a:avLst/>
              <a:gdLst/>
              <a:ahLst/>
              <a:cxnLst>
                <a:cxn ang="0">
                  <a:pos x="wd2" y="hd2"/>
                </a:cxn>
                <a:cxn ang="5400000">
                  <a:pos x="wd2" y="hd2"/>
                </a:cxn>
                <a:cxn ang="10800000">
                  <a:pos x="wd2" y="hd2"/>
                </a:cxn>
                <a:cxn ang="16200000">
                  <a:pos x="wd2" y="hd2"/>
                </a:cxn>
              </a:cxnLst>
              <a:rect l="0" t="0" r="r" b="b"/>
              <a:pathLst>
                <a:path w="21600" h="21600" extrusionOk="0">
                  <a:moveTo>
                    <a:pt x="21086" y="7958"/>
                  </a:moveTo>
                  <a:cubicBezTo>
                    <a:pt x="21086" y="7958"/>
                    <a:pt x="20571" y="7958"/>
                    <a:pt x="20057" y="7958"/>
                  </a:cubicBezTo>
                  <a:cubicBezTo>
                    <a:pt x="20057" y="7958"/>
                    <a:pt x="20571" y="8526"/>
                    <a:pt x="20057" y="8526"/>
                  </a:cubicBezTo>
                  <a:cubicBezTo>
                    <a:pt x="19543" y="9095"/>
                    <a:pt x="19029" y="8526"/>
                    <a:pt x="18514" y="7958"/>
                  </a:cubicBezTo>
                  <a:cubicBezTo>
                    <a:pt x="18514" y="7389"/>
                    <a:pt x="19029" y="6253"/>
                    <a:pt x="19543" y="6253"/>
                  </a:cubicBezTo>
                  <a:cubicBezTo>
                    <a:pt x="19543" y="6253"/>
                    <a:pt x="19543" y="6253"/>
                    <a:pt x="19543" y="6253"/>
                  </a:cubicBezTo>
                  <a:cubicBezTo>
                    <a:pt x="20057" y="6253"/>
                    <a:pt x="20057" y="6821"/>
                    <a:pt x="20057" y="6253"/>
                  </a:cubicBezTo>
                  <a:cubicBezTo>
                    <a:pt x="20571" y="5684"/>
                    <a:pt x="20057" y="5116"/>
                    <a:pt x="20057" y="4547"/>
                  </a:cubicBezTo>
                  <a:cubicBezTo>
                    <a:pt x="20057" y="3979"/>
                    <a:pt x="20057" y="2842"/>
                    <a:pt x="19543" y="1705"/>
                  </a:cubicBezTo>
                  <a:cubicBezTo>
                    <a:pt x="19543" y="1705"/>
                    <a:pt x="19543" y="568"/>
                    <a:pt x="19543" y="568"/>
                  </a:cubicBezTo>
                  <a:cubicBezTo>
                    <a:pt x="19029" y="0"/>
                    <a:pt x="18000" y="0"/>
                    <a:pt x="17486" y="0"/>
                  </a:cubicBezTo>
                  <a:cubicBezTo>
                    <a:pt x="17486" y="0"/>
                    <a:pt x="16971" y="0"/>
                    <a:pt x="16971" y="0"/>
                  </a:cubicBezTo>
                  <a:cubicBezTo>
                    <a:pt x="16457" y="0"/>
                    <a:pt x="16457" y="568"/>
                    <a:pt x="15943" y="568"/>
                  </a:cubicBezTo>
                  <a:cubicBezTo>
                    <a:pt x="15943" y="568"/>
                    <a:pt x="15429" y="568"/>
                    <a:pt x="15429" y="1137"/>
                  </a:cubicBezTo>
                  <a:cubicBezTo>
                    <a:pt x="15429" y="1137"/>
                    <a:pt x="14914" y="1705"/>
                    <a:pt x="14914" y="1705"/>
                  </a:cubicBezTo>
                  <a:cubicBezTo>
                    <a:pt x="14914" y="1705"/>
                    <a:pt x="14400" y="2274"/>
                    <a:pt x="13886" y="2274"/>
                  </a:cubicBezTo>
                  <a:cubicBezTo>
                    <a:pt x="13886" y="2842"/>
                    <a:pt x="13886" y="3411"/>
                    <a:pt x="13371" y="3979"/>
                  </a:cubicBezTo>
                  <a:cubicBezTo>
                    <a:pt x="12857" y="3979"/>
                    <a:pt x="12857" y="3979"/>
                    <a:pt x="12343" y="4547"/>
                  </a:cubicBezTo>
                  <a:cubicBezTo>
                    <a:pt x="12343" y="4547"/>
                    <a:pt x="12343" y="4547"/>
                    <a:pt x="12343" y="5116"/>
                  </a:cubicBezTo>
                  <a:cubicBezTo>
                    <a:pt x="11829" y="5684"/>
                    <a:pt x="11829" y="6253"/>
                    <a:pt x="10800" y="6253"/>
                  </a:cubicBezTo>
                  <a:cubicBezTo>
                    <a:pt x="10286" y="6253"/>
                    <a:pt x="9771" y="5684"/>
                    <a:pt x="9257" y="5684"/>
                  </a:cubicBezTo>
                  <a:cubicBezTo>
                    <a:pt x="8743" y="5116"/>
                    <a:pt x="8743" y="5116"/>
                    <a:pt x="8229" y="6253"/>
                  </a:cubicBezTo>
                  <a:cubicBezTo>
                    <a:pt x="7714" y="7389"/>
                    <a:pt x="6686" y="7958"/>
                    <a:pt x="5657" y="7958"/>
                  </a:cubicBezTo>
                  <a:cubicBezTo>
                    <a:pt x="5657" y="7958"/>
                    <a:pt x="5143" y="7958"/>
                    <a:pt x="5143" y="7389"/>
                  </a:cubicBezTo>
                  <a:cubicBezTo>
                    <a:pt x="5657" y="6821"/>
                    <a:pt x="5657" y="6821"/>
                    <a:pt x="5657" y="6821"/>
                  </a:cubicBezTo>
                  <a:cubicBezTo>
                    <a:pt x="5657" y="5684"/>
                    <a:pt x="5143" y="5116"/>
                    <a:pt x="4629" y="4547"/>
                  </a:cubicBezTo>
                  <a:cubicBezTo>
                    <a:pt x="4629" y="5116"/>
                    <a:pt x="4629" y="6253"/>
                    <a:pt x="4629" y="6821"/>
                  </a:cubicBezTo>
                  <a:cubicBezTo>
                    <a:pt x="4629" y="7958"/>
                    <a:pt x="4629" y="8526"/>
                    <a:pt x="4629" y="9095"/>
                  </a:cubicBezTo>
                  <a:cubicBezTo>
                    <a:pt x="4629" y="9663"/>
                    <a:pt x="4629" y="10232"/>
                    <a:pt x="4629" y="10232"/>
                  </a:cubicBezTo>
                  <a:cubicBezTo>
                    <a:pt x="4114" y="10800"/>
                    <a:pt x="4114" y="10800"/>
                    <a:pt x="4114" y="10800"/>
                  </a:cubicBezTo>
                  <a:cubicBezTo>
                    <a:pt x="3600" y="10800"/>
                    <a:pt x="3600" y="11368"/>
                    <a:pt x="3600" y="11368"/>
                  </a:cubicBezTo>
                  <a:cubicBezTo>
                    <a:pt x="3086" y="11368"/>
                    <a:pt x="3086" y="11368"/>
                    <a:pt x="3086" y="11368"/>
                  </a:cubicBezTo>
                  <a:cubicBezTo>
                    <a:pt x="2571" y="11368"/>
                    <a:pt x="1543" y="11368"/>
                    <a:pt x="1029" y="10800"/>
                  </a:cubicBezTo>
                  <a:cubicBezTo>
                    <a:pt x="1029" y="10800"/>
                    <a:pt x="1029" y="10232"/>
                    <a:pt x="1029" y="10232"/>
                  </a:cubicBezTo>
                  <a:cubicBezTo>
                    <a:pt x="514" y="9663"/>
                    <a:pt x="514" y="10232"/>
                    <a:pt x="514" y="10800"/>
                  </a:cubicBezTo>
                  <a:cubicBezTo>
                    <a:pt x="0" y="10800"/>
                    <a:pt x="0" y="10800"/>
                    <a:pt x="0" y="10800"/>
                  </a:cubicBezTo>
                  <a:cubicBezTo>
                    <a:pt x="0" y="11368"/>
                    <a:pt x="0" y="11937"/>
                    <a:pt x="0" y="11937"/>
                  </a:cubicBezTo>
                  <a:cubicBezTo>
                    <a:pt x="514" y="12505"/>
                    <a:pt x="514" y="13074"/>
                    <a:pt x="1029" y="13642"/>
                  </a:cubicBezTo>
                  <a:cubicBezTo>
                    <a:pt x="1029" y="14779"/>
                    <a:pt x="1543" y="15916"/>
                    <a:pt x="2057" y="17053"/>
                  </a:cubicBezTo>
                  <a:cubicBezTo>
                    <a:pt x="2057" y="18189"/>
                    <a:pt x="1543" y="17621"/>
                    <a:pt x="1543" y="18189"/>
                  </a:cubicBezTo>
                  <a:cubicBezTo>
                    <a:pt x="1543" y="18758"/>
                    <a:pt x="2057" y="18758"/>
                    <a:pt x="2057" y="19326"/>
                  </a:cubicBezTo>
                  <a:cubicBezTo>
                    <a:pt x="2057" y="19326"/>
                    <a:pt x="2057" y="19326"/>
                    <a:pt x="2057" y="19895"/>
                  </a:cubicBezTo>
                  <a:cubicBezTo>
                    <a:pt x="2057" y="19895"/>
                    <a:pt x="2057" y="19895"/>
                    <a:pt x="2057" y="19895"/>
                  </a:cubicBezTo>
                  <a:cubicBezTo>
                    <a:pt x="2057" y="19895"/>
                    <a:pt x="2057" y="20463"/>
                    <a:pt x="2057" y="20463"/>
                  </a:cubicBezTo>
                  <a:cubicBezTo>
                    <a:pt x="2057" y="19895"/>
                    <a:pt x="3086" y="19895"/>
                    <a:pt x="2571" y="20463"/>
                  </a:cubicBezTo>
                  <a:cubicBezTo>
                    <a:pt x="3086" y="20463"/>
                    <a:pt x="3600" y="20463"/>
                    <a:pt x="3600" y="21032"/>
                  </a:cubicBezTo>
                  <a:cubicBezTo>
                    <a:pt x="3600" y="21032"/>
                    <a:pt x="4114" y="21600"/>
                    <a:pt x="4114" y="21600"/>
                  </a:cubicBezTo>
                  <a:cubicBezTo>
                    <a:pt x="4629" y="21032"/>
                    <a:pt x="4629" y="21032"/>
                    <a:pt x="5143" y="21032"/>
                  </a:cubicBezTo>
                  <a:cubicBezTo>
                    <a:pt x="5657" y="20463"/>
                    <a:pt x="6171" y="21032"/>
                    <a:pt x="6686" y="20463"/>
                  </a:cubicBezTo>
                  <a:cubicBezTo>
                    <a:pt x="6686" y="20463"/>
                    <a:pt x="7200" y="20463"/>
                    <a:pt x="7200" y="19895"/>
                  </a:cubicBezTo>
                  <a:cubicBezTo>
                    <a:pt x="8229" y="19895"/>
                    <a:pt x="9257" y="19895"/>
                    <a:pt x="9771" y="19895"/>
                  </a:cubicBezTo>
                  <a:cubicBezTo>
                    <a:pt x="10286" y="20463"/>
                    <a:pt x="10286" y="20463"/>
                    <a:pt x="10286" y="20463"/>
                  </a:cubicBezTo>
                  <a:cubicBezTo>
                    <a:pt x="10286" y="20463"/>
                    <a:pt x="10800" y="19895"/>
                    <a:pt x="10800" y="19895"/>
                  </a:cubicBezTo>
                  <a:cubicBezTo>
                    <a:pt x="10800" y="19895"/>
                    <a:pt x="11314" y="19895"/>
                    <a:pt x="11314" y="19895"/>
                  </a:cubicBezTo>
                  <a:cubicBezTo>
                    <a:pt x="11314" y="19895"/>
                    <a:pt x="11314" y="19895"/>
                    <a:pt x="11314" y="19895"/>
                  </a:cubicBezTo>
                  <a:cubicBezTo>
                    <a:pt x="11829" y="19326"/>
                    <a:pt x="12343" y="19895"/>
                    <a:pt x="12343" y="19326"/>
                  </a:cubicBezTo>
                  <a:cubicBezTo>
                    <a:pt x="12857" y="19326"/>
                    <a:pt x="12857" y="19326"/>
                    <a:pt x="12857" y="19326"/>
                  </a:cubicBezTo>
                  <a:cubicBezTo>
                    <a:pt x="13371" y="18758"/>
                    <a:pt x="13886" y="17621"/>
                    <a:pt x="14400" y="17053"/>
                  </a:cubicBezTo>
                  <a:cubicBezTo>
                    <a:pt x="15943" y="15347"/>
                    <a:pt x="17486" y="13642"/>
                    <a:pt x="19029" y="11937"/>
                  </a:cubicBezTo>
                  <a:cubicBezTo>
                    <a:pt x="19543" y="11368"/>
                    <a:pt x="20057" y="11368"/>
                    <a:pt x="20571" y="10800"/>
                  </a:cubicBezTo>
                  <a:cubicBezTo>
                    <a:pt x="21086" y="9663"/>
                    <a:pt x="21086" y="9095"/>
                    <a:pt x="21600" y="7958"/>
                  </a:cubicBezTo>
                  <a:cubicBezTo>
                    <a:pt x="21086" y="7958"/>
                    <a:pt x="21086" y="7958"/>
                    <a:pt x="21086" y="7958"/>
                  </a:cubicBezTo>
                  <a:close/>
                  <a:moveTo>
                    <a:pt x="16457" y="11937"/>
                  </a:moveTo>
                  <a:cubicBezTo>
                    <a:pt x="16457" y="12505"/>
                    <a:pt x="16457" y="13074"/>
                    <a:pt x="16457" y="13074"/>
                  </a:cubicBezTo>
                  <a:cubicBezTo>
                    <a:pt x="15943" y="13642"/>
                    <a:pt x="15429" y="13642"/>
                    <a:pt x="15429" y="13642"/>
                  </a:cubicBezTo>
                  <a:cubicBezTo>
                    <a:pt x="14914" y="14211"/>
                    <a:pt x="14914" y="14779"/>
                    <a:pt x="14400" y="14211"/>
                  </a:cubicBezTo>
                  <a:cubicBezTo>
                    <a:pt x="13886" y="13642"/>
                    <a:pt x="13886" y="13642"/>
                    <a:pt x="13886" y="13074"/>
                  </a:cubicBezTo>
                  <a:cubicBezTo>
                    <a:pt x="13371" y="12505"/>
                    <a:pt x="13886" y="12505"/>
                    <a:pt x="13886" y="11937"/>
                  </a:cubicBezTo>
                  <a:cubicBezTo>
                    <a:pt x="14400" y="11937"/>
                    <a:pt x="14400" y="11368"/>
                    <a:pt x="14914" y="11368"/>
                  </a:cubicBezTo>
                  <a:cubicBezTo>
                    <a:pt x="15429" y="10800"/>
                    <a:pt x="15429" y="10800"/>
                    <a:pt x="15943" y="11368"/>
                  </a:cubicBezTo>
                  <a:cubicBezTo>
                    <a:pt x="16457" y="11368"/>
                    <a:pt x="16457" y="11937"/>
                    <a:pt x="16457" y="11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2" name="Shape">
              <a:extLst>
                <a:ext uri="{FF2B5EF4-FFF2-40B4-BE49-F238E27FC236}">
                  <a16:creationId xmlns:a16="http://schemas.microsoft.com/office/drawing/2014/main" id="{A3264475-F47A-49A4-9CEC-1908E7CFD846}"/>
                </a:ext>
              </a:extLst>
            </p:cNvPr>
            <p:cNvSpPr/>
            <p:nvPr/>
          </p:nvSpPr>
          <p:spPr>
            <a:xfrm>
              <a:off x="3780443" y="2709031"/>
              <a:ext cx="178617" cy="247527"/>
            </a:xfrm>
            <a:custGeom>
              <a:avLst/>
              <a:gdLst/>
              <a:ahLst/>
              <a:cxnLst>
                <a:cxn ang="0">
                  <a:pos x="wd2" y="hd2"/>
                </a:cxn>
                <a:cxn ang="5400000">
                  <a:pos x="wd2" y="hd2"/>
                </a:cxn>
                <a:cxn ang="10800000">
                  <a:pos x="wd2" y="hd2"/>
                </a:cxn>
                <a:cxn ang="16200000">
                  <a:pos x="wd2" y="hd2"/>
                </a:cxn>
              </a:cxnLst>
              <a:rect l="0" t="0" r="r" b="b"/>
              <a:pathLst>
                <a:path w="21156" h="21600" extrusionOk="0">
                  <a:moveTo>
                    <a:pt x="21156" y="2634"/>
                  </a:moveTo>
                  <a:cubicBezTo>
                    <a:pt x="21156" y="2107"/>
                    <a:pt x="21156" y="1054"/>
                    <a:pt x="21156" y="527"/>
                  </a:cubicBezTo>
                  <a:cubicBezTo>
                    <a:pt x="21156" y="527"/>
                    <a:pt x="20356" y="0"/>
                    <a:pt x="20356" y="0"/>
                  </a:cubicBezTo>
                  <a:cubicBezTo>
                    <a:pt x="19556" y="0"/>
                    <a:pt x="19556" y="527"/>
                    <a:pt x="19556" y="527"/>
                  </a:cubicBezTo>
                  <a:cubicBezTo>
                    <a:pt x="18756" y="1054"/>
                    <a:pt x="17156" y="1054"/>
                    <a:pt x="16356" y="1054"/>
                  </a:cubicBezTo>
                  <a:cubicBezTo>
                    <a:pt x="16356" y="1580"/>
                    <a:pt x="15556" y="1054"/>
                    <a:pt x="15556" y="1054"/>
                  </a:cubicBezTo>
                  <a:cubicBezTo>
                    <a:pt x="14756" y="1054"/>
                    <a:pt x="14756" y="1580"/>
                    <a:pt x="13956" y="1580"/>
                  </a:cubicBezTo>
                  <a:cubicBezTo>
                    <a:pt x="13956" y="1580"/>
                    <a:pt x="13156" y="1580"/>
                    <a:pt x="13156" y="1580"/>
                  </a:cubicBezTo>
                  <a:cubicBezTo>
                    <a:pt x="12356" y="1580"/>
                    <a:pt x="12356" y="2107"/>
                    <a:pt x="11556" y="2107"/>
                  </a:cubicBezTo>
                  <a:cubicBezTo>
                    <a:pt x="10756" y="2107"/>
                    <a:pt x="10756" y="2107"/>
                    <a:pt x="9956" y="2107"/>
                  </a:cubicBezTo>
                  <a:cubicBezTo>
                    <a:pt x="9956" y="2107"/>
                    <a:pt x="9956" y="2107"/>
                    <a:pt x="9156" y="2107"/>
                  </a:cubicBezTo>
                  <a:cubicBezTo>
                    <a:pt x="8356" y="2634"/>
                    <a:pt x="7556" y="2634"/>
                    <a:pt x="6756" y="2634"/>
                  </a:cubicBezTo>
                  <a:cubicBezTo>
                    <a:pt x="5956" y="2107"/>
                    <a:pt x="5156" y="1580"/>
                    <a:pt x="4356" y="1054"/>
                  </a:cubicBezTo>
                  <a:cubicBezTo>
                    <a:pt x="4356" y="1054"/>
                    <a:pt x="3556" y="1580"/>
                    <a:pt x="3556" y="2107"/>
                  </a:cubicBezTo>
                  <a:cubicBezTo>
                    <a:pt x="3556" y="2634"/>
                    <a:pt x="3556" y="3161"/>
                    <a:pt x="4356" y="3161"/>
                  </a:cubicBezTo>
                  <a:cubicBezTo>
                    <a:pt x="4356" y="3688"/>
                    <a:pt x="5156" y="4741"/>
                    <a:pt x="5956" y="4741"/>
                  </a:cubicBezTo>
                  <a:cubicBezTo>
                    <a:pt x="7556" y="5268"/>
                    <a:pt x="9156" y="5795"/>
                    <a:pt x="10756" y="6322"/>
                  </a:cubicBezTo>
                  <a:cubicBezTo>
                    <a:pt x="12356" y="6322"/>
                    <a:pt x="13156" y="6322"/>
                    <a:pt x="14756" y="6322"/>
                  </a:cubicBezTo>
                  <a:cubicBezTo>
                    <a:pt x="13156" y="7376"/>
                    <a:pt x="11556" y="8956"/>
                    <a:pt x="9956" y="10010"/>
                  </a:cubicBezTo>
                  <a:cubicBezTo>
                    <a:pt x="9956" y="10537"/>
                    <a:pt x="9156" y="11063"/>
                    <a:pt x="8356" y="11063"/>
                  </a:cubicBezTo>
                  <a:cubicBezTo>
                    <a:pt x="7556" y="11590"/>
                    <a:pt x="5956" y="11063"/>
                    <a:pt x="5156" y="11590"/>
                  </a:cubicBezTo>
                  <a:cubicBezTo>
                    <a:pt x="4356" y="11590"/>
                    <a:pt x="4356" y="12117"/>
                    <a:pt x="3556" y="12117"/>
                  </a:cubicBezTo>
                  <a:cubicBezTo>
                    <a:pt x="3556" y="12644"/>
                    <a:pt x="2756" y="12117"/>
                    <a:pt x="1956" y="12644"/>
                  </a:cubicBezTo>
                  <a:cubicBezTo>
                    <a:pt x="1956" y="12644"/>
                    <a:pt x="1156" y="13171"/>
                    <a:pt x="1156" y="13698"/>
                  </a:cubicBezTo>
                  <a:cubicBezTo>
                    <a:pt x="1156" y="13698"/>
                    <a:pt x="356" y="14224"/>
                    <a:pt x="356" y="14751"/>
                  </a:cubicBezTo>
                  <a:cubicBezTo>
                    <a:pt x="-444" y="15805"/>
                    <a:pt x="356" y="16332"/>
                    <a:pt x="356" y="17385"/>
                  </a:cubicBezTo>
                  <a:cubicBezTo>
                    <a:pt x="356" y="17912"/>
                    <a:pt x="-444" y="18966"/>
                    <a:pt x="356" y="20020"/>
                  </a:cubicBezTo>
                  <a:cubicBezTo>
                    <a:pt x="356" y="20546"/>
                    <a:pt x="1156" y="21073"/>
                    <a:pt x="1156" y="21600"/>
                  </a:cubicBezTo>
                  <a:cubicBezTo>
                    <a:pt x="7556" y="16332"/>
                    <a:pt x="13156" y="10537"/>
                    <a:pt x="19556" y="5268"/>
                  </a:cubicBezTo>
                  <a:cubicBezTo>
                    <a:pt x="19556" y="4741"/>
                    <a:pt x="20356" y="4741"/>
                    <a:pt x="20356" y="4215"/>
                  </a:cubicBezTo>
                  <a:cubicBezTo>
                    <a:pt x="21156" y="3688"/>
                    <a:pt x="20356" y="2634"/>
                    <a:pt x="21156" y="26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3" name="Shape">
              <a:extLst>
                <a:ext uri="{FF2B5EF4-FFF2-40B4-BE49-F238E27FC236}">
                  <a16:creationId xmlns:a16="http://schemas.microsoft.com/office/drawing/2014/main" id="{419CF85F-2785-4168-8515-44E306468EF2}"/>
                </a:ext>
              </a:extLst>
            </p:cNvPr>
            <p:cNvSpPr/>
            <p:nvPr/>
          </p:nvSpPr>
          <p:spPr>
            <a:xfrm>
              <a:off x="5831731" y="3046471"/>
              <a:ext cx="97866" cy="72989"/>
            </a:xfrm>
            <a:custGeom>
              <a:avLst/>
              <a:gdLst/>
              <a:ahLst/>
              <a:cxnLst>
                <a:cxn ang="0">
                  <a:pos x="wd2" y="hd2"/>
                </a:cxn>
                <a:cxn ang="5400000">
                  <a:pos x="wd2" y="hd2"/>
                </a:cxn>
                <a:cxn ang="10800000">
                  <a:pos x="wd2" y="hd2"/>
                </a:cxn>
                <a:cxn ang="16200000">
                  <a:pos x="wd2" y="hd2"/>
                </a:cxn>
              </a:cxnLst>
              <a:rect l="0" t="0" r="r" b="b"/>
              <a:pathLst>
                <a:path w="20756" h="21600" extrusionOk="0">
                  <a:moveTo>
                    <a:pt x="20756" y="21600"/>
                  </a:moveTo>
                  <a:cubicBezTo>
                    <a:pt x="19316" y="19800"/>
                    <a:pt x="19316" y="19800"/>
                    <a:pt x="17876" y="19800"/>
                  </a:cubicBezTo>
                  <a:cubicBezTo>
                    <a:pt x="17876" y="19800"/>
                    <a:pt x="16436" y="18000"/>
                    <a:pt x="16436" y="19800"/>
                  </a:cubicBezTo>
                  <a:cubicBezTo>
                    <a:pt x="16436" y="19800"/>
                    <a:pt x="17876" y="19800"/>
                    <a:pt x="17876" y="19800"/>
                  </a:cubicBezTo>
                  <a:cubicBezTo>
                    <a:pt x="17876" y="19800"/>
                    <a:pt x="17876" y="21600"/>
                    <a:pt x="17876" y="21600"/>
                  </a:cubicBezTo>
                  <a:cubicBezTo>
                    <a:pt x="19316" y="21600"/>
                    <a:pt x="19316" y="21600"/>
                    <a:pt x="20756" y="21600"/>
                  </a:cubicBezTo>
                  <a:cubicBezTo>
                    <a:pt x="20756" y="21600"/>
                    <a:pt x="20756" y="21600"/>
                    <a:pt x="20756" y="21600"/>
                  </a:cubicBezTo>
                  <a:close/>
                  <a:moveTo>
                    <a:pt x="14996" y="16200"/>
                  </a:moveTo>
                  <a:cubicBezTo>
                    <a:pt x="14996" y="16200"/>
                    <a:pt x="14996" y="14400"/>
                    <a:pt x="13556" y="14400"/>
                  </a:cubicBezTo>
                  <a:cubicBezTo>
                    <a:pt x="13556" y="14400"/>
                    <a:pt x="13556" y="14400"/>
                    <a:pt x="12116" y="14400"/>
                  </a:cubicBezTo>
                  <a:cubicBezTo>
                    <a:pt x="12116" y="14400"/>
                    <a:pt x="10676" y="12600"/>
                    <a:pt x="10676" y="14400"/>
                  </a:cubicBezTo>
                  <a:cubicBezTo>
                    <a:pt x="9236" y="18000"/>
                    <a:pt x="16436" y="18000"/>
                    <a:pt x="14996" y="16200"/>
                  </a:cubicBezTo>
                  <a:close/>
                  <a:moveTo>
                    <a:pt x="17876" y="16200"/>
                  </a:moveTo>
                  <a:cubicBezTo>
                    <a:pt x="17876" y="14400"/>
                    <a:pt x="17876" y="14400"/>
                    <a:pt x="16436" y="12600"/>
                  </a:cubicBezTo>
                  <a:cubicBezTo>
                    <a:pt x="16436" y="12600"/>
                    <a:pt x="16436" y="12600"/>
                    <a:pt x="16436" y="10800"/>
                  </a:cubicBezTo>
                  <a:cubicBezTo>
                    <a:pt x="16436" y="10800"/>
                    <a:pt x="16436" y="7200"/>
                    <a:pt x="14996" y="9000"/>
                  </a:cubicBezTo>
                  <a:cubicBezTo>
                    <a:pt x="14996" y="9000"/>
                    <a:pt x="14996" y="10800"/>
                    <a:pt x="14996" y="12600"/>
                  </a:cubicBezTo>
                  <a:cubicBezTo>
                    <a:pt x="16436" y="12600"/>
                    <a:pt x="16436" y="14400"/>
                    <a:pt x="17876" y="16200"/>
                  </a:cubicBezTo>
                  <a:close/>
                  <a:moveTo>
                    <a:pt x="12116" y="9000"/>
                  </a:moveTo>
                  <a:cubicBezTo>
                    <a:pt x="12116" y="9000"/>
                    <a:pt x="12116" y="9000"/>
                    <a:pt x="12116" y="9000"/>
                  </a:cubicBezTo>
                  <a:cubicBezTo>
                    <a:pt x="12116" y="9000"/>
                    <a:pt x="12116" y="7200"/>
                    <a:pt x="10676" y="7200"/>
                  </a:cubicBezTo>
                  <a:cubicBezTo>
                    <a:pt x="9236" y="5400"/>
                    <a:pt x="7796" y="3600"/>
                    <a:pt x="7796" y="3600"/>
                  </a:cubicBezTo>
                  <a:cubicBezTo>
                    <a:pt x="7796" y="5400"/>
                    <a:pt x="9236" y="7200"/>
                    <a:pt x="9236" y="7200"/>
                  </a:cubicBezTo>
                  <a:cubicBezTo>
                    <a:pt x="10676" y="9000"/>
                    <a:pt x="10676" y="9000"/>
                    <a:pt x="12116" y="9000"/>
                  </a:cubicBezTo>
                  <a:close/>
                  <a:moveTo>
                    <a:pt x="596" y="1800"/>
                  </a:moveTo>
                  <a:cubicBezTo>
                    <a:pt x="2036" y="1800"/>
                    <a:pt x="2036" y="3600"/>
                    <a:pt x="3476" y="3600"/>
                  </a:cubicBezTo>
                  <a:cubicBezTo>
                    <a:pt x="2036" y="3600"/>
                    <a:pt x="2036" y="1800"/>
                    <a:pt x="2036" y="0"/>
                  </a:cubicBezTo>
                  <a:cubicBezTo>
                    <a:pt x="596" y="0"/>
                    <a:pt x="-844" y="0"/>
                    <a:pt x="596" y="1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4" name="Shape">
              <a:extLst>
                <a:ext uri="{FF2B5EF4-FFF2-40B4-BE49-F238E27FC236}">
                  <a16:creationId xmlns:a16="http://schemas.microsoft.com/office/drawing/2014/main" id="{B3CECA53-2C25-4545-8497-96BC914742F3}"/>
                </a:ext>
              </a:extLst>
            </p:cNvPr>
            <p:cNvSpPr/>
            <p:nvPr/>
          </p:nvSpPr>
          <p:spPr>
            <a:xfrm>
              <a:off x="3285470" y="2085986"/>
              <a:ext cx="50692" cy="24330"/>
            </a:xfrm>
            <a:custGeom>
              <a:avLst/>
              <a:gdLst/>
              <a:ahLst/>
              <a:cxnLst>
                <a:cxn ang="0">
                  <a:pos x="wd2" y="hd2"/>
                </a:cxn>
                <a:cxn ang="5400000">
                  <a:pos x="wd2" y="hd2"/>
                </a:cxn>
                <a:cxn ang="10800000">
                  <a:pos x="wd2" y="hd2"/>
                </a:cxn>
                <a:cxn ang="16200000">
                  <a:pos x="wd2" y="hd2"/>
                </a:cxn>
              </a:cxnLst>
              <a:rect l="0" t="0" r="r" b="b"/>
              <a:pathLst>
                <a:path w="20100" h="21600" extrusionOk="0">
                  <a:moveTo>
                    <a:pt x="20100" y="5400"/>
                  </a:moveTo>
                  <a:cubicBezTo>
                    <a:pt x="17400" y="5400"/>
                    <a:pt x="17400" y="0"/>
                    <a:pt x="17400" y="0"/>
                  </a:cubicBezTo>
                  <a:cubicBezTo>
                    <a:pt x="17400" y="0"/>
                    <a:pt x="17400" y="0"/>
                    <a:pt x="17400" y="0"/>
                  </a:cubicBezTo>
                  <a:cubicBezTo>
                    <a:pt x="14700" y="0"/>
                    <a:pt x="14700" y="0"/>
                    <a:pt x="14700" y="0"/>
                  </a:cubicBezTo>
                  <a:cubicBezTo>
                    <a:pt x="12000" y="5400"/>
                    <a:pt x="12000" y="0"/>
                    <a:pt x="9300" y="5400"/>
                  </a:cubicBezTo>
                  <a:cubicBezTo>
                    <a:pt x="6600" y="5400"/>
                    <a:pt x="6600" y="5400"/>
                    <a:pt x="6600" y="5400"/>
                  </a:cubicBezTo>
                  <a:cubicBezTo>
                    <a:pt x="3900" y="5400"/>
                    <a:pt x="3900" y="5400"/>
                    <a:pt x="1200" y="5400"/>
                  </a:cubicBezTo>
                  <a:cubicBezTo>
                    <a:pt x="-1500" y="10800"/>
                    <a:pt x="1200" y="10800"/>
                    <a:pt x="1200" y="10800"/>
                  </a:cubicBezTo>
                  <a:cubicBezTo>
                    <a:pt x="1200" y="10800"/>
                    <a:pt x="1200" y="10800"/>
                    <a:pt x="1200" y="10800"/>
                  </a:cubicBezTo>
                  <a:cubicBezTo>
                    <a:pt x="1200" y="10800"/>
                    <a:pt x="1200" y="10800"/>
                    <a:pt x="1200" y="10800"/>
                  </a:cubicBezTo>
                  <a:cubicBezTo>
                    <a:pt x="1200" y="10800"/>
                    <a:pt x="1200" y="16200"/>
                    <a:pt x="1200" y="10800"/>
                  </a:cubicBezTo>
                  <a:cubicBezTo>
                    <a:pt x="1200" y="16200"/>
                    <a:pt x="1200" y="16200"/>
                    <a:pt x="3900" y="21600"/>
                  </a:cubicBezTo>
                  <a:cubicBezTo>
                    <a:pt x="1200" y="21600"/>
                    <a:pt x="1200" y="21600"/>
                    <a:pt x="1200" y="21600"/>
                  </a:cubicBezTo>
                  <a:cubicBezTo>
                    <a:pt x="1200" y="21600"/>
                    <a:pt x="3900" y="21600"/>
                    <a:pt x="3900" y="21600"/>
                  </a:cubicBezTo>
                  <a:cubicBezTo>
                    <a:pt x="3900" y="21600"/>
                    <a:pt x="3900" y="21600"/>
                    <a:pt x="3900" y="21600"/>
                  </a:cubicBezTo>
                  <a:cubicBezTo>
                    <a:pt x="3900" y="21600"/>
                    <a:pt x="6600" y="21600"/>
                    <a:pt x="6600" y="21600"/>
                  </a:cubicBezTo>
                  <a:cubicBezTo>
                    <a:pt x="6600" y="21600"/>
                    <a:pt x="6600" y="16200"/>
                    <a:pt x="6600" y="16200"/>
                  </a:cubicBezTo>
                  <a:cubicBezTo>
                    <a:pt x="6600" y="16200"/>
                    <a:pt x="9300" y="21600"/>
                    <a:pt x="9300" y="21600"/>
                  </a:cubicBezTo>
                  <a:cubicBezTo>
                    <a:pt x="9300" y="21600"/>
                    <a:pt x="12000" y="21600"/>
                    <a:pt x="12000" y="21600"/>
                  </a:cubicBezTo>
                  <a:cubicBezTo>
                    <a:pt x="12000" y="21600"/>
                    <a:pt x="12000" y="16200"/>
                    <a:pt x="12000" y="16200"/>
                  </a:cubicBezTo>
                  <a:cubicBezTo>
                    <a:pt x="14700" y="16200"/>
                    <a:pt x="14700" y="16200"/>
                    <a:pt x="14700" y="10800"/>
                  </a:cubicBezTo>
                  <a:cubicBezTo>
                    <a:pt x="14700" y="10800"/>
                    <a:pt x="12000" y="10800"/>
                    <a:pt x="14700" y="10800"/>
                  </a:cubicBezTo>
                  <a:cubicBezTo>
                    <a:pt x="14700" y="5400"/>
                    <a:pt x="17400" y="5400"/>
                    <a:pt x="17400" y="5400"/>
                  </a:cubicBezTo>
                  <a:cubicBezTo>
                    <a:pt x="17400" y="5400"/>
                    <a:pt x="17400" y="5400"/>
                    <a:pt x="201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5" name="Shape">
              <a:extLst>
                <a:ext uri="{FF2B5EF4-FFF2-40B4-BE49-F238E27FC236}">
                  <a16:creationId xmlns:a16="http://schemas.microsoft.com/office/drawing/2014/main" id="{D87D85DB-A3EF-426E-9E95-9E79D0F2B40C}"/>
                </a:ext>
              </a:extLst>
            </p:cNvPr>
            <p:cNvSpPr/>
            <p:nvPr/>
          </p:nvSpPr>
          <p:spPr>
            <a:xfrm>
              <a:off x="3339920" y="2038384"/>
              <a:ext cx="87014" cy="29619"/>
            </a:xfrm>
            <a:custGeom>
              <a:avLst/>
              <a:gdLst/>
              <a:ahLst/>
              <a:cxnLst>
                <a:cxn ang="0">
                  <a:pos x="wd2" y="hd2"/>
                </a:cxn>
                <a:cxn ang="5400000">
                  <a:pos x="wd2" y="hd2"/>
                </a:cxn>
                <a:cxn ang="10800000">
                  <a:pos x="wd2" y="hd2"/>
                </a:cxn>
                <a:cxn ang="16200000">
                  <a:pos x="wd2" y="hd2"/>
                </a:cxn>
              </a:cxnLst>
              <a:rect l="0" t="0" r="r" b="b"/>
              <a:pathLst>
                <a:path w="19839" h="21600" extrusionOk="0">
                  <a:moveTo>
                    <a:pt x="19200" y="4320"/>
                  </a:moveTo>
                  <a:cubicBezTo>
                    <a:pt x="19200" y="4320"/>
                    <a:pt x="17657" y="4320"/>
                    <a:pt x="16114" y="4320"/>
                  </a:cubicBezTo>
                  <a:cubicBezTo>
                    <a:pt x="16114" y="0"/>
                    <a:pt x="16114" y="0"/>
                    <a:pt x="14572" y="0"/>
                  </a:cubicBezTo>
                  <a:cubicBezTo>
                    <a:pt x="14572" y="4320"/>
                    <a:pt x="14572" y="4320"/>
                    <a:pt x="14572" y="4320"/>
                  </a:cubicBezTo>
                  <a:cubicBezTo>
                    <a:pt x="13029" y="4320"/>
                    <a:pt x="13029" y="0"/>
                    <a:pt x="11486" y="4320"/>
                  </a:cubicBezTo>
                  <a:cubicBezTo>
                    <a:pt x="11486" y="4320"/>
                    <a:pt x="11486" y="4320"/>
                    <a:pt x="9943" y="4320"/>
                  </a:cubicBezTo>
                  <a:cubicBezTo>
                    <a:pt x="9943" y="4320"/>
                    <a:pt x="9943" y="4320"/>
                    <a:pt x="9943" y="0"/>
                  </a:cubicBezTo>
                  <a:cubicBezTo>
                    <a:pt x="8400" y="0"/>
                    <a:pt x="8400" y="0"/>
                    <a:pt x="8400" y="4320"/>
                  </a:cubicBezTo>
                  <a:cubicBezTo>
                    <a:pt x="6857" y="4320"/>
                    <a:pt x="6857" y="0"/>
                    <a:pt x="6857" y="0"/>
                  </a:cubicBezTo>
                  <a:cubicBezTo>
                    <a:pt x="5314" y="0"/>
                    <a:pt x="5314" y="4320"/>
                    <a:pt x="5314" y="4320"/>
                  </a:cubicBezTo>
                  <a:cubicBezTo>
                    <a:pt x="3772" y="4320"/>
                    <a:pt x="3772" y="4320"/>
                    <a:pt x="3772" y="8640"/>
                  </a:cubicBezTo>
                  <a:cubicBezTo>
                    <a:pt x="2229" y="8640"/>
                    <a:pt x="2229" y="8640"/>
                    <a:pt x="686" y="8640"/>
                  </a:cubicBezTo>
                  <a:cubicBezTo>
                    <a:pt x="686" y="8640"/>
                    <a:pt x="-857" y="12960"/>
                    <a:pt x="686" y="17280"/>
                  </a:cubicBezTo>
                  <a:cubicBezTo>
                    <a:pt x="686" y="21600"/>
                    <a:pt x="2229" y="21600"/>
                    <a:pt x="3772" y="21600"/>
                  </a:cubicBezTo>
                  <a:cubicBezTo>
                    <a:pt x="3772" y="21600"/>
                    <a:pt x="5314" y="21600"/>
                    <a:pt x="6857" y="21600"/>
                  </a:cubicBezTo>
                  <a:cubicBezTo>
                    <a:pt x="6857" y="21600"/>
                    <a:pt x="6857" y="21600"/>
                    <a:pt x="6857" y="21600"/>
                  </a:cubicBezTo>
                  <a:cubicBezTo>
                    <a:pt x="6857" y="21600"/>
                    <a:pt x="8400" y="17280"/>
                    <a:pt x="9943" y="17280"/>
                  </a:cubicBezTo>
                  <a:cubicBezTo>
                    <a:pt x="9943" y="17280"/>
                    <a:pt x="9943" y="17280"/>
                    <a:pt x="11486" y="17280"/>
                  </a:cubicBezTo>
                  <a:cubicBezTo>
                    <a:pt x="11486" y="17280"/>
                    <a:pt x="11486" y="12960"/>
                    <a:pt x="13029" y="12960"/>
                  </a:cubicBezTo>
                  <a:cubicBezTo>
                    <a:pt x="13029" y="12960"/>
                    <a:pt x="14572" y="12960"/>
                    <a:pt x="16114" y="12960"/>
                  </a:cubicBezTo>
                  <a:cubicBezTo>
                    <a:pt x="16114" y="12960"/>
                    <a:pt x="16114" y="17280"/>
                    <a:pt x="17657" y="17280"/>
                  </a:cubicBezTo>
                  <a:cubicBezTo>
                    <a:pt x="19200" y="17280"/>
                    <a:pt x="20743" y="8640"/>
                    <a:pt x="19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6" name="Shape">
              <a:extLst>
                <a:ext uri="{FF2B5EF4-FFF2-40B4-BE49-F238E27FC236}">
                  <a16:creationId xmlns:a16="http://schemas.microsoft.com/office/drawing/2014/main" id="{E0EA45DE-714A-4218-B212-1C2B7D5EBF68}"/>
                </a:ext>
              </a:extLst>
            </p:cNvPr>
            <p:cNvSpPr/>
            <p:nvPr/>
          </p:nvSpPr>
          <p:spPr>
            <a:xfrm>
              <a:off x="2815105" y="2744997"/>
              <a:ext cx="54474"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2000"/>
                  </a:moveTo>
                  <a:cubicBezTo>
                    <a:pt x="21600" y="12000"/>
                    <a:pt x="18900" y="12000"/>
                    <a:pt x="18900" y="12000"/>
                  </a:cubicBezTo>
                  <a:cubicBezTo>
                    <a:pt x="18900" y="9600"/>
                    <a:pt x="18900" y="9600"/>
                    <a:pt x="18900" y="9600"/>
                  </a:cubicBezTo>
                  <a:cubicBezTo>
                    <a:pt x="18900" y="7200"/>
                    <a:pt x="18900" y="7200"/>
                    <a:pt x="18900" y="7200"/>
                  </a:cubicBezTo>
                  <a:cubicBezTo>
                    <a:pt x="18900" y="7200"/>
                    <a:pt x="18900" y="4800"/>
                    <a:pt x="18900" y="4800"/>
                  </a:cubicBezTo>
                  <a:cubicBezTo>
                    <a:pt x="18900" y="4800"/>
                    <a:pt x="18900" y="2400"/>
                    <a:pt x="16200" y="2400"/>
                  </a:cubicBezTo>
                  <a:cubicBezTo>
                    <a:pt x="16200" y="0"/>
                    <a:pt x="16200" y="0"/>
                    <a:pt x="13500" y="0"/>
                  </a:cubicBezTo>
                  <a:cubicBezTo>
                    <a:pt x="10800" y="0"/>
                    <a:pt x="8100" y="0"/>
                    <a:pt x="5400" y="2400"/>
                  </a:cubicBezTo>
                  <a:cubicBezTo>
                    <a:pt x="5400" y="4800"/>
                    <a:pt x="2700" y="7200"/>
                    <a:pt x="0" y="7200"/>
                  </a:cubicBezTo>
                  <a:cubicBezTo>
                    <a:pt x="0" y="7200"/>
                    <a:pt x="2700" y="9600"/>
                    <a:pt x="2700" y="9600"/>
                  </a:cubicBezTo>
                  <a:cubicBezTo>
                    <a:pt x="0" y="9600"/>
                    <a:pt x="0" y="12000"/>
                    <a:pt x="2700" y="9600"/>
                  </a:cubicBezTo>
                  <a:cubicBezTo>
                    <a:pt x="2700" y="12000"/>
                    <a:pt x="2700" y="12000"/>
                    <a:pt x="0" y="12000"/>
                  </a:cubicBezTo>
                  <a:cubicBezTo>
                    <a:pt x="0" y="12000"/>
                    <a:pt x="2700" y="12000"/>
                    <a:pt x="2700" y="14400"/>
                  </a:cubicBezTo>
                  <a:cubicBezTo>
                    <a:pt x="2700" y="14400"/>
                    <a:pt x="2700" y="14400"/>
                    <a:pt x="2700" y="14400"/>
                  </a:cubicBezTo>
                  <a:cubicBezTo>
                    <a:pt x="5400" y="16800"/>
                    <a:pt x="5400" y="16800"/>
                    <a:pt x="5400" y="16800"/>
                  </a:cubicBezTo>
                  <a:cubicBezTo>
                    <a:pt x="5400" y="19200"/>
                    <a:pt x="5400" y="19200"/>
                    <a:pt x="8100" y="19200"/>
                  </a:cubicBezTo>
                  <a:cubicBezTo>
                    <a:pt x="10800" y="21600"/>
                    <a:pt x="10800" y="21600"/>
                    <a:pt x="13500" y="21600"/>
                  </a:cubicBezTo>
                  <a:cubicBezTo>
                    <a:pt x="16200" y="21600"/>
                    <a:pt x="18900" y="19200"/>
                    <a:pt x="18900" y="16800"/>
                  </a:cubicBezTo>
                  <a:cubicBezTo>
                    <a:pt x="18900" y="16800"/>
                    <a:pt x="18900" y="14400"/>
                    <a:pt x="21600" y="14400"/>
                  </a:cubicBezTo>
                  <a:cubicBezTo>
                    <a:pt x="21600" y="12000"/>
                    <a:pt x="21600" y="12000"/>
                    <a:pt x="21600" y="12000"/>
                  </a:cubicBezTo>
                  <a:cubicBezTo>
                    <a:pt x="21600" y="12000"/>
                    <a:pt x="21600" y="12000"/>
                    <a:pt x="21600" y="12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7" name="Shape">
              <a:extLst>
                <a:ext uri="{FF2B5EF4-FFF2-40B4-BE49-F238E27FC236}">
                  <a16:creationId xmlns:a16="http://schemas.microsoft.com/office/drawing/2014/main" id="{981D83D8-20A1-4908-A96A-A7CE530D6A32}"/>
                </a:ext>
              </a:extLst>
            </p:cNvPr>
            <p:cNvSpPr/>
            <p:nvPr/>
          </p:nvSpPr>
          <p:spPr>
            <a:xfrm>
              <a:off x="3372199" y="2098679"/>
              <a:ext cx="68028" cy="68601"/>
            </a:xfrm>
            <a:custGeom>
              <a:avLst/>
              <a:gdLst/>
              <a:ahLst/>
              <a:cxnLst>
                <a:cxn ang="0">
                  <a:pos x="wd2" y="hd2"/>
                </a:cxn>
                <a:cxn ang="5400000">
                  <a:pos x="wd2" y="hd2"/>
                </a:cxn>
                <a:cxn ang="10800000">
                  <a:pos x="wd2" y="hd2"/>
                </a:cxn>
                <a:cxn ang="16200000">
                  <a:pos x="wd2" y="hd2"/>
                </a:cxn>
              </a:cxnLst>
              <a:rect l="0" t="0" r="r" b="b"/>
              <a:pathLst>
                <a:path w="19695" h="20600" extrusionOk="0">
                  <a:moveTo>
                    <a:pt x="19145" y="16200"/>
                  </a:moveTo>
                  <a:cubicBezTo>
                    <a:pt x="19145" y="14400"/>
                    <a:pt x="17182" y="14400"/>
                    <a:pt x="17182" y="12600"/>
                  </a:cubicBezTo>
                  <a:cubicBezTo>
                    <a:pt x="17182" y="10800"/>
                    <a:pt x="17182" y="10800"/>
                    <a:pt x="17182" y="10800"/>
                  </a:cubicBezTo>
                  <a:cubicBezTo>
                    <a:pt x="19145" y="10800"/>
                    <a:pt x="17182" y="9000"/>
                    <a:pt x="19145" y="9000"/>
                  </a:cubicBezTo>
                  <a:cubicBezTo>
                    <a:pt x="17182" y="7200"/>
                    <a:pt x="17182" y="9000"/>
                    <a:pt x="15218" y="9000"/>
                  </a:cubicBezTo>
                  <a:cubicBezTo>
                    <a:pt x="15218" y="9000"/>
                    <a:pt x="13254" y="7200"/>
                    <a:pt x="11291" y="7200"/>
                  </a:cubicBezTo>
                  <a:cubicBezTo>
                    <a:pt x="13254" y="7200"/>
                    <a:pt x="13254" y="7200"/>
                    <a:pt x="13254" y="7200"/>
                  </a:cubicBezTo>
                  <a:cubicBezTo>
                    <a:pt x="13254" y="7200"/>
                    <a:pt x="11291" y="5400"/>
                    <a:pt x="11291" y="5400"/>
                  </a:cubicBezTo>
                  <a:cubicBezTo>
                    <a:pt x="11291" y="5400"/>
                    <a:pt x="13254" y="5400"/>
                    <a:pt x="11291" y="5400"/>
                  </a:cubicBezTo>
                  <a:cubicBezTo>
                    <a:pt x="11291" y="3600"/>
                    <a:pt x="9327" y="3600"/>
                    <a:pt x="9327" y="3600"/>
                  </a:cubicBezTo>
                  <a:cubicBezTo>
                    <a:pt x="9327" y="3600"/>
                    <a:pt x="9327" y="1800"/>
                    <a:pt x="9327" y="1800"/>
                  </a:cubicBezTo>
                  <a:cubicBezTo>
                    <a:pt x="9327" y="1800"/>
                    <a:pt x="7364" y="1800"/>
                    <a:pt x="7364" y="1800"/>
                  </a:cubicBezTo>
                  <a:cubicBezTo>
                    <a:pt x="5400" y="0"/>
                    <a:pt x="3436" y="0"/>
                    <a:pt x="1473" y="0"/>
                  </a:cubicBezTo>
                  <a:cubicBezTo>
                    <a:pt x="-491" y="1800"/>
                    <a:pt x="-491" y="3600"/>
                    <a:pt x="1473" y="3600"/>
                  </a:cubicBezTo>
                  <a:cubicBezTo>
                    <a:pt x="1473" y="3600"/>
                    <a:pt x="1473" y="3600"/>
                    <a:pt x="1473" y="3600"/>
                  </a:cubicBezTo>
                  <a:cubicBezTo>
                    <a:pt x="3436" y="5400"/>
                    <a:pt x="1473" y="3600"/>
                    <a:pt x="1473" y="5400"/>
                  </a:cubicBezTo>
                  <a:cubicBezTo>
                    <a:pt x="1473" y="5400"/>
                    <a:pt x="1473" y="5400"/>
                    <a:pt x="1473" y="5400"/>
                  </a:cubicBezTo>
                  <a:cubicBezTo>
                    <a:pt x="1473" y="7200"/>
                    <a:pt x="1473" y="7200"/>
                    <a:pt x="1473" y="7200"/>
                  </a:cubicBezTo>
                  <a:cubicBezTo>
                    <a:pt x="3436" y="5400"/>
                    <a:pt x="1473" y="9000"/>
                    <a:pt x="1473" y="9000"/>
                  </a:cubicBezTo>
                  <a:cubicBezTo>
                    <a:pt x="1473" y="10800"/>
                    <a:pt x="5400" y="12600"/>
                    <a:pt x="1473" y="12600"/>
                  </a:cubicBezTo>
                  <a:cubicBezTo>
                    <a:pt x="5400" y="14400"/>
                    <a:pt x="1473" y="12600"/>
                    <a:pt x="1473" y="14400"/>
                  </a:cubicBezTo>
                  <a:cubicBezTo>
                    <a:pt x="1473" y="16200"/>
                    <a:pt x="7364" y="16200"/>
                    <a:pt x="7364" y="18000"/>
                  </a:cubicBezTo>
                  <a:cubicBezTo>
                    <a:pt x="9327" y="16200"/>
                    <a:pt x="9327" y="16200"/>
                    <a:pt x="9327" y="16200"/>
                  </a:cubicBezTo>
                  <a:cubicBezTo>
                    <a:pt x="9327" y="16200"/>
                    <a:pt x="11291" y="16200"/>
                    <a:pt x="11291" y="16200"/>
                  </a:cubicBezTo>
                  <a:cubicBezTo>
                    <a:pt x="13254" y="18000"/>
                    <a:pt x="13254" y="18000"/>
                    <a:pt x="15218" y="18000"/>
                  </a:cubicBezTo>
                  <a:cubicBezTo>
                    <a:pt x="13254" y="19800"/>
                    <a:pt x="13254" y="19800"/>
                    <a:pt x="15218" y="19800"/>
                  </a:cubicBezTo>
                  <a:cubicBezTo>
                    <a:pt x="15218" y="21600"/>
                    <a:pt x="17182" y="19800"/>
                    <a:pt x="17182" y="19800"/>
                  </a:cubicBezTo>
                  <a:cubicBezTo>
                    <a:pt x="19145" y="19800"/>
                    <a:pt x="17182" y="18000"/>
                    <a:pt x="17182" y="18000"/>
                  </a:cubicBezTo>
                  <a:cubicBezTo>
                    <a:pt x="17182" y="18000"/>
                    <a:pt x="21109" y="16200"/>
                    <a:pt x="19145"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8" name="Shape">
              <a:extLst>
                <a:ext uri="{FF2B5EF4-FFF2-40B4-BE49-F238E27FC236}">
                  <a16:creationId xmlns:a16="http://schemas.microsoft.com/office/drawing/2014/main" id="{819452F7-3AC8-465E-AC76-0818C8EA9A4A}"/>
                </a:ext>
              </a:extLst>
            </p:cNvPr>
            <p:cNvSpPr/>
            <p:nvPr/>
          </p:nvSpPr>
          <p:spPr>
            <a:xfrm>
              <a:off x="2747605" y="2625918"/>
              <a:ext cx="102385" cy="79755"/>
            </a:xfrm>
            <a:custGeom>
              <a:avLst/>
              <a:gdLst/>
              <a:ahLst/>
              <a:cxnLst>
                <a:cxn ang="0">
                  <a:pos x="wd2" y="hd2"/>
                </a:cxn>
                <a:cxn ang="5400000">
                  <a:pos x="wd2" y="hd2"/>
                </a:cxn>
                <a:cxn ang="10800000">
                  <a:pos x="wd2" y="hd2"/>
                </a:cxn>
                <a:cxn ang="16200000">
                  <a:pos x="wd2" y="hd2"/>
                </a:cxn>
              </a:cxnLst>
              <a:rect l="0" t="0" r="r" b="b"/>
              <a:pathLst>
                <a:path w="20522" h="20357" extrusionOk="0">
                  <a:moveTo>
                    <a:pt x="20250" y="19671"/>
                  </a:moveTo>
                  <a:cubicBezTo>
                    <a:pt x="20250" y="18128"/>
                    <a:pt x="20250" y="13500"/>
                    <a:pt x="18900" y="15043"/>
                  </a:cubicBezTo>
                  <a:cubicBezTo>
                    <a:pt x="18900" y="15043"/>
                    <a:pt x="18900" y="15043"/>
                    <a:pt x="18900" y="13500"/>
                  </a:cubicBezTo>
                  <a:cubicBezTo>
                    <a:pt x="18900" y="13500"/>
                    <a:pt x="18900" y="13500"/>
                    <a:pt x="18900" y="11957"/>
                  </a:cubicBezTo>
                  <a:cubicBezTo>
                    <a:pt x="18900" y="11957"/>
                    <a:pt x="18900" y="11957"/>
                    <a:pt x="17550" y="10414"/>
                  </a:cubicBezTo>
                  <a:cubicBezTo>
                    <a:pt x="17550" y="8871"/>
                    <a:pt x="17550" y="8871"/>
                    <a:pt x="17550" y="8871"/>
                  </a:cubicBezTo>
                  <a:cubicBezTo>
                    <a:pt x="16200" y="7328"/>
                    <a:pt x="14850" y="5785"/>
                    <a:pt x="14850" y="4243"/>
                  </a:cubicBezTo>
                  <a:cubicBezTo>
                    <a:pt x="13500" y="2700"/>
                    <a:pt x="13500" y="2700"/>
                    <a:pt x="13500" y="2700"/>
                  </a:cubicBezTo>
                  <a:cubicBezTo>
                    <a:pt x="12150" y="2700"/>
                    <a:pt x="12150" y="2700"/>
                    <a:pt x="12150" y="2700"/>
                  </a:cubicBezTo>
                  <a:cubicBezTo>
                    <a:pt x="12150" y="1157"/>
                    <a:pt x="12150" y="1157"/>
                    <a:pt x="10800" y="1157"/>
                  </a:cubicBezTo>
                  <a:cubicBezTo>
                    <a:pt x="10800" y="-386"/>
                    <a:pt x="9450" y="-386"/>
                    <a:pt x="8100" y="1157"/>
                  </a:cubicBezTo>
                  <a:cubicBezTo>
                    <a:pt x="8100" y="1157"/>
                    <a:pt x="5400" y="1157"/>
                    <a:pt x="4050" y="1157"/>
                  </a:cubicBezTo>
                  <a:cubicBezTo>
                    <a:pt x="4050" y="1157"/>
                    <a:pt x="2700" y="2700"/>
                    <a:pt x="2700" y="4243"/>
                  </a:cubicBezTo>
                  <a:cubicBezTo>
                    <a:pt x="1350" y="5785"/>
                    <a:pt x="1350" y="7328"/>
                    <a:pt x="0" y="8871"/>
                  </a:cubicBezTo>
                  <a:cubicBezTo>
                    <a:pt x="0" y="8871"/>
                    <a:pt x="0" y="8871"/>
                    <a:pt x="0" y="8871"/>
                  </a:cubicBezTo>
                  <a:cubicBezTo>
                    <a:pt x="0" y="8871"/>
                    <a:pt x="1350" y="11957"/>
                    <a:pt x="1350" y="11957"/>
                  </a:cubicBezTo>
                  <a:cubicBezTo>
                    <a:pt x="2700" y="11957"/>
                    <a:pt x="2700" y="11957"/>
                    <a:pt x="2700" y="11957"/>
                  </a:cubicBezTo>
                  <a:cubicBezTo>
                    <a:pt x="1350" y="13500"/>
                    <a:pt x="2700" y="13500"/>
                    <a:pt x="2700" y="15043"/>
                  </a:cubicBezTo>
                  <a:cubicBezTo>
                    <a:pt x="2700" y="15043"/>
                    <a:pt x="5400" y="15043"/>
                    <a:pt x="5400" y="15043"/>
                  </a:cubicBezTo>
                  <a:cubicBezTo>
                    <a:pt x="5400" y="15043"/>
                    <a:pt x="5400" y="15043"/>
                    <a:pt x="6750" y="15043"/>
                  </a:cubicBezTo>
                  <a:cubicBezTo>
                    <a:pt x="6750" y="15043"/>
                    <a:pt x="6750" y="13500"/>
                    <a:pt x="6750" y="13500"/>
                  </a:cubicBezTo>
                  <a:cubicBezTo>
                    <a:pt x="8100" y="13500"/>
                    <a:pt x="8100" y="13500"/>
                    <a:pt x="9450" y="15043"/>
                  </a:cubicBezTo>
                  <a:cubicBezTo>
                    <a:pt x="10800" y="15043"/>
                    <a:pt x="12150" y="15043"/>
                    <a:pt x="12150" y="15043"/>
                  </a:cubicBezTo>
                  <a:cubicBezTo>
                    <a:pt x="12150" y="16585"/>
                    <a:pt x="9450" y="15043"/>
                    <a:pt x="9450" y="15043"/>
                  </a:cubicBezTo>
                  <a:cubicBezTo>
                    <a:pt x="8100" y="15043"/>
                    <a:pt x="8100" y="15043"/>
                    <a:pt x="6750" y="15043"/>
                  </a:cubicBezTo>
                  <a:cubicBezTo>
                    <a:pt x="6750" y="15043"/>
                    <a:pt x="5400" y="15043"/>
                    <a:pt x="5400" y="15043"/>
                  </a:cubicBezTo>
                  <a:cubicBezTo>
                    <a:pt x="5400" y="15043"/>
                    <a:pt x="5400" y="16585"/>
                    <a:pt x="5400" y="16585"/>
                  </a:cubicBezTo>
                  <a:cubicBezTo>
                    <a:pt x="5400" y="16585"/>
                    <a:pt x="4050" y="16585"/>
                    <a:pt x="2700" y="16585"/>
                  </a:cubicBezTo>
                  <a:cubicBezTo>
                    <a:pt x="1350" y="16585"/>
                    <a:pt x="1350" y="18128"/>
                    <a:pt x="1350" y="19671"/>
                  </a:cubicBezTo>
                  <a:cubicBezTo>
                    <a:pt x="2700" y="18128"/>
                    <a:pt x="2700" y="18128"/>
                    <a:pt x="2700" y="18128"/>
                  </a:cubicBezTo>
                  <a:cubicBezTo>
                    <a:pt x="2700" y="18128"/>
                    <a:pt x="2700" y="18128"/>
                    <a:pt x="2700" y="19671"/>
                  </a:cubicBezTo>
                  <a:cubicBezTo>
                    <a:pt x="2700" y="18128"/>
                    <a:pt x="1350" y="19671"/>
                    <a:pt x="2700" y="19671"/>
                  </a:cubicBezTo>
                  <a:cubicBezTo>
                    <a:pt x="2700" y="19671"/>
                    <a:pt x="5400" y="19671"/>
                    <a:pt x="5400" y="19671"/>
                  </a:cubicBezTo>
                  <a:cubicBezTo>
                    <a:pt x="6750" y="19671"/>
                    <a:pt x="6750" y="18128"/>
                    <a:pt x="8100" y="18128"/>
                  </a:cubicBezTo>
                  <a:cubicBezTo>
                    <a:pt x="9450" y="18128"/>
                    <a:pt x="10800" y="18128"/>
                    <a:pt x="12150" y="18128"/>
                  </a:cubicBezTo>
                  <a:cubicBezTo>
                    <a:pt x="13500" y="18128"/>
                    <a:pt x="14850" y="18128"/>
                    <a:pt x="14850" y="19671"/>
                  </a:cubicBezTo>
                  <a:cubicBezTo>
                    <a:pt x="14850" y="19671"/>
                    <a:pt x="14850" y="19671"/>
                    <a:pt x="16200" y="19671"/>
                  </a:cubicBezTo>
                  <a:cubicBezTo>
                    <a:pt x="17550" y="19671"/>
                    <a:pt x="21600" y="21214"/>
                    <a:pt x="20250" y="196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49" name="Shape">
              <a:extLst>
                <a:ext uri="{FF2B5EF4-FFF2-40B4-BE49-F238E27FC236}">
                  <a16:creationId xmlns:a16="http://schemas.microsoft.com/office/drawing/2014/main" id="{E12F36AB-D707-4EED-BF32-759C428792B7}"/>
                </a:ext>
              </a:extLst>
            </p:cNvPr>
            <p:cNvSpPr/>
            <p:nvPr/>
          </p:nvSpPr>
          <p:spPr>
            <a:xfrm>
              <a:off x="3265503" y="2133587"/>
              <a:ext cx="9474" cy="8463"/>
            </a:xfrm>
            <a:custGeom>
              <a:avLst/>
              <a:gdLst/>
              <a:ahLst/>
              <a:cxnLst>
                <a:cxn ang="0">
                  <a:pos x="wd2" y="hd2"/>
                </a:cxn>
                <a:cxn ang="5400000">
                  <a:pos x="wd2" y="hd2"/>
                </a:cxn>
                <a:cxn ang="10800000">
                  <a:pos x="wd2" y="hd2"/>
                </a:cxn>
                <a:cxn ang="16200000">
                  <a:pos x="wd2" y="hd2"/>
                </a:cxn>
              </a:cxnLst>
              <a:rect l="0" t="0" r="r" b="b"/>
              <a:pathLst>
                <a:path w="9600" h="21600" extrusionOk="0">
                  <a:moveTo>
                    <a:pt x="0" y="0"/>
                  </a:moveTo>
                  <a:cubicBezTo>
                    <a:pt x="0" y="21600"/>
                    <a:pt x="0" y="0"/>
                    <a:pt x="0" y="21600"/>
                  </a:cubicBezTo>
                  <a:cubicBezTo>
                    <a:pt x="21600" y="21600"/>
                    <a:pt x="0" y="21600"/>
                    <a:pt x="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0" name="Shape">
              <a:extLst>
                <a:ext uri="{FF2B5EF4-FFF2-40B4-BE49-F238E27FC236}">
                  <a16:creationId xmlns:a16="http://schemas.microsoft.com/office/drawing/2014/main" id="{40383E01-D5A9-49FC-8E45-3BCEA32CAF15}"/>
                </a:ext>
              </a:extLst>
            </p:cNvPr>
            <p:cNvSpPr/>
            <p:nvPr/>
          </p:nvSpPr>
          <p:spPr>
            <a:xfrm>
              <a:off x="3563909" y="2943864"/>
              <a:ext cx="36333" cy="33409"/>
            </a:xfrm>
            <a:custGeom>
              <a:avLst/>
              <a:gdLst/>
              <a:ahLst/>
              <a:cxnLst>
                <a:cxn ang="0">
                  <a:pos x="wd2" y="hd2"/>
                </a:cxn>
                <a:cxn ang="5400000">
                  <a:pos x="wd2" y="hd2"/>
                </a:cxn>
                <a:cxn ang="10800000">
                  <a:pos x="wd2" y="hd2"/>
                </a:cxn>
                <a:cxn ang="16200000">
                  <a:pos x="wd2" y="hd2"/>
                </a:cxn>
              </a:cxnLst>
              <a:rect l="0" t="0" r="r" b="b"/>
              <a:pathLst>
                <a:path w="19491" h="19491" extrusionOk="0">
                  <a:moveTo>
                    <a:pt x="19491" y="10800"/>
                  </a:moveTo>
                  <a:cubicBezTo>
                    <a:pt x="19491" y="10800"/>
                    <a:pt x="19491" y="7200"/>
                    <a:pt x="19491" y="3600"/>
                  </a:cubicBezTo>
                  <a:cubicBezTo>
                    <a:pt x="19491" y="3600"/>
                    <a:pt x="15891" y="3600"/>
                    <a:pt x="15891" y="0"/>
                  </a:cubicBezTo>
                  <a:cubicBezTo>
                    <a:pt x="12291" y="0"/>
                    <a:pt x="12291" y="3600"/>
                    <a:pt x="12291" y="3600"/>
                  </a:cubicBezTo>
                  <a:cubicBezTo>
                    <a:pt x="12291" y="3600"/>
                    <a:pt x="8691" y="3600"/>
                    <a:pt x="8691" y="3600"/>
                  </a:cubicBezTo>
                  <a:cubicBezTo>
                    <a:pt x="8691" y="3600"/>
                    <a:pt x="5091" y="3600"/>
                    <a:pt x="5091" y="7200"/>
                  </a:cubicBezTo>
                  <a:cubicBezTo>
                    <a:pt x="1491" y="7200"/>
                    <a:pt x="5091" y="10800"/>
                    <a:pt x="5091" y="14400"/>
                  </a:cubicBezTo>
                  <a:cubicBezTo>
                    <a:pt x="1491" y="14400"/>
                    <a:pt x="-2109" y="18000"/>
                    <a:pt x="1491" y="18000"/>
                  </a:cubicBezTo>
                  <a:cubicBezTo>
                    <a:pt x="1491" y="14400"/>
                    <a:pt x="5091" y="18000"/>
                    <a:pt x="8691" y="18000"/>
                  </a:cubicBezTo>
                  <a:cubicBezTo>
                    <a:pt x="12291" y="21600"/>
                    <a:pt x="12291" y="18000"/>
                    <a:pt x="12291" y="14400"/>
                  </a:cubicBezTo>
                  <a:cubicBezTo>
                    <a:pt x="12291" y="14400"/>
                    <a:pt x="12291" y="14400"/>
                    <a:pt x="12291" y="14400"/>
                  </a:cubicBezTo>
                  <a:cubicBezTo>
                    <a:pt x="12291" y="14400"/>
                    <a:pt x="15891" y="14400"/>
                    <a:pt x="15891" y="14400"/>
                  </a:cubicBezTo>
                  <a:cubicBezTo>
                    <a:pt x="15891" y="14400"/>
                    <a:pt x="15891" y="14400"/>
                    <a:pt x="15891" y="14400"/>
                  </a:cubicBezTo>
                  <a:cubicBezTo>
                    <a:pt x="19491" y="14400"/>
                    <a:pt x="19491" y="14400"/>
                    <a:pt x="19491"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1" name="Shape">
              <a:extLst>
                <a:ext uri="{FF2B5EF4-FFF2-40B4-BE49-F238E27FC236}">
                  <a16:creationId xmlns:a16="http://schemas.microsoft.com/office/drawing/2014/main" id="{8C89AD25-DAE4-4D29-8D98-CC828CFF1E30}"/>
                </a:ext>
              </a:extLst>
            </p:cNvPr>
            <p:cNvSpPr/>
            <p:nvPr/>
          </p:nvSpPr>
          <p:spPr>
            <a:xfrm>
              <a:off x="3376424" y="1548621"/>
              <a:ext cx="2276066" cy="636617"/>
            </a:xfrm>
            <a:custGeom>
              <a:avLst/>
              <a:gdLst/>
              <a:ahLst/>
              <a:cxnLst>
                <a:cxn ang="0">
                  <a:pos x="wd2" y="hd2"/>
                </a:cxn>
                <a:cxn ang="5400000">
                  <a:pos x="wd2" y="hd2"/>
                </a:cxn>
                <a:cxn ang="10800000">
                  <a:pos x="wd2" y="hd2"/>
                </a:cxn>
                <a:cxn ang="16200000">
                  <a:pos x="wd2" y="hd2"/>
                </a:cxn>
              </a:cxnLst>
              <a:rect l="0" t="0" r="r" b="b"/>
              <a:pathLst>
                <a:path w="21600" h="21487" extrusionOk="0">
                  <a:moveTo>
                    <a:pt x="7264" y="408"/>
                  </a:moveTo>
                  <a:cubicBezTo>
                    <a:pt x="7329" y="408"/>
                    <a:pt x="7457" y="408"/>
                    <a:pt x="7586" y="408"/>
                  </a:cubicBezTo>
                  <a:cubicBezTo>
                    <a:pt x="7586" y="408"/>
                    <a:pt x="7779" y="408"/>
                    <a:pt x="7779" y="408"/>
                  </a:cubicBezTo>
                  <a:cubicBezTo>
                    <a:pt x="7714" y="204"/>
                    <a:pt x="7714" y="204"/>
                    <a:pt x="7779" y="204"/>
                  </a:cubicBezTo>
                  <a:cubicBezTo>
                    <a:pt x="7779" y="204"/>
                    <a:pt x="7650" y="204"/>
                    <a:pt x="7650" y="204"/>
                  </a:cubicBezTo>
                  <a:cubicBezTo>
                    <a:pt x="7586" y="0"/>
                    <a:pt x="7521" y="0"/>
                    <a:pt x="7457" y="0"/>
                  </a:cubicBezTo>
                  <a:cubicBezTo>
                    <a:pt x="7393" y="0"/>
                    <a:pt x="7071" y="204"/>
                    <a:pt x="7329" y="204"/>
                  </a:cubicBezTo>
                  <a:cubicBezTo>
                    <a:pt x="7264" y="408"/>
                    <a:pt x="7200" y="204"/>
                    <a:pt x="7200" y="408"/>
                  </a:cubicBezTo>
                  <a:cubicBezTo>
                    <a:pt x="7200" y="408"/>
                    <a:pt x="7200" y="408"/>
                    <a:pt x="7264" y="408"/>
                  </a:cubicBezTo>
                  <a:close/>
                  <a:moveTo>
                    <a:pt x="3729" y="4483"/>
                  </a:moveTo>
                  <a:cubicBezTo>
                    <a:pt x="3729" y="4483"/>
                    <a:pt x="3729" y="4483"/>
                    <a:pt x="3729" y="4483"/>
                  </a:cubicBezTo>
                  <a:cubicBezTo>
                    <a:pt x="3729" y="4687"/>
                    <a:pt x="3793" y="4687"/>
                    <a:pt x="3857" y="4687"/>
                  </a:cubicBezTo>
                  <a:cubicBezTo>
                    <a:pt x="3857" y="4687"/>
                    <a:pt x="3793" y="4483"/>
                    <a:pt x="3729" y="4483"/>
                  </a:cubicBezTo>
                  <a:cubicBezTo>
                    <a:pt x="3729" y="4483"/>
                    <a:pt x="3729" y="4483"/>
                    <a:pt x="3729" y="4483"/>
                  </a:cubicBezTo>
                  <a:close/>
                  <a:moveTo>
                    <a:pt x="8164" y="611"/>
                  </a:moveTo>
                  <a:cubicBezTo>
                    <a:pt x="8164" y="611"/>
                    <a:pt x="8164" y="611"/>
                    <a:pt x="8229" y="611"/>
                  </a:cubicBezTo>
                  <a:cubicBezTo>
                    <a:pt x="8164" y="611"/>
                    <a:pt x="8164" y="611"/>
                    <a:pt x="8164" y="611"/>
                  </a:cubicBezTo>
                  <a:cubicBezTo>
                    <a:pt x="8164" y="611"/>
                    <a:pt x="8164" y="611"/>
                    <a:pt x="8164" y="611"/>
                  </a:cubicBezTo>
                  <a:close/>
                  <a:moveTo>
                    <a:pt x="7714" y="408"/>
                  </a:moveTo>
                  <a:cubicBezTo>
                    <a:pt x="7650" y="408"/>
                    <a:pt x="7586" y="408"/>
                    <a:pt x="7521" y="611"/>
                  </a:cubicBezTo>
                  <a:cubicBezTo>
                    <a:pt x="7521" y="611"/>
                    <a:pt x="7457" y="611"/>
                    <a:pt x="7457" y="815"/>
                  </a:cubicBezTo>
                  <a:cubicBezTo>
                    <a:pt x="7586" y="815"/>
                    <a:pt x="7714" y="815"/>
                    <a:pt x="7843" y="815"/>
                  </a:cubicBezTo>
                  <a:cubicBezTo>
                    <a:pt x="7907" y="1019"/>
                    <a:pt x="8036" y="1019"/>
                    <a:pt x="8100" y="1019"/>
                  </a:cubicBezTo>
                  <a:cubicBezTo>
                    <a:pt x="8164" y="1019"/>
                    <a:pt x="8229" y="1019"/>
                    <a:pt x="8293" y="1019"/>
                  </a:cubicBezTo>
                  <a:cubicBezTo>
                    <a:pt x="8229" y="815"/>
                    <a:pt x="8164" y="815"/>
                    <a:pt x="8100" y="815"/>
                  </a:cubicBezTo>
                  <a:cubicBezTo>
                    <a:pt x="8164" y="815"/>
                    <a:pt x="8164" y="815"/>
                    <a:pt x="8164" y="815"/>
                  </a:cubicBezTo>
                  <a:cubicBezTo>
                    <a:pt x="8164" y="815"/>
                    <a:pt x="8164" y="611"/>
                    <a:pt x="8164" y="611"/>
                  </a:cubicBezTo>
                  <a:cubicBezTo>
                    <a:pt x="8100" y="611"/>
                    <a:pt x="8036" y="611"/>
                    <a:pt x="7971" y="408"/>
                  </a:cubicBezTo>
                  <a:cubicBezTo>
                    <a:pt x="7971" y="611"/>
                    <a:pt x="7971" y="611"/>
                    <a:pt x="7971" y="611"/>
                  </a:cubicBezTo>
                  <a:cubicBezTo>
                    <a:pt x="7971" y="611"/>
                    <a:pt x="7843" y="611"/>
                    <a:pt x="7907" y="408"/>
                  </a:cubicBezTo>
                  <a:cubicBezTo>
                    <a:pt x="7843" y="408"/>
                    <a:pt x="7779" y="408"/>
                    <a:pt x="7714" y="408"/>
                  </a:cubicBezTo>
                  <a:close/>
                  <a:moveTo>
                    <a:pt x="7393" y="2853"/>
                  </a:moveTo>
                  <a:cubicBezTo>
                    <a:pt x="7393" y="2853"/>
                    <a:pt x="7329" y="2853"/>
                    <a:pt x="7329" y="2853"/>
                  </a:cubicBezTo>
                  <a:cubicBezTo>
                    <a:pt x="7457" y="2853"/>
                    <a:pt x="7457" y="2853"/>
                    <a:pt x="7393" y="2853"/>
                  </a:cubicBezTo>
                  <a:close/>
                  <a:moveTo>
                    <a:pt x="4371" y="2242"/>
                  </a:moveTo>
                  <a:cubicBezTo>
                    <a:pt x="4371" y="2242"/>
                    <a:pt x="4307" y="2242"/>
                    <a:pt x="4243" y="2242"/>
                  </a:cubicBezTo>
                  <a:cubicBezTo>
                    <a:pt x="4243" y="2242"/>
                    <a:pt x="4114" y="2445"/>
                    <a:pt x="4050" y="2445"/>
                  </a:cubicBezTo>
                  <a:cubicBezTo>
                    <a:pt x="4050" y="2445"/>
                    <a:pt x="4050" y="2445"/>
                    <a:pt x="4114" y="2445"/>
                  </a:cubicBezTo>
                  <a:cubicBezTo>
                    <a:pt x="4050" y="2445"/>
                    <a:pt x="4050" y="2649"/>
                    <a:pt x="4050" y="2649"/>
                  </a:cubicBezTo>
                  <a:cubicBezTo>
                    <a:pt x="4050" y="2649"/>
                    <a:pt x="3986" y="2649"/>
                    <a:pt x="3986" y="2649"/>
                  </a:cubicBezTo>
                  <a:cubicBezTo>
                    <a:pt x="3986" y="2649"/>
                    <a:pt x="3986" y="2649"/>
                    <a:pt x="3986" y="2649"/>
                  </a:cubicBezTo>
                  <a:cubicBezTo>
                    <a:pt x="3921" y="2853"/>
                    <a:pt x="3921" y="2649"/>
                    <a:pt x="3857" y="2649"/>
                  </a:cubicBezTo>
                  <a:cubicBezTo>
                    <a:pt x="3921" y="2853"/>
                    <a:pt x="3921" y="2649"/>
                    <a:pt x="3986" y="2853"/>
                  </a:cubicBezTo>
                  <a:cubicBezTo>
                    <a:pt x="3921" y="2853"/>
                    <a:pt x="3921" y="2853"/>
                    <a:pt x="3857" y="2853"/>
                  </a:cubicBezTo>
                  <a:cubicBezTo>
                    <a:pt x="3921" y="3057"/>
                    <a:pt x="3921" y="3057"/>
                    <a:pt x="3921" y="3057"/>
                  </a:cubicBezTo>
                  <a:cubicBezTo>
                    <a:pt x="3857" y="3057"/>
                    <a:pt x="3857" y="3057"/>
                    <a:pt x="3857" y="3260"/>
                  </a:cubicBezTo>
                  <a:cubicBezTo>
                    <a:pt x="3793" y="3260"/>
                    <a:pt x="3793" y="3260"/>
                    <a:pt x="3729" y="3260"/>
                  </a:cubicBezTo>
                  <a:cubicBezTo>
                    <a:pt x="3729" y="3464"/>
                    <a:pt x="3793" y="3464"/>
                    <a:pt x="3793" y="3464"/>
                  </a:cubicBezTo>
                  <a:cubicBezTo>
                    <a:pt x="3857" y="3464"/>
                    <a:pt x="3921" y="3464"/>
                    <a:pt x="3921" y="3464"/>
                  </a:cubicBezTo>
                  <a:cubicBezTo>
                    <a:pt x="3986" y="3464"/>
                    <a:pt x="4050" y="3668"/>
                    <a:pt x="4114" y="3464"/>
                  </a:cubicBezTo>
                  <a:cubicBezTo>
                    <a:pt x="4114" y="3464"/>
                    <a:pt x="4114" y="3464"/>
                    <a:pt x="4179" y="3464"/>
                  </a:cubicBezTo>
                  <a:cubicBezTo>
                    <a:pt x="4179" y="3464"/>
                    <a:pt x="4114" y="3260"/>
                    <a:pt x="4114" y="3260"/>
                  </a:cubicBezTo>
                  <a:cubicBezTo>
                    <a:pt x="4179" y="3260"/>
                    <a:pt x="4243" y="3464"/>
                    <a:pt x="4179" y="3260"/>
                  </a:cubicBezTo>
                  <a:cubicBezTo>
                    <a:pt x="4243" y="3260"/>
                    <a:pt x="4307" y="3057"/>
                    <a:pt x="4243" y="3057"/>
                  </a:cubicBezTo>
                  <a:cubicBezTo>
                    <a:pt x="4243" y="3057"/>
                    <a:pt x="4243" y="3057"/>
                    <a:pt x="4307" y="3057"/>
                  </a:cubicBezTo>
                  <a:cubicBezTo>
                    <a:pt x="4307" y="3057"/>
                    <a:pt x="4307" y="2853"/>
                    <a:pt x="4307" y="2853"/>
                  </a:cubicBezTo>
                  <a:cubicBezTo>
                    <a:pt x="4307" y="2853"/>
                    <a:pt x="4307" y="2853"/>
                    <a:pt x="4371" y="2853"/>
                  </a:cubicBezTo>
                  <a:cubicBezTo>
                    <a:pt x="4371" y="2853"/>
                    <a:pt x="4371" y="2853"/>
                    <a:pt x="4371" y="2853"/>
                  </a:cubicBezTo>
                  <a:cubicBezTo>
                    <a:pt x="4371" y="2853"/>
                    <a:pt x="4371" y="2853"/>
                    <a:pt x="4436" y="2853"/>
                  </a:cubicBezTo>
                  <a:cubicBezTo>
                    <a:pt x="4371" y="2853"/>
                    <a:pt x="4371" y="2853"/>
                    <a:pt x="4371" y="2853"/>
                  </a:cubicBezTo>
                  <a:cubicBezTo>
                    <a:pt x="4436" y="2649"/>
                    <a:pt x="4436" y="2649"/>
                    <a:pt x="4500" y="2649"/>
                  </a:cubicBezTo>
                  <a:cubicBezTo>
                    <a:pt x="4564" y="2445"/>
                    <a:pt x="4693" y="2445"/>
                    <a:pt x="4757" y="2445"/>
                  </a:cubicBezTo>
                  <a:cubicBezTo>
                    <a:pt x="4886" y="2242"/>
                    <a:pt x="5079" y="2242"/>
                    <a:pt x="5207" y="2038"/>
                  </a:cubicBezTo>
                  <a:cubicBezTo>
                    <a:pt x="5207" y="1834"/>
                    <a:pt x="5143" y="1834"/>
                    <a:pt x="5079" y="1834"/>
                  </a:cubicBezTo>
                  <a:cubicBezTo>
                    <a:pt x="5014" y="1834"/>
                    <a:pt x="4950" y="1834"/>
                    <a:pt x="4886" y="1834"/>
                  </a:cubicBezTo>
                  <a:cubicBezTo>
                    <a:pt x="4886" y="2038"/>
                    <a:pt x="4886" y="2038"/>
                    <a:pt x="4886" y="2038"/>
                  </a:cubicBezTo>
                  <a:cubicBezTo>
                    <a:pt x="4693" y="2038"/>
                    <a:pt x="4500" y="2038"/>
                    <a:pt x="4371" y="2242"/>
                  </a:cubicBezTo>
                  <a:close/>
                  <a:moveTo>
                    <a:pt x="5657" y="3668"/>
                  </a:moveTo>
                  <a:cubicBezTo>
                    <a:pt x="5657" y="3872"/>
                    <a:pt x="5786" y="3668"/>
                    <a:pt x="5850" y="3668"/>
                  </a:cubicBezTo>
                  <a:cubicBezTo>
                    <a:pt x="5786" y="3464"/>
                    <a:pt x="5593" y="3464"/>
                    <a:pt x="5657" y="3668"/>
                  </a:cubicBezTo>
                  <a:close/>
                  <a:moveTo>
                    <a:pt x="6557" y="4075"/>
                  </a:moveTo>
                  <a:cubicBezTo>
                    <a:pt x="6621" y="4075"/>
                    <a:pt x="6686" y="4075"/>
                    <a:pt x="6686" y="3872"/>
                  </a:cubicBezTo>
                  <a:cubicBezTo>
                    <a:pt x="6686" y="3872"/>
                    <a:pt x="6557" y="3872"/>
                    <a:pt x="6557" y="4075"/>
                  </a:cubicBezTo>
                  <a:close/>
                  <a:moveTo>
                    <a:pt x="4371" y="4891"/>
                  </a:moveTo>
                  <a:cubicBezTo>
                    <a:pt x="4307" y="4687"/>
                    <a:pt x="4243" y="4483"/>
                    <a:pt x="4179" y="4483"/>
                  </a:cubicBezTo>
                  <a:cubicBezTo>
                    <a:pt x="4114" y="4483"/>
                    <a:pt x="4050" y="4279"/>
                    <a:pt x="4050" y="4279"/>
                  </a:cubicBezTo>
                  <a:cubicBezTo>
                    <a:pt x="4050" y="4279"/>
                    <a:pt x="4050" y="4075"/>
                    <a:pt x="4050" y="4075"/>
                  </a:cubicBezTo>
                  <a:cubicBezTo>
                    <a:pt x="3986" y="3872"/>
                    <a:pt x="3986" y="4075"/>
                    <a:pt x="4050" y="3872"/>
                  </a:cubicBezTo>
                  <a:cubicBezTo>
                    <a:pt x="4050" y="3872"/>
                    <a:pt x="4050" y="3872"/>
                    <a:pt x="4050" y="3872"/>
                  </a:cubicBezTo>
                  <a:cubicBezTo>
                    <a:pt x="4050" y="3872"/>
                    <a:pt x="4050" y="3668"/>
                    <a:pt x="4050" y="3668"/>
                  </a:cubicBezTo>
                  <a:cubicBezTo>
                    <a:pt x="3986" y="3668"/>
                    <a:pt x="3921" y="3668"/>
                    <a:pt x="3793" y="3668"/>
                  </a:cubicBezTo>
                  <a:cubicBezTo>
                    <a:pt x="3793" y="3668"/>
                    <a:pt x="3600" y="3668"/>
                    <a:pt x="3729" y="3668"/>
                  </a:cubicBezTo>
                  <a:cubicBezTo>
                    <a:pt x="3729" y="3668"/>
                    <a:pt x="3664" y="3668"/>
                    <a:pt x="3664" y="3872"/>
                  </a:cubicBezTo>
                  <a:cubicBezTo>
                    <a:pt x="3664" y="3872"/>
                    <a:pt x="3664" y="3872"/>
                    <a:pt x="3729" y="3872"/>
                  </a:cubicBezTo>
                  <a:cubicBezTo>
                    <a:pt x="3664" y="3872"/>
                    <a:pt x="3664" y="4075"/>
                    <a:pt x="3664" y="4075"/>
                  </a:cubicBezTo>
                  <a:cubicBezTo>
                    <a:pt x="3664" y="4075"/>
                    <a:pt x="3600" y="4075"/>
                    <a:pt x="3600" y="4075"/>
                  </a:cubicBezTo>
                  <a:cubicBezTo>
                    <a:pt x="3536" y="4279"/>
                    <a:pt x="3600" y="4483"/>
                    <a:pt x="3664" y="4483"/>
                  </a:cubicBezTo>
                  <a:cubicBezTo>
                    <a:pt x="3664" y="4483"/>
                    <a:pt x="3793" y="4483"/>
                    <a:pt x="3857" y="4483"/>
                  </a:cubicBezTo>
                  <a:cubicBezTo>
                    <a:pt x="3793" y="4483"/>
                    <a:pt x="3921" y="4687"/>
                    <a:pt x="3921" y="4687"/>
                  </a:cubicBezTo>
                  <a:cubicBezTo>
                    <a:pt x="3921" y="4687"/>
                    <a:pt x="3921" y="4687"/>
                    <a:pt x="3921" y="4687"/>
                  </a:cubicBezTo>
                  <a:cubicBezTo>
                    <a:pt x="3921" y="4687"/>
                    <a:pt x="3921" y="4687"/>
                    <a:pt x="3921" y="4687"/>
                  </a:cubicBezTo>
                  <a:cubicBezTo>
                    <a:pt x="3921" y="4687"/>
                    <a:pt x="3921" y="4687"/>
                    <a:pt x="3857" y="4687"/>
                  </a:cubicBezTo>
                  <a:cubicBezTo>
                    <a:pt x="3857" y="4687"/>
                    <a:pt x="3857" y="4687"/>
                    <a:pt x="3921" y="4687"/>
                  </a:cubicBezTo>
                  <a:cubicBezTo>
                    <a:pt x="3857" y="4687"/>
                    <a:pt x="3857" y="4687"/>
                    <a:pt x="3857" y="4687"/>
                  </a:cubicBezTo>
                  <a:cubicBezTo>
                    <a:pt x="3921" y="4891"/>
                    <a:pt x="3986" y="4891"/>
                    <a:pt x="4050" y="4891"/>
                  </a:cubicBezTo>
                  <a:cubicBezTo>
                    <a:pt x="4050" y="4687"/>
                    <a:pt x="4243" y="4891"/>
                    <a:pt x="4243" y="4891"/>
                  </a:cubicBezTo>
                  <a:cubicBezTo>
                    <a:pt x="4243" y="4891"/>
                    <a:pt x="4243" y="4891"/>
                    <a:pt x="4243" y="4891"/>
                  </a:cubicBezTo>
                  <a:cubicBezTo>
                    <a:pt x="4307" y="4891"/>
                    <a:pt x="4307" y="4891"/>
                    <a:pt x="4371" y="4891"/>
                  </a:cubicBezTo>
                  <a:close/>
                  <a:moveTo>
                    <a:pt x="4757" y="5298"/>
                  </a:moveTo>
                  <a:cubicBezTo>
                    <a:pt x="4757" y="5094"/>
                    <a:pt x="4629" y="4891"/>
                    <a:pt x="4564" y="4891"/>
                  </a:cubicBezTo>
                  <a:cubicBezTo>
                    <a:pt x="4500" y="4891"/>
                    <a:pt x="4500" y="5094"/>
                    <a:pt x="4564" y="5094"/>
                  </a:cubicBezTo>
                  <a:cubicBezTo>
                    <a:pt x="4629" y="5298"/>
                    <a:pt x="4629" y="5298"/>
                    <a:pt x="4693" y="5298"/>
                  </a:cubicBezTo>
                  <a:cubicBezTo>
                    <a:pt x="4693" y="5298"/>
                    <a:pt x="4821" y="5502"/>
                    <a:pt x="4757" y="5298"/>
                  </a:cubicBezTo>
                  <a:close/>
                  <a:moveTo>
                    <a:pt x="12986" y="2445"/>
                  </a:moveTo>
                  <a:cubicBezTo>
                    <a:pt x="12986" y="2445"/>
                    <a:pt x="13050" y="2445"/>
                    <a:pt x="13050" y="2445"/>
                  </a:cubicBezTo>
                  <a:cubicBezTo>
                    <a:pt x="12986" y="2445"/>
                    <a:pt x="12986" y="2445"/>
                    <a:pt x="12986" y="2445"/>
                  </a:cubicBezTo>
                  <a:cubicBezTo>
                    <a:pt x="12986" y="2445"/>
                    <a:pt x="13050" y="2445"/>
                    <a:pt x="13050" y="2649"/>
                  </a:cubicBezTo>
                  <a:cubicBezTo>
                    <a:pt x="13050" y="2649"/>
                    <a:pt x="13050" y="2649"/>
                    <a:pt x="13050" y="2649"/>
                  </a:cubicBezTo>
                  <a:cubicBezTo>
                    <a:pt x="13114" y="2649"/>
                    <a:pt x="13243" y="2853"/>
                    <a:pt x="13307" y="2853"/>
                  </a:cubicBezTo>
                  <a:cubicBezTo>
                    <a:pt x="13307" y="2853"/>
                    <a:pt x="13500" y="3057"/>
                    <a:pt x="13436" y="2853"/>
                  </a:cubicBezTo>
                  <a:cubicBezTo>
                    <a:pt x="13500" y="2853"/>
                    <a:pt x="13564" y="2853"/>
                    <a:pt x="13629" y="2853"/>
                  </a:cubicBezTo>
                  <a:cubicBezTo>
                    <a:pt x="13693" y="2853"/>
                    <a:pt x="13757" y="2853"/>
                    <a:pt x="13821" y="2853"/>
                  </a:cubicBezTo>
                  <a:cubicBezTo>
                    <a:pt x="13757" y="2649"/>
                    <a:pt x="13629" y="2649"/>
                    <a:pt x="13564" y="2445"/>
                  </a:cubicBezTo>
                  <a:cubicBezTo>
                    <a:pt x="13564" y="2445"/>
                    <a:pt x="13693" y="2445"/>
                    <a:pt x="13629" y="2445"/>
                  </a:cubicBezTo>
                  <a:cubicBezTo>
                    <a:pt x="13693" y="2649"/>
                    <a:pt x="13950" y="2853"/>
                    <a:pt x="13950" y="2649"/>
                  </a:cubicBezTo>
                  <a:cubicBezTo>
                    <a:pt x="13886" y="2649"/>
                    <a:pt x="13886" y="2445"/>
                    <a:pt x="13950" y="2445"/>
                  </a:cubicBezTo>
                  <a:cubicBezTo>
                    <a:pt x="13821" y="2445"/>
                    <a:pt x="13693" y="2445"/>
                    <a:pt x="13500" y="2242"/>
                  </a:cubicBezTo>
                  <a:cubicBezTo>
                    <a:pt x="13500" y="2242"/>
                    <a:pt x="13371" y="2242"/>
                    <a:pt x="13371" y="2242"/>
                  </a:cubicBezTo>
                  <a:cubicBezTo>
                    <a:pt x="13307" y="2242"/>
                    <a:pt x="13371" y="2445"/>
                    <a:pt x="13436" y="2445"/>
                  </a:cubicBezTo>
                  <a:cubicBezTo>
                    <a:pt x="13307" y="2445"/>
                    <a:pt x="13243" y="2242"/>
                    <a:pt x="13114" y="2242"/>
                  </a:cubicBezTo>
                  <a:cubicBezTo>
                    <a:pt x="13050" y="2242"/>
                    <a:pt x="13050" y="2242"/>
                    <a:pt x="12986" y="2242"/>
                  </a:cubicBezTo>
                  <a:cubicBezTo>
                    <a:pt x="12986" y="2242"/>
                    <a:pt x="12986" y="2445"/>
                    <a:pt x="12986" y="2445"/>
                  </a:cubicBezTo>
                  <a:close/>
                  <a:moveTo>
                    <a:pt x="13886" y="3260"/>
                  </a:moveTo>
                  <a:cubicBezTo>
                    <a:pt x="13886" y="3260"/>
                    <a:pt x="13886" y="3260"/>
                    <a:pt x="13821" y="3260"/>
                  </a:cubicBezTo>
                  <a:cubicBezTo>
                    <a:pt x="13821" y="3260"/>
                    <a:pt x="13821" y="3260"/>
                    <a:pt x="13821" y="3464"/>
                  </a:cubicBezTo>
                  <a:cubicBezTo>
                    <a:pt x="13821" y="3464"/>
                    <a:pt x="13821" y="3464"/>
                    <a:pt x="13821" y="3464"/>
                  </a:cubicBezTo>
                  <a:cubicBezTo>
                    <a:pt x="13821" y="3464"/>
                    <a:pt x="13757" y="3464"/>
                    <a:pt x="13757" y="3464"/>
                  </a:cubicBezTo>
                  <a:cubicBezTo>
                    <a:pt x="13821" y="3668"/>
                    <a:pt x="13886" y="3668"/>
                    <a:pt x="14014" y="3668"/>
                  </a:cubicBezTo>
                  <a:cubicBezTo>
                    <a:pt x="14079" y="3668"/>
                    <a:pt x="14143" y="3668"/>
                    <a:pt x="14207" y="3668"/>
                  </a:cubicBezTo>
                  <a:cubicBezTo>
                    <a:pt x="14143" y="3464"/>
                    <a:pt x="14014" y="3464"/>
                    <a:pt x="13886" y="3260"/>
                  </a:cubicBezTo>
                  <a:close/>
                  <a:moveTo>
                    <a:pt x="18900" y="4687"/>
                  </a:moveTo>
                  <a:cubicBezTo>
                    <a:pt x="18964" y="4891"/>
                    <a:pt x="18964" y="4687"/>
                    <a:pt x="19029" y="4687"/>
                  </a:cubicBezTo>
                  <a:cubicBezTo>
                    <a:pt x="19093" y="4687"/>
                    <a:pt x="19286" y="4687"/>
                    <a:pt x="19286" y="4687"/>
                  </a:cubicBezTo>
                  <a:cubicBezTo>
                    <a:pt x="19221" y="4687"/>
                    <a:pt x="18836" y="4279"/>
                    <a:pt x="18900" y="4687"/>
                  </a:cubicBezTo>
                  <a:close/>
                  <a:moveTo>
                    <a:pt x="17871" y="5298"/>
                  </a:moveTo>
                  <a:cubicBezTo>
                    <a:pt x="17936" y="5298"/>
                    <a:pt x="18000" y="5298"/>
                    <a:pt x="18064" y="5502"/>
                  </a:cubicBezTo>
                  <a:cubicBezTo>
                    <a:pt x="18064" y="5298"/>
                    <a:pt x="18064" y="5298"/>
                    <a:pt x="18064" y="5298"/>
                  </a:cubicBezTo>
                  <a:cubicBezTo>
                    <a:pt x="18064" y="5298"/>
                    <a:pt x="18064" y="5298"/>
                    <a:pt x="18064" y="5298"/>
                  </a:cubicBezTo>
                  <a:cubicBezTo>
                    <a:pt x="18064" y="5298"/>
                    <a:pt x="17871" y="5094"/>
                    <a:pt x="17871" y="5298"/>
                  </a:cubicBezTo>
                  <a:close/>
                  <a:moveTo>
                    <a:pt x="14079" y="2445"/>
                  </a:moveTo>
                  <a:cubicBezTo>
                    <a:pt x="14143" y="2853"/>
                    <a:pt x="14207" y="2649"/>
                    <a:pt x="14336" y="2649"/>
                  </a:cubicBezTo>
                  <a:cubicBezTo>
                    <a:pt x="14464" y="2649"/>
                    <a:pt x="14593" y="2853"/>
                    <a:pt x="14657" y="2853"/>
                  </a:cubicBezTo>
                  <a:cubicBezTo>
                    <a:pt x="14657" y="2649"/>
                    <a:pt x="14464" y="2649"/>
                    <a:pt x="14400" y="2649"/>
                  </a:cubicBezTo>
                  <a:cubicBezTo>
                    <a:pt x="14336" y="2649"/>
                    <a:pt x="14271" y="2445"/>
                    <a:pt x="14207" y="2649"/>
                  </a:cubicBezTo>
                  <a:cubicBezTo>
                    <a:pt x="14207" y="2649"/>
                    <a:pt x="14143" y="2649"/>
                    <a:pt x="14143" y="2649"/>
                  </a:cubicBezTo>
                  <a:cubicBezTo>
                    <a:pt x="14143" y="2649"/>
                    <a:pt x="14079" y="2445"/>
                    <a:pt x="14079" y="2445"/>
                  </a:cubicBezTo>
                  <a:close/>
                  <a:moveTo>
                    <a:pt x="8357" y="1426"/>
                  </a:moveTo>
                  <a:cubicBezTo>
                    <a:pt x="8486" y="1426"/>
                    <a:pt x="8614" y="1426"/>
                    <a:pt x="8679" y="1223"/>
                  </a:cubicBezTo>
                  <a:cubicBezTo>
                    <a:pt x="8743" y="1223"/>
                    <a:pt x="8871" y="1223"/>
                    <a:pt x="8936" y="1223"/>
                  </a:cubicBezTo>
                  <a:cubicBezTo>
                    <a:pt x="8871" y="1019"/>
                    <a:pt x="8807" y="1019"/>
                    <a:pt x="8743" y="1019"/>
                  </a:cubicBezTo>
                  <a:cubicBezTo>
                    <a:pt x="8679" y="815"/>
                    <a:pt x="8614" y="815"/>
                    <a:pt x="8550" y="1019"/>
                  </a:cubicBezTo>
                  <a:cubicBezTo>
                    <a:pt x="8550" y="1019"/>
                    <a:pt x="8550" y="815"/>
                    <a:pt x="8550" y="815"/>
                  </a:cubicBezTo>
                  <a:cubicBezTo>
                    <a:pt x="8550" y="815"/>
                    <a:pt x="8486" y="815"/>
                    <a:pt x="8421" y="815"/>
                  </a:cubicBezTo>
                  <a:cubicBezTo>
                    <a:pt x="8486" y="815"/>
                    <a:pt x="8486" y="815"/>
                    <a:pt x="8486" y="815"/>
                  </a:cubicBezTo>
                  <a:cubicBezTo>
                    <a:pt x="8421" y="815"/>
                    <a:pt x="8421" y="815"/>
                    <a:pt x="8421" y="815"/>
                  </a:cubicBezTo>
                  <a:cubicBezTo>
                    <a:pt x="8421" y="815"/>
                    <a:pt x="8421" y="815"/>
                    <a:pt x="8421" y="815"/>
                  </a:cubicBezTo>
                  <a:cubicBezTo>
                    <a:pt x="8357" y="815"/>
                    <a:pt x="8357" y="1019"/>
                    <a:pt x="8421" y="1019"/>
                  </a:cubicBezTo>
                  <a:cubicBezTo>
                    <a:pt x="8357" y="1019"/>
                    <a:pt x="8357" y="1019"/>
                    <a:pt x="8357" y="1223"/>
                  </a:cubicBezTo>
                  <a:cubicBezTo>
                    <a:pt x="8357" y="1223"/>
                    <a:pt x="8357" y="1223"/>
                    <a:pt x="8357" y="1223"/>
                  </a:cubicBezTo>
                  <a:cubicBezTo>
                    <a:pt x="8357" y="1223"/>
                    <a:pt x="8357" y="1223"/>
                    <a:pt x="8357" y="1223"/>
                  </a:cubicBezTo>
                  <a:cubicBezTo>
                    <a:pt x="8357" y="1223"/>
                    <a:pt x="8357" y="1426"/>
                    <a:pt x="8357" y="1426"/>
                  </a:cubicBezTo>
                  <a:cubicBezTo>
                    <a:pt x="8357" y="1426"/>
                    <a:pt x="8357" y="1426"/>
                    <a:pt x="8357" y="1426"/>
                  </a:cubicBezTo>
                  <a:close/>
                  <a:moveTo>
                    <a:pt x="10029" y="2038"/>
                  </a:moveTo>
                  <a:cubicBezTo>
                    <a:pt x="10029" y="2038"/>
                    <a:pt x="10029" y="2038"/>
                    <a:pt x="10093" y="2038"/>
                  </a:cubicBezTo>
                  <a:cubicBezTo>
                    <a:pt x="10093" y="2038"/>
                    <a:pt x="10093" y="2038"/>
                    <a:pt x="10093" y="2038"/>
                  </a:cubicBezTo>
                  <a:cubicBezTo>
                    <a:pt x="10029" y="2038"/>
                    <a:pt x="10029" y="2038"/>
                    <a:pt x="9964" y="2038"/>
                  </a:cubicBezTo>
                  <a:cubicBezTo>
                    <a:pt x="9964" y="2038"/>
                    <a:pt x="10029" y="2038"/>
                    <a:pt x="10029" y="2038"/>
                  </a:cubicBezTo>
                  <a:close/>
                  <a:moveTo>
                    <a:pt x="10350" y="3057"/>
                  </a:moveTo>
                  <a:cubicBezTo>
                    <a:pt x="10350" y="3057"/>
                    <a:pt x="10350" y="3057"/>
                    <a:pt x="10350" y="3057"/>
                  </a:cubicBezTo>
                  <a:cubicBezTo>
                    <a:pt x="10350" y="3057"/>
                    <a:pt x="10350" y="3057"/>
                    <a:pt x="10286" y="3057"/>
                  </a:cubicBezTo>
                  <a:cubicBezTo>
                    <a:pt x="10350" y="3057"/>
                    <a:pt x="10479" y="3260"/>
                    <a:pt x="10543" y="3057"/>
                  </a:cubicBezTo>
                  <a:cubicBezTo>
                    <a:pt x="10543" y="3057"/>
                    <a:pt x="10414" y="3057"/>
                    <a:pt x="10350" y="3057"/>
                  </a:cubicBezTo>
                  <a:close/>
                  <a:moveTo>
                    <a:pt x="19993" y="15894"/>
                  </a:moveTo>
                  <a:cubicBezTo>
                    <a:pt x="19929" y="15691"/>
                    <a:pt x="19929" y="15894"/>
                    <a:pt x="19929" y="15894"/>
                  </a:cubicBezTo>
                  <a:cubicBezTo>
                    <a:pt x="19929" y="15894"/>
                    <a:pt x="19929" y="15894"/>
                    <a:pt x="19929" y="15894"/>
                  </a:cubicBezTo>
                  <a:cubicBezTo>
                    <a:pt x="19929" y="16098"/>
                    <a:pt x="19929" y="16098"/>
                    <a:pt x="19929" y="16098"/>
                  </a:cubicBezTo>
                  <a:cubicBezTo>
                    <a:pt x="19929" y="16098"/>
                    <a:pt x="19864" y="16098"/>
                    <a:pt x="19864" y="16098"/>
                  </a:cubicBezTo>
                  <a:cubicBezTo>
                    <a:pt x="19929" y="16098"/>
                    <a:pt x="19929" y="16302"/>
                    <a:pt x="19929" y="16302"/>
                  </a:cubicBezTo>
                  <a:cubicBezTo>
                    <a:pt x="19929" y="16098"/>
                    <a:pt x="19993" y="16098"/>
                    <a:pt x="19993" y="15894"/>
                  </a:cubicBezTo>
                  <a:close/>
                  <a:moveTo>
                    <a:pt x="4371" y="18951"/>
                  </a:moveTo>
                  <a:cubicBezTo>
                    <a:pt x="4371" y="18951"/>
                    <a:pt x="4371" y="18951"/>
                    <a:pt x="4371" y="18951"/>
                  </a:cubicBezTo>
                  <a:cubicBezTo>
                    <a:pt x="4371" y="18951"/>
                    <a:pt x="4371" y="18951"/>
                    <a:pt x="4371" y="18951"/>
                  </a:cubicBezTo>
                  <a:close/>
                  <a:moveTo>
                    <a:pt x="20764" y="13449"/>
                  </a:moveTo>
                  <a:cubicBezTo>
                    <a:pt x="20700" y="13245"/>
                    <a:pt x="20636" y="13042"/>
                    <a:pt x="20571" y="13245"/>
                  </a:cubicBezTo>
                  <a:cubicBezTo>
                    <a:pt x="20636" y="13245"/>
                    <a:pt x="20700" y="13449"/>
                    <a:pt x="20829" y="13449"/>
                  </a:cubicBezTo>
                  <a:cubicBezTo>
                    <a:pt x="20764" y="13449"/>
                    <a:pt x="20764" y="13449"/>
                    <a:pt x="20764" y="13449"/>
                  </a:cubicBezTo>
                  <a:close/>
                  <a:moveTo>
                    <a:pt x="16586" y="13449"/>
                  </a:moveTo>
                  <a:cubicBezTo>
                    <a:pt x="16586" y="13449"/>
                    <a:pt x="16714" y="13653"/>
                    <a:pt x="16714" y="13653"/>
                  </a:cubicBezTo>
                  <a:cubicBezTo>
                    <a:pt x="16714" y="13449"/>
                    <a:pt x="16714" y="13449"/>
                    <a:pt x="16714" y="13245"/>
                  </a:cubicBezTo>
                  <a:cubicBezTo>
                    <a:pt x="16714" y="13245"/>
                    <a:pt x="16650" y="13245"/>
                    <a:pt x="16586" y="13245"/>
                  </a:cubicBezTo>
                  <a:cubicBezTo>
                    <a:pt x="16586" y="13245"/>
                    <a:pt x="16586" y="13449"/>
                    <a:pt x="16586" y="13449"/>
                  </a:cubicBezTo>
                  <a:close/>
                  <a:moveTo>
                    <a:pt x="19607" y="11411"/>
                  </a:moveTo>
                  <a:cubicBezTo>
                    <a:pt x="19671" y="11411"/>
                    <a:pt x="19671" y="11208"/>
                    <a:pt x="19736" y="11208"/>
                  </a:cubicBezTo>
                  <a:cubicBezTo>
                    <a:pt x="19736" y="11208"/>
                    <a:pt x="19671" y="11004"/>
                    <a:pt x="19671" y="11004"/>
                  </a:cubicBezTo>
                  <a:cubicBezTo>
                    <a:pt x="19671" y="11004"/>
                    <a:pt x="19607" y="11004"/>
                    <a:pt x="19607" y="11004"/>
                  </a:cubicBezTo>
                  <a:cubicBezTo>
                    <a:pt x="19607" y="11208"/>
                    <a:pt x="19607" y="11208"/>
                    <a:pt x="19607" y="11411"/>
                  </a:cubicBezTo>
                  <a:close/>
                  <a:moveTo>
                    <a:pt x="16714" y="13857"/>
                  </a:moveTo>
                  <a:cubicBezTo>
                    <a:pt x="16650" y="13857"/>
                    <a:pt x="16779" y="13857"/>
                    <a:pt x="16779" y="14060"/>
                  </a:cubicBezTo>
                  <a:cubicBezTo>
                    <a:pt x="16714" y="14060"/>
                    <a:pt x="16714" y="14060"/>
                    <a:pt x="16714" y="14060"/>
                  </a:cubicBezTo>
                  <a:cubicBezTo>
                    <a:pt x="16650" y="13857"/>
                    <a:pt x="16650" y="13653"/>
                    <a:pt x="16586" y="13653"/>
                  </a:cubicBezTo>
                  <a:cubicBezTo>
                    <a:pt x="16521" y="13449"/>
                    <a:pt x="16393" y="13653"/>
                    <a:pt x="16329" y="13449"/>
                  </a:cubicBezTo>
                  <a:cubicBezTo>
                    <a:pt x="16329" y="13449"/>
                    <a:pt x="16329" y="13449"/>
                    <a:pt x="16329" y="13245"/>
                  </a:cubicBezTo>
                  <a:cubicBezTo>
                    <a:pt x="16393" y="13245"/>
                    <a:pt x="16393" y="13042"/>
                    <a:pt x="16393" y="13042"/>
                  </a:cubicBezTo>
                  <a:cubicBezTo>
                    <a:pt x="16457" y="12838"/>
                    <a:pt x="16457" y="12838"/>
                    <a:pt x="16457" y="12634"/>
                  </a:cubicBezTo>
                  <a:cubicBezTo>
                    <a:pt x="16521" y="12634"/>
                    <a:pt x="16457" y="12430"/>
                    <a:pt x="16457" y="12430"/>
                  </a:cubicBezTo>
                  <a:cubicBezTo>
                    <a:pt x="16521" y="12226"/>
                    <a:pt x="16521" y="12226"/>
                    <a:pt x="16521" y="12023"/>
                  </a:cubicBezTo>
                  <a:cubicBezTo>
                    <a:pt x="16521" y="12023"/>
                    <a:pt x="16521" y="11819"/>
                    <a:pt x="16586" y="11819"/>
                  </a:cubicBezTo>
                  <a:cubicBezTo>
                    <a:pt x="16586" y="11819"/>
                    <a:pt x="16586" y="11819"/>
                    <a:pt x="16586" y="11819"/>
                  </a:cubicBezTo>
                  <a:cubicBezTo>
                    <a:pt x="16586" y="11615"/>
                    <a:pt x="16586" y="11615"/>
                    <a:pt x="16586" y="11615"/>
                  </a:cubicBezTo>
                  <a:cubicBezTo>
                    <a:pt x="16586" y="11411"/>
                    <a:pt x="16586" y="11411"/>
                    <a:pt x="16650" y="11208"/>
                  </a:cubicBezTo>
                  <a:cubicBezTo>
                    <a:pt x="16650" y="11208"/>
                    <a:pt x="16650" y="11004"/>
                    <a:pt x="16650" y="11004"/>
                  </a:cubicBezTo>
                  <a:cubicBezTo>
                    <a:pt x="16714" y="10800"/>
                    <a:pt x="16714" y="10800"/>
                    <a:pt x="16779" y="10800"/>
                  </a:cubicBezTo>
                  <a:cubicBezTo>
                    <a:pt x="16843" y="10800"/>
                    <a:pt x="16971" y="10800"/>
                    <a:pt x="17100" y="11004"/>
                  </a:cubicBezTo>
                  <a:cubicBezTo>
                    <a:pt x="17100" y="11004"/>
                    <a:pt x="17164" y="11004"/>
                    <a:pt x="17164" y="11004"/>
                  </a:cubicBezTo>
                  <a:cubicBezTo>
                    <a:pt x="17164" y="11004"/>
                    <a:pt x="17164" y="10800"/>
                    <a:pt x="17164" y="10800"/>
                  </a:cubicBezTo>
                  <a:cubicBezTo>
                    <a:pt x="17164" y="10800"/>
                    <a:pt x="17229" y="10800"/>
                    <a:pt x="17293" y="11004"/>
                  </a:cubicBezTo>
                  <a:cubicBezTo>
                    <a:pt x="17357" y="11004"/>
                    <a:pt x="17357" y="10800"/>
                    <a:pt x="17421" y="10800"/>
                  </a:cubicBezTo>
                  <a:cubicBezTo>
                    <a:pt x="17421" y="10800"/>
                    <a:pt x="17486" y="11004"/>
                    <a:pt x="17486" y="11004"/>
                  </a:cubicBezTo>
                  <a:cubicBezTo>
                    <a:pt x="17486" y="10800"/>
                    <a:pt x="17486" y="11004"/>
                    <a:pt x="17486" y="10800"/>
                  </a:cubicBezTo>
                  <a:cubicBezTo>
                    <a:pt x="17486" y="10800"/>
                    <a:pt x="17486" y="10800"/>
                    <a:pt x="17550" y="10800"/>
                  </a:cubicBezTo>
                  <a:cubicBezTo>
                    <a:pt x="17486" y="10800"/>
                    <a:pt x="17486" y="10800"/>
                    <a:pt x="17486" y="10800"/>
                  </a:cubicBezTo>
                  <a:cubicBezTo>
                    <a:pt x="17486" y="10596"/>
                    <a:pt x="17679" y="10800"/>
                    <a:pt x="17679" y="10800"/>
                  </a:cubicBezTo>
                  <a:cubicBezTo>
                    <a:pt x="17679" y="10800"/>
                    <a:pt x="17679" y="10800"/>
                    <a:pt x="17679" y="10800"/>
                  </a:cubicBezTo>
                  <a:cubicBezTo>
                    <a:pt x="17743" y="10800"/>
                    <a:pt x="17743" y="10800"/>
                    <a:pt x="17807" y="10800"/>
                  </a:cubicBezTo>
                  <a:cubicBezTo>
                    <a:pt x="17871" y="10800"/>
                    <a:pt x="17936" y="11004"/>
                    <a:pt x="18000" y="11004"/>
                  </a:cubicBezTo>
                  <a:cubicBezTo>
                    <a:pt x="17936" y="11004"/>
                    <a:pt x="17871" y="11004"/>
                    <a:pt x="17871" y="11004"/>
                  </a:cubicBezTo>
                  <a:cubicBezTo>
                    <a:pt x="17936" y="11208"/>
                    <a:pt x="17936" y="11208"/>
                    <a:pt x="18000" y="11208"/>
                  </a:cubicBezTo>
                  <a:cubicBezTo>
                    <a:pt x="18000" y="11004"/>
                    <a:pt x="18064" y="11208"/>
                    <a:pt x="18064" y="11208"/>
                  </a:cubicBezTo>
                  <a:cubicBezTo>
                    <a:pt x="18129" y="11004"/>
                    <a:pt x="18129" y="11004"/>
                    <a:pt x="18129" y="11004"/>
                  </a:cubicBezTo>
                  <a:cubicBezTo>
                    <a:pt x="18129" y="11004"/>
                    <a:pt x="18129" y="11004"/>
                    <a:pt x="18129" y="11004"/>
                  </a:cubicBezTo>
                  <a:cubicBezTo>
                    <a:pt x="18193" y="11004"/>
                    <a:pt x="18193" y="11004"/>
                    <a:pt x="18193" y="11004"/>
                  </a:cubicBezTo>
                  <a:cubicBezTo>
                    <a:pt x="18257" y="11004"/>
                    <a:pt x="18257" y="11004"/>
                    <a:pt x="18257" y="11004"/>
                  </a:cubicBezTo>
                  <a:cubicBezTo>
                    <a:pt x="18321" y="11004"/>
                    <a:pt x="18321" y="11004"/>
                    <a:pt x="18386" y="11004"/>
                  </a:cubicBezTo>
                  <a:cubicBezTo>
                    <a:pt x="18321" y="10800"/>
                    <a:pt x="18257" y="10800"/>
                    <a:pt x="18257" y="10800"/>
                  </a:cubicBezTo>
                  <a:cubicBezTo>
                    <a:pt x="18193" y="10800"/>
                    <a:pt x="18129" y="10596"/>
                    <a:pt x="18129" y="10596"/>
                  </a:cubicBezTo>
                  <a:cubicBezTo>
                    <a:pt x="18129" y="10392"/>
                    <a:pt x="18193" y="10392"/>
                    <a:pt x="18193" y="10189"/>
                  </a:cubicBezTo>
                  <a:cubicBezTo>
                    <a:pt x="18193" y="10189"/>
                    <a:pt x="18193" y="9985"/>
                    <a:pt x="18193" y="9985"/>
                  </a:cubicBezTo>
                  <a:cubicBezTo>
                    <a:pt x="18193" y="9985"/>
                    <a:pt x="18193" y="9781"/>
                    <a:pt x="18193" y="9781"/>
                  </a:cubicBezTo>
                  <a:cubicBezTo>
                    <a:pt x="18193" y="9781"/>
                    <a:pt x="18193" y="9781"/>
                    <a:pt x="18193" y="9781"/>
                  </a:cubicBezTo>
                  <a:cubicBezTo>
                    <a:pt x="18193" y="9577"/>
                    <a:pt x="18193" y="9577"/>
                    <a:pt x="18257" y="9577"/>
                  </a:cubicBezTo>
                  <a:cubicBezTo>
                    <a:pt x="18321" y="9577"/>
                    <a:pt x="18386" y="9374"/>
                    <a:pt x="18386" y="9577"/>
                  </a:cubicBezTo>
                  <a:cubicBezTo>
                    <a:pt x="18450" y="9577"/>
                    <a:pt x="18450" y="9577"/>
                    <a:pt x="18514" y="9577"/>
                  </a:cubicBezTo>
                  <a:cubicBezTo>
                    <a:pt x="18514" y="9577"/>
                    <a:pt x="18514" y="9374"/>
                    <a:pt x="18579" y="9577"/>
                  </a:cubicBezTo>
                  <a:cubicBezTo>
                    <a:pt x="18579" y="9577"/>
                    <a:pt x="18579" y="9577"/>
                    <a:pt x="18643" y="9781"/>
                  </a:cubicBezTo>
                  <a:cubicBezTo>
                    <a:pt x="18643" y="9781"/>
                    <a:pt x="18643" y="9781"/>
                    <a:pt x="18643" y="9985"/>
                  </a:cubicBezTo>
                  <a:cubicBezTo>
                    <a:pt x="18707" y="9985"/>
                    <a:pt x="18643" y="9985"/>
                    <a:pt x="18707" y="9985"/>
                  </a:cubicBezTo>
                  <a:cubicBezTo>
                    <a:pt x="18707" y="9985"/>
                    <a:pt x="18707" y="9985"/>
                    <a:pt x="18771" y="9985"/>
                  </a:cubicBezTo>
                  <a:cubicBezTo>
                    <a:pt x="18771" y="9985"/>
                    <a:pt x="18771" y="10189"/>
                    <a:pt x="18771" y="10189"/>
                  </a:cubicBezTo>
                  <a:cubicBezTo>
                    <a:pt x="18771" y="10189"/>
                    <a:pt x="18836" y="10189"/>
                    <a:pt x="18836" y="10189"/>
                  </a:cubicBezTo>
                  <a:cubicBezTo>
                    <a:pt x="18836" y="9985"/>
                    <a:pt x="18900" y="9577"/>
                    <a:pt x="18900" y="9577"/>
                  </a:cubicBezTo>
                  <a:cubicBezTo>
                    <a:pt x="18964" y="9577"/>
                    <a:pt x="18964" y="9577"/>
                    <a:pt x="18964" y="9577"/>
                  </a:cubicBezTo>
                  <a:cubicBezTo>
                    <a:pt x="19029" y="9577"/>
                    <a:pt x="18964" y="9577"/>
                    <a:pt x="18964" y="9577"/>
                  </a:cubicBezTo>
                  <a:cubicBezTo>
                    <a:pt x="18900" y="9374"/>
                    <a:pt x="18900" y="9170"/>
                    <a:pt x="18836" y="9170"/>
                  </a:cubicBezTo>
                  <a:cubicBezTo>
                    <a:pt x="18900" y="8966"/>
                    <a:pt x="19029" y="8966"/>
                    <a:pt x="19157" y="9170"/>
                  </a:cubicBezTo>
                  <a:cubicBezTo>
                    <a:pt x="19093" y="9170"/>
                    <a:pt x="19093" y="9170"/>
                    <a:pt x="19093" y="9170"/>
                  </a:cubicBezTo>
                  <a:cubicBezTo>
                    <a:pt x="19093" y="9170"/>
                    <a:pt x="19093" y="9170"/>
                    <a:pt x="19093" y="9170"/>
                  </a:cubicBezTo>
                  <a:cubicBezTo>
                    <a:pt x="19093" y="9170"/>
                    <a:pt x="19029" y="9170"/>
                    <a:pt x="19029" y="9170"/>
                  </a:cubicBezTo>
                  <a:cubicBezTo>
                    <a:pt x="19029" y="9374"/>
                    <a:pt x="19093" y="9577"/>
                    <a:pt x="19093" y="9577"/>
                  </a:cubicBezTo>
                  <a:cubicBezTo>
                    <a:pt x="19093" y="9577"/>
                    <a:pt x="19093" y="9577"/>
                    <a:pt x="19093" y="9577"/>
                  </a:cubicBezTo>
                  <a:cubicBezTo>
                    <a:pt x="19093" y="9781"/>
                    <a:pt x="19157" y="9781"/>
                    <a:pt x="19157" y="9781"/>
                  </a:cubicBezTo>
                  <a:cubicBezTo>
                    <a:pt x="19157" y="9985"/>
                    <a:pt x="19157" y="9985"/>
                    <a:pt x="19221" y="9985"/>
                  </a:cubicBezTo>
                  <a:cubicBezTo>
                    <a:pt x="19157" y="10189"/>
                    <a:pt x="19093" y="10189"/>
                    <a:pt x="19093" y="10189"/>
                  </a:cubicBezTo>
                  <a:cubicBezTo>
                    <a:pt x="19093" y="10392"/>
                    <a:pt x="19093" y="10392"/>
                    <a:pt x="19093" y="10392"/>
                  </a:cubicBezTo>
                  <a:cubicBezTo>
                    <a:pt x="19093" y="10392"/>
                    <a:pt x="19093" y="10392"/>
                    <a:pt x="19093" y="10596"/>
                  </a:cubicBezTo>
                  <a:cubicBezTo>
                    <a:pt x="19093" y="10596"/>
                    <a:pt x="19093" y="10596"/>
                    <a:pt x="19093" y="10800"/>
                  </a:cubicBezTo>
                  <a:cubicBezTo>
                    <a:pt x="19093" y="10800"/>
                    <a:pt x="19029" y="10800"/>
                    <a:pt x="19029" y="10800"/>
                  </a:cubicBezTo>
                  <a:cubicBezTo>
                    <a:pt x="19029" y="11004"/>
                    <a:pt x="19029" y="11004"/>
                    <a:pt x="19029" y="11208"/>
                  </a:cubicBezTo>
                  <a:cubicBezTo>
                    <a:pt x="19093" y="11411"/>
                    <a:pt x="19029" y="11615"/>
                    <a:pt x="19029" y="11615"/>
                  </a:cubicBezTo>
                  <a:cubicBezTo>
                    <a:pt x="19029" y="11615"/>
                    <a:pt x="18964" y="11615"/>
                    <a:pt x="18964" y="11615"/>
                  </a:cubicBezTo>
                  <a:cubicBezTo>
                    <a:pt x="18964" y="11615"/>
                    <a:pt x="18964" y="11819"/>
                    <a:pt x="18964" y="11819"/>
                  </a:cubicBezTo>
                  <a:cubicBezTo>
                    <a:pt x="18964" y="11819"/>
                    <a:pt x="18900" y="11819"/>
                    <a:pt x="18900" y="11819"/>
                  </a:cubicBezTo>
                  <a:cubicBezTo>
                    <a:pt x="18836" y="11819"/>
                    <a:pt x="18900" y="11819"/>
                    <a:pt x="18964" y="12023"/>
                  </a:cubicBezTo>
                  <a:cubicBezTo>
                    <a:pt x="18964" y="12023"/>
                    <a:pt x="18900" y="12226"/>
                    <a:pt x="18964" y="12430"/>
                  </a:cubicBezTo>
                  <a:cubicBezTo>
                    <a:pt x="18964" y="12430"/>
                    <a:pt x="19029" y="12634"/>
                    <a:pt x="19093" y="12838"/>
                  </a:cubicBezTo>
                  <a:cubicBezTo>
                    <a:pt x="19157" y="13042"/>
                    <a:pt x="19221" y="13245"/>
                    <a:pt x="19286" y="13449"/>
                  </a:cubicBezTo>
                  <a:cubicBezTo>
                    <a:pt x="19479" y="14060"/>
                    <a:pt x="19607" y="14468"/>
                    <a:pt x="19800" y="15079"/>
                  </a:cubicBezTo>
                  <a:cubicBezTo>
                    <a:pt x="19800" y="15079"/>
                    <a:pt x="19993" y="15691"/>
                    <a:pt x="19993" y="15691"/>
                  </a:cubicBezTo>
                  <a:cubicBezTo>
                    <a:pt x="20057" y="15691"/>
                    <a:pt x="20057" y="15283"/>
                    <a:pt x="20057" y="15079"/>
                  </a:cubicBezTo>
                  <a:cubicBezTo>
                    <a:pt x="20057" y="15079"/>
                    <a:pt x="19993" y="14875"/>
                    <a:pt x="19993" y="14672"/>
                  </a:cubicBezTo>
                  <a:cubicBezTo>
                    <a:pt x="19993" y="14672"/>
                    <a:pt x="19929" y="14672"/>
                    <a:pt x="19929" y="14468"/>
                  </a:cubicBezTo>
                  <a:cubicBezTo>
                    <a:pt x="19929" y="14468"/>
                    <a:pt x="19993" y="14468"/>
                    <a:pt x="19993" y="14468"/>
                  </a:cubicBezTo>
                  <a:cubicBezTo>
                    <a:pt x="19993" y="14264"/>
                    <a:pt x="20057" y="14468"/>
                    <a:pt x="20121" y="14468"/>
                  </a:cubicBezTo>
                  <a:cubicBezTo>
                    <a:pt x="20057" y="14264"/>
                    <a:pt x="19993" y="14060"/>
                    <a:pt x="19993" y="13857"/>
                  </a:cubicBezTo>
                  <a:cubicBezTo>
                    <a:pt x="19929" y="13857"/>
                    <a:pt x="19993" y="13653"/>
                    <a:pt x="19993" y="13653"/>
                  </a:cubicBezTo>
                  <a:cubicBezTo>
                    <a:pt x="20057" y="13449"/>
                    <a:pt x="20057" y="13653"/>
                    <a:pt x="20121" y="13653"/>
                  </a:cubicBezTo>
                  <a:cubicBezTo>
                    <a:pt x="20186" y="13449"/>
                    <a:pt x="20057" y="13245"/>
                    <a:pt x="19993" y="13245"/>
                  </a:cubicBezTo>
                  <a:cubicBezTo>
                    <a:pt x="19993" y="13042"/>
                    <a:pt x="19864" y="12838"/>
                    <a:pt x="19929" y="12634"/>
                  </a:cubicBezTo>
                  <a:cubicBezTo>
                    <a:pt x="19864" y="12634"/>
                    <a:pt x="19929" y="12430"/>
                    <a:pt x="19929" y="12430"/>
                  </a:cubicBezTo>
                  <a:cubicBezTo>
                    <a:pt x="19929" y="12634"/>
                    <a:pt x="19929" y="12634"/>
                    <a:pt x="19929" y="12634"/>
                  </a:cubicBezTo>
                  <a:cubicBezTo>
                    <a:pt x="19929" y="12634"/>
                    <a:pt x="20057" y="12838"/>
                    <a:pt x="20057" y="12838"/>
                  </a:cubicBezTo>
                  <a:cubicBezTo>
                    <a:pt x="20121" y="12634"/>
                    <a:pt x="19929" y="12430"/>
                    <a:pt x="19929" y="12430"/>
                  </a:cubicBezTo>
                  <a:cubicBezTo>
                    <a:pt x="19864" y="12226"/>
                    <a:pt x="19800" y="12023"/>
                    <a:pt x="19800" y="12023"/>
                  </a:cubicBezTo>
                  <a:cubicBezTo>
                    <a:pt x="19736" y="11819"/>
                    <a:pt x="19800" y="11819"/>
                    <a:pt x="19736" y="11819"/>
                  </a:cubicBezTo>
                  <a:cubicBezTo>
                    <a:pt x="19736" y="11615"/>
                    <a:pt x="19671" y="11615"/>
                    <a:pt x="19607" y="11615"/>
                  </a:cubicBezTo>
                  <a:cubicBezTo>
                    <a:pt x="19607" y="11819"/>
                    <a:pt x="19671" y="11819"/>
                    <a:pt x="19671" y="11819"/>
                  </a:cubicBezTo>
                  <a:cubicBezTo>
                    <a:pt x="19607" y="11615"/>
                    <a:pt x="19543" y="11615"/>
                    <a:pt x="19479" y="11411"/>
                  </a:cubicBezTo>
                  <a:cubicBezTo>
                    <a:pt x="19479" y="11208"/>
                    <a:pt x="19479" y="11004"/>
                    <a:pt x="19479" y="11004"/>
                  </a:cubicBezTo>
                  <a:cubicBezTo>
                    <a:pt x="19479" y="11004"/>
                    <a:pt x="19479" y="11004"/>
                    <a:pt x="19479" y="11004"/>
                  </a:cubicBezTo>
                  <a:cubicBezTo>
                    <a:pt x="19479" y="10800"/>
                    <a:pt x="19350" y="10800"/>
                    <a:pt x="19350" y="10596"/>
                  </a:cubicBezTo>
                  <a:cubicBezTo>
                    <a:pt x="19414" y="10392"/>
                    <a:pt x="19414" y="10596"/>
                    <a:pt x="19479" y="10596"/>
                  </a:cubicBezTo>
                  <a:cubicBezTo>
                    <a:pt x="19479" y="10392"/>
                    <a:pt x="19543" y="10596"/>
                    <a:pt x="19607" y="10596"/>
                  </a:cubicBezTo>
                  <a:cubicBezTo>
                    <a:pt x="19607" y="10596"/>
                    <a:pt x="19543" y="10596"/>
                    <a:pt x="19543" y="10392"/>
                  </a:cubicBezTo>
                  <a:cubicBezTo>
                    <a:pt x="19607" y="10392"/>
                    <a:pt x="19607" y="10189"/>
                    <a:pt x="19671" y="10392"/>
                  </a:cubicBezTo>
                  <a:cubicBezTo>
                    <a:pt x="19671" y="10392"/>
                    <a:pt x="19736" y="10596"/>
                    <a:pt x="19736" y="10596"/>
                  </a:cubicBezTo>
                  <a:cubicBezTo>
                    <a:pt x="19800" y="10596"/>
                    <a:pt x="19736" y="10392"/>
                    <a:pt x="19736" y="10392"/>
                  </a:cubicBezTo>
                  <a:cubicBezTo>
                    <a:pt x="19800" y="10392"/>
                    <a:pt x="19800" y="10392"/>
                    <a:pt x="19800" y="10392"/>
                  </a:cubicBezTo>
                  <a:cubicBezTo>
                    <a:pt x="19929" y="9985"/>
                    <a:pt x="20121" y="10392"/>
                    <a:pt x="20314" y="10596"/>
                  </a:cubicBezTo>
                  <a:cubicBezTo>
                    <a:pt x="20250" y="10596"/>
                    <a:pt x="20250" y="10392"/>
                    <a:pt x="20250" y="10392"/>
                  </a:cubicBezTo>
                  <a:cubicBezTo>
                    <a:pt x="20250" y="10189"/>
                    <a:pt x="20250" y="10189"/>
                    <a:pt x="20250" y="10189"/>
                  </a:cubicBezTo>
                  <a:cubicBezTo>
                    <a:pt x="20314" y="10189"/>
                    <a:pt x="20314" y="9985"/>
                    <a:pt x="20314" y="9985"/>
                  </a:cubicBezTo>
                  <a:cubicBezTo>
                    <a:pt x="20314" y="9985"/>
                    <a:pt x="20314" y="9985"/>
                    <a:pt x="20314" y="9985"/>
                  </a:cubicBezTo>
                  <a:cubicBezTo>
                    <a:pt x="20314" y="9781"/>
                    <a:pt x="20314" y="9781"/>
                    <a:pt x="20314" y="9781"/>
                  </a:cubicBezTo>
                  <a:cubicBezTo>
                    <a:pt x="20314" y="9781"/>
                    <a:pt x="20379" y="9781"/>
                    <a:pt x="20379" y="9781"/>
                  </a:cubicBezTo>
                  <a:cubicBezTo>
                    <a:pt x="20314" y="9781"/>
                    <a:pt x="20314" y="9781"/>
                    <a:pt x="20314" y="9781"/>
                  </a:cubicBezTo>
                  <a:cubicBezTo>
                    <a:pt x="20314" y="9781"/>
                    <a:pt x="20379" y="9781"/>
                    <a:pt x="20379" y="9781"/>
                  </a:cubicBezTo>
                  <a:cubicBezTo>
                    <a:pt x="20379" y="9781"/>
                    <a:pt x="20379" y="9577"/>
                    <a:pt x="20379" y="9577"/>
                  </a:cubicBezTo>
                  <a:cubicBezTo>
                    <a:pt x="20379" y="9577"/>
                    <a:pt x="20443" y="9577"/>
                    <a:pt x="20443" y="9374"/>
                  </a:cubicBezTo>
                  <a:cubicBezTo>
                    <a:pt x="20507" y="9374"/>
                    <a:pt x="20571" y="9170"/>
                    <a:pt x="20636" y="9170"/>
                  </a:cubicBezTo>
                  <a:cubicBezTo>
                    <a:pt x="20636" y="9170"/>
                    <a:pt x="20571" y="9170"/>
                    <a:pt x="20571" y="8966"/>
                  </a:cubicBezTo>
                  <a:cubicBezTo>
                    <a:pt x="20636" y="8966"/>
                    <a:pt x="20700" y="9170"/>
                    <a:pt x="20700" y="9170"/>
                  </a:cubicBezTo>
                  <a:cubicBezTo>
                    <a:pt x="20829" y="9170"/>
                    <a:pt x="20893" y="9170"/>
                    <a:pt x="20957" y="9170"/>
                  </a:cubicBezTo>
                  <a:cubicBezTo>
                    <a:pt x="20957" y="9170"/>
                    <a:pt x="20957" y="9170"/>
                    <a:pt x="20957" y="8966"/>
                  </a:cubicBezTo>
                  <a:cubicBezTo>
                    <a:pt x="20893" y="8966"/>
                    <a:pt x="20829" y="8966"/>
                    <a:pt x="20829" y="8762"/>
                  </a:cubicBezTo>
                  <a:cubicBezTo>
                    <a:pt x="20764" y="8762"/>
                    <a:pt x="20700" y="8762"/>
                    <a:pt x="20636" y="8558"/>
                  </a:cubicBezTo>
                  <a:cubicBezTo>
                    <a:pt x="20636" y="8558"/>
                    <a:pt x="20636" y="8558"/>
                    <a:pt x="20700" y="8762"/>
                  </a:cubicBezTo>
                  <a:cubicBezTo>
                    <a:pt x="20636" y="8558"/>
                    <a:pt x="20636" y="8558"/>
                    <a:pt x="20571" y="8558"/>
                  </a:cubicBezTo>
                  <a:cubicBezTo>
                    <a:pt x="20571" y="8558"/>
                    <a:pt x="20636" y="8558"/>
                    <a:pt x="20636" y="8558"/>
                  </a:cubicBezTo>
                  <a:cubicBezTo>
                    <a:pt x="20571" y="8355"/>
                    <a:pt x="20443" y="8355"/>
                    <a:pt x="20379" y="8151"/>
                  </a:cubicBezTo>
                  <a:cubicBezTo>
                    <a:pt x="20379" y="8151"/>
                    <a:pt x="20379" y="8151"/>
                    <a:pt x="20379" y="8151"/>
                  </a:cubicBezTo>
                  <a:cubicBezTo>
                    <a:pt x="20314" y="8151"/>
                    <a:pt x="20250" y="7947"/>
                    <a:pt x="20250" y="7947"/>
                  </a:cubicBezTo>
                  <a:cubicBezTo>
                    <a:pt x="20186" y="7947"/>
                    <a:pt x="20121" y="7947"/>
                    <a:pt x="20057" y="7947"/>
                  </a:cubicBezTo>
                  <a:cubicBezTo>
                    <a:pt x="20057" y="7743"/>
                    <a:pt x="19864" y="7947"/>
                    <a:pt x="19864" y="7947"/>
                  </a:cubicBezTo>
                  <a:cubicBezTo>
                    <a:pt x="19864" y="7947"/>
                    <a:pt x="19929" y="7947"/>
                    <a:pt x="19929" y="7947"/>
                  </a:cubicBezTo>
                  <a:cubicBezTo>
                    <a:pt x="19929" y="7947"/>
                    <a:pt x="19993" y="7743"/>
                    <a:pt x="19993" y="7743"/>
                  </a:cubicBezTo>
                  <a:cubicBezTo>
                    <a:pt x="20057" y="7743"/>
                    <a:pt x="20121" y="7947"/>
                    <a:pt x="20186" y="7947"/>
                  </a:cubicBezTo>
                  <a:cubicBezTo>
                    <a:pt x="20121" y="7743"/>
                    <a:pt x="20057" y="7743"/>
                    <a:pt x="19993" y="7743"/>
                  </a:cubicBezTo>
                  <a:cubicBezTo>
                    <a:pt x="20057" y="7743"/>
                    <a:pt x="20186" y="7947"/>
                    <a:pt x="20250" y="7947"/>
                  </a:cubicBezTo>
                  <a:cubicBezTo>
                    <a:pt x="20314" y="7947"/>
                    <a:pt x="20379" y="7947"/>
                    <a:pt x="20379" y="7947"/>
                  </a:cubicBezTo>
                  <a:cubicBezTo>
                    <a:pt x="20443" y="7947"/>
                    <a:pt x="20443" y="7947"/>
                    <a:pt x="20443" y="7743"/>
                  </a:cubicBezTo>
                  <a:cubicBezTo>
                    <a:pt x="20571" y="7743"/>
                    <a:pt x="20250" y="7336"/>
                    <a:pt x="20250" y="7132"/>
                  </a:cubicBezTo>
                  <a:cubicBezTo>
                    <a:pt x="20250" y="7132"/>
                    <a:pt x="20250" y="7132"/>
                    <a:pt x="20314" y="7132"/>
                  </a:cubicBezTo>
                  <a:cubicBezTo>
                    <a:pt x="20314" y="7132"/>
                    <a:pt x="20250" y="7132"/>
                    <a:pt x="20250" y="7132"/>
                  </a:cubicBezTo>
                  <a:cubicBezTo>
                    <a:pt x="20250" y="7132"/>
                    <a:pt x="20250" y="7132"/>
                    <a:pt x="20250" y="7132"/>
                  </a:cubicBezTo>
                  <a:cubicBezTo>
                    <a:pt x="20250" y="7132"/>
                    <a:pt x="20250" y="7132"/>
                    <a:pt x="20250" y="7132"/>
                  </a:cubicBezTo>
                  <a:cubicBezTo>
                    <a:pt x="20314" y="7132"/>
                    <a:pt x="20379" y="7336"/>
                    <a:pt x="20314" y="7132"/>
                  </a:cubicBezTo>
                  <a:cubicBezTo>
                    <a:pt x="20379" y="7132"/>
                    <a:pt x="20379" y="7132"/>
                    <a:pt x="20379" y="7336"/>
                  </a:cubicBezTo>
                  <a:cubicBezTo>
                    <a:pt x="20379" y="7336"/>
                    <a:pt x="20379" y="7336"/>
                    <a:pt x="20379" y="7336"/>
                  </a:cubicBezTo>
                  <a:cubicBezTo>
                    <a:pt x="20443" y="7336"/>
                    <a:pt x="20507" y="7540"/>
                    <a:pt x="20636" y="7540"/>
                  </a:cubicBezTo>
                  <a:cubicBezTo>
                    <a:pt x="20636" y="7540"/>
                    <a:pt x="20700" y="7540"/>
                    <a:pt x="20700" y="7540"/>
                  </a:cubicBezTo>
                  <a:cubicBezTo>
                    <a:pt x="20764" y="7540"/>
                    <a:pt x="20764" y="7540"/>
                    <a:pt x="20829" y="7540"/>
                  </a:cubicBezTo>
                  <a:cubicBezTo>
                    <a:pt x="21021" y="7743"/>
                    <a:pt x="21214" y="7947"/>
                    <a:pt x="21471" y="8151"/>
                  </a:cubicBezTo>
                  <a:cubicBezTo>
                    <a:pt x="21471" y="8151"/>
                    <a:pt x="21471" y="8151"/>
                    <a:pt x="21471" y="8151"/>
                  </a:cubicBezTo>
                  <a:cubicBezTo>
                    <a:pt x="21471" y="8151"/>
                    <a:pt x="21471" y="8151"/>
                    <a:pt x="21536" y="8151"/>
                  </a:cubicBezTo>
                  <a:cubicBezTo>
                    <a:pt x="21536" y="8151"/>
                    <a:pt x="21536" y="8151"/>
                    <a:pt x="21471" y="8151"/>
                  </a:cubicBezTo>
                  <a:cubicBezTo>
                    <a:pt x="21536" y="8151"/>
                    <a:pt x="21536" y="8151"/>
                    <a:pt x="21600" y="8151"/>
                  </a:cubicBezTo>
                  <a:cubicBezTo>
                    <a:pt x="21536" y="7947"/>
                    <a:pt x="21471" y="7947"/>
                    <a:pt x="21407" y="7947"/>
                  </a:cubicBezTo>
                  <a:cubicBezTo>
                    <a:pt x="21471" y="7743"/>
                    <a:pt x="21471" y="7743"/>
                    <a:pt x="21343" y="7743"/>
                  </a:cubicBezTo>
                  <a:cubicBezTo>
                    <a:pt x="21343" y="7743"/>
                    <a:pt x="21407" y="7743"/>
                    <a:pt x="21407" y="7743"/>
                  </a:cubicBezTo>
                  <a:cubicBezTo>
                    <a:pt x="21407" y="7540"/>
                    <a:pt x="21279" y="7540"/>
                    <a:pt x="21214" y="7540"/>
                  </a:cubicBezTo>
                  <a:cubicBezTo>
                    <a:pt x="21343" y="7336"/>
                    <a:pt x="21407" y="7540"/>
                    <a:pt x="21471" y="7540"/>
                  </a:cubicBezTo>
                  <a:cubicBezTo>
                    <a:pt x="21471" y="7540"/>
                    <a:pt x="21407" y="7540"/>
                    <a:pt x="21407" y="7336"/>
                  </a:cubicBezTo>
                  <a:cubicBezTo>
                    <a:pt x="21407" y="7336"/>
                    <a:pt x="21471" y="7540"/>
                    <a:pt x="21536" y="7540"/>
                  </a:cubicBezTo>
                  <a:cubicBezTo>
                    <a:pt x="21536" y="7336"/>
                    <a:pt x="21471" y="7336"/>
                    <a:pt x="21471" y="7336"/>
                  </a:cubicBezTo>
                  <a:cubicBezTo>
                    <a:pt x="21471" y="7336"/>
                    <a:pt x="21536" y="7336"/>
                    <a:pt x="21536" y="7336"/>
                  </a:cubicBezTo>
                  <a:cubicBezTo>
                    <a:pt x="21536" y="7336"/>
                    <a:pt x="21536" y="7336"/>
                    <a:pt x="21536" y="7336"/>
                  </a:cubicBezTo>
                  <a:cubicBezTo>
                    <a:pt x="21471" y="7132"/>
                    <a:pt x="21407" y="7132"/>
                    <a:pt x="21407" y="7132"/>
                  </a:cubicBezTo>
                  <a:cubicBezTo>
                    <a:pt x="21343" y="6928"/>
                    <a:pt x="21214" y="6928"/>
                    <a:pt x="21150" y="6928"/>
                  </a:cubicBezTo>
                  <a:cubicBezTo>
                    <a:pt x="21086" y="6928"/>
                    <a:pt x="20957" y="6725"/>
                    <a:pt x="20893" y="6725"/>
                  </a:cubicBezTo>
                  <a:cubicBezTo>
                    <a:pt x="20893" y="6725"/>
                    <a:pt x="20957" y="6725"/>
                    <a:pt x="20957" y="6725"/>
                  </a:cubicBezTo>
                  <a:cubicBezTo>
                    <a:pt x="20957" y="6725"/>
                    <a:pt x="20893" y="6725"/>
                    <a:pt x="20893" y="6725"/>
                  </a:cubicBezTo>
                  <a:cubicBezTo>
                    <a:pt x="20893" y="6725"/>
                    <a:pt x="20893" y="6725"/>
                    <a:pt x="20893" y="6725"/>
                  </a:cubicBezTo>
                  <a:cubicBezTo>
                    <a:pt x="20893" y="6928"/>
                    <a:pt x="20893" y="6725"/>
                    <a:pt x="20829" y="6725"/>
                  </a:cubicBezTo>
                  <a:cubicBezTo>
                    <a:pt x="20829" y="6725"/>
                    <a:pt x="20700" y="6725"/>
                    <a:pt x="20700" y="6725"/>
                  </a:cubicBezTo>
                  <a:cubicBezTo>
                    <a:pt x="20700" y="6725"/>
                    <a:pt x="20829" y="6928"/>
                    <a:pt x="20829" y="6928"/>
                  </a:cubicBezTo>
                  <a:cubicBezTo>
                    <a:pt x="20893" y="6928"/>
                    <a:pt x="20957" y="6928"/>
                    <a:pt x="20957" y="7132"/>
                  </a:cubicBezTo>
                  <a:cubicBezTo>
                    <a:pt x="20957" y="7132"/>
                    <a:pt x="20893" y="6928"/>
                    <a:pt x="20893" y="7132"/>
                  </a:cubicBezTo>
                  <a:cubicBezTo>
                    <a:pt x="20764" y="6928"/>
                    <a:pt x="20636" y="6725"/>
                    <a:pt x="20507" y="6521"/>
                  </a:cubicBezTo>
                  <a:cubicBezTo>
                    <a:pt x="20507" y="6521"/>
                    <a:pt x="20507" y="6521"/>
                    <a:pt x="20507" y="6521"/>
                  </a:cubicBezTo>
                  <a:cubicBezTo>
                    <a:pt x="20443" y="6521"/>
                    <a:pt x="20379" y="6317"/>
                    <a:pt x="20314" y="6317"/>
                  </a:cubicBezTo>
                  <a:cubicBezTo>
                    <a:pt x="20250" y="6317"/>
                    <a:pt x="20057" y="6113"/>
                    <a:pt x="19993" y="6113"/>
                  </a:cubicBezTo>
                  <a:cubicBezTo>
                    <a:pt x="19993" y="6113"/>
                    <a:pt x="19929" y="5909"/>
                    <a:pt x="19864" y="5909"/>
                  </a:cubicBezTo>
                  <a:cubicBezTo>
                    <a:pt x="19864" y="5909"/>
                    <a:pt x="19929" y="6113"/>
                    <a:pt x="19993" y="6113"/>
                  </a:cubicBezTo>
                  <a:cubicBezTo>
                    <a:pt x="19929" y="6113"/>
                    <a:pt x="19800" y="5909"/>
                    <a:pt x="19800" y="5909"/>
                  </a:cubicBezTo>
                  <a:cubicBezTo>
                    <a:pt x="19800" y="5909"/>
                    <a:pt x="19800" y="5909"/>
                    <a:pt x="19800" y="5909"/>
                  </a:cubicBezTo>
                  <a:cubicBezTo>
                    <a:pt x="19607" y="5706"/>
                    <a:pt x="19414" y="5706"/>
                    <a:pt x="19221" y="5502"/>
                  </a:cubicBezTo>
                  <a:cubicBezTo>
                    <a:pt x="19093" y="5502"/>
                    <a:pt x="18900" y="5502"/>
                    <a:pt x="18771" y="5298"/>
                  </a:cubicBezTo>
                  <a:cubicBezTo>
                    <a:pt x="18707" y="5298"/>
                    <a:pt x="18579" y="5298"/>
                    <a:pt x="18514" y="5298"/>
                  </a:cubicBezTo>
                  <a:cubicBezTo>
                    <a:pt x="18514" y="5298"/>
                    <a:pt x="18514" y="5298"/>
                    <a:pt x="18514" y="5298"/>
                  </a:cubicBezTo>
                  <a:cubicBezTo>
                    <a:pt x="18386" y="5298"/>
                    <a:pt x="18257" y="5298"/>
                    <a:pt x="18129" y="5094"/>
                  </a:cubicBezTo>
                  <a:cubicBezTo>
                    <a:pt x="18193" y="5298"/>
                    <a:pt x="18193" y="5298"/>
                    <a:pt x="18257" y="5502"/>
                  </a:cubicBezTo>
                  <a:cubicBezTo>
                    <a:pt x="18257" y="5502"/>
                    <a:pt x="18450" y="5706"/>
                    <a:pt x="18450" y="5706"/>
                  </a:cubicBezTo>
                  <a:cubicBezTo>
                    <a:pt x="18257" y="5706"/>
                    <a:pt x="18129" y="5502"/>
                    <a:pt x="18000" y="5502"/>
                  </a:cubicBezTo>
                  <a:cubicBezTo>
                    <a:pt x="18000" y="5502"/>
                    <a:pt x="17871" y="5298"/>
                    <a:pt x="17871" y="5298"/>
                  </a:cubicBezTo>
                  <a:cubicBezTo>
                    <a:pt x="17807" y="5298"/>
                    <a:pt x="17807" y="5502"/>
                    <a:pt x="17743" y="5502"/>
                  </a:cubicBezTo>
                  <a:cubicBezTo>
                    <a:pt x="17614" y="5502"/>
                    <a:pt x="17421" y="5502"/>
                    <a:pt x="17293" y="5502"/>
                  </a:cubicBezTo>
                  <a:cubicBezTo>
                    <a:pt x="17229" y="5502"/>
                    <a:pt x="17164" y="5298"/>
                    <a:pt x="17164" y="5502"/>
                  </a:cubicBezTo>
                  <a:cubicBezTo>
                    <a:pt x="17229" y="5706"/>
                    <a:pt x="17293" y="5706"/>
                    <a:pt x="17293" y="5909"/>
                  </a:cubicBezTo>
                  <a:cubicBezTo>
                    <a:pt x="17293" y="5909"/>
                    <a:pt x="17293" y="5909"/>
                    <a:pt x="17293" y="5909"/>
                  </a:cubicBezTo>
                  <a:cubicBezTo>
                    <a:pt x="17293" y="5909"/>
                    <a:pt x="17293" y="5909"/>
                    <a:pt x="17293" y="5909"/>
                  </a:cubicBezTo>
                  <a:cubicBezTo>
                    <a:pt x="17357" y="5706"/>
                    <a:pt x="16971" y="5502"/>
                    <a:pt x="16907" y="5298"/>
                  </a:cubicBezTo>
                  <a:cubicBezTo>
                    <a:pt x="16907" y="5298"/>
                    <a:pt x="16843" y="5094"/>
                    <a:pt x="16843" y="5094"/>
                  </a:cubicBezTo>
                  <a:cubicBezTo>
                    <a:pt x="16779" y="5094"/>
                    <a:pt x="16714" y="5094"/>
                    <a:pt x="16650" y="5094"/>
                  </a:cubicBezTo>
                  <a:cubicBezTo>
                    <a:pt x="16329" y="4891"/>
                    <a:pt x="16007" y="4891"/>
                    <a:pt x="15686" y="4687"/>
                  </a:cubicBezTo>
                  <a:cubicBezTo>
                    <a:pt x="15686" y="4687"/>
                    <a:pt x="15686" y="4687"/>
                    <a:pt x="15686" y="4687"/>
                  </a:cubicBezTo>
                  <a:cubicBezTo>
                    <a:pt x="15621" y="4687"/>
                    <a:pt x="15493" y="4483"/>
                    <a:pt x="15429" y="4687"/>
                  </a:cubicBezTo>
                  <a:cubicBezTo>
                    <a:pt x="15429" y="4483"/>
                    <a:pt x="15429" y="4483"/>
                    <a:pt x="15429" y="4483"/>
                  </a:cubicBezTo>
                  <a:cubicBezTo>
                    <a:pt x="15364" y="4483"/>
                    <a:pt x="15236" y="4483"/>
                    <a:pt x="15171" y="4279"/>
                  </a:cubicBezTo>
                  <a:cubicBezTo>
                    <a:pt x="15236" y="4279"/>
                    <a:pt x="15236" y="4279"/>
                    <a:pt x="15300" y="4279"/>
                  </a:cubicBezTo>
                  <a:cubicBezTo>
                    <a:pt x="15236" y="4279"/>
                    <a:pt x="15171" y="4279"/>
                    <a:pt x="15107" y="4075"/>
                  </a:cubicBezTo>
                  <a:cubicBezTo>
                    <a:pt x="15043" y="4075"/>
                    <a:pt x="14914" y="4075"/>
                    <a:pt x="14850" y="4075"/>
                  </a:cubicBezTo>
                  <a:cubicBezTo>
                    <a:pt x="14850" y="4075"/>
                    <a:pt x="14850" y="4279"/>
                    <a:pt x="14850" y="4279"/>
                  </a:cubicBezTo>
                  <a:cubicBezTo>
                    <a:pt x="14786" y="4483"/>
                    <a:pt x="14721" y="4279"/>
                    <a:pt x="14657" y="4279"/>
                  </a:cubicBezTo>
                  <a:cubicBezTo>
                    <a:pt x="14721" y="4279"/>
                    <a:pt x="14721" y="4279"/>
                    <a:pt x="14786" y="4279"/>
                  </a:cubicBezTo>
                  <a:cubicBezTo>
                    <a:pt x="14721" y="4279"/>
                    <a:pt x="14721" y="4075"/>
                    <a:pt x="14721" y="4075"/>
                  </a:cubicBezTo>
                  <a:cubicBezTo>
                    <a:pt x="14721" y="4075"/>
                    <a:pt x="14721" y="4075"/>
                    <a:pt x="14786" y="4075"/>
                  </a:cubicBezTo>
                  <a:cubicBezTo>
                    <a:pt x="14786" y="4075"/>
                    <a:pt x="14786" y="4279"/>
                    <a:pt x="14786" y="4279"/>
                  </a:cubicBezTo>
                  <a:cubicBezTo>
                    <a:pt x="14850" y="4279"/>
                    <a:pt x="14850" y="4075"/>
                    <a:pt x="14786" y="4075"/>
                  </a:cubicBezTo>
                  <a:cubicBezTo>
                    <a:pt x="14786" y="4075"/>
                    <a:pt x="14657" y="4075"/>
                    <a:pt x="14657" y="4075"/>
                  </a:cubicBezTo>
                  <a:cubicBezTo>
                    <a:pt x="14593" y="4075"/>
                    <a:pt x="14529" y="4075"/>
                    <a:pt x="14529" y="4075"/>
                  </a:cubicBezTo>
                  <a:cubicBezTo>
                    <a:pt x="14529" y="4075"/>
                    <a:pt x="14529" y="4075"/>
                    <a:pt x="14593" y="4075"/>
                  </a:cubicBezTo>
                  <a:cubicBezTo>
                    <a:pt x="14657" y="4075"/>
                    <a:pt x="14657" y="4075"/>
                    <a:pt x="14721" y="4075"/>
                  </a:cubicBezTo>
                  <a:cubicBezTo>
                    <a:pt x="14721" y="3872"/>
                    <a:pt x="14657" y="4075"/>
                    <a:pt x="14657" y="3872"/>
                  </a:cubicBezTo>
                  <a:cubicBezTo>
                    <a:pt x="14529" y="3872"/>
                    <a:pt x="14464" y="3872"/>
                    <a:pt x="14336" y="3872"/>
                  </a:cubicBezTo>
                  <a:cubicBezTo>
                    <a:pt x="14207" y="3872"/>
                    <a:pt x="14079" y="3872"/>
                    <a:pt x="13950" y="3872"/>
                  </a:cubicBezTo>
                  <a:cubicBezTo>
                    <a:pt x="14014" y="3872"/>
                    <a:pt x="14014" y="3872"/>
                    <a:pt x="14079" y="3872"/>
                  </a:cubicBezTo>
                  <a:cubicBezTo>
                    <a:pt x="14014" y="3872"/>
                    <a:pt x="13950" y="3872"/>
                    <a:pt x="13886" y="4075"/>
                  </a:cubicBezTo>
                  <a:cubicBezTo>
                    <a:pt x="13886" y="4075"/>
                    <a:pt x="14014" y="4075"/>
                    <a:pt x="14079" y="4075"/>
                  </a:cubicBezTo>
                  <a:cubicBezTo>
                    <a:pt x="14014" y="4075"/>
                    <a:pt x="14014" y="4075"/>
                    <a:pt x="14014" y="4075"/>
                  </a:cubicBezTo>
                  <a:cubicBezTo>
                    <a:pt x="14014" y="4279"/>
                    <a:pt x="14014" y="4075"/>
                    <a:pt x="14014" y="4279"/>
                  </a:cubicBezTo>
                  <a:cubicBezTo>
                    <a:pt x="14079" y="4279"/>
                    <a:pt x="14079" y="4483"/>
                    <a:pt x="14143" y="4483"/>
                  </a:cubicBezTo>
                  <a:cubicBezTo>
                    <a:pt x="14079" y="4483"/>
                    <a:pt x="14014" y="4483"/>
                    <a:pt x="13950" y="4483"/>
                  </a:cubicBezTo>
                  <a:cubicBezTo>
                    <a:pt x="13886" y="4483"/>
                    <a:pt x="13950" y="4483"/>
                    <a:pt x="14014" y="4483"/>
                  </a:cubicBezTo>
                  <a:cubicBezTo>
                    <a:pt x="13950" y="4483"/>
                    <a:pt x="13950" y="4483"/>
                    <a:pt x="13950" y="4687"/>
                  </a:cubicBezTo>
                  <a:cubicBezTo>
                    <a:pt x="13950" y="4687"/>
                    <a:pt x="13950" y="4687"/>
                    <a:pt x="14014" y="4687"/>
                  </a:cubicBezTo>
                  <a:cubicBezTo>
                    <a:pt x="13886" y="4687"/>
                    <a:pt x="13564" y="4279"/>
                    <a:pt x="13564" y="4483"/>
                  </a:cubicBezTo>
                  <a:cubicBezTo>
                    <a:pt x="13436" y="4483"/>
                    <a:pt x="13371" y="4279"/>
                    <a:pt x="13243" y="4279"/>
                  </a:cubicBezTo>
                  <a:cubicBezTo>
                    <a:pt x="13243" y="4279"/>
                    <a:pt x="13243" y="4279"/>
                    <a:pt x="13179" y="4279"/>
                  </a:cubicBezTo>
                  <a:cubicBezTo>
                    <a:pt x="13179" y="4279"/>
                    <a:pt x="13243" y="4483"/>
                    <a:pt x="13243" y="4483"/>
                  </a:cubicBezTo>
                  <a:cubicBezTo>
                    <a:pt x="13243" y="4687"/>
                    <a:pt x="13243" y="4687"/>
                    <a:pt x="13243" y="4891"/>
                  </a:cubicBezTo>
                  <a:cubicBezTo>
                    <a:pt x="13243" y="4891"/>
                    <a:pt x="13179" y="4687"/>
                    <a:pt x="13179" y="4687"/>
                  </a:cubicBezTo>
                  <a:cubicBezTo>
                    <a:pt x="13179" y="4687"/>
                    <a:pt x="13179" y="4687"/>
                    <a:pt x="13179" y="4687"/>
                  </a:cubicBezTo>
                  <a:cubicBezTo>
                    <a:pt x="13050" y="4687"/>
                    <a:pt x="12921" y="4483"/>
                    <a:pt x="12793" y="4279"/>
                  </a:cubicBezTo>
                  <a:cubicBezTo>
                    <a:pt x="12793" y="4279"/>
                    <a:pt x="12857" y="4279"/>
                    <a:pt x="12857" y="4279"/>
                  </a:cubicBezTo>
                  <a:cubicBezTo>
                    <a:pt x="12857" y="4279"/>
                    <a:pt x="12793" y="4279"/>
                    <a:pt x="12793" y="4279"/>
                  </a:cubicBezTo>
                  <a:cubicBezTo>
                    <a:pt x="12857" y="4279"/>
                    <a:pt x="12729" y="4279"/>
                    <a:pt x="12729" y="4279"/>
                  </a:cubicBezTo>
                  <a:cubicBezTo>
                    <a:pt x="12664" y="4075"/>
                    <a:pt x="12600" y="4075"/>
                    <a:pt x="12536" y="4075"/>
                  </a:cubicBezTo>
                  <a:cubicBezTo>
                    <a:pt x="12600" y="4075"/>
                    <a:pt x="12729" y="4075"/>
                    <a:pt x="12793" y="4075"/>
                  </a:cubicBezTo>
                  <a:cubicBezTo>
                    <a:pt x="12793" y="3872"/>
                    <a:pt x="12664" y="3872"/>
                    <a:pt x="12600" y="3872"/>
                  </a:cubicBezTo>
                  <a:cubicBezTo>
                    <a:pt x="12600" y="3872"/>
                    <a:pt x="12664" y="3872"/>
                    <a:pt x="12664" y="3872"/>
                  </a:cubicBezTo>
                  <a:cubicBezTo>
                    <a:pt x="12600" y="3872"/>
                    <a:pt x="12600" y="3668"/>
                    <a:pt x="12536" y="3872"/>
                  </a:cubicBezTo>
                  <a:cubicBezTo>
                    <a:pt x="12536" y="3668"/>
                    <a:pt x="12600" y="3668"/>
                    <a:pt x="12600" y="3668"/>
                  </a:cubicBezTo>
                  <a:cubicBezTo>
                    <a:pt x="12536" y="3668"/>
                    <a:pt x="12471" y="3668"/>
                    <a:pt x="12407" y="3464"/>
                  </a:cubicBezTo>
                  <a:cubicBezTo>
                    <a:pt x="12343" y="3464"/>
                    <a:pt x="12279" y="3464"/>
                    <a:pt x="12214" y="3464"/>
                  </a:cubicBezTo>
                  <a:cubicBezTo>
                    <a:pt x="12214" y="3464"/>
                    <a:pt x="12214" y="3464"/>
                    <a:pt x="12214" y="3464"/>
                  </a:cubicBezTo>
                  <a:cubicBezTo>
                    <a:pt x="12214" y="3464"/>
                    <a:pt x="12214" y="3464"/>
                    <a:pt x="12150" y="3464"/>
                  </a:cubicBezTo>
                  <a:cubicBezTo>
                    <a:pt x="12150" y="3464"/>
                    <a:pt x="12086" y="3464"/>
                    <a:pt x="12086" y="3464"/>
                  </a:cubicBezTo>
                  <a:cubicBezTo>
                    <a:pt x="12021" y="3464"/>
                    <a:pt x="11957" y="3464"/>
                    <a:pt x="11893" y="3464"/>
                  </a:cubicBezTo>
                  <a:cubicBezTo>
                    <a:pt x="11893" y="3464"/>
                    <a:pt x="11829" y="3464"/>
                    <a:pt x="11829" y="3464"/>
                  </a:cubicBezTo>
                  <a:cubicBezTo>
                    <a:pt x="11829" y="3464"/>
                    <a:pt x="11893" y="3668"/>
                    <a:pt x="11893" y="3668"/>
                  </a:cubicBezTo>
                  <a:cubicBezTo>
                    <a:pt x="11893" y="3872"/>
                    <a:pt x="11893" y="3668"/>
                    <a:pt x="11829" y="3668"/>
                  </a:cubicBezTo>
                  <a:cubicBezTo>
                    <a:pt x="11829" y="3668"/>
                    <a:pt x="11829" y="3668"/>
                    <a:pt x="11893" y="3668"/>
                  </a:cubicBezTo>
                  <a:cubicBezTo>
                    <a:pt x="11764" y="3872"/>
                    <a:pt x="11636" y="3668"/>
                    <a:pt x="11507" y="3668"/>
                  </a:cubicBezTo>
                  <a:cubicBezTo>
                    <a:pt x="11507" y="3668"/>
                    <a:pt x="11314" y="3668"/>
                    <a:pt x="11250" y="3464"/>
                  </a:cubicBezTo>
                  <a:cubicBezTo>
                    <a:pt x="11314" y="3464"/>
                    <a:pt x="11314" y="3464"/>
                    <a:pt x="11314" y="3464"/>
                  </a:cubicBezTo>
                  <a:cubicBezTo>
                    <a:pt x="11250" y="3464"/>
                    <a:pt x="11121" y="3464"/>
                    <a:pt x="10993" y="3464"/>
                  </a:cubicBezTo>
                  <a:cubicBezTo>
                    <a:pt x="10929" y="3464"/>
                    <a:pt x="10800" y="3464"/>
                    <a:pt x="10671" y="3464"/>
                  </a:cubicBezTo>
                  <a:cubicBezTo>
                    <a:pt x="10736" y="3464"/>
                    <a:pt x="10736" y="3464"/>
                    <a:pt x="10736" y="3464"/>
                  </a:cubicBezTo>
                  <a:cubicBezTo>
                    <a:pt x="10736" y="3668"/>
                    <a:pt x="10736" y="3668"/>
                    <a:pt x="10736" y="3668"/>
                  </a:cubicBezTo>
                  <a:cubicBezTo>
                    <a:pt x="10800" y="3668"/>
                    <a:pt x="10736" y="3872"/>
                    <a:pt x="10736" y="3872"/>
                  </a:cubicBezTo>
                  <a:cubicBezTo>
                    <a:pt x="10800" y="3872"/>
                    <a:pt x="10800" y="3872"/>
                    <a:pt x="10864" y="3872"/>
                  </a:cubicBezTo>
                  <a:cubicBezTo>
                    <a:pt x="10800" y="3872"/>
                    <a:pt x="10800" y="3872"/>
                    <a:pt x="10736" y="3872"/>
                  </a:cubicBezTo>
                  <a:cubicBezTo>
                    <a:pt x="10736" y="3668"/>
                    <a:pt x="10736" y="3668"/>
                    <a:pt x="10736" y="3668"/>
                  </a:cubicBezTo>
                  <a:cubicBezTo>
                    <a:pt x="10736" y="3464"/>
                    <a:pt x="10671" y="3464"/>
                    <a:pt x="10671" y="3464"/>
                  </a:cubicBezTo>
                  <a:cubicBezTo>
                    <a:pt x="10671" y="3464"/>
                    <a:pt x="10671" y="3464"/>
                    <a:pt x="10671" y="3464"/>
                  </a:cubicBezTo>
                  <a:cubicBezTo>
                    <a:pt x="10607" y="3260"/>
                    <a:pt x="10543" y="3260"/>
                    <a:pt x="10543" y="3260"/>
                  </a:cubicBezTo>
                  <a:cubicBezTo>
                    <a:pt x="10607" y="3260"/>
                    <a:pt x="10543" y="3260"/>
                    <a:pt x="10543" y="3260"/>
                  </a:cubicBezTo>
                  <a:cubicBezTo>
                    <a:pt x="10479" y="3260"/>
                    <a:pt x="10414" y="3260"/>
                    <a:pt x="10350" y="3260"/>
                  </a:cubicBezTo>
                  <a:cubicBezTo>
                    <a:pt x="10350" y="3260"/>
                    <a:pt x="10350" y="3260"/>
                    <a:pt x="10350" y="3260"/>
                  </a:cubicBezTo>
                  <a:cubicBezTo>
                    <a:pt x="10350" y="3260"/>
                    <a:pt x="10350" y="3260"/>
                    <a:pt x="10350" y="3260"/>
                  </a:cubicBezTo>
                  <a:cubicBezTo>
                    <a:pt x="10350" y="3260"/>
                    <a:pt x="10350" y="3260"/>
                    <a:pt x="10350" y="3260"/>
                  </a:cubicBezTo>
                  <a:cubicBezTo>
                    <a:pt x="10286" y="3260"/>
                    <a:pt x="10221" y="3260"/>
                    <a:pt x="10221" y="3260"/>
                  </a:cubicBezTo>
                  <a:cubicBezTo>
                    <a:pt x="10221" y="3464"/>
                    <a:pt x="10286" y="3260"/>
                    <a:pt x="10350" y="3464"/>
                  </a:cubicBezTo>
                  <a:cubicBezTo>
                    <a:pt x="10286" y="3464"/>
                    <a:pt x="10221" y="3464"/>
                    <a:pt x="10221" y="3464"/>
                  </a:cubicBezTo>
                  <a:cubicBezTo>
                    <a:pt x="10157" y="3464"/>
                    <a:pt x="10093" y="3668"/>
                    <a:pt x="10093" y="3668"/>
                  </a:cubicBezTo>
                  <a:cubicBezTo>
                    <a:pt x="10029" y="3668"/>
                    <a:pt x="9964" y="3668"/>
                    <a:pt x="9900" y="3668"/>
                  </a:cubicBezTo>
                  <a:cubicBezTo>
                    <a:pt x="9900" y="3668"/>
                    <a:pt x="9900" y="3668"/>
                    <a:pt x="9900" y="3668"/>
                  </a:cubicBezTo>
                  <a:cubicBezTo>
                    <a:pt x="9900" y="3872"/>
                    <a:pt x="9836" y="3872"/>
                    <a:pt x="9836" y="3872"/>
                  </a:cubicBezTo>
                  <a:cubicBezTo>
                    <a:pt x="9836" y="3872"/>
                    <a:pt x="9836" y="3668"/>
                    <a:pt x="9900" y="3668"/>
                  </a:cubicBezTo>
                  <a:cubicBezTo>
                    <a:pt x="9900" y="3464"/>
                    <a:pt x="9900" y="3464"/>
                    <a:pt x="9900" y="3464"/>
                  </a:cubicBezTo>
                  <a:cubicBezTo>
                    <a:pt x="9964" y="3464"/>
                    <a:pt x="9900" y="3464"/>
                    <a:pt x="9964" y="3464"/>
                  </a:cubicBezTo>
                  <a:cubicBezTo>
                    <a:pt x="9964" y="3464"/>
                    <a:pt x="10029" y="3464"/>
                    <a:pt x="10029" y="3464"/>
                  </a:cubicBezTo>
                  <a:cubicBezTo>
                    <a:pt x="10093" y="3260"/>
                    <a:pt x="10093" y="3260"/>
                    <a:pt x="10157" y="3057"/>
                  </a:cubicBezTo>
                  <a:cubicBezTo>
                    <a:pt x="10157" y="3057"/>
                    <a:pt x="10157" y="3057"/>
                    <a:pt x="10157" y="3057"/>
                  </a:cubicBezTo>
                  <a:cubicBezTo>
                    <a:pt x="10157" y="3057"/>
                    <a:pt x="10221" y="3057"/>
                    <a:pt x="10221" y="2853"/>
                  </a:cubicBezTo>
                  <a:cubicBezTo>
                    <a:pt x="10286" y="2853"/>
                    <a:pt x="10350" y="2853"/>
                    <a:pt x="10414" y="2649"/>
                  </a:cubicBezTo>
                  <a:cubicBezTo>
                    <a:pt x="10414" y="2445"/>
                    <a:pt x="10221" y="2445"/>
                    <a:pt x="10157" y="2445"/>
                  </a:cubicBezTo>
                  <a:cubicBezTo>
                    <a:pt x="10221" y="2445"/>
                    <a:pt x="10286" y="2445"/>
                    <a:pt x="10350" y="2445"/>
                  </a:cubicBezTo>
                  <a:cubicBezTo>
                    <a:pt x="10350" y="2242"/>
                    <a:pt x="10221" y="2242"/>
                    <a:pt x="10157" y="2242"/>
                  </a:cubicBezTo>
                  <a:cubicBezTo>
                    <a:pt x="10221" y="2242"/>
                    <a:pt x="10221" y="2242"/>
                    <a:pt x="10157" y="2242"/>
                  </a:cubicBezTo>
                  <a:cubicBezTo>
                    <a:pt x="10157" y="2038"/>
                    <a:pt x="10029" y="2038"/>
                    <a:pt x="10029" y="2038"/>
                  </a:cubicBezTo>
                  <a:cubicBezTo>
                    <a:pt x="10029" y="2038"/>
                    <a:pt x="9579" y="2038"/>
                    <a:pt x="9514" y="2038"/>
                  </a:cubicBezTo>
                  <a:cubicBezTo>
                    <a:pt x="9514" y="2038"/>
                    <a:pt x="9514" y="2038"/>
                    <a:pt x="9514" y="2038"/>
                  </a:cubicBezTo>
                  <a:cubicBezTo>
                    <a:pt x="9514" y="2038"/>
                    <a:pt x="9386" y="2038"/>
                    <a:pt x="9386" y="2038"/>
                  </a:cubicBezTo>
                  <a:cubicBezTo>
                    <a:pt x="9386" y="2038"/>
                    <a:pt x="9386" y="2038"/>
                    <a:pt x="9450" y="1834"/>
                  </a:cubicBezTo>
                  <a:cubicBezTo>
                    <a:pt x="9321" y="1834"/>
                    <a:pt x="9193" y="1834"/>
                    <a:pt x="9064" y="1834"/>
                  </a:cubicBezTo>
                  <a:cubicBezTo>
                    <a:pt x="9064" y="1834"/>
                    <a:pt x="9129" y="1630"/>
                    <a:pt x="9193" y="1630"/>
                  </a:cubicBezTo>
                  <a:cubicBezTo>
                    <a:pt x="9000" y="1630"/>
                    <a:pt x="8871" y="1426"/>
                    <a:pt x="8679" y="1834"/>
                  </a:cubicBezTo>
                  <a:cubicBezTo>
                    <a:pt x="8743" y="2038"/>
                    <a:pt x="8807" y="2038"/>
                    <a:pt x="8871" y="2038"/>
                  </a:cubicBezTo>
                  <a:cubicBezTo>
                    <a:pt x="8807" y="2242"/>
                    <a:pt x="8614" y="2038"/>
                    <a:pt x="8550" y="2038"/>
                  </a:cubicBezTo>
                  <a:cubicBezTo>
                    <a:pt x="8614" y="2038"/>
                    <a:pt x="8679" y="2038"/>
                    <a:pt x="8679" y="2242"/>
                  </a:cubicBezTo>
                  <a:cubicBezTo>
                    <a:pt x="8743" y="2242"/>
                    <a:pt x="8743" y="2445"/>
                    <a:pt x="8743" y="2445"/>
                  </a:cubicBezTo>
                  <a:cubicBezTo>
                    <a:pt x="8743" y="2242"/>
                    <a:pt x="8614" y="2242"/>
                    <a:pt x="8614" y="2242"/>
                  </a:cubicBezTo>
                  <a:cubicBezTo>
                    <a:pt x="8550" y="2242"/>
                    <a:pt x="8550" y="2242"/>
                    <a:pt x="8486" y="2242"/>
                  </a:cubicBezTo>
                  <a:cubicBezTo>
                    <a:pt x="8486" y="2242"/>
                    <a:pt x="8421" y="2242"/>
                    <a:pt x="8357" y="2242"/>
                  </a:cubicBezTo>
                  <a:cubicBezTo>
                    <a:pt x="8357" y="2242"/>
                    <a:pt x="8293" y="2445"/>
                    <a:pt x="8293" y="2242"/>
                  </a:cubicBezTo>
                  <a:cubicBezTo>
                    <a:pt x="8293" y="2242"/>
                    <a:pt x="8293" y="2242"/>
                    <a:pt x="8293" y="2242"/>
                  </a:cubicBezTo>
                  <a:cubicBezTo>
                    <a:pt x="8164" y="2242"/>
                    <a:pt x="8036" y="2242"/>
                    <a:pt x="7971" y="2242"/>
                  </a:cubicBezTo>
                  <a:cubicBezTo>
                    <a:pt x="7971" y="2445"/>
                    <a:pt x="8036" y="2242"/>
                    <a:pt x="8100" y="2242"/>
                  </a:cubicBezTo>
                  <a:cubicBezTo>
                    <a:pt x="8036" y="2445"/>
                    <a:pt x="7971" y="2445"/>
                    <a:pt x="7907" y="2445"/>
                  </a:cubicBezTo>
                  <a:cubicBezTo>
                    <a:pt x="7779" y="2445"/>
                    <a:pt x="7650" y="2649"/>
                    <a:pt x="7521" y="2649"/>
                  </a:cubicBezTo>
                  <a:cubicBezTo>
                    <a:pt x="7521" y="2649"/>
                    <a:pt x="7393" y="2649"/>
                    <a:pt x="7393" y="2649"/>
                  </a:cubicBezTo>
                  <a:cubicBezTo>
                    <a:pt x="7457" y="2853"/>
                    <a:pt x="7521" y="2649"/>
                    <a:pt x="7457" y="2853"/>
                  </a:cubicBezTo>
                  <a:cubicBezTo>
                    <a:pt x="7457" y="2853"/>
                    <a:pt x="7393" y="2853"/>
                    <a:pt x="7329" y="2853"/>
                  </a:cubicBezTo>
                  <a:cubicBezTo>
                    <a:pt x="7329" y="2853"/>
                    <a:pt x="7329" y="2853"/>
                    <a:pt x="7329" y="2853"/>
                  </a:cubicBezTo>
                  <a:cubicBezTo>
                    <a:pt x="7329" y="3057"/>
                    <a:pt x="7521" y="3057"/>
                    <a:pt x="7521" y="3057"/>
                  </a:cubicBezTo>
                  <a:cubicBezTo>
                    <a:pt x="7457" y="3057"/>
                    <a:pt x="7393" y="2853"/>
                    <a:pt x="7393" y="3057"/>
                  </a:cubicBezTo>
                  <a:cubicBezTo>
                    <a:pt x="7457" y="3260"/>
                    <a:pt x="7586" y="3260"/>
                    <a:pt x="7650" y="3260"/>
                  </a:cubicBezTo>
                  <a:cubicBezTo>
                    <a:pt x="7586" y="3464"/>
                    <a:pt x="7521" y="3464"/>
                    <a:pt x="7521" y="3464"/>
                  </a:cubicBezTo>
                  <a:cubicBezTo>
                    <a:pt x="7457" y="3668"/>
                    <a:pt x="7586" y="3668"/>
                    <a:pt x="7586" y="3668"/>
                  </a:cubicBezTo>
                  <a:cubicBezTo>
                    <a:pt x="7586" y="3668"/>
                    <a:pt x="7521" y="3668"/>
                    <a:pt x="7457" y="3464"/>
                  </a:cubicBezTo>
                  <a:cubicBezTo>
                    <a:pt x="7457" y="3464"/>
                    <a:pt x="7521" y="3464"/>
                    <a:pt x="7586" y="3260"/>
                  </a:cubicBezTo>
                  <a:cubicBezTo>
                    <a:pt x="7521" y="3260"/>
                    <a:pt x="7457" y="3260"/>
                    <a:pt x="7393" y="3260"/>
                  </a:cubicBezTo>
                  <a:cubicBezTo>
                    <a:pt x="7393" y="3464"/>
                    <a:pt x="7329" y="3464"/>
                    <a:pt x="7264" y="3464"/>
                  </a:cubicBezTo>
                  <a:cubicBezTo>
                    <a:pt x="7136" y="3464"/>
                    <a:pt x="7007" y="3464"/>
                    <a:pt x="6879" y="3464"/>
                  </a:cubicBezTo>
                  <a:cubicBezTo>
                    <a:pt x="6879" y="3464"/>
                    <a:pt x="6879" y="3464"/>
                    <a:pt x="6879" y="3464"/>
                  </a:cubicBezTo>
                  <a:cubicBezTo>
                    <a:pt x="6814" y="3668"/>
                    <a:pt x="6879" y="3668"/>
                    <a:pt x="6879" y="3668"/>
                  </a:cubicBezTo>
                  <a:cubicBezTo>
                    <a:pt x="6943" y="3668"/>
                    <a:pt x="6943" y="3872"/>
                    <a:pt x="6943" y="3872"/>
                  </a:cubicBezTo>
                  <a:cubicBezTo>
                    <a:pt x="6943" y="3872"/>
                    <a:pt x="6943" y="3872"/>
                    <a:pt x="6943" y="3872"/>
                  </a:cubicBezTo>
                  <a:cubicBezTo>
                    <a:pt x="7007" y="3872"/>
                    <a:pt x="7071" y="4075"/>
                    <a:pt x="7071" y="4075"/>
                  </a:cubicBezTo>
                  <a:cubicBezTo>
                    <a:pt x="7136" y="4075"/>
                    <a:pt x="7200" y="4279"/>
                    <a:pt x="7264" y="4279"/>
                  </a:cubicBezTo>
                  <a:cubicBezTo>
                    <a:pt x="7329" y="4279"/>
                    <a:pt x="7393" y="4279"/>
                    <a:pt x="7393" y="4483"/>
                  </a:cubicBezTo>
                  <a:cubicBezTo>
                    <a:pt x="7457" y="4483"/>
                    <a:pt x="7393" y="4483"/>
                    <a:pt x="7393" y="4687"/>
                  </a:cubicBezTo>
                  <a:cubicBezTo>
                    <a:pt x="7457" y="4687"/>
                    <a:pt x="7650" y="5094"/>
                    <a:pt x="7521" y="5094"/>
                  </a:cubicBezTo>
                  <a:cubicBezTo>
                    <a:pt x="7521" y="5094"/>
                    <a:pt x="7521" y="5094"/>
                    <a:pt x="7521" y="5094"/>
                  </a:cubicBezTo>
                  <a:cubicBezTo>
                    <a:pt x="7457" y="5094"/>
                    <a:pt x="7457" y="4891"/>
                    <a:pt x="7457" y="4891"/>
                  </a:cubicBezTo>
                  <a:cubicBezTo>
                    <a:pt x="7393" y="4687"/>
                    <a:pt x="7329" y="4891"/>
                    <a:pt x="7393" y="5094"/>
                  </a:cubicBezTo>
                  <a:cubicBezTo>
                    <a:pt x="7329" y="4891"/>
                    <a:pt x="7393" y="4891"/>
                    <a:pt x="7329" y="4891"/>
                  </a:cubicBezTo>
                  <a:cubicBezTo>
                    <a:pt x="7329" y="4687"/>
                    <a:pt x="7329" y="4687"/>
                    <a:pt x="7329" y="4687"/>
                  </a:cubicBezTo>
                  <a:cubicBezTo>
                    <a:pt x="7329" y="4483"/>
                    <a:pt x="7393" y="4483"/>
                    <a:pt x="7393" y="4279"/>
                  </a:cubicBezTo>
                  <a:cubicBezTo>
                    <a:pt x="7264" y="4279"/>
                    <a:pt x="7136" y="4279"/>
                    <a:pt x="7007" y="4075"/>
                  </a:cubicBezTo>
                  <a:cubicBezTo>
                    <a:pt x="6879" y="4075"/>
                    <a:pt x="6750" y="4075"/>
                    <a:pt x="6621" y="4075"/>
                  </a:cubicBezTo>
                  <a:cubicBezTo>
                    <a:pt x="6621" y="4279"/>
                    <a:pt x="6686" y="4075"/>
                    <a:pt x="6750" y="4279"/>
                  </a:cubicBezTo>
                  <a:cubicBezTo>
                    <a:pt x="6686" y="4279"/>
                    <a:pt x="6686" y="4279"/>
                    <a:pt x="6621" y="4279"/>
                  </a:cubicBezTo>
                  <a:cubicBezTo>
                    <a:pt x="6557" y="4279"/>
                    <a:pt x="6557" y="4279"/>
                    <a:pt x="6493" y="4279"/>
                  </a:cubicBezTo>
                  <a:cubicBezTo>
                    <a:pt x="6557" y="4483"/>
                    <a:pt x="6621" y="4483"/>
                    <a:pt x="6750" y="4483"/>
                  </a:cubicBezTo>
                  <a:cubicBezTo>
                    <a:pt x="6814" y="4687"/>
                    <a:pt x="6879" y="4687"/>
                    <a:pt x="6943" y="4687"/>
                  </a:cubicBezTo>
                  <a:cubicBezTo>
                    <a:pt x="6943" y="4687"/>
                    <a:pt x="6943" y="4687"/>
                    <a:pt x="6943" y="4687"/>
                  </a:cubicBezTo>
                  <a:cubicBezTo>
                    <a:pt x="6879" y="4687"/>
                    <a:pt x="6750" y="4687"/>
                    <a:pt x="6686" y="4687"/>
                  </a:cubicBezTo>
                  <a:cubicBezTo>
                    <a:pt x="6621" y="4687"/>
                    <a:pt x="6493" y="4687"/>
                    <a:pt x="6429" y="4483"/>
                  </a:cubicBezTo>
                  <a:cubicBezTo>
                    <a:pt x="6429" y="4483"/>
                    <a:pt x="6493" y="4483"/>
                    <a:pt x="6429" y="4483"/>
                  </a:cubicBezTo>
                  <a:cubicBezTo>
                    <a:pt x="6429" y="4483"/>
                    <a:pt x="6429" y="4279"/>
                    <a:pt x="6429" y="4279"/>
                  </a:cubicBezTo>
                  <a:cubicBezTo>
                    <a:pt x="6364" y="4279"/>
                    <a:pt x="6429" y="4279"/>
                    <a:pt x="6429" y="4075"/>
                  </a:cubicBezTo>
                  <a:cubicBezTo>
                    <a:pt x="6429" y="3872"/>
                    <a:pt x="6300" y="3668"/>
                    <a:pt x="6236" y="3872"/>
                  </a:cubicBezTo>
                  <a:cubicBezTo>
                    <a:pt x="6300" y="3872"/>
                    <a:pt x="6364" y="4075"/>
                    <a:pt x="6364" y="4075"/>
                  </a:cubicBezTo>
                  <a:cubicBezTo>
                    <a:pt x="6300" y="4279"/>
                    <a:pt x="6171" y="4279"/>
                    <a:pt x="6171" y="4483"/>
                  </a:cubicBezTo>
                  <a:cubicBezTo>
                    <a:pt x="6171" y="4687"/>
                    <a:pt x="6364" y="4687"/>
                    <a:pt x="6364" y="4891"/>
                  </a:cubicBezTo>
                  <a:cubicBezTo>
                    <a:pt x="6429" y="5094"/>
                    <a:pt x="6429" y="4891"/>
                    <a:pt x="6429" y="5094"/>
                  </a:cubicBezTo>
                  <a:cubicBezTo>
                    <a:pt x="6429" y="5094"/>
                    <a:pt x="6364" y="5298"/>
                    <a:pt x="6429" y="5298"/>
                  </a:cubicBezTo>
                  <a:cubicBezTo>
                    <a:pt x="6429" y="5502"/>
                    <a:pt x="6429" y="5502"/>
                    <a:pt x="6493" y="5502"/>
                  </a:cubicBezTo>
                  <a:cubicBezTo>
                    <a:pt x="6493" y="5502"/>
                    <a:pt x="6493" y="5706"/>
                    <a:pt x="6493" y="5706"/>
                  </a:cubicBezTo>
                  <a:cubicBezTo>
                    <a:pt x="6557" y="5706"/>
                    <a:pt x="6621" y="5706"/>
                    <a:pt x="6686" y="5706"/>
                  </a:cubicBezTo>
                  <a:cubicBezTo>
                    <a:pt x="6750" y="5502"/>
                    <a:pt x="6879" y="5706"/>
                    <a:pt x="6943" y="5706"/>
                  </a:cubicBezTo>
                  <a:cubicBezTo>
                    <a:pt x="7007" y="5909"/>
                    <a:pt x="7007" y="5909"/>
                    <a:pt x="7071" y="6113"/>
                  </a:cubicBezTo>
                  <a:cubicBezTo>
                    <a:pt x="7007" y="6113"/>
                    <a:pt x="7071" y="6317"/>
                    <a:pt x="7071" y="6317"/>
                  </a:cubicBezTo>
                  <a:cubicBezTo>
                    <a:pt x="7136" y="6521"/>
                    <a:pt x="7200" y="6317"/>
                    <a:pt x="7264" y="6521"/>
                  </a:cubicBezTo>
                  <a:cubicBezTo>
                    <a:pt x="7200" y="6521"/>
                    <a:pt x="7071" y="6521"/>
                    <a:pt x="7007" y="6317"/>
                  </a:cubicBezTo>
                  <a:cubicBezTo>
                    <a:pt x="7007" y="6317"/>
                    <a:pt x="7007" y="6113"/>
                    <a:pt x="7007" y="6113"/>
                  </a:cubicBezTo>
                  <a:cubicBezTo>
                    <a:pt x="6943" y="5909"/>
                    <a:pt x="6879" y="5909"/>
                    <a:pt x="6879" y="5706"/>
                  </a:cubicBezTo>
                  <a:cubicBezTo>
                    <a:pt x="6814" y="5706"/>
                    <a:pt x="6686" y="5706"/>
                    <a:pt x="6621" y="5909"/>
                  </a:cubicBezTo>
                  <a:cubicBezTo>
                    <a:pt x="6557" y="5909"/>
                    <a:pt x="6686" y="6113"/>
                    <a:pt x="6686" y="6317"/>
                  </a:cubicBezTo>
                  <a:cubicBezTo>
                    <a:pt x="6750" y="6521"/>
                    <a:pt x="6686" y="6317"/>
                    <a:pt x="6686" y="6521"/>
                  </a:cubicBezTo>
                  <a:cubicBezTo>
                    <a:pt x="6686" y="6521"/>
                    <a:pt x="6686" y="6521"/>
                    <a:pt x="6686" y="6521"/>
                  </a:cubicBezTo>
                  <a:cubicBezTo>
                    <a:pt x="6686" y="6521"/>
                    <a:pt x="6686" y="6725"/>
                    <a:pt x="6686" y="6725"/>
                  </a:cubicBezTo>
                  <a:cubicBezTo>
                    <a:pt x="6686" y="6725"/>
                    <a:pt x="6621" y="6928"/>
                    <a:pt x="6557" y="6928"/>
                  </a:cubicBezTo>
                  <a:cubicBezTo>
                    <a:pt x="6557" y="6928"/>
                    <a:pt x="6557" y="6928"/>
                    <a:pt x="6557" y="6928"/>
                  </a:cubicBezTo>
                  <a:cubicBezTo>
                    <a:pt x="6557" y="6928"/>
                    <a:pt x="6557" y="7132"/>
                    <a:pt x="6557" y="7132"/>
                  </a:cubicBezTo>
                  <a:cubicBezTo>
                    <a:pt x="6493" y="7132"/>
                    <a:pt x="6364" y="7132"/>
                    <a:pt x="6300" y="7132"/>
                  </a:cubicBezTo>
                  <a:cubicBezTo>
                    <a:pt x="6236" y="6928"/>
                    <a:pt x="6107" y="7132"/>
                    <a:pt x="6107" y="6928"/>
                  </a:cubicBezTo>
                  <a:cubicBezTo>
                    <a:pt x="6171" y="6725"/>
                    <a:pt x="6236" y="6928"/>
                    <a:pt x="6300" y="6928"/>
                  </a:cubicBezTo>
                  <a:cubicBezTo>
                    <a:pt x="6300" y="6928"/>
                    <a:pt x="6300" y="6928"/>
                    <a:pt x="6300" y="6928"/>
                  </a:cubicBezTo>
                  <a:cubicBezTo>
                    <a:pt x="6300" y="7132"/>
                    <a:pt x="6364" y="6928"/>
                    <a:pt x="6429" y="6928"/>
                  </a:cubicBezTo>
                  <a:cubicBezTo>
                    <a:pt x="6429" y="6928"/>
                    <a:pt x="6364" y="6725"/>
                    <a:pt x="6364" y="6725"/>
                  </a:cubicBezTo>
                  <a:cubicBezTo>
                    <a:pt x="6429" y="6725"/>
                    <a:pt x="6429" y="6725"/>
                    <a:pt x="6429" y="6725"/>
                  </a:cubicBezTo>
                  <a:cubicBezTo>
                    <a:pt x="6429" y="6725"/>
                    <a:pt x="6429" y="6521"/>
                    <a:pt x="6429" y="6521"/>
                  </a:cubicBezTo>
                  <a:cubicBezTo>
                    <a:pt x="6493" y="6521"/>
                    <a:pt x="6493" y="6317"/>
                    <a:pt x="6493" y="6317"/>
                  </a:cubicBezTo>
                  <a:cubicBezTo>
                    <a:pt x="6493" y="6317"/>
                    <a:pt x="6493" y="6317"/>
                    <a:pt x="6493" y="6317"/>
                  </a:cubicBezTo>
                  <a:cubicBezTo>
                    <a:pt x="6493" y="6113"/>
                    <a:pt x="6493" y="6113"/>
                    <a:pt x="6493" y="5909"/>
                  </a:cubicBezTo>
                  <a:cubicBezTo>
                    <a:pt x="6493" y="5909"/>
                    <a:pt x="6364" y="5909"/>
                    <a:pt x="6300" y="5706"/>
                  </a:cubicBezTo>
                  <a:cubicBezTo>
                    <a:pt x="6300" y="5502"/>
                    <a:pt x="6236" y="5298"/>
                    <a:pt x="6236" y="5298"/>
                  </a:cubicBezTo>
                  <a:cubicBezTo>
                    <a:pt x="6236" y="5094"/>
                    <a:pt x="6236" y="5094"/>
                    <a:pt x="6236" y="5094"/>
                  </a:cubicBezTo>
                  <a:cubicBezTo>
                    <a:pt x="6236" y="5094"/>
                    <a:pt x="6236" y="5094"/>
                    <a:pt x="6236" y="5094"/>
                  </a:cubicBezTo>
                  <a:cubicBezTo>
                    <a:pt x="6236" y="4891"/>
                    <a:pt x="6171" y="4891"/>
                    <a:pt x="6171" y="4687"/>
                  </a:cubicBezTo>
                  <a:cubicBezTo>
                    <a:pt x="6107" y="4687"/>
                    <a:pt x="6107" y="4687"/>
                    <a:pt x="6043" y="4483"/>
                  </a:cubicBezTo>
                  <a:cubicBezTo>
                    <a:pt x="6043" y="4483"/>
                    <a:pt x="6043" y="4483"/>
                    <a:pt x="6043" y="4483"/>
                  </a:cubicBezTo>
                  <a:cubicBezTo>
                    <a:pt x="6043" y="4483"/>
                    <a:pt x="6043" y="4483"/>
                    <a:pt x="6043" y="4483"/>
                  </a:cubicBezTo>
                  <a:cubicBezTo>
                    <a:pt x="6043" y="4279"/>
                    <a:pt x="6043" y="4075"/>
                    <a:pt x="6043" y="4075"/>
                  </a:cubicBezTo>
                  <a:cubicBezTo>
                    <a:pt x="6043" y="3872"/>
                    <a:pt x="5979" y="3872"/>
                    <a:pt x="5914" y="3872"/>
                  </a:cubicBezTo>
                  <a:cubicBezTo>
                    <a:pt x="5850" y="3872"/>
                    <a:pt x="5721" y="3668"/>
                    <a:pt x="5657" y="3668"/>
                  </a:cubicBezTo>
                  <a:cubicBezTo>
                    <a:pt x="5657" y="3668"/>
                    <a:pt x="5593" y="3668"/>
                    <a:pt x="5593" y="3872"/>
                  </a:cubicBezTo>
                  <a:cubicBezTo>
                    <a:pt x="5593" y="3872"/>
                    <a:pt x="5593" y="4075"/>
                    <a:pt x="5593" y="4279"/>
                  </a:cubicBezTo>
                  <a:cubicBezTo>
                    <a:pt x="5593" y="4483"/>
                    <a:pt x="5464" y="4483"/>
                    <a:pt x="5464" y="4687"/>
                  </a:cubicBezTo>
                  <a:cubicBezTo>
                    <a:pt x="5464" y="4687"/>
                    <a:pt x="5464" y="4687"/>
                    <a:pt x="5464" y="4687"/>
                  </a:cubicBezTo>
                  <a:cubicBezTo>
                    <a:pt x="5464" y="4891"/>
                    <a:pt x="5529" y="4687"/>
                    <a:pt x="5529" y="4891"/>
                  </a:cubicBezTo>
                  <a:cubicBezTo>
                    <a:pt x="5593" y="4891"/>
                    <a:pt x="5593" y="5298"/>
                    <a:pt x="5593" y="5298"/>
                  </a:cubicBezTo>
                  <a:cubicBezTo>
                    <a:pt x="5593" y="5298"/>
                    <a:pt x="5593" y="5298"/>
                    <a:pt x="5593" y="5502"/>
                  </a:cubicBezTo>
                  <a:cubicBezTo>
                    <a:pt x="5593" y="5298"/>
                    <a:pt x="5721" y="5502"/>
                    <a:pt x="5721" y="5502"/>
                  </a:cubicBezTo>
                  <a:cubicBezTo>
                    <a:pt x="5850" y="5706"/>
                    <a:pt x="5850" y="5706"/>
                    <a:pt x="5914" y="5706"/>
                  </a:cubicBezTo>
                  <a:cubicBezTo>
                    <a:pt x="5914" y="6317"/>
                    <a:pt x="5786" y="5909"/>
                    <a:pt x="5721" y="5909"/>
                  </a:cubicBezTo>
                  <a:cubicBezTo>
                    <a:pt x="5593" y="5706"/>
                    <a:pt x="5464" y="5706"/>
                    <a:pt x="5400" y="5502"/>
                  </a:cubicBezTo>
                  <a:cubicBezTo>
                    <a:pt x="5271" y="5502"/>
                    <a:pt x="5143" y="5502"/>
                    <a:pt x="5079" y="5298"/>
                  </a:cubicBezTo>
                  <a:cubicBezTo>
                    <a:pt x="4950" y="5298"/>
                    <a:pt x="4886" y="5298"/>
                    <a:pt x="4757" y="5502"/>
                  </a:cubicBezTo>
                  <a:cubicBezTo>
                    <a:pt x="4821" y="5502"/>
                    <a:pt x="4886" y="5706"/>
                    <a:pt x="4886" y="5706"/>
                  </a:cubicBezTo>
                  <a:cubicBezTo>
                    <a:pt x="4950" y="5909"/>
                    <a:pt x="4821" y="5909"/>
                    <a:pt x="4821" y="5909"/>
                  </a:cubicBezTo>
                  <a:cubicBezTo>
                    <a:pt x="4886" y="6317"/>
                    <a:pt x="4629" y="5909"/>
                    <a:pt x="4757" y="5909"/>
                  </a:cubicBezTo>
                  <a:cubicBezTo>
                    <a:pt x="4693" y="5706"/>
                    <a:pt x="4629" y="5706"/>
                    <a:pt x="4564" y="5706"/>
                  </a:cubicBezTo>
                  <a:cubicBezTo>
                    <a:pt x="4564" y="5706"/>
                    <a:pt x="4500" y="5909"/>
                    <a:pt x="4436" y="5909"/>
                  </a:cubicBezTo>
                  <a:cubicBezTo>
                    <a:pt x="4436" y="5909"/>
                    <a:pt x="4307" y="5909"/>
                    <a:pt x="4243" y="5909"/>
                  </a:cubicBezTo>
                  <a:cubicBezTo>
                    <a:pt x="4243" y="5909"/>
                    <a:pt x="4243" y="5909"/>
                    <a:pt x="4179" y="6113"/>
                  </a:cubicBezTo>
                  <a:cubicBezTo>
                    <a:pt x="4179" y="6113"/>
                    <a:pt x="4243" y="6113"/>
                    <a:pt x="4179" y="6113"/>
                  </a:cubicBezTo>
                  <a:cubicBezTo>
                    <a:pt x="4179" y="6113"/>
                    <a:pt x="4179" y="6113"/>
                    <a:pt x="4179" y="6113"/>
                  </a:cubicBezTo>
                  <a:cubicBezTo>
                    <a:pt x="4114" y="6113"/>
                    <a:pt x="4050" y="6113"/>
                    <a:pt x="3986" y="6113"/>
                  </a:cubicBezTo>
                  <a:cubicBezTo>
                    <a:pt x="4050" y="6113"/>
                    <a:pt x="4050" y="6113"/>
                    <a:pt x="4050" y="6113"/>
                  </a:cubicBezTo>
                  <a:cubicBezTo>
                    <a:pt x="4114" y="5909"/>
                    <a:pt x="4050" y="5909"/>
                    <a:pt x="4050" y="5706"/>
                  </a:cubicBezTo>
                  <a:cubicBezTo>
                    <a:pt x="4050" y="5706"/>
                    <a:pt x="4050" y="5706"/>
                    <a:pt x="4050" y="5706"/>
                  </a:cubicBezTo>
                  <a:cubicBezTo>
                    <a:pt x="4050" y="5706"/>
                    <a:pt x="4114" y="5706"/>
                    <a:pt x="4114" y="5706"/>
                  </a:cubicBezTo>
                  <a:cubicBezTo>
                    <a:pt x="4050" y="5706"/>
                    <a:pt x="3986" y="5909"/>
                    <a:pt x="3857" y="5909"/>
                  </a:cubicBezTo>
                  <a:cubicBezTo>
                    <a:pt x="3921" y="5909"/>
                    <a:pt x="3921" y="5909"/>
                    <a:pt x="3921" y="5909"/>
                  </a:cubicBezTo>
                  <a:cubicBezTo>
                    <a:pt x="3921" y="6113"/>
                    <a:pt x="3921" y="6113"/>
                    <a:pt x="3857" y="6113"/>
                  </a:cubicBezTo>
                  <a:cubicBezTo>
                    <a:pt x="3857" y="6113"/>
                    <a:pt x="3857" y="5909"/>
                    <a:pt x="3857" y="5909"/>
                  </a:cubicBezTo>
                  <a:cubicBezTo>
                    <a:pt x="3857" y="5909"/>
                    <a:pt x="3729" y="6113"/>
                    <a:pt x="3664" y="6113"/>
                  </a:cubicBezTo>
                  <a:cubicBezTo>
                    <a:pt x="3600" y="6317"/>
                    <a:pt x="3536" y="6317"/>
                    <a:pt x="3471" y="6317"/>
                  </a:cubicBezTo>
                  <a:cubicBezTo>
                    <a:pt x="3536" y="6521"/>
                    <a:pt x="3407" y="6521"/>
                    <a:pt x="3407" y="6521"/>
                  </a:cubicBezTo>
                  <a:cubicBezTo>
                    <a:pt x="3407" y="6725"/>
                    <a:pt x="3407" y="6725"/>
                    <a:pt x="3343" y="6725"/>
                  </a:cubicBezTo>
                  <a:cubicBezTo>
                    <a:pt x="3279" y="6725"/>
                    <a:pt x="3214" y="6928"/>
                    <a:pt x="3214" y="6725"/>
                  </a:cubicBezTo>
                  <a:cubicBezTo>
                    <a:pt x="3150" y="6725"/>
                    <a:pt x="3150" y="6725"/>
                    <a:pt x="3150" y="6725"/>
                  </a:cubicBezTo>
                  <a:cubicBezTo>
                    <a:pt x="3086" y="6725"/>
                    <a:pt x="3021" y="6521"/>
                    <a:pt x="3021" y="6521"/>
                  </a:cubicBezTo>
                  <a:cubicBezTo>
                    <a:pt x="3021" y="6317"/>
                    <a:pt x="3150" y="6317"/>
                    <a:pt x="3214" y="6317"/>
                  </a:cubicBezTo>
                  <a:cubicBezTo>
                    <a:pt x="3214" y="6113"/>
                    <a:pt x="3086" y="5909"/>
                    <a:pt x="3021" y="5909"/>
                  </a:cubicBezTo>
                  <a:cubicBezTo>
                    <a:pt x="2957" y="5909"/>
                    <a:pt x="2829" y="5909"/>
                    <a:pt x="2764" y="5909"/>
                  </a:cubicBezTo>
                  <a:cubicBezTo>
                    <a:pt x="2829" y="5909"/>
                    <a:pt x="2893" y="5909"/>
                    <a:pt x="2893" y="6113"/>
                  </a:cubicBezTo>
                  <a:cubicBezTo>
                    <a:pt x="2893" y="6317"/>
                    <a:pt x="2829" y="6521"/>
                    <a:pt x="2893" y="6521"/>
                  </a:cubicBezTo>
                  <a:cubicBezTo>
                    <a:pt x="2893" y="6725"/>
                    <a:pt x="2957" y="6725"/>
                    <a:pt x="2957" y="6928"/>
                  </a:cubicBezTo>
                  <a:cubicBezTo>
                    <a:pt x="3021" y="6928"/>
                    <a:pt x="2957" y="7132"/>
                    <a:pt x="2957" y="7336"/>
                  </a:cubicBezTo>
                  <a:cubicBezTo>
                    <a:pt x="2957" y="7336"/>
                    <a:pt x="2957" y="7132"/>
                    <a:pt x="2893" y="7132"/>
                  </a:cubicBezTo>
                  <a:cubicBezTo>
                    <a:pt x="2893" y="7132"/>
                    <a:pt x="2893" y="7132"/>
                    <a:pt x="2893" y="7132"/>
                  </a:cubicBezTo>
                  <a:cubicBezTo>
                    <a:pt x="2893" y="7132"/>
                    <a:pt x="2764" y="6928"/>
                    <a:pt x="2700" y="6928"/>
                  </a:cubicBezTo>
                  <a:cubicBezTo>
                    <a:pt x="2700" y="7132"/>
                    <a:pt x="2636" y="7132"/>
                    <a:pt x="2571" y="7336"/>
                  </a:cubicBezTo>
                  <a:cubicBezTo>
                    <a:pt x="2571" y="7336"/>
                    <a:pt x="2443" y="7336"/>
                    <a:pt x="2443" y="7540"/>
                  </a:cubicBezTo>
                  <a:cubicBezTo>
                    <a:pt x="2443" y="7743"/>
                    <a:pt x="2507" y="7743"/>
                    <a:pt x="2571" y="7947"/>
                  </a:cubicBezTo>
                  <a:cubicBezTo>
                    <a:pt x="2507" y="7947"/>
                    <a:pt x="2507" y="7947"/>
                    <a:pt x="2443" y="7947"/>
                  </a:cubicBezTo>
                  <a:cubicBezTo>
                    <a:pt x="2443" y="7947"/>
                    <a:pt x="2314" y="7947"/>
                    <a:pt x="2314" y="7947"/>
                  </a:cubicBezTo>
                  <a:cubicBezTo>
                    <a:pt x="2250" y="7947"/>
                    <a:pt x="2186" y="7743"/>
                    <a:pt x="2121" y="7743"/>
                  </a:cubicBezTo>
                  <a:cubicBezTo>
                    <a:pt x="2121" y="7743"/>
                    <a:pt x="2121" y="7743"/>
                    <a:pt x="2057" y="7743"/>
                  </a:cubicBezTo>
                  <a:cubicBezTo>
                    <a:pt x="2057" y="7743"/>
                    <a:pt x="2057" y="7947"/>
                    <a:pt x="2057" y="7743"/>
                  </a:cubicBezTo>
                  <a:cubicBezTo>
                    <a:pt x="2057" y="7947"/>
                    <a:pt x="2121" y="7947"/>
                    <a:pt x="2121" y="8151"/>
                  </a:cubicBezTo>
                  <a:cubicBezTo>
                    <a:pt x="2186" y="8151"/>
                    <a:pt x="2186" y="8151"/>
                    <a:pt x="2250" y="8151"/>
                  </a:cubicBezTo>
                  <a:cubicBezTo>
                    <a:pt x="2314" y="8151"/>
                    <a:pt x="2314" y="8355"/>
                    <a:pt x="2186" y="8355"/>
                  </a:cubicBezTo>
                  <a:cubicBezTo>
                    <a:pt x="2121" y="8355"/>
                    <a:pt x="2057" y="8151"/>
                    <a:pt x="1993" y="8151"/>
                  </a:cubicBezTo>
                  <a:cubicBezTo>
                    <a:pt x="1929" y="8151"/>
                    <a:pt x="1800" y="8151"/>
                    <a:pt x="1864" y="7947"/>
                  </a:cubicBezTo>
                  <a:cubicBezTo>
                    <a:pt x="1800" y="7947"/>
                    <a:pt x="1800" y="7743"/>
                    <a:pt x="1736" y="7540"/>
                  </a:cubicBezTo>
                  <a:cubicBezTo>
                    <a:pt x="1929" y="7336"/>
                    <a:pt x="1671" y="7132"/>
                    <a:pt x="1607" y="7132"/>
                  </a:cubicBezTo>
                  <a:cubicBezTo>
                    <a:pt x="1607" y="7132"/>
                    <a:pt x="1607" y="7132"/>
                    <a:pt x="1607" y="7132"/>
                  </a:cubicBezTo>
                  <a:cubicBezTo>
                    <a:pt x="1543" y="6928"/>
                    <a:pt x="1479" y="6725"/>
                    <a:pt x="1414" y="6725"/>
                  </a:cubicBezTo>
                  <a:cubicBezTo>
                    <a:pt x="1414" y="6725"/>
                    <a:pt x="1479" y="6725"/>
                    <a:pt x="1543" y="6725"/>
                  </a:cubicBezTo>
                  <a:cubicBezTo>
                    <a:pt x="1543" y="6725"/>
                    <a:pt x="1543" y="6725"/>
                    <a:pt x="1543" y="6725"/>
                  </a:cubicBezTo>
                  <a:cubicBezTo>
                    <a:pt x="1607" y="6928"/>
                    <a:pt x="1671" y="6928"/>
                    <a:pt x="1736" y="6928"/>
                  </a:cubicBezTo>
                  <a:cubicBezTo>
                    <a:pt x="1736" y="7132"/>
                    <a:pt x="2379" y="7132"/>
                    <a:pt x="2443" y="7132"/>
                  </a:cubicBezTo>
                  <a:cubicBezTo>
                    <a:pt x="2507" y="7132"/>
                    <a:pt x="2636" y="6928"/>
                    <a:pt x="2571" y="6725"/>
                  </a:cubicBezTo>
                  <a:cubicBezTo>
                    <a:pt x="2571" y="6725"/>
                    <a:pt x="2571" y="6521"/>
                    <a:pt x="2507" y="6521"/>
                  </a:cubicBezTo>
                  <a:cubicBezTo>
                    <a:pt x="2507" y="6521"/>
                    <a:pt x="2507" y="6317"/>
                    <a:pt x="2507" y="6317"/>
                  </a:cubicBezTo>
                  <a:cubicBezTo>
                    <a:pt x="2443" y="6317"/>
                    <a:pt x="2379" y="6317"/>
                    <a:pt x="2314" y="6113"/>
                  </a:cubicBezTo>
                  <a:cubicBezTo>
                    <a:pt x="2314" y="6113"/>
                    <a:pt x="2379" y="6113"/>
                    <a:pt x="2379" y="6113"/>
                  </a:cubicBezTo>
                  <a:cubicBezTo>
                    <a:pt x="2186" y="6113"/>
                    <a:pt x="2057" y="5909"/>
                    <a:pt x="1864" y="5706"/>
                  </a:cubicBezTo>
                  <a:cubicBezTo>
                    <a:pt x="1800" y="5706"/>
                    <a:pt x="1800" y="5706"/>
                    <a:pt x="1736" y="5502"/>
                  </a:cubicBezTo>
                  <a:cubicBezTo>
                    <a:pt x="1671" y="5502"/>
                    <a:pt x="1607" y="5502"/>
                    <a:pt x="1543" y="5502"/>
                  </a:cubicBezTo>
                  <a:cubicBezTo>
                    <a:pt x="1543" y="5502"/>
                    <a:pt x="1543" y="5706"/>
                    <a:pt x="1479" y="5706"/>
                  </a:cubicBezTo>
                  <a:cubicBezTo>
                    <a:pt x="1479" y="5706"/>
                    <a:pt x="1543" y="5502"/>
                    <a:pt x="1543" y="5502"/>
                  </a:cubicBezTo>
                  <a:cubicBezTo>
                    <a:pt x="1479" y="5502"/>
                    <a:pt x="1479" y="5502"/>
                    <a:pt x="1479" y="5502"/>
                  </a:cubicBezTo>
                  <a:cubicBezTo>
                    <a:pt x="1479" y="5502"/>
                    <a:pt x="1479" y="5502"/>
                    <a:pt x="1479" y="5502"/>
                  </a:cubicBezTo>
                  <a:cubicBezTo>
                    <a:pt x="1414" y="5502"/>
                    <a:pt x="1414" y="5502"/>
                    <a:pt x="1350" y="5298"/>
                  </a:cubicBezTo>
                  <a:cubicBezTo>
                    <a:pt x="1350" y="5298"/>
                    <a:pt x="1479" y="5502"/>
                    <a:pt x="1479" y="5298"/>
                  </a:cubicBezTo>
                  <a:cubicBezTo>
                    <a:pt x="1479" y="5298"/>
                    <a:pt x="1350" y="5298"/>
                    <a:pt x="1350" y="5298"/>
                  </a:cubicBezTo>
                  <a:cubicBezTo>
                    <a:pt x="1350" y="5298"/>
                    <a:pt x="1350" y="5298"/>
                    <a:pt x="1350" y="5298"/>
                  </a:cubicBezTo>
                  <a:cubicBezTo>
                    <a:pt x="1286" y="5298"/>
                    <a:pt x="1286" y="5298"/>
                    <a:pt x="1221" y="5298"/>
                  </a:cubicBezTo>
                  <a:cubicBezTo>
                    <a:pt x="1221" y="5502"/>
                    <a:pt x="1157" y="5502"/>
                    <a:pt x="1093" y="5298"/>
                  </a:cubicBezTo>
                  <a:cubicBezTo>
                    <a:pt x="1157" y="5502"/>
                    <a:pt x="1029" y="5502"/>
                    <a:pt x="1029" y="5502"/>
                  </a:cubicBezTo>
                  <a:cubicBezTo>
                    <a:pt x="1029" y="5502"/>
                    <a:pt x="1029" y="5706"/>
                    <a:pt x="1029" y="5706"/>
                  </a:cubicBezTo>
                  <a:cubicBezTo>
                    <a:pt x="964" y="5706"/>
                    <a:pt x="964" y="5706"/>
                    <a:pt x="900" y="5706"/>
                  </a:cubicBezTo>
                  <a:cubicBezTo>
                    <a:pt x="1029" y="5706"/>
                    <a:pt x="900" y="5909"/>
                    <a:pt x="964" y="6113"/>
                  </a:cubicBezTo>
                  <a:cubicBezTo>
                    <a:pt x="964" y="6113"/>
                    <a:pt x="1157" y="6317"/>
                    <a:pt x="1157" y="6521"/>
                  </a:cubicBezTo>
                  <a:cubicBezTo>
                    <a:pt x="1157" y="6521"/>
                    <a:pt x="1029" y="6725"/>
                    <a:pt x="1029" y="6928"/>
                  </a:cubicBezTo>
                  <a:cubicBezTo>
                    <a:pt x="1093" y="7132"/>
                    <a:pt x="1157" y="7132"/>
                    <a:pt x="1221" y="7540"/>
                  </a:cubicBezTo>
                  <a:cubicBezTo>
                    <a:pt x="1221" y="7540"/>
                    <a:pt x="1157" y="7540"/>
                    <a:pt x="1157" y="7540"/>
                  </a:cubicBezTo>
                  <a:cubicBezTo>
                    <a:pt x="1157" y="7540"/>
                    <a:pt x="1157" y="7540"/>
                    <a:pt x="1157" y="7540"/>
                  </a:cubicBezTo>
                  <a:cubicBezTo>
                    <a:pt x="1157" y="7540"/>
                    <a:pt x="1157" y="7743"/>
                    <a:pt x="1157" y="7743"/>
                  </a:cubicBezTo>
                  <a:cubicBezTo>
                    <a:pt x="1157" y="7743"/>
                    <a:pt x="1157" y="7743"/>
                    <a:pt x="1157" y="7743"/>
                  </a:cubicBezTo>
                  <a:cubicBezTo>
                    <a:pt x="1157" y="7947"/>
                    <a:pt x="1221" y="7947"/>
                    <a:pt x="1221" y="7947"/>
                  </a:cubicBezTo>
                  <a:cubicBezTo>
                    <a:pt x="1221" y="7947"/>
                    <a:pt x="1221" y="8151"/>
                    <a:pt x="1221" y="7947"/>
                  </a:cubicBezTo>
                  <a:cubicBezTo>
                    <a:pt x="1221" y="8151"/>
                    <a:pt x="1221" y="8151"/>
                    <a:pt x="1286" y="8151"/>
                  </a:cubicBezTo>
                  <a:cubicBezTo>
                    <a:pt x="1286" y="8355"/>
                    <a:pt x="1286" y="8355"/>
                    <a:pt x="1221" y="8558"/>
                  </a:cubicBezTo>
                  <a:cubicBezTo>
                    <a:pt x="1286" y="8558"/>
                    <a:pt x="1414" y="8762"/>
                    <a:pt x="1479" y="8966"/>
                  </a:cubicBezTo>
                  <a:cubicBezTo>
                    <a:pt x="1479" y="8966"/>
                    <a:pt x="1414" y="9170"/>
                    <a:pt x="1414" y="9170"/>
                  </a:cubicBezTo>
                  <a:cubicBezTo>
                    <a:pt x="1286" y="9577"/>
                    <a:pt x="1157" y="9985"/>
                    <a:pt x="1029" y="10189"/>
                  </a:cubicBezTo>
                  <a:cubicBezTo>
                    <a:pt x="1093" y="10189"/>
                    <a:pt x="1157" y="9985"/>
                    <a:pt x="1157" y="10189"/>
                  </a:cubicBezTo>
                  <a:cubicBezTo>
                    <a:pt x="1157" y="10189"/>
                    <a:pt x="1157" y="10189"/>
                    <a:pt x="1093" y="10189"/>
                  </a:cubicBezTo>
                  <a:cubicBezTo>
                    <a:pt x="1157" y="10392"/>
                    <a:pt x="1221" y="10392"/>
                    <a:pt x="1350" y="10392"/>
                  </a:cubicBezTo>
                  <a:cubicBezTo>
                    <a:pt x="1414" y="10596"/>
                    <a:pt x="1221" y="10596"/>
                    <a:pt x="1221" y="10596"/>
                  </a:cubicBezTo>
                  <a:cubicBezTo>
                    <a:pt x="1221" y="10596"/>
                    <a:pt x="1221" y="10596"/>
                    <a:pt x="1221" y="10596"/>
                  </a:cubicBezTo>
                  <a:cubicBezTo>
                    <a:pt x="1221" y="10596"/>
                    <a:pt x="1157" y="10596"/>
                    <a:pt x="1157" y="10596"/>
                  </a:cubicBezTo>
                  <a:cubicBezTo>
                    <a:pt x="1157" y="10596"/>
                    <a:pt x="1157" y="10596"/>
                    <a:pt x="1157" y="10596"/>
                  </a:cubicBezTo>
                  <a:cubicBezTo>
                    <a:pt x="1157" y="10596"/>
                    <a:pt x="1157" y="10596"/>
                    <a:pt x="1157" y="10596"/>
                  </a:cubicBezTo>
                  <a:cubicBezTo>
                    <a:pt x="1093" y="10800"/>
                    <a:pt x="1093" y="10596"/>
                    <a:pt x="1093" y="10596"/>
                  </a:cubicBezTo>
                  <a:cubicBezTo>
                    <a:pt x="1093" y="10800"/>
                    <a:pt x="1093" y="10800"/>
                    <a:pt x="1093" y="10800"/>
                  </a:cubicBezTo>
                  <a:cubicBezTo>
                    <a:pt x="1029" y="11004"/>
                    <a:pt x="1029" y="11208"/>
                    <a:pt x="1029" y="11411"/>
                  </a:cubicBezTo>
                  <a:cubicBezTo>
                    <a:pt x="1029" y="11411"/>
                    <a:pt x="1093" y="11615"/>
                    <a:pt x="1093" y="11819"/>
                  </a:cubicBezTo>
                  <a:cubicBezTo>
                    <a:pt x="1093" y="11819"/>
                    <a:pt x="1029" y="11819"/>
                    <a:pt x="1029" y="11819"/>
                  </a:cubicBezTo>
                  <a:cubicBezTo>
                    <a:pt x="1093" y="12023"/>
                    <a:pt x="1093" y="12023"/>
                    <a:pt x="1093" y="12226"/>
                  </a:cubicBezTo>
                  <a:cubicBezTo>
                    <a:pt x="1093" y="12226"/>
                    <a:pt x="1157" y="12430"/>
                    <a:pt x="1157" y="12430"/>
                  </a:cubicBezTo>
                  <a:cubicBezTo>
                    <a:pt x="1157" y="12430"/>
                    <a:pt x="1157" y="12634"/>
                    <a:pt x="1157" y="12634"/>
                  </a:cubicBezTo>
                  <a:cubicBezTo>
                    <a:pt x="1221" y="12838"/>
                    <a:pt x="1221" y="12634"/>
                    <a:pt x="1221" y="12634"/>
                  </a:cubicBezTo>
                  <a:cubicBezTo>
                    <a:pt x="1221" y="12838"/>
                    <a:pt x="1221" y="12838"/>
                    <a:pt x="1286" y="12838"/>
                  </a:cubicBezTo>
                  <a:cubicBezTo>
                    <a:pt x="1286" y="12838"/>
                    <a:pt x="1286" y="12838"/>
                    <a:pt x="1350" y="12838"/>
                  </a:cubicBezTo>
                  <a:cubicBezTo>
                    <a:pt x="1350" y="12838"/>
                    <a:pt x="1350" y="12838"/>
                    <a:pt x="1350" y="13042"/>
                  </a:cubicBezTo>
                  <a:cubicBezTo>
                    <a:pt x="1350" y="13042"/>
                    <a:pt x="1414" y="12838"/>
                    <a:pt x="1414" y="12838"/>
                  </a:cubicBezTo>
                  <a:cubicBezTo>
                    <a:pt x="1479" y="12838"/>
                    <a:pt x="1543" y="13042"/>
                    <a:pt x="1543" y="13042"/>
                  </a:cubicBezTo>
                  <a:cubicBezTo>
                    <a:pt x="1543" y="13042"/>
                    <a:pt x="1543" y="13245"/>
                    <a:pt x="1543" y="13245"/>
                  </a:cubicBezTo>
                  <a:cubicBezTo>
                    <a:pt x="1543" y="13245"/>
                    <a:pt x="1607" y="13245"/>
                    <a:pt x="1607" y="13245"/>
                  </a:cubicBezTo>
                  <a:cubicBezTo>
                    <a:pt x="1607" y="13245"/>
                    <a:pt x="1543" y="13449"/>
                    <a:pt x="1543" y="13449"/>
                  </a:cubicBezTo>
                  <a:cubicBezTo>
                    <a:pt x="1607" y="13449"/>
                    <a:pt x="1607" y="13653"/>
                    <a:pt x="1607" y="13653"/>
                  </a:cubicBezTo>
                  <a:cubicBezTo>
                    <a:pt x="1671" y="13857"/>
                    <a:pt x="1736" y="13857"/>
                    <a:pt x="1736" y="14060"/>
                  </a:cubicBezTo>
                  <a:cubicBezTo>
                    <a:pt x="1800" y="14060"/>
                    <a:pt x="1800" y="14060"/>
                    <a:pt x="1864" y="14264"/>
                  </a:cubicBezTo>
                  <a:cubicBezTo>
                    <a:pt x="1864" y="14264"/>
                    <a:pt x="1864" y="14264"/>
                    <a:pt x="1800" y="14468"/>
                  </a:cubicBezTo>
                  <a:cubicBezTo>
                    <a:pt x="1800" y="14468"/>
                    <a:pt x="1736" y="14264"/>
                    <a:pt x="1671" y="14468"/>
                  </a:cubicBezTo>
                  <a:cubicBezTo>
                    <a:pt x="1671" y="14468"/>
                    <a:pt x="1736" y="14672"/>
                    <a:pt x="1736" y="14672"/>
                  </a:cubicBezTo>
                  <a:cubicBezTo>
                    <a:pt x="1736" y="14875"/>
                    <a:pt x="1736" y="15079"/>
                    <a:pt x="1800" y="15079"/>
                  </a:cubicBezTo>
                  <a:cubicBezTo>
                    <a:pt x="1800" y="15079"/>
                    <a:pt x="1800" y="15079"/>
                    <a:pt x="1864" y="14875"/>
                  </a:cubicBezTo>
                  <a:cubicBezTo>
                    <a:pt x="1864" y="14875"/>
                    <a:pt x="1864" y="14875"/>
                    <a:pt x="1929" y="14875"/>
                  </a:cubicBezTo>
                  <a:cubicBezTo>
                    <a:pt x="1993" y="14875"/>
                    <a:pt x="2057" y="14875"/>
                    <a:pt x="2057" y="14875"/>
                  </a:cubicBezTo>
                  <a:cubicBezTo>
                    <a:pt x="2121" y="15079"/>
                    <a:pt x="2186" y="15283"/>
                    <a:pt x="2121" y="15283"/>
                  </a:cubicBezTo>
                  <a:cubicBezTo>
                    <a:pt x="2121" y="15283"/>
                    <a:pt x="2186" y="15487"/>
                    <a:pt x="2121" y="15487"/>
                  </a:cubicBezTo>
                  <a:cubicBezTo>
                    <a:pt x="2186" y="15487"/>
                    <a:pt x="2250" y="15487"/>
                    <a:pt x="2314" y="15691"/>
                  </a:cubicBezTo>
                  <a:cubicBezTo>
                    <a:pt x="2314" y="15691"/>
                    <a:pt x="2314" y="15894"/>
                    <a:pt x="2379" y="15894"/>
                  </a:cubicBezTo>
                  <a:cubicBezTo>
                    <a:pt x="2379" y="16098"/>
                    <a:pt x="2379" y="15894"/>
                    <a:pt x="2443" y="16098"/>
                  </a:cubicBezTo>
                  <a:cubicBezTo>
                    <a:pt x="2443" y="16098"/>
                    <a:pt x="2443" y="16098"/>
                    <a:pt x="2507" y="16098"/>
                  </a:cubicBezTo>
                  <a:cubicBezTo>
                    <a:pt x="2507" y="16098"/>
                    <a:pt x="2507" y="16098"/>
                    <a:pt x="2571" y="16098"/>
                  </a:cubicBezTo>
                  <a:cubicBezTo>
                    <a:pt x="2571" y="16098"/>
                    <a:pt x="2636" y="15894"/>
                    <a:pt x="2636" y="16098"/>
                  </a:cubicBezTo>
                  <a:cubicBezTo>
                    <a:pt x="2700" y="16098"/>
                    <a:pt x="2700" y="16302"/>
                    <a:pt x="2764" y="16302"/>
                  </a:cubicBezTo>
                  <a:cubicBezTo>
                    <a:pt x="2764" y="16302"/>
                    <a:pt x="2764" y="16302"/>
                    <a:pt x="2764" y="16302"/>
                  </a:cubicBezTo>
                  <a:cubicBezTo>
                    <a:pt x="2764" y="16302"/>
                    <a:pt x="2764" y="16302"/>
                    <a:pt x="2829" y="16302"/>
                  </a:cubicBezTo>
                  <a:cubicBezTo>
                    <a:pt x="2829" y="16302"/>
                    <a:pt x="2829" y="16302"/>
                    <a:pt x="2893" y="16302"/>
                  </a:cubicBezTo>
                  <a:cubicBezTo>
                    <a:pt x="2893" y="16302"/>
                    <a:pt x="2957" y="16302"/>
                    <a:pt x="2957" y="16506"/>
                  </a:cubicBezTo>
                  <a:cubicBezTo>
                    <a:pt x="2957" y="16506"/>
                    <a:pt x="3021" y="16506"/>
                    <a:pt x="3021" y="16506"/>
                  </a:cubicBezTo>
                  <a:cubicBezTo>
                    <a:pt x="3086" y="16506"/>
                    <a:pt x="3086" y="16913"/>
                    <a:pt x="3021" y="16913"/>
                  </a:cubicBezTo>
                  <a:cubicBezTo>
                    <a:pt x="3021" y="16913"/>
                    <a:pt x="3021" y="16913"/>
                    <a:pt x="3086" y="16913"/>
                  </a:cubicBezTo>
                  <a:cubicBezTo>
                    <a:pt x="2957" y="16913"/>
                    <a:pt x="3021" y="17117"/>
                    <a:pt x="3021" y="17321"/>
                  </a:cubicBezTo>
                  <a:cubicBezTo>
                    <a:pt x="3086" y="17321"/>
                    <a:pt x="3086" y="17321"/>
                    <a:pt x="3086" y="17321"/>
                  </a:cubicBezTo>
                  <a:cubicBezTo>
                    <a:pt x="3086" y="17525"/>
                    <a:pt x="3086" y="17525"/>
                    <a:pt x="3021" y="17525"/>
                  </a:cubicBezTo>
                  <a:cubicBezTo>
                    <a:pt x="3021" y="17525"/>
                    <a:pt x="2957" y="17525"/>
                    <a:pt x="2893" y="17525"/>
                  </a:cubicBezTo>
                  <a:cubicBezTo>
                    <a:pt x="2893" y="17525"/>
                    <a:pt x="2829" y="17728"/>
                    <a:pt x="2829" y="17728"/>
                  </a:cubicBezTo>
                  <a:cubicBezTo>
                    <a:pt x="2829" y="17728"/>
                    <a:pt x="2829" y="17932"/>
                    <a:pt x="2829" y="17932"/>
                  </a:cubicBezTo>
                  <a:cubicBezTo>
                    <a:pt x="2893" y="17932"/>
                    <a:pt x="2893" y="17932"/>
                    <a:pt x="2893" y="17932"/>
                  </a:cubicBezTo>
                  <a:cubicBezTo>
                    <a:pt x="2893" y="17932"/>
                    <a:pt x="2893" y="17932"/>
                    <a:pt x="2893" y="17932"/>
                  </a:cubicBezTo>
                  <a:cubicBezTo>
                    <a:pt x="2893" y="17932"/>
                    <a:pt x="3021" y="17728"/>
                    <a:pt x="3021" y="17932"/>
                  </a:cubicBezTo>
                  <a:cubicBezTo>
                    <a:pt x="3021" y="18136"/>
                    <a:pt x="2893" y="18136"/>
                    <a:pt x="2893" y="18136"/>
                  </a:cubicBezTo>
                  <a:cubicBezTo>
                    <a:pt x="2893" y="18136"/>
                    <a:pt x="2893" y="18136"/>
                    <a:pt x="2893" y="18136"/>
                  </a:cubicBezTo>
                  <a:cubicBezTo>
                    <a:pt x="2829" y="18136"/>
                    <a:pt x="2829" y="18340"/>
                    <a:pt x="2764" y="18340"/>
                  </a:cubicBezTo>
                  <a:cubicBezTo>
                    <a:pt x="2829" y="18340"/>
                    <a:pt x="2893" y="18543"/>
                    <a:pt x="2893" y="18543"/>
                  </a:cubicBezTo>
                  <a:cubicBezTo>
                    <a:pt x="2893" y="18543"/>
                    <a:pt x="2829" y="18543"/>
                    <a:pt x="2829" y="18747"/>
                  </a:cubicBezTo>
                  <a:cubicBezTo>
                    <a:pt x="2829" y="18543"/>
                    <a:pt x="2829" y="18951"/>
                    <a:pt x="2829" y="18951"/>
                  </a:cubicBezTo>
                  <a:cubicBezTo>
                    <a:pt x="2764" y="18951"/>
                    <a:pt x="2829" y="18951"/>
                    <a:pt x="2764" y="18951"/>
                  </a:cubicBezTo>
                  <a:cubicBezTo>
                    <a:pt x="2700" y="18951"/>
                    <a:pt x="2700" y="18951"/>
                    <a:pt x="2636" y="18951"/>
                  </a:cubicBezTo>
                  <a:cubicBezTo>
                    <a:pt x="2700" y="18951"/>
                    <a:pt x="2700" y="18951"/>
                    <a:pt x="2700" y="18951"/>
                  </a:cubicBezTo>
                  <a:cubicBezTo>
                    <a:pt x="2700" y="19155"/>
                    <a:pt x="2636" y="19155"/>
                    <a:pt x="2636" y="19155"/>
                  </a:cubicBezTo>
                  <a:cubicBezTo>
                    <a:pt x="2636" y="19155"/>
                    <a:pt x="2700" y="19155"/>
                    <a:pt x="2700" y="19155"/>
                  </a:cubicBezTo>
                  <a:cubicBezTo>
                    <a:pt x="2764" y="19155"/>
                    <a:pt x="2764" y="19358"/>
                    <a:pt x="2764" y="19358"/>
                  </a:cubicBezTo>
                  <a:cubicBezTo>
                    <a:pt x="2829" y="19562"/>
                    <a:pt x="2829" y="19358"/>
                    <a:pt x="2893" y="19562"/>
                  </a:cubicBezTo>
                  <a:cubicBezTo>
                    <a:pt x="3021" y="19562"/>
                    <a:pt x="3086" y="19970"/>
                    <a:pt x="3214" y="20174"/>
                  </a:cubicBezTo>
                  <a:cubicBezTo>
                    <a:pt x="3214" y="19970"/>
                    <a:pt x="3343" y="20174"/>
                    <a:pt x="3407" y="20174"/>
                  </a:cubicBezTo>
                  <a:cubicBezTo>
                    <a:pt x="3471" y="20377"/>
                    <a:pt x="3536" y="20377"/>
                    <a:pt x="3600" y="20377"/>
                  </a:cubicBezTo>
                  <a:cubicBezTo>
                    <a:pt x="3664" y="20377"/>
                    <a:pt x="3729" y="20581"/>
                    <a:pt x="3793" y="20581"/>
                  </a:cubicBezTo>
                  <a:cubicBezTo>
                    <a:pt x="3793" y="20581"/>
                    <a:pt x="3793" y="20785"/>
                    <a:pt x="3857" y="20581"/>
                  </a:cubicBezTo>
                  <a:cubicBezTo>
                    <a:pt x="3921" y="20581"/>
                    <a:pt x="3921" y="20581"/>
                    <a:pt x="3986" y="20581"/>
                  </a:cubicBezTo>
                  <a:cubicBezTo>
                    <a:pt x="3986" y="20581"/>
                    <a:pt x="4050" y="20581"/>
                    <a:pt x="4050" y="20785"/>
                  </a:cubicBezTo>
                  <a:cubicBezTo>
                    <a:pt x="4114" y="20785"/>
                    <a:pt x="4114" y="20785"/>
                    <a:pt x="4114" y="20785"/>
                  </a:cubicBezTo>
                  <a:cubicBezTo>
                    <a:pt x="4114" y="20785"/>
                    <a:pt x="4114" y="20785"/>
                    <a:pt x="4114" y="20989"/>
                  </a:cubicBezTo>
                  <a:cubicBezTo>
                    <a:pt x="4179" y="20989"/>
                    <a:pt x="4243" y="20989"/>
                    <a:pt x="4243" y="21192"/>
                  </a:cubicBezTo>
                  <a:cubicBezTo>
                    <a:pt x="4307" y="21192"/>
                    <a:pt x="4371" y="21396"/>
                    <a:pt x="4371" y="21396"/>
                  </a:cubicBezTo>
                  <a:cubicBezTo>
                    <a:pt x="4436" y="21600"/>
                    <a:pt x="4500" y="21396"/>
                    <a:pt x="4500" y="21396"/>
                  </a:cubicBezTo>
                  <a:cubicBezTo>
                    <a:pt x="4564" y="21192"/>
                    <a:pt x="4564" y="21192"/>
                    <a:pt x="4500" y="20989"/>
                  </a:cubicBezTo>
                  <a:cubicBezTo>
                    <a:pt x="4500" y="20785"/>
                    <a:pt x="4436" y="20581"/>
                    <a:pt x="4371" y="20581"/>
                  </a:cubicBezTo>
                  <a:cubicBezTo>
                    <a:pt x="4371" y="20377"/>
                    <a:pt x="4371" y="20377"/>
                    <a:pt x="4371" y="20377"/>
                  </a:cubicBezTo>
                  <a:cubicBezTo>
                    <a:pt x="4371" y="20174"/>
                    <a:pt x="4371" y="19970"/>
                    <a:pt x="4371" y="19970"/>
                  </a:cubicBezTo>
                  <a:cubicBezTo>
                    <a:pt x="4371" y="19970"/>
                    <a:pt x="4371" y="19970"/>
                    <a:pt x="4371" y="20174"/>
                  </a:cubicBezTo>
                  <a:cubicBezTo>
                    <a:pt x="4307" y="19970"/>
                    <a:pt x="4307" y="19766"/>
                    <a:pt x="4243" y="19562"/>
                  </a:cubicBezTo>
                  <a:cubicBezTo>
                    <a:pt x="4179" y="19562"/>
                    <a:pt x="4179" y="19562"/>
                    <a:pt x="4243" y="19358"/>
                  </a:cubicBezTo>
                  <a:cubicBezTo>
                    <a:pt x="4243" y="19358"/>
                    <a:pt x="4243" y="19358"/>
                    <a:pt x="4243" y="19358"/>
                  </a:cubicBezTo>
                  <a:cubicBezTo>
                    <a:pt x="4243" y="19155"/>
                    <a:pt x="4307" y="18951"/>
                    <a:pt x="4243" y="18747"/>
                  </a:cubicBezTo>
                  <a:cubicBezTo>
                    <a:pt x="4307" y="18747"/>
                    <a:pt x="4307" y="18951"/>
                    <a:pt x="4307" y="18951"/>
                  </a:cubicBezTo>
                  <a:cubicBezTo>
                    <a:pt x="4307" y="18747"/>
                    <a:pt x="4371" y="18747"/>
                    <a:pt x="4371" y="18747"/>
                  </a:cubicBezTo>
                  <a:cubicBezTo>
                    <a:pt x="4371" y="18747"/>
                    <a:pt x="4436" y="18747"/>
                    <a:pt x="4436" y="18747"/>
                  </a:cubicBezTo>
                  <a:cubicBezTo>
                    <a:pt x="4436" y="18747"/>
                    <a:pt x="4500" y="18747"/>
                    <a:pt x="4436" y="18543"/>
                  </a:cubicBezTo>
                  <a:cubicBezTo>
                    <a:pt x="4500" y="18543"/>
                    <a:pt x="4500" y="18543"/>
                    <a:pt x="4500" y="18543"/>
                  </a:cubicBezTo>
                  <a:cubicBezTo>
                    <a:pt x="4500" y="18340"/>
                    <a:pt x="4371" y="18340"/>
                    <a:pt x="4371" y="18136"/>
                  </a:cubicBezTo>
                  <a:cubicBezTo>
                    <a:pt x="4436" y="18136"/>
                    <a:pt x="4436" y="18340"/>
                    <a:pt x="4436" y="18136"/>
                  </a:cubicBezTo>
                  <a:cubicBezTo>
                    <a:pt x="4436" y="18136"/>
                    <a:pt x="4371" y="17932"/>
                    <a:pt x="4371" y="17932"/>
                  </a:cubicBezTo>
                  <a:cubicBezTo>
                    <a:pt x="4371" y="17728"/>
                    <a:pt x="4307" y="17728"/>
                    <a:pt x="4307" y="17525"/>
                  </a:cubicBezTo>
                  <a:cubicBezTo>
                    <a:pt x="4243" y="17525"/>
                    <a:pt x="4243" y="17525"/>
                    <a:pt x="4179" y="17525"/>
                  </a:cubicBezTo>
                  <a:cubicBezTo>
                    <a:pt x="4114" y="17525"/>
                    <a:pt x="4179" y="17525"/>
                    <a:pt x="4114" y="17321"/>
                  </a:cubicBezTo>
                  <a:cubicBezTo>
                    <a:pt x="4114" y="17321"/>
                    <a:pt x="4050" y="17321"/>
                    <a:pt x="4050" y="17117"/>
                  </a:cubicBezTo>
                  <a:cubicBezTo>
                    <a:pt x="4050" y="17117"/>
                    <a:pt x="4050" y="16913"/>
                    <a:pt x="4050" y="16913"/>
                  </a:cubicBezTo>
                  <a:cubicBezTo>
                    <a:pt x="4050" y="16709"/>
                    <a:pt x="4050" y="16709"/>
                    <a:pt x="4050" y="16709"/>
                  </a:cubicBezTo>
                  <a:cubicBezTo>
                    <a:pt x="4050" y="16709"/>
                    <a:pt x="4050" y="16709"/>
                    <a:pt x="4050" y="16506"/>
                  </a:cubicBezTo>
                  <a:cubicBezTo>
                    <a:pt x="4050" y="16506"/>
                    <a:pt x="4050" y="16302"/>
                    <a:pt x="4050" y="16302"/>
                  </a:cubicBezTo>
                  <a:cubicBezTo>
                    <a:pt x="4050" y="16302"/>
                    <a:pt x="4114" y="16302"/>
                    <a:pt x="4114" y="16302"/>
                  </a:cubicBezTo>
                  <a:cubicBezTo>
                    <a:pt x="4114" y="16098"/>
                    <a:pt x="4114" y="16098"/>
                    <a:pt x="4114" y="16098"/>
                  </a:cubicBezTo>
                  <a:cubicBezTo>
                    <a:pt x="4179" y="15894"/>
                    <a:pt x="4179" y="16302"/>
                    <a:pt x="4243" y="16302"/>
                  </a:cubicBezTo>
                  <a:cubicBezTo>
                    <a:pt x="4371" y="16302"/>
                    <a:pt x="4307" y="16098"/>
                    <a:pt x="4243" y="15894"/>
                  </a:cubicBezTo>
                  <a:cubicBezTo>
                    <a:pt x="4307" y="15894"/>
                    <a:pt x="4307" y="15894"/>
                    <a:pt x="4371" y="15691"/>
                  </a:cubicBezTo>
                  <a:cubicBezTo>
                    <a:pt x="4371" y="15691"/>
                    <a:pt x="4371" y="15691"/>
                    <a:pt x="4371" y="15691"/>
                  </a:cubicBezTo>
                  <a:cubicBezTo>
                    <a:pt x="4371" y="15487"/>
                    <a:pt x="4436" y="15487"/>
                    <a:pt x="4500" y="15487"/>
                  </a:cubicBezTo>
                  <a:cubicBezTo>
                    <a:pt x="4500" y="15487"/>
                    <a:pt x="4500" y="15283"/>
                    <a:pt x="4564" y="15283"/>
                  </a:cubicBezTo>
                  <a:cubicBezTo>
                    <a:pt x="4564" y="15283"/>
                    <a:pt x="4629" y="15487"/>
                    <a:pt x="4629" y="15487"/>
                  </a:cubicBezTo>
                  <a:cubicBezTo>
                    <a:pt x="4693" y="15487"/>
                    <a:pt x="4693" y="15283"/>
                    <a:pt x="4757" y="15283"/>
                  </a:cubicBezTo>
                  <a:cubicBezTo>
                    <a:pt x="4757" y="15283"/>
                    <a:pt x="4757" y="15283"/>
                    <a:pt x="4821" y="15487"/>
                  </a:cubicBezTo>
                  <a:cubicBezTo>
                    <a:pt x="4821" y="15487"/>
                    <a:pt x="4886" y="15283"/>
                    <a:pt x="4886" y="15487"/>
                  </a:cubicBezTo>
                  <a:cubicBezTo>
                    <a:pt x="4950" y="15487"/>
                    <a:pt x="5079" y="15691"/>
                    <a:pt x="5079" y="15894"/>
                  </a:cubicBezTo>
                  <a:cubicBezTo>
                    <a:pt x="5143" y="15894"/>
                    <a:pt x="5143" y="16098"/>
                    <a:pt x="5143" y="15894"/>
                  </a:cubicBezTo>
                  <a:cubicBezTo>
                    <a:pt x="5143" y="15894"/>
                    <a:pt x="5079" y="15691"/>
                    <a:pt x="5143" y="15691"/>
                  </a:cubicBezTo>
                  <a:cubicBezTo>
                    <a:pt x="5143" y="15691"/>
                    <a:pt x="5271" y="15894"/>
                    <a:pt x="5271" y="15894"/>
                  </a:cubicBezTo>
                  <a:cubicBezTo>
                    <a:pt x="5336" y="15894"/>
                    <a:pt x="5336" y="15894"/>
                    <a:pt x="5336" y="15691"/>
                  </a:cubicBezTo>
                  <a:cubicBezTo>
                    <a:pt x="5400" y="15691"/>
                    <a:pt x="5400" y="15691"/>
                    <a:pt x="5464" y="15691"/>
                  </a:cubicBezTo>
                  <a:cubicBezTo>
                    <a:pt x="5464" y="15691"/>
                    <a:pt x="5529" y="15691"/>
                    <a:pt x="5529" y="15691"/>
                  </a:cubicBezTo>
                  <a:cubicBezTo>
                    <a:pt x="5593" y="15691"/>
                    <a:pt x="5593" y="15691"/>
                    <a:pt x="5593" y="15691"/>
                  </a:cubicBezTo>
                  <a:cubicBezTo>
                    <a:pt x="5657" y="15487"/>
                    <a:pt x="5721" y="15691"/>
                    <a:pt x="5786" y="15894"/>
                  </a:cubicBezTo>
                  <a:cubicBezTo>
                    <a:pt x="5786" y="15894"/>
                    <a:pt x="5914" y="15894"/>
                    <a:pt x="5850" y="15894"/>
                  </a:cubicBezTo>
                  <a:cubicBezTo>
                    <a:pt x="5914" y="15894"/>
                    <a:pt x="5914" y="15894"/>
                    <a:pt x="5914" y="15691"/>
                  </a:cubicBezTo>
                  <a:cubicBezTo>
                    <a:pt x="5914" y="15691"/>
                    <a:pt x="5979" y="15894"/>
                    <a:pt x="6043" y="15894"/>
                  </a:cubicBezTo>
                  <a:cubicBezTo>
                    <a:pt x="6043" y="15894"/>
                    <a:pt x="6107" y="15894"/>
                    <a:pt x="6107" y="15691"/>
                  </a:cubicBezTo>
                  <a:cubicBezTo>
                    <a:pt x="6171" y="15283"/>
                    <a:pt x="6043" y="15283"/>
                    <a:pt x="5979" y="15283"/>
                  </a:cubicBezTo>
                  <a:cubicBezTo>
                    <a:pt x="5979" y="15283"/>
                    <a:pt x="5850" y="15079"/>
                    <a:pt x="5850" y="15079"/>
                  </a:cubicBezTo>
                  <a:cubicBezTo>
                    <a:pt x="5850" y="15079"/>
                    <a:pt x="5914" y="15079"/>
                    <a:pt x="5914" y="15079"/>
                  </a:cubicBezTo>
                  <a:cubicBezTo>
                    <a:pt x="5979" y="14875"/>
                    <a:pt x="5979" y="14875"/>
                    <a:pt x="5914" y="14672"/>
                  </a:cubicBezTo>
                  <a:cubicBezTo>
                    <a:pt x="5914" y="14672"/>
                    <a:pt x="5914" y="14468"/>
                    <a:pt x="5979" y="14468"/>
                  </a:cubicBezTo>
                  <a:cubicBezTo>
                    <a:pt x="5979" y="14468"/>
                    <a:pt x="6107" y="14672"/>
                    <a:pt x="6107" y="14468"/>
                  </a:cubicBezTo>
                  <a:cubicBezTo>
                    <a:pt x="6107" y="14468"/>
                    <a:pt x="6043" y="14468"/>
                    <a:pt x="5979" y="14468"/>
                  </a:cubicBezTo>
                  <a:cubicBezTo>
                    <a:pt x="5914" y="14264"/>
                    <a:pt x="5979" y="14264"/>
                    <a:pt x="5979" y="14264"/>
                  </a:cubicBezTo>
                  <a:cubicBezTo>
                    <a:pt x="5979" y="14060"/>
                    <a:pt x="5914" y="14264"/>
                    <a:pt x="5914" y="14060"/>
                  </a:cubicBezTo>
                  <a:cubicBezTo>
                    <a:pt x="5914" y="14060"/>
                    <a:pt x="5914" y="13857"/>
                    <a:pt x="5914" y="13857"/>
                  </a:cubicBezTo>
                  <a:cubicBezTo>
                    <a:pt x="5914" y="13857"/>
                    <a:pt x="5979" y="13857"/>
                    <a:pt x="6043" y="13857"/>
                  </a:cubicBezTo>
                  <a:cubicBezTo>
                    <a:pt x="6043" y="13857"/>
                    <a:pt x="6107" y="13857"/>
                    <a:pt x="6171" y="13857"/>
                  </a:cubicBezTo>
                  <a:cubicBezTo>
                    <a:pt x="6236" y="13857"/>
                    <a:pt x="6300" y="13653"/>
                    <a:pt x="6429" y="13653"/>
                  </a:cubicBezTo>
                  <a:cubicBezTo>
                    <a:pt x="6493" y="13653"/>
                    <a:pt x="6429" y="13653"/>
                    <a:pt x="6493" y="13653"/>
                  </a:cubicBezTo>
                  <a:cubicBezTo>
                    <a:pt x="6493" y="13449"/>
                    <a:pt x="6557" y="13449"/>
                    <a:pt x="6621" y="13449"/>
                  </a:cubicBezTo>
                  <a:cubicBezTo>
                    <a:pt x="6686" y="13449"/>
                    <a:pt x="6750" y="13449"/>
                    <a:pt x="6750" y="13449"/>
                  </a:cubicBezTo>
                  <a:cubicBezTo>
                    <a:pt x="6814" y="13449"/>
                    <a:pt x="6879" y="13449"/>
                    <a:pt x="6814" y="13245"/>
                  </a:cubicBezTo>
                  <a:cubicBezTo>
                    <a:pt x="6879" y="13245"/>
                    <a:pt x="6879" y="13245"/>
                    <a:pt x="6943" y="13042"/>
                  </a:cubicBezTo>
                  <a:cubicBezTo>
                    <a:pt x="7007" y="13042"/>
                    <a:pt x="7071" y="13245"/>
                    <a:pt x="7136" y="13245"/>
                  </a:cubicBezTo>
                  <a:cubicBezTo>
                    <a:pt x="7136" y="13245"/>
                    <a:pt x="7136" y="13245"/>
                    <a:pt x="7200" y="13245"/>
                  </a:cubicBezTo>
                  <a:cubicBezTo>
                    <a:pt x="7200" y="13245"/>
                    <a:pt x="7264" y="13449"/>
                    <a:pt x="7264" y="13653"/>
                  </a:cubicBezTo>
                  <a:cubicBezTo>
                    <a:pt x="7329" y="13653"/>
                    <a:pt x="7329" y="13857"/>
                    <a:pt x="7329" y="13857"/>
                  </a:cubicBezTo>
                  <a:cubicBezTo>
                    <a:pt x="7329" y="13857"/>
                    <a:pt x="7393" y="13857"/>
                    <a:pt x="7457" y="13857"/>
                  </a:cubicBezTo>
                  <a:cubicBezTo>
                    <a:pt x="7457" y="13857"/>
                    <a:pt x="7457" y="13653"/>
                    <a:pt x="7457" y="13653"/>
                  </a:cubicBezTo>
                  <a:cubicBezTo>
                    <a:pt x="7457" y="13857"/>
                    <a:pt x="7457" y="13857"/>
                    <a:pt x="7521" y="13857"/>
                  </a:cubicBezTo>
                  <a:cubicBezTo>
                    <a:pt x="7521" y="13857"/>
                    <a:pt x="7521" y="14060"/>
                    <a:pt x="7521" y="13857"/>
                  </a:cubicBezTo>
                  <a:cubicBezTo>
                    <a:pt x="7521" y="13857"/>
                    <a:pt x="7714" y="14060"/>
                    <a:pt x="7714" y="13857"/>
                  </a:cubicBezTo>
                  <a:cubicBezTo>
                    <a:pt x="7714" y="14060"/>
                    <a:pt x="7650" y="14060"/>
                    <a:pt x="7650" y="14060"/>
                  </a:cubicBezTo>
                  <a:cubicBezTo>
                    <a:pt x="7714" y="14264"/>
                    <a:pt x="7714" y="14264"/>
                    <a:pt x="7714" y="14060"/>
                  </a:cubicBezTo>
                  <a:cubicBezTo>
                    <a:pt x="7779" y="14060"/>
                    <a:pt x="7843" y="14264"/>
                    <a:pt x="7843" y="14264"/>
                  </a:cubicBezTo>
                  <a:cubicBezTo>
                    <a:pt x="7843" y="14264"/>
                    <a:pt x="7843" y="14060"/>
                    <a:pt x="7843" y="14060"/>
                  </a:cubicBezTo>
                  <a:cubicBezTo>
                    <a:pt x="7843" y="14060"/>
                    <a:pt x="7907" y="14060"/>
                    <a:pt x="7907" y="14060"/>
                  </a:cubicBezTo>
                  <a:cubicBezTo>
                    <a:pt x="7907" y="14060"/>
                    <a:pt x="7907" y="13857"/>
                    <a:pt x="7971" y="13857"/>
                  </a:cubicBezTo>
                  <a:cubicBezTo>
                    <a:pt x="7971" y="13857"/>
                    <a:pt x="8036" y="13653"/>
                    <a:pt x="8100" y="13653"/>
                  </a:cubicBezTo>
                  <a:cubicBezTo>
                    <a:pt x="8100" y="13857"/>
                    <a:pt x="8100" y="13857"/>
                    <a:pt x="8100" y="13857"/>
                  </a:cubicBezTo>
                  <a:cubicBezTo>
                    <a:pt x="8229" y="14264"/>
                    <a:pt x="8357" y="14468"/>
                    <a:pt x="8486" y="14875"/>
                  </a:cubicBezTo>
                  <a:cubicBezTo>
                    <a:pt x="8550" y="15079"/>
                    <a:pt x="8679" y="15283"/>
                    <a:pt x="8743" y="15487"/>
                  </a:cubicBezTo>
                  <a:cubicBezTo>
                    <a:pt x="8743" y="15691"/>
                    <a:pt x="8807" y="15691"/>
                    <a:pt x="8871" y="15894"/>
                  </a:cubicBezTo>
                  <a:cubicBezTo>
                    <a:pt x="8871" y="15691"/>
                    <a:pt x="8871" y="15691"/>
                    <a:pt x="8871" y="15691"/>
                  </a:cubicBezTo>
                  <a:cubicBezTo>
                    <a:pt x="8871" y="15691"/>
                    <a:pt x="8871" y="15691"/>
                    <a:pt x="8871" y="15487"/>
                  </a:cubicBezTo>
                  <a:cubicBezTo>
                    <a:pt x="8936" y="15487"/>
                    <a:pt x="8936" y="15691"/>
                    <a:pt x="9000" y="15691"/>
                  </a:cubicBezTo>
                  <a:cubicBezTo>
                    <a:pt x="9000" y="15691"/>
                    <a:pt x="9064" y="15691"/>
                    <a:pt x="9064" y="15691"/>
                  </a:cubicBezTo>
                  <a:cubicBezTo>
                    <a:pt x="9064" y="15691"/>
                    <a:pt x="9064" y="15894"/>
                    <a:pt x="9064" y="15894"/>
                  </a:cubicBezTo>
                  <a:cubicBezTo>
                    <a:pt x="9064" y="15894"/>
                    <a:pt x="9129" y="15894"/>
                    <a:pt x="9129" y="15894"/>
                  </a:cubicBezTo>
                  <a:cubicBezTo>
                    <a:pt x="9193" y="15894"/>
                    <a:pt x="9257" y="15691"/>
                    <a:pt x="9321" y="15691"/>
                  </a:cubicBezTo>
                  <a:cubicBezTo>
                    <a:pt x="9386" y="15691"/>
                    <a:pt x="9450" y="15894"/>
                    <a:pt x="9514" y="16098"/>
                  </a:cubicBezTo>
                  <a:cubicBezTo>
                    <a:pt x="9514" y="16098"/>
                    <a:pt x="9579" y="16098"/>
                    <a:pt x="9643" y="16302"/>
                  </a:cubicBezTo>
                  <a:cubicBezTo>
                    <a:pt x="9643" y="16302"/>
                    <a:pt x="9643" y="16302"/>
                    <a:pt x="9707" y="16506"/>
                  </a:cubicBezTo>
                  <a:cubicBezTo>
                    <a:pt x="9707" y="16506"/>
                    <a:pt x="9836" y="16506"/>
                    <a:pt x="9836" y="16506"/>
                  </a:cubicBezTo>
                  <a:cubicBezTo>
                    <a:pt x="9900" y="16506"/>
                    <a:pt x="9900" y="16302"/>
                    <a:pt x="9900" y="16506"/>
                  </a:cubicBezTo>
                  <a:cubicBezTo>
                    <a:pt x="9900" y="16302"/>
                    <a:pt x="9900" y="16506"/>
                    <a:pt x="9900" y="16506"/>
                  </a:cubicBezTo>
                  <a:cubicBezTo>
                    <a:pt x="9964" y="16709"/>
                    <a:pt x="10093" y="16913"/>
                    <a:pt x="10093" y="16709"/>
                  </a:cubicBezTo>
                  <a:cubicBezTo>
                    <a:pt x="10157" y="16709"/>
                    <a:pt x="10157" y="16709"/>
                    <a:pt x="10157" y="16506"/>
                  </a:cubicBezTo>
                  <a:cubicBezTo>
                    <a:pt x="10157" y="16506"/>
                    <a:pt x="10221" y="16709"/>
                    <a:pt x="10221" y="16506"/>
                  </a:cubicBezTo>
                  <a:cubicBezTo>
                    <a:pt x="10221" y="16506"/>
                    <a:pt x="10286" y="16506"/>
                    <a:pt x="10286" y="16506"/>
                  </a:cubicBezTo>
                  <a:cubicBezTo>
                    <a:pt x="10286" y="16506"/>
                    <a:pt x="10350" y="16506"/>
                    <a:pt x="10286" y="16506"/>
                  </a:cubicBezTo>
                  <a:cubicBezTo>
                    <a:pt x="10350" y="16302"/>
                    <a:pt x="10286" y="16302"/>
                    <a:pt x="10350" y="16302"/>
                  </a:cubicBezTo>
                  <a:cubicBezTo>
                    <a:pt x="10350" y="16302"/>
                    <a:pt x="10350" y="16098"/>
                    <a:pt x="10414" y="16098"/>
                  </a:cubicBezTo>
                  <a:cubicBezTo>
                    <a:pt x="10414" y="16098"/>
                    <a:pt x="10414" y="16098"/>
                    <a:pt x="10479" y="16098"/>
                  </a:cubicBezTo>
                  <a:cubicBezTo>
                    <a:pt x="10543" y="15894"/>
                    <a:pt x="10543" y="15894"/>
                    <a:pt x="10607" y="15894"/>
                  </a:cubicBezTo>
                  <a:cubicBezTo>
                    <a:pt x="10607" y="15894"/>
                    <a:pt x="10607" y="15691"/>
                    <a:pt x="10607" y="15691"/>
                  </a:cubicBezTo>
                  <a:cubicBezTo>
                    <a:pt x="10671" y="15691"/>
                    <a:pt x="10671" y="15894"/>
                    <a:pt x="10671" y="15894"/>
                  </a:cubicBezTo>
                  <a:cubicBezTo>
                    <a:pt x="10736" y="15894"/>
                    <a:pt x="10671" y="15691"/>
                    <a:pt x="10736" y="15894"/>
                  </a:cubicBezTo>
                  <a:cubicBezTo>
                    <a:pt x="10736" y="15894"/>
                    <a:pt x="10736" y="15894"/>
                    <a:pt x="10800" y="15894"/>
                  </a:cubicBezTo>
                  <a:cubicBezTo>
                    <a:pt x="10800" y="15894"/>
                    <a:pt x="10864" y="15894"/>
                    <a:pt x="10929" y="15894"/>
                  </a:cubicBezTo>
                  <a:cubicBezTo>
                    <a:pt x="10993" y="15894"/>
                    <a:pt x="10993" y="16098"/>
                    <a:pt x="11057" y="16302"/>
                  </a:cubicBezTo>
                  <a:cubicBezTo>
                    <a:pt x="11057" y="16302"/>
                    <a:pt x="11121" y="16302"/>
                    <a:pt x="11121" y="16302"/>
                  </a:cubicBezTo>
                  <a:cubicBezTo>
                    <a:pt x="11121" y="16302"/>
                    <a:pt x="11186" y="16302"/>
                    <a:pt x="11186" y="16302"/>
                  </a:cubicBezTo>
                  <a:cubicBezTo>
                    <a:pt x="11250" y="16302"/>
                    <a:pt x="11314" y="16302"/>
                    <a:pt x="11379" y="16302"/>
                  </a:cubicBezTo>
                  <a:cubicBezTo>
                    <a:pt x="11379" y="16302"/>
                    <a:pt x="11443" y="16506"/>
                    <a:pt x="11443" y="16302"/>
                  </a:cubicBezTo>
                  <a:cubicBezTo>
                    <a:pt x="11443" y="16302"/>
                    <a:pt x="11507" y="16302"/>
                    <a:pt x="11507" y="16302"/>
                  </a:cubicBezTo>
                  <a:cubicBezTo>
                    <a:pt x="11507" y="16302"/>
                    <a:pt x="11507" y="16302"/>
                    <a:pt x="11571" y="16302"/>
                  </a:cubicBezTo>
                  <a:cubicBezTo>
                    <a:pt x="11571" y="15894"/>
                    <a:pt x="11443" y="15894"/>
                    <a:pt x="11443" y="15487"/>
                  </a:cubicBezTo>
                  <a:cubicBezTo>
                    <a:pt x="11379" y="15487"/>
                    <a:pt x="11443" y="15487"/>
                    <a:pt x="11443" y="15283"/>
                  </a:cubicBezTo>
                  <a:cubicBezTo>
                    <a:pt x="11443" y="15283"/>
                    <a:pt x="11507" y="15079"/>
                    <a:pt x="11443" y="15079"/>
                  </a:cubicBezTo>
                  <a:cubicBezTo>
                    <a:pt x="11571" y="15079"/>
                    <a:pt x="11700" y="15283"/>
                    <a:pt x="11764" y="15283"/>
                  </a:cubicBezTo>
                  <a:cubicBezTo>
                    <a:pt x="11829" y="15283"/>
                    <a:pt x="11957" y="15283"/>
                    <a:pt x="11957" y="15487"/>
                  </a:cubicBezTo>
                  <a:cubicBezTo>
                    <a:pt x="12086" y="15487"/>
                    <a:pt x="12086" y="15894"/>
                    <a:pt x="12150" y="15894"/>
                  </a:cubicBezTo>
                  <a:cubicBezTo>
                    <a:pt x="12279" y="16098"/>
                    <a:pt x="12343" y="16302"/>
                    <a:pt x="12407" y="16098"/>
                  </a:cubicBezTo>
                  <a:cubicBezTo>
                    <a:pt x="12536" y="16098"/>
                    <a:pt x="12536" y="15894"/>
                    <a:pt x="12664" y="16098"/>
                  </a:cubicBezTo>
                  <a:cubicBezTo>
                    <a:pt x="12729" y="16098"/>
                    <a:pt x="12857" y="16098"/>
                    <a:pt x="12986" y="16302"/>
                  </a:cubicBezTo>
                  <a:cubicBezTo>
                    <a:pt x="13050" y="16302"/>
                    <a:pt x="13050" y="16506"/>
                    <a:pt x="13114" y="16506"/>
                  </a:cubicBezTo>
                  <a:cubicBezTo>
                    <a:pt x="13179" y="16709"/>
                    <a:pt x="13307" y="16709"/>
                    <a:pt x="13371" y="16709"/>
                  </a:cubicBezTo>
                  <a:cubicBezTo>
                    <a:pt x="13436" y="16709"/>
                    <a:pt x="13500" y="16709"/>
                    <a:pt x="13564" y="16709"/>
                  </a:cubicBezTo>
                  <a:cubicBezTo>
                    <a:pt x="13629" y="16506"/>
                    <a:pt x="13757" y="16506"/>
                    <a:pt x="13757" y="16506"/>
                  </a:cubicBezTo>
                  <a:cubicBezTo>
                    <a:pt x="13821" y="16506"/>
                    <a:pt x="13757" y="16302"/>
                    <a:pt x="13821" y="16302"/>
                  </a:cubicBezTo>
                  <a:cubicBezTo>
                    <a:pt x="13821" y="16302"/>
                    <a:pt x="13821" y="16302"/>
                    <a:pt x="13821" y="16302"/>
                  </a:cubicBezTo>
                  <a:cubicBezTo>
                    <a:pt x="13886" y="16098"/>
                    <a:pt x="13886" y="16098"/>
                    <a:pt x="13950" y="16098"/>
                  </a:cubicBezTo>
                  <a:cubicBezTo>
                    <a:pt x="14014" y="16098"/>
                    <a:pt x="14079" y="16302"/>
                    <a:pt x="14143" y="16302"/>
                  </a:cubicBezTo>
                  <a:cubicBezTo>
                    <a:pt x="14143" y="16302"/>
                    <a:pt x="14143" y="16302"/>
                    <a:pt x="14207" y="16302"/>
                  </a:cubicBezTo>
                  <a:cubicBezTo>
                    <a:pt x="14271" y="16302"/>
                    <a:pt x="14400" y="16506"/>
                    <a:pt x="14464" y="16506"/>
                  </a:cubicBezTo>
                  <a:cubicBezTo>
                    <a:pt x="14529" y="16506"/>
                    <a:pt x="14529" y="16302"/>
                    <a:pt x="14593" y="16302"/>
                  </a:cubicBezTo>
                  <a:cubicBezTo>
                    <a:pt x="14593" y="16302"/>
                    <a:pt x="14657" y="16302"/>
                    <a:pt x="14657" y="16098"/>
                  </a:cubicBezTo>
                  <a:cubicBezTo>
                    <a:pt x="14657" y="16098"/>
                    <a:pt x="14593" y="16098"/>
                    <a:pt x="14593" y="16098"/>
                  </a:cubicBezTo>
                  <a:cubicBezTo>
                    <a:pt x="14593" y="15894"/>
                    <a:pt x="14593" y="15894"/>
                    <a:pt x="14593" y="15691"/>
                  </a:cubicBezTo>
                  <a:cubicBezTo>
                    <a:pt x="14593" y="15691"/>
                    <a:pt x="14593" y="15487"/>
                    <a:pt x="14593" y="15283"/>
                  </a:cubicBezTo>
                  <a:cubicBezTo>
                    <a:pt x="14657" y="15079"/>
                    <a:pt x="14657" y="15079"/>
                    <a:pt x="14593" y="14875"/>
                  </a:cubicBezTo>
                  <a:cubicBezTo>
                    <a:pt x="14529" y="14672"/>
                    <a:pt x="14529" y="14875"/>
                    <a:pt x="14464" y="14672"/>
                  </a:cubicBezTo>
                  <a:cubicBezTo>
                    <a:pt x="14400" y="14672"/>
                    <a:pt x="14464" y="14468"/>
                    <a:pt x="14529" y="14264"/>
                  </a:cubicBezTo>
                  <a:cubicBezTo>
                    <a:pt x="14657" y="14264"/>
                    <a:pt x="14786" y="14264"/>
                    <a:pt x="14850" y="14264"/>
                  </a:cubicBezTo>
                  <a:cubicBezTo>
                    <a:pt x="14914" y="14264"/>
                    <a:pt x="15043" y="14264"/>
                    <a:pt x="15107" y="14468"/>
                  </a:cubicBezTo>
                  <a:cubicBezTo>
                    <a:pt x="15171" y="14060"/>
                    <a:pt x="15750" y="15894"/>
                    <a:pt x="15814" y="16098"/>
                  </a:cubicBezTo>
                  <a:cubicBezTo>
                    <a:pt x="15814" y="16098"/>
                    <a:pt x="15814" y="16098"/>
                    <a:pt x="15879" y="16098"/>
                  </a:cubicBezTo>
                  <a:cubicBezTo>
                    <a:pt x="15879" y="16098"/>
                    <a:pt x="15879" y="16302"/>
                    <a:pt x="15879" y="16302"/>
                  </a:cubicBezTo>
                  <a:cubicBezTo>
                    <a:pt x="15879" y="16302"/>
                    <a:pt x="15943" y="16506"/>
                    <a:pt x="16007" y="16506"/>
                  </a:cubicBezTo>
                  <a:cubicBezTo>
                    <a:pt x="16007" y="16506"/>
                    <a:pt x="16071" y="16506"/>
                    <a:pt x="16071" y="16506"/>
                  </a:cubicBezTo>
                  <a:cubicBezTo>
                    <a:pt x="16136" y="16506"/>
                    <a:pt x="16136" y="16709"/>
                    <a:pt x="16200" y="16709"/>
                  </a:cubicBezTo>
                  <a:cubicBezTo>
                    <a:pt x="16200" y="16709"/>
                    <a:pt x="16264" y="16709"/>
                    <a:pt x="16329" y="16709"/>
                  </a:cubicBezTo>
                  <a:cubicBezTo>
                    <a:pt x="16393" y="16913"/>
                    <a:pt x="16457" y="16913"/>
                    <a:pt x="16521" y="17117"/>
                  </a:cubicBezTo>
                  <a:cubicBezTo>
                    <a:pt x="16586" y="17321"/>
                    <a:pt x="16586" y="17525"/>
                    <a:pt x="16650" y="17525"/>
                  </a:cubicBezTo>
                  <a:cubicBezTo>
                    <a:pt x="16714" y="17728"/>
                    <a:pt x="16779" y="17728"/>
                    <a:pt x="16843" y="17525"/>
                  </a:cubicBezTo>
                  <a:cubicBezTo>
                    <a:pt x="16907" y="17525"/>
                    <a:pt x="16843" y="17525"/>
                    <a:pt x="16907" y="17525"/>
                  </a:cubicBezTo>
                  <a:cubicBezTo>
                    <a:pt x="16907" y="17525"/>
                    <a:pt x="16907" y="17321"/>
                    <a:pt x="16907" y="17321"/>
                  </a:cubicBezTo>
                  <a:cubicBezTo>
                    <a:pt x="16907" y="17321"/>
                    <a:pt x="16971" y="17321"/>
                    <a:pt x="16971" y="17321"/>
                  </a:cubicBezTo>
                  <a:cubicBezTo>
                    <a:pt x="16971" y="17321"/>
                    <a:pt x="16971" y="17321"/>
                    <a:pt x="16971" y="17321"/>
                  </a:cubicBezTo>
                  <a:cubicBezTo>
                    <a:pt x="17100" y="17117"/>
                    <a:pt x="17100" y="17321"/>
                    <a:pt x="17164" y="17525"/>
                  </a:cubicBezTo>
                  <a:cubicBezTo>
                    <a:pt x="17164" y="17525"/>
                    <a:pt x="17229" y="17525"/>
                    <a:pt x="17229" y="17728"/>
                  </a:cubicBezTo>
                  <a:cubicBezTo>
                    <a:pt x="17229" y="17728"/>
                    <a:pt x="17164" y="17728"/>
                    <a:pt x="17164" y="17932"/>
                  </a:cubicBezTo>
                  <a:cubicBezTo>
                    <a:pt x="17164" y="17932"/>
                    <a:pt x="17164" y="17932"/>
                    <a:pt x="17164" y="17932"/>
                  </a:cubicBezTo>
                  <a:cubicBezTo>
                    <a:pt x="17229" y="18136"/>
                    <a:pt x="17229" y="18340"/>
                    <a:pt x="17229" y="18543"/>
                  </a:cubicBezTo>
                  <a:cubicBezTo>
                    <a:pt x="17229" y="18543"/>
                    <a:pt x="17229" y="18747"/>
                    <a:pt x="17229" y="18747"/>
                  </a:cubicBezTo>
                  <a:cubicBezTo>
                    <a:pt x="17229" y="18747"/>
                    <a:pt x="17229" y="18747"/>
                    <a:pt x="17229" y="18747"/>
                  </a:cubicBezTo>
                  <a:cubicBezTo>
                    <a:pt x="17229" y="18747"/>
                    <a:pt x="17229" y="18951"/>
                    <a:pt x="17229" y="18951"/>
                  </a:cubicBezTo>
                  <a:cubicBezTo>
                    <a:pt x="17229" y="18951"/>
                    <a:pt x="17293" y="19155"/>
                    <a:pt x="17229" y="19155"/>
                  </a:cubicBezTo>
                  <a:cubicBezTo>
                    <a:pt x="17229" y="19155"/>
                    <a:pt x="17164" y="19155"/>
                    <a:pt x="17100" y="19155"/>
                  </a:cubicBezTo>
                  <a:cubicBezTo>
                    <a:pt x="17036" y="18951"/>
                    <a:pt x="17036" y="18951"/>
                    <a:pt x="17036" y="19155"/>
                  </a:cubicBezTo>
                  <a:cubicBezTo>
                    <a:pt x="17036" y="19155"/>
                    <a:pt x="17036" y="19155"/>
                    <a:pt x="17036" y="19358"/>
                  </a:cubicBezTo>
                  <a:cubicBezTo>
                    <a:pt x="17036" y="19358"/>
                    <a:pt x="16971" y="19358"/>
                    <a:pt x="16971" y="19358"/>
                  </a:cubicBezTo>
                  <a:cubicBezTo>
                    <a:pt x="16971" y="19358"/>
                    <a:pt x="17100" y="19766"/>
                    <a:pt x="17100" y="19970"/>
                  </a:cubicBezTo>
                  <a:cubicBezTo>
                    <a:pt x="17100" y="19970"/>
                    <a:pt x="17164" y="20174"/>
                    <a:pt x="17164" y="20377"/>
                  </a:cubicBezTo>
                  <a:cubicBezTo>
                    <a:pt x="17164" y="20377"/>
                    <a:pt x="17164" y="20377"/>
                    <a:pt x="17164" y="20377"/>
                  </a:cubicBezTo>
                  <a:cubicBezTo>
                    <a:pt x="17164" y="20581"/>
                    <a:pt x="17164" y="20377"/>
                    <a:pt x="17164" y="20581"/>
                  </a:cubicBezTo>
                  <a:cubicBezTo>
                    <a:pt x="17100" y="20581"/>
                    <a:pt x="17100" y="20581"/>
                    <a:pt x="17164" y="20581"/>
                  </a:cubicBezTo>
                  <a:cubicBezTo>
                    <a:pt x="17164" y="20785"/>
                    <a:pt x="17164" y="20785"/>
                    <a:pt x="17164" y="20785"/>
                  </a:cubicBezTo>
                  <a:cubicBezTo>
                    <a:pt x="17229" y="20785"/>
                    <a:pt x="17164" y="20581"/>
                    <a:pt x="17164" y="20581"/>
                  </a:cubicBezTo>
                  <a:cubicBezTo>
                    <a:pt x="17229" y="20581"/>
                    <a:pt x="17229" y="20785"/>
                    <a:pt x="17229" y="20581"/>
                  </a:cubicBezTo>
                  <a:cubicBezTo>
                    <a:pt x="17229" y="20377"/>
                    <a:pt x="17229" y="20174"/>
                    <a:pt x="17293" y="20174"/>
                  </a:cubicBezTo>
                  <a:cubicBezTo>
                    <a:pt x="17293" y="20377"/>
                    <a:pt x="17293" y="20377"/>
                    <a:pt x="17357" y="20174"/>
                  </a:cubicBezTo>
                  <a:cubicBezTo>
                    <a:pt x="17357" y="20377"/>
                    <a:pt x="17357" y="20377"/>
                    <a:pt x="17357" y="20581"/>
                  </a:cubicBezTo>
                  <a:cubicBezTo>
                    <a:pt x="17357" y="20581"/>
                    <a:pt x="17421" y="20581"/>
                    <a:pt x="17421" y="20581"/>
                  </a:cubicBezTo>
                  <a:cubicBezTo>
                    <a:pt x="17421" y="20581"/>
                    <a:pt x="17486" y="20581"/>
                    <a:pt x="17486" y="20581"/>
                  </a:cubicBezTo>
                  <a:cubicBezTo>
                    <a:pt x="17614" y="20581"/>
                    <a:pt x="17679" y="20377"/>
                    <a:pt x="17743" y="20174"/>
                  </a:cubicBezTo>
                  <a:cubicBezTo>
                    <a:pt x="17743" y="20174"/>
                    <a:pt x="17743" y="19970"/>
                    <a:pt x="17743" y="19970"/>
                  </a:cubicBezTo>
                  <a:cubicBezTo>
                    <a:pt x="17743" y="19766"/>
                    <a:pt x="17743" y="19766"/>
                    <a:pt x="17743" y="19562"/>
                  </a:cubicBezTo>
                  <a:cubicBezTo>
                    <a:pt x="17743" y="19562"/>
                    <a:pt x="17807" y="19562"/>
                    <a:pt x="17807" y="19562"/>
                  </a:cubicBezTo>
                  <a:cubicBezTo>
                    <a:pt x="17807" y="19358"/>
                    <a:pt x="17807" y="18951"/>
                    <a:pt x="17871" y="18747"/>
                  </a:cubicBezTo>
                  <a:cubicBezTo>
                    <a:pt x="17871" y="18543"/>
                    <a:pt x="17871" y="18543"/>
                    <a:pt x="17871" y="18340"/>
                  </a:cubicBezTo>
                  <a:cubicBezTo>
                    <a:pt x="17871" y="18340"/>
                    <a:pt x="17871" y="18136"/>
                    <a:pt x="17871" y="17932"/>
                  </a:cubicBezTo>
                  <a:cubicBezTo>
                    <a:pt x="17871" y="17932"/>
                    <a:pt x="17871" y="17932"/>
                    <a:pt x="17871" y="17728"/>
                  </a:cubicBezTo>
                  <a:cubicBezTo>
                    <a:pt x="17871" y="17728"/>
                    <a:pt x="17871" y="17728"/>
                    <a:pt x="17871" y="17525"/>
                  </a:cubicBezTo>
                  <a:cubicBezTo>
                    <a:pt x="17871" y="17525"/>
                    <a:pt x="17936" y="17321"/>
                    <a:pt x="17936" y="17117"/>
                  </a:cubicBezTo>
                  <a:cubicBezTo>
                    <a:pt x="17936" y="16913"/>
                    <a:pt x="17871" y="16709"/>
                    <a:pt x="17807" y="16506"/>
                  </a:cubicBezTo>
                  <a:cubicBezTo>
                    <a:pt x="17807" y="16302"/>
                    <a:pt x="17807" y="16302"/>
                    <a:pt x="17743" y="16098"/>
                  </a:cubicBezTo>
                  <a:cubicBezTo>
                    <a:pt x="17743" y="16098"/>
                    <a:pt x="17743" y="15894"/>
                    <a:pt x="17679" y="15894"/>
                  </a:cubicBezTo>
                  <a:cubicBezTo>
                    <a:pt x="17679" y="15691"/>
                    <a:pt x="17614" y="15487"/>
                    <a:pt x="17614" y="15283"/>
                  </a:cubicBezTo>
                  <a:cubicBezTo>
                    <a:pt x="17614" y="15283"/>
                    <a:pt x="17614" y="15079"/>
                    <a:pt x="17614" y="15079"/>
                  </a:cubicBezTo>
                  <a:cubicBezTo>
                    <a:pt x="17614" y="14875"/>
                    <a:pt x="17550" y="14875"/>
                    <a:pt x="17550" y="14875"/>
                  </a:cubicBezTo>
                  <a:cubicBezTo>
                    <a:pt x="17550" y="14875"/>
                    <a:pt x="17550" y="14875"/>
                    <a:pt x="17550" y="14672"/>
                  </a:cubicBezTo>
                  <a:cubicBezTo>
                    <a:pt x="17486" y="14672"/>
                    <a:pt x="17421" y="14468"/>
                    <a:pt x="17357" y="14468"/>
                  </a:cubicBezTo>
                  <a:cubicBezTo>
                    <a:pt x="17421" y="14468"/>
                    <a:pt x="17486" y="14468"/>
                    <a:pt x="17421" y="14468"/>
                  </a:cubicBezTo>
                  <a:cubicBezTo>
                    <a:pt x="17421" y="14264"/>
                    <a:pt x="17293" y="14060"/>
                    <a:pt x="17229" y="14060"/>
                  </a:cubicBezTo>
                  <a:cubicBezTo>
                    <a:pt x="17100" y="13857"/>
                    <a:pt x="17036" y="13653"/>
                    <a:pt x="16907" y="13857"/>
                  </a:cubicBezTo>
                  <a:cubicBezTo>
                    <a:pt x="16907" y="13857"/>
                    <a:pt x="16971" y="14060"/>
                    <a:pt x="16971" y="14060"/>
                  </a:cubicBezTo>
                  <a:cubicBezTo>
                    <a:pt x="16971" y="14060"/>
                    <a:pt x="16971" y="14264"/>
                    <a:pt x="16971" y="14264"/>
                  </a:cubicBezTo>
                  <a:cubicBezTo>
                    <a:pt x="16907" y="14264"/>
                    <a:pt x="16971" y="14060"/>
                    <a:pt x="16971" y="14060"/>
                  </a:cubicBezTo>
                  <a:cubicBezTo>
                    <a:pt x="16907" y="13857"/>
                    <a:pt x="16907" y="14060"/>
                    <a:pt x="16907" y="14060"/>
                  </a:cubicBezTo>
                  <a:cubicBezTo>
                    <a:pt x="16907" y="14264"/>
                    <a:pt x="16843" y="14264"/>
                    <a:pt x="16779" y="14264"/>
                  </a:cubicBezTo>
                  <a:cubicBezTo>
                    <a:pt x="16843" y="14060"/>
                    <a:pt x="16843" y="14060"/>
                    <a:pt x="16843" y="14060"/>
                  </a:cubicBezTo>
                  <a:cubicBezTo>
                    <a:pt x="16779" y="13857"/>
                    <a:pt x="16779" y="13857"/>
                    <a:pt x="16714" y="13857"/>
                  </a:cubicBezTo>
                  <a:cubicBezTo>
                    <a:pt x="16714" y="13857"/>
                    <a:pt x="16779" y="13857"/>
                    <a:pt x="16779" y="13857"/>
                  </a:cubicBezTo>
                  <a:moveTo>
                    <a:pt x="3600" y="408"/>
                  </a:moveTo>
                  <a:cubicBezTo>
                    <a:pt x="3600" y="408"/>
                    <a:pt x="3600" y="408"/>
                    <a:pt x="3536" y="408"/>
                  </a:cubicBezTo>
                  <a:cubicBezTo>
                    <a:pt x="3600" y="408"/>
                    <a:pt x="3664" y="611"/>
                    <a:pt x="3729" y="408"/>
                  </a:cubicBezTo>
                  <a:cubicBezTo>
                    <a:pt x="3729" y="408"/>
                    <a:pt x="3729" y="408"/>
                    <a:pt x="3729" y="408"/>
                  </a:cubicBezTo>
                  <a:cubicBezTo>
                    <a:pt x="3729" y="408"/>
                    <a:pt x="3793" y="408"/>
                    <a:pt x="3793" y="408"/>
                  </a:cubicBezTo>
                  <a:cubicBezTo>
                    <a:pt x="3729" y="408"/>
                    <a:pt x="3664" y="408"/>
                    <a:pt x="3600" y="408"/>
                  </a:cubicBezTo>
                  <a:close/>
                  <a:moveTo>
                    <a:pt x="3793" y="408"/>
                  </a:moveTo>
                  <a:cubicBezTo>
                    <a:pt x="3857" y="408"/>
                    <a:pt x="3921" y="408"/>
                    <a:pt x="3986" y="408"/>
                  </a:cubicBezTo>
                  <a:cubicBezTo>
                    <a:pt x="3986" y="408"/>
                    <a:pt x="4050" y="204"/>
                    <a:pt x="4050" y="204"/>
                  </a:cubicBezTo>
                  <a:cubicBezTo>
                    <a:pt x="4114" y="0"/>
                    <a:pt x="3921" y="204"/>
                    <a:pt x="3921" y="204"/>
                  </a:cubicBezTo>
                  <a:cubicBezTo>
                    <a:pt x="3857" y="204"/>
                    <a:pt x="3793" y="204"/>
                    <a:pt x="3793" y="408"/>
                  </a:cubicBezTo>
                  <a:close/>
                  <a:moveTo>
                    <a:pt x="3343" y="5502"/>
                  </a:moveTo>
                  <a:cubicBezTo>
                    <a:pt x="3343" y="5909"/>
                    <a:pt x="3536" y="5909"/>
                    <a:pt x="3600" y="5706"/>
                  </a:cubicBezTo>
                  <a:cubicBezTo>
                    <a:pt x="3600" y="5706"/>
                    <a:pt x="3600" y="5706"/>
                    <a:pt x="3600" y="5706"/>
                  </a:cubicBezTo>
                  <a:cubicBezTo>
                    <a:pt x="3600" y="5502"/>
                    <a:pt x="3536" y="5502"/>
                    <a:pt x="3536" y="5502"/>
                  </a:cubicBezTo>
                  <a:cubicBezTo>
                    <a:pt x="3471" y="5502"/>
                    <a:pt x="3407" y="5298"/>
                    <a:pt x="3343" y="5502"/>
                  </a:cubicBezTo>
                  <a:close/>
                  <a:moveTo>
                    <a:pt x="4114" y="204"/>
                  </a:moveTo>
                  <a:cubicBezTo>
                    <a:pt x="4114" y="204"/>
                    <a:pt x="4114" y="204"/>
                    <a:pt x="4114" y="204"/>
                  </a:cubicBezTo>
                  <a:cubicBezTo>
                    <a:pt x="4179" y="204"/>
                    <a:pt x="4307" y="204"/>
                    <a:pt x="4371" y="204"/>
                  </a:cubicBezTo>
                  <a:cubicBezTo>
                    <a:pt x="4307" y="0"/>
                    <a:pt x="4243" y="204"/>
                    <a:pt x="4114" y="204"/>
                  </a:cubicBezTo>
                  <a:close/>
                  <a:moveTo>
                    <a:pt x="3407" y="0"/>
                  </a:moveTo>
                  <a:cubicBezTo>
                    <a:pt x="3407" y="0"/>
                    <a:pt x="3536" y="204"/>
                    <a:pt x="3600" y="0"/>
                  </a:cubicBezTo>
                  <a:cubicBezTo>
                    <a:pt x="3600" y="0"/>
                    <a:pt x="3600" y="0"/>
                    <a:pt x="3600" y="0"/>
                  </a:cubicBezTo>
                  <a:cubicBezTo>
                    <a:pt x="3600" y="0"/>
                    <a:pt x="3600" y="0"/>
                    <a:pt x="3664" y="0"/>
                  </a:cubicBezTo>
                  <a:cubicBezTo>
                    <a:pt x="3536" y="0"/>
                    <a:pt x="3471" y="0"/>
                    <a:pt x="3343" y="0"/>
                  </a:cubicBezTo>
                  <a:cubicBezTo>
                    <a:pt x="3343" y="0"/>
                    <a:pt x="3343" y="0"/>
                    <a:pt x="3407" y="0"/>
                  </a:cubicBezTo>
                  <a:close/>
                  <a:moveTo>
                    <a:pt x="18707" y="18543"/>
                  </a:moveTo>
                  <a:cubicBezTo>
                    <a:pt x="18707" y="18340"/>
                    <a:pt x="18643" y="18136"/>
                    <a:pt x="18579" y="18136"/>
                  </a:cubicBezTo>
                  <a:cubicBezTo>
                    <a:pt x="18450" y="17932"/>
                    <a:pt x="18386" y="17728"/>
                    <a:pt x="18321" y="17321"/>
                  </a:cubicBezTo>
                  <a:cubicBezTo>
                    <a:pt x="18321" y="17321"/>
                    <a:pt x="18257" y="17117"/>
                    <a:pt x="18257" y="16913"/>
                  </a:cubicBezTo>
                  <a:cubicBezTo>
                    <a:pt x="18257" y="16709"/>
                    <a:pt x="18257" y="16709"/>
                    <a:pt x="18321" y="16709"/>
                  </a:cubicBezTo>
                  <a:cubicBezTo>
                    <a:pt x="18386" y="16709"/>
                    <a:pt x="18514" y="16913"/>
                    <a:pt x="18579" y="17117"/>
                  </a:cubicBezTo>
                  <a:cubicBezTo>
                    <a:pt x="18386" y="16506"/>
                    <a:pt x="18129" y="15691"/>
                    <a:pt x="17936" y="15079"/>
                  </a:cubicBezTo>
                  <a:cubicBezTo>
                    <a:pt x="17743" y="14672"/>
                    <a:pt x="17614" y="14060"/>
                    <a:pt x="17421" y="13653"/>
                  </a:cubicBezTo>
                  <a:cubicBezTo>
                    <a:pt x="17486" y="13857"/>
                    <a:pt x="17421" y="13857"/>
                    <a:pt x="17421" y="13857"/>
                  </a:cubicBezTo>
                  <a:cubicBezTo>
                    <a:pt x="17486" y="13857"/>
                    <a:pt x="17550" y="14060"/>
                    <a:pt x="17550" y="14060"/>
                  </a:cubicBezTo>
                  <a:cubicBezTo>
                    <a:pt x="17550" y="14060"/>
                    <a:pt x="17550" y="14060"/>
                    <a:pt x="17550" y="14060"/>
                  </a:cubicBezTo>
                  <a:cubicBezTo>
                    <a:pt x="17614" y="14264"/>
                    <a:pt x="17550" y="14264"/>
                    <a:pt x="17550" y="14264"/>
                  </a:cubicBezTo>
                  <a:cubicBezTo>
                    <a:pt x="17486" y="14264"/>
                    <a:pt x="17550" y="14468"/>
                    <a:pt x="17550" y="14468"/>
                  </a:cubicBezTo>
                  <a:cubicBezTo>
                    <a:pt x="17614" y="14875"/>
                    <a:pt x="17679" y="15079"/>
                    <a:pt x="17743" y="15283"/>
                  </a:cubicBezTo>
                  <a:cubicBezTo>
                    <a:pt x="17936" y="16098"/>
                    <a:pt x="18129" y="16913"/>
                    <a:pt x="18321" y="17728"/>
                  </a:cubicBezTo>
                  <a:cubicBezTo>
                    <a:pt x="18386" y="18136"/>
                    <a:pt x="18450" y="18340"/>
                    <a:pt x="18514" y="18747"/>
                  </a:cubicBezTo>
                  <a:cubicBezTo>
                    <a:pt x="18514" y="18543"/>
                    <a:pt x="18514" y="18340"/>
                    <a:pt x="18514" y="18340"/>
                  </a:cubicBezTo>
                  <a:cubicBezTo>
                    <a:pt x="18514" y="18136"/>
                    <a:pt x="18514" y="18340"/>
                    <a:pt x="18514" y="18340"/>
                  </a:cubicBezTo>
                  <a:cubicBezTo>
                    <a:pt x="18643" y="18340"/>
                    <a:pt x="18643" y="18340"/>
                    <a:pt x="18707" y="18543"/>
                  </a:cubicBezTo>
                  <a:cubicBezTo>
                    <a:pt x="18707" y="18543"/>
                    <a:pt x="18707" y="18543"/>
                    <a:pt x="18707" y="18543"/>
                  </a:cubicBezTo>
                  <a:close/>
                  <a:moveTo>
                    <a:pt x="2700" y="408"/>
                  </a:moveTo>
                  <a:cubicBezTo>
                    <a:pt x="2636" y="204"/>
                    <a:pt x="2571" y="408"/>
                    <a:pt x="2507" y="408"/>
                  </a:cubicBezTo>
                  <a:cubicBezTo>
                    <a:pt x="2571" y="408"/>
                    <a:pt x="2571" y="408"/>
                    <a:pt x="2636" y="408"/>
                  </a:cubicBezTo>
                  <a:cubicBezTo>
                    <a:pt x="2636" y="408"/>
                    <a:pt x="2636" y="408"/>
                    <a:pt x="2636" y="408"/>
                  </a:cubicBezTo>
                  <a:cubicBezTo>
                    <a:pt x="2636" y="408"/>
                    <a:pt x="2700" y="408"/>
                    <a:pt x="2764" y="408"/>
                  </a:cubicBezTo>
                  <a:cubicBezTo>
                    <a:pt x="2764" y="408"/>
                    <a:pt x="2764" y="408"/>
                    <a:pt x="2700" y="408"/>
                  </a:cubicBezTo>
                  <a:cubicBezTo>
                    <a:pt x="2764" y="408"/>
                    <a:pt x="2764" y="408"/>
                    <a:pt x="2829" y="408"/>
                  </a:cubicBezTo>
                  <a:cubicBezTo>
                    <a:pt x="2829" y="408"/>
                    <a:pt x="2829" y="408"/>
                    <a:pt x="2829" y="408"/>
                  </a:cubicBezTo>
                  <a:cubicBezTo>
                    <a:pt x="2893" y="204"/>
                    <a:pt x="2957" y="204"/>
                    <a:pt x="3021" y="204"/>
                  </a:cubicBezTo>
                  <a:cubicBezTo>
                    <a:pt x="2957" y="204"/>
                    <a:pt x="2829" y="204"/>
                    <a:pt x="2764" y="204"/>
                  </a:cubicBezTo>
                  <a:cubicBezTo>
                    <a:pt x="2764" y="204"/>
                    <a:pt x="2764" y="204"/>
                    <a:pt x="2764" y="204"/>
                  </a:cubicBezTo>
                  <a:cubicBezTo>
                    <a:pt x="2764" y="204"/>
                    <a:pt x="2764" y="408"/>
                    <a:pt x="2700" y="408"/>
                  </a:cubicBezTo>
                  <a:close/>
                  <a:moveTo>
                    <a:pt x="450" y="13449"/>
                  </a:moveTo>
                  <a:cubicBezTo>
                    <a:pt x="386" y="13449"/>
                    <a:pt x="386" y="13245"/>
                    <a:pt x="386" y="13245"/>
                  </a:cubicBezTo>
                  <a:cubicBezTo>
                    <a:pt x="321" y="13245"/>
                    <a:pt x="257" y="13245"/>
                    <a:pt x="193" y="13245"/>
                  </a:cubicBezTo>
                  <a:cubicBezTo>
                    <a:pt x="193" y="13449"/>
                    <a:pt x="193" y="13449"/>
                    <a:pt x="129" y="13449"/>
                  </a:cubicBezTo>
                  <a:cubicBezTo>
                    <a:pt x="129" y="13245"/>
                    <a:pt x="129" y="13245"/>
                    <a:pt x="193" y="13245"/>
                  </a:cubicBezTo>
                  <a:cubicBezTo>
                    <a:pt x="129" y="13245"/>
                    <a:pt x="129" y="13245"/>
                    <a:pt x="129" y="13245"/>
                  </a:cubicBezTo>
                  <a:cubicBezTo>
                    <a:pt x="129" y="13245"/>
                    <a:pt x="129" y="13449"/>
                    <a:pt x="129" y="13449"/>
                  </a:cubicBezTo>
                  <a:cubicBezTo>
                    <a:pt x="64" y="13449"/>
                    <a:pt x="64" y="13449"/>
                    <a:pt x="64" y="13449"/>
                  </a:cubicBezTo>
                  <a:cubicBezTo>
                    <a:pt x="64" y="13449"/>
                    <a:pt x="64" y="13449"/>
                    <a:pt x="64" y="13449"/>
                  </a:cubicBezTo>
                  <a:cubicBezTo>
                    <a:pt x="0" y="13449"/>
                    <a:pt x="0" y="13653"/>
                    <a:pt x="0" y="13653"/>
                  </a:cubicBezTo>
                  <a:cubicBezTo>
                    <a:pt x="129" y="13653"/>
                    <a:pt x="321" y="13653"/>
                    <a:pt x="450" y="13653"/>
                  </a:cubicBezTo>
                  <a:cubicBezTo>
                    <a:pt x="450" y="13653"/>
                    <a:pt x="450" y="13653"/>
                    <a:pt x="450" y="13449"/>
                  </a:cubicBezTo>
                  <a:close/>
                  <a:moveTo>
                    <a:pt x="3279" y="204"/>
                  </a:moveTo>
                  <a:cubicBezTo>
                    <a:pt x="3407" y="204"/>
                    <a:pt x="3471" y="204"/>
                    <a:pt x="3600" y="204"/>
                  </a:cubicBezTo>
                  <a:cubicBezTo>
                    <a:pt x="3536" y="204"/>
                    <a:pt x="3471" y="204"/>
                    <a:pt x="3343" y="204"/>
                  </a:cubicBezTo>
                  <a:cubicBezTo>
                    <a:pt x="3343" y="0"/>
                    <a:pt x="3279" y="0"/>
                    <a:pt x="3279" y="0"/>
                  </a:cubicBezTo>
                  <a:cubicBezTo>
                    <a:pt x="3279" y="0"/>
                    <a:pt x="3279" y="204"/>
                    <a:pt x="3214" y="204"/>
                  </a:cubicBezTo>
                  <a:cubicBezTo>
                    <a:pt x="3214" y="204"/>
                    <a:pt x="3279" y="204"/>
                    <a:pt x="3279" y="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2" name="Shape">
              <a:extLst>
                <a:ext uri="{FF2B5EF4-FFF2-40B4-BE49-F238E27FC236}">
                  <a16:creationId xmlns:a16="http://schemas.microsoft.com/office/drawing/2014/main" id="{AB266986-F8DD-489D-9079-8C9BF12A914F}"/>
                </a:ext>
              </a:extLst>
            </p:cNvPr>
            <p:cNvSpPr/>
            <p:nvPr/>
          </p:nvSpPr>
          <p:spPr>
            <a:xfrm>
              <a:off x="3397740" y="2061656"/>
              <a:ext cx="148028" cy="79336"/>
            </a:xfrm>
            <a:custGeom>
              <a:avLst/>
              <a:gdLst/>
              <a:ahLst/>
              <a:cxnLst>
                <a:cxn ang="0">
                  <a:pos x="wd2" y="hd2"/>
                </a:cxn>
                <a:cxn ang="5400000">
                  <a:pos x="wd2" y="hd2"/>
                </a:cxn>
                <a:cxn ang="10800000">
                  <a:pos x="wd2" y="hd2"/>
                </a:cxn>
                <a:cxn ang="16200000">
                  <a:pos x="wd2" y="hd2"/>
                </a:cxn>
              </a:cxnLst>
              <a:rect l="0" t="0" r="r" b="b"/>
              <a:pathLst>
                <a:path w="21600" h="21600" extrusionOk="0">
                  <a:moveTo>
                    <a:pt x="21600" y="13292"/>
                  </a:moveTo>
                  <a:cubicBezTo>
                    <a:pt x="20618" y="13292"/>
                    <a:pt x="19636" y="14954"/>
                    <a:pt x="19636" y="13292"/>
                  </a:cubicBezTo>
                  <a:cubicBezTo>
                    <a:pt x="19636" y="13292"/>
                    <a:pt x="19636" y="14954"/>
                    <a:pt x="19636" y="14954"/>
                  </a:cubicBezTo>
                  <a:cubicBezTo>
                    <a:pt x="18655" y="13292"/>
                    <a:pt x="18655" y="13292"/>
                    <a:pt x="17673" y="13292"/>
                  </a:cubicBezTo>
                  <a:cubicBezTo>
                    <a:pt x="17673" y="11631"/>
                    <a:pt x="17673" y="9969"/>
                    <a:pt x="17673" y="8308"/>
                  </a:cubicBezTo>
                  <a:cubicBezTo>
                    <a:pt x="17673" y="6646"/>
                    <a:pt x="16691" y="4985"/>
                    <a:pt x="15709" y="3323"/>
                  </a:cubicBezTo>
                  <a:cubicBezTo>
                    <a:pt x="15709" y="3323"/>
                    <a:pt x="14727" y="0"/>
                    <a:pt x="13745" y="0"/>
                  </a:cubicBezTo>
                  <a:cubicBezTo>
                    <a:pt x="13745" y="0"/>
                    <a:pt x="12764" y="0"/>
                    <a:pt x="12764" y="0"/>
                  </a:cubicBezTo>
                  <a:cubicBezTo>
                    <a:pt x="12764" y="1662"/>
                    <a:pt x="11782" y="1662"/>
                    <a:pt x="11782" y="1662"/>
                  </a:cubicBezTo>
                  <a:cubicBezTo>
                    <a:pt x="10800" y="1662"/>
                    <a:pt x="10800" y="1662"/>
                    <a:pt x="10800" y="1662"/>
                  </a:cubicBezTo>
                  <a:cubicBezTo>
                    <a:pt x="9818" y="1662"/>
                    <a:pt x="9818" y="1662"/>
                    <a:pt x="8836" y="1662"/>
                  </a:cubicBezTo>
                  <a:cubicBezTo>
                    <a:pt x="8836" y="1662"/>
                    <a:pt x="7855" y="1662"/>
                    <a:pt x="6873" y="1662"/>
                  </a:cubicBezTo>
                  <a:cubicBezTo>
                    <a:pt x="6873" y="1662"/>
                    <a:pt x="5891" y="0"/>
                    <a:pt x="5891" y="0"/>
                  </a:cubicBezTo>
                  <a:cubicBezTo>
                    <a:pt x="5891" y="0"/>
                    <a:pt x="4909" y="1662"/>
                    <a:pt x="4909" y="1662"/>
                  </a:cubicBezTo>
                  <a:cubicBezTo>
                    <a:pt x="4909" y="1662"/>
                    <a:pt x="3927" y="1662"/>
                    <a:pt x="3927" y="1662"/>
                  </a:cubicBezTo>
                  <a:cubicBezTo>
                    <a:pt x="2945" y="3323"/>
                    <a:pt x="2945" y="4985"/>
                    <a:pt x="2945" y="6646"/>
                  </a:cubicBezTo>
                  <a:cubicBezTo>
                    <a:pt x="1964" y="6646"/>
                    <a:pt x="1964" y="8308"/>
                    <a:pt x="1964" y="9969"/>
                  </a:cubicBezTo>
                  <a:cubicBezTo>
                    <a:pt x="982" y="9969"/>
                    <a:pt x="0" y="9969"/>
                    <a:pt x="0" y="9969"/>
                  </a:cubicBezTo>
                  <a:cubicBezTo>
                    <a:pt x="0" y="9969"/>
                    <a:pt x="982" y="11631"/>
                    <a:pt x="982" y="11631"/>
                  </a:cubicBezTo>
                  <a:cubicBezTo>
                    <a:pt x="982" y="11631"/>
                    <a:pt x="982" y="13292"/>
                    <a:pt x="982" y="13292"/>
                  </a:cubicBezTo>
                  <a:cubicBezTo>
                    <a:pt x="982" y="13292"/>
                    <a:pt x="1964" y="13292"/>
                    <a:pt x="1964" y="14954"/>
                  </a:cubicBezTo>
                  <a:cubicBezTo>
                    <a:pt x="1964" y="14954"/>
                    <a:pt x="1964" y="14954"/>
                    <a:pt x="2945" y="14954"/>
                  </a:cubicBezTo>
                  <a:cubicBezTo>
                    <a:pt x="2945" y="14954"/>
                    <a:pt x="1964" y="14954"/>
                    <a:pt x="1964" y="14954"/>
                  </a:cubicBezTo>
                  <a:cubicBezTo>
                    <a:pt x="1964" y="14954"/>
                    <a:pt x="1964" y="16615"/>
                    <a:pt x="1964" y="16615"/>
                  </a:cubicBezTo>
                  <a:cubicBezTo>
                    <a:pt x="1964" y="16615"/>
                    <a:pt x="2945" y="16615"/>
                    <a:pt x="1964" y="16615"/>
                  </a:cubicBezTo>
                  <a:cubicBezTo>
                    <a:pt x="2945" y="16615"/>
                    <a:pt x="3927" y="18277"/>
                    <a:pt x="3927" y="18277"/>
                  </a:cubicBezTo>
                  <a:cubicBezTo>
                    <a:pt x="4909" y="18277"/>
                    <a:pt x="4909" y="16615"/>
                    <a:pt x="5891" y="18277"/>
                  </a:cubicBezTo>
                  <a:cubicBezTo>
                    <a:pt x="4909" y="18277"/>
                    <a:pt x="4909" y="18277"/>
                    <a:pt x="4909" y="18277"/>
                  </a:cubicBezTo>
                  <a:cubicBezTo>
                    <a:pt x="4909" y="19938"/>
                    <a:pt x="5891" y="19938"/>
                    <a:pt x="5891" y="19938"/>
                  </a:cubicBezTo>
                  <a:cubicBezTo>
                    <a:pt x="5891" y="19938"/>
                    <a:pt x="5891" y="19938"/>
                    <a:pt x="5891" y="19938"/>
                  </a:cubicBezTo>
                  <a:cubicBezTo>
                    <a:pt x="5891" y="19938"/>
                    <a:pt x="5891" y="21600"/>
                    <a:pt x="5891" y="21600"/>
                  </a:cubicBezTo>
                  <a:cubicBezTo>
                    <a:pt x="6873" y="21600"/>
                    <a:pt x="9818" y="21600"/>
                    <a:pt x="10800" y="21600"/>
                  </a:cubicBezTo>
                  <a:cubicBezTo>
                    <a:pt x="11782" y="21600"/>
                    <a:pt x="11782" y="21600"/>
                    <a:pt x="12764" y="21600"/>
                  </a:cubicBezTo>
                  <a:cubicBezTo>
                    <a:pt x="13745" y="21600"/>
                    <a:pt x="14727" y="19938"/>
                    <a:pt x="15709" y="19938"/>
                  </a:cubicBezTo>
                  <a:cubicBezTo>
                    <a:pt x="16691" y="19938"/>
                    <a:pt x="17673" y="21600"/>
                    <a:pt x="19636" y="21600"/>
                  </a:cubicBezTo>
                  <a:cubicBezTo>
                    <a:pt x="19636" y="19938"/>
                    <a:pt x="19636" y="19938"/>
                    <a:pt x="19636" y="18277"/>
                  </a:cubicBezTo>
                  <a:cubicBezTo>
                    <a:pt x="19636" y="18277"/>
                    <a:pt x="19636" y="18277"/>
                    <a:pt x="19636" y="18277"/>
                  </a:cubicBezTo>
                  <a:cubicBezTo>
                    <a:pt x="19636" y="16615"/>
                    <a:pt x="19636" y="14954"/>
                    <a:pt x="20618" y="16615"/>
                  </a:cubicBezTo>
                  <a:cubicBezTo>
                    <a:pt x="19636" y="16615"/>
                    <a:pt x="20618" y="16615"/>
                    <a:pt x="20618" y="16615"/>
                  </a:cubicBezTo>
                  <a:cubicBezTo>
                    <a:pt x="20618" y="16615"/>
                    <a:pt x="20618" y="16615"/>
                    <a:pt x="21600" y="16615"/>
                  </a:cubicBezTo>
                  <a:cubicBezTo>
                    <a:pt x="21600" y="14954"/>
                    <a:pt x="21600" y="14954"/>
                    <a:pt x="21600" y="1329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3" name="Shape">
              <a:extLst>
                <a:ext uri="{FF2B5EF4-FFF2-40B4-BE49-F238E27FC236}">
                  <a16:creationId xmlns:a16="http://schemas.microsoft.com/office/drawing/2014/main" id="{2508E7FB-C1B7-4C7E-846B-FC88FBDBB6EE}"/>
                </a:ext>
              </a:extLst>
            </p:cNvPr>
            <p:cNvSpPr/>
            <p:nvPr/>
          </p:nvSpPr>
          <p:spPr>
            <a:xfrm>
              <a:off x="3938928" y="2455159"/>
              <a:ext cx="13027" cy="29619"/>
            </a:xfrm>
            <a:custGeom>
              <a:avLst/>
              <a:gdLst/>
              <a:ahLst/>
              <a:cxnLst>
                <a:cxn ang="0">
                  <a:pos x="wd2" y="hd2"/>
                </a:cxn>
                <a:cxn ang="5400000">
                  <a:pos x="wd2" y="hd2"/>
                </a:cxn>
                <a:cxn ang="10800000">
                  <a:pos x="wd2" y="hd2"/>
                </a:cxn>
                <a:cxn ang="16200000">
                  <a:pos x="wd2" y="hd2"/>
                </a:cxn>
              </a:cxnLst>
              <a:rect l="0" t="0" r="r" b="b"/>
              <a:pathLst>
                <a:path w="21600" h="21600" extrusionOk="0">
                  <a:moveTo>
                    <a:pt x="21600" y="12960"/>
                  </a:moveTo>
                  <a:cubicBezTo>
                    <a:pt x="10800" y="8640"/>
                    <a:pt x="21600" y="4320"/>
                    <a:pt x="10800" y="0"/>
                  </a:cubicBezTo>
                  <a:cubicBezTo>
                    <a:pt x="0" y="0"/>
                    <a:pt x="0" y="4320"/>
                    <a:pt x="0" y="8640"/>
                  </a:cubicBezTo>
                  <a:cubicBezTo>
                    <a:pt x="0" y="12960"/>
                    <a:pt x="0" y="21600"/>
                    <a:pt x="0" y="21600"/>
                  </a:cubicBezTo>
                  <a:cubicBezTo>
                    <a:pt x="10800" y="21600"/>
                    <a:pt x="21600" y="17280"/>
                    <a:pt x="216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4" name="Shape">
              <a:extLst>
                <a:ext uri="{FF2B5EF4-FFF2-40B4-BE49-F238E27FC236}">
                  <a16:creationId xmlns:a16="http://schemas.microsoft.com/office/drawing/2014/main" id="{E5CD08A6-57C5-4476-8AE2-D743C0D150A4}"/>
                </a:ext>
              </a:extLst>
            </p:cNvPr>
            <p:cNvSpPr/>
            <p:nvPr/>
          </p:nvSpPr>
          <p:spPr>
            <a:xfrm>
              <a:off x="1873653" y="2593731"/>
              <a:ext cx="29398" cy="11636"/>
            </a:xfrm>
            <a:custGeom>
              <a:avLst/>
              <a:gdLst/>
              <a:ahLst/>
              <a:cxnLst>
                <a:cxn ang="0">
                  <a:pos x="wd2" y="hd2"/>
                </a:cxn>
                <a:cxn ang="5400000">
                  <a:pos x="wd2" y="hd2"/>
                </a:cxn>
                <a:cxn ang="10800000">
                  <a:pos x="wd2" y="hd2"/>
                </a:cxn>
                <a:cxn ang="16200000">
                  <a:pos x="wd2" y="hd2"/>
                </a:cxn>
              </a:cxnLst>
              <a:rect l="0" t="0" r="r" b="b"/>
              <a:pathLst>
                <a:path w="18490" h="21600" extrusionOk="0">
                  <a:moveTo>
                    <a:pt x="17280" y="0"/>
                  </a:moveTo>
                  <a:cubicBezTo>
                    <a:pt x="17280" y="0"/>
                    <a:pt x="12960" y="0"/>
                    <a:pt x="12960" y="0"/>
                  </a:cubicBezTo>
                  <a:cubicBezTo>
                    <a:pt x="12960" y="0"/>
                    <a:pt x="12960" y="0"/>
                    <a:pt x="12960" y="0"/>
                  </a:cubicBezTo>
                  <a:cubicBezTo>
                    <a:pt x="12960" y="0"/>
                    <a:pt x="4320" y="0"/>
                    <a:pt x="4320" y="0"/>
                  </a:cubicBezTo>
                  <a:cubicBezTo>
                    <a:pt x="0" y="0"/>
                    <a:pt x="0" y="0"/>
                    <a:pt x="0" y="10800"/>
                  </a:cubicBezTo>
                  <a:cubicBezTo>
                    <a:pt x="0" y="10800"/>
                    <a:pt x="0" y="10800"/>
                    <a:pt x="4320" y="21600"/>
                  </a:cubicBezTo>
                  <a:cubicBezTo>
                    <a:pt x="4320" y="21600"/>
                    <a:pt x="8640" y="21600"/>
                    <a:pt x="12960" y="21600"/>
                  </a:cubicBezTo>
                  <a:cubicBezTo>
                    <a:pt x="12960" y="216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5" name="Shape">
              <a:extLst>
                <a:ext uri="{FF2B5EF4-FFF2-40B4-BE49-F238E27FC236}">
                  <a16:creationId xmlns:a16="http://schemas.microsoft.com/office/drawing/2014/main" id="{9685508C-5FF9-4187-9131-197B553393C8}"/>
                </a:ext>
              </a:extLst>
            </p:cNvPr>
            <p:cNvSpPr/>
            <p:nvPr/>
          </p:nvSpPr>
          <p:spPr>
            <a:xfrm>
              <a:off x="2909843" y="2170610"/>
              <a:ext cx="60396" cy="90971"/>
            </a:xfrm>
            <a:custGeom>
              <a:avLst/>
              <a:gdLst/>
              <a:ahLst/>
              <a:cxnLst>
                <a:cxn ang="0">
                  <a:pos x="wd2" y="hd2"/>
                </a:cxn>
                <a:cxn ang="5400000">
                  <a:pos x="wd2" y="hd2"/>
                </a:cxn>
                <a:cxn ang="10800000">
                  <a:pos x="wd2" y="hd2"/>
                </a:cxn>
                <a:cxn ang="16200000">
                  <a:pos x="wd2" y="hd2"/>
                </a:cxn>
              </a:cxnLst>
              <a:rect l="0" t="0" r="r" b="b"/>
              <a:pathLst>
                <a:path w="21600" h="21600" extrusionOk="0">
                  <a:moveTo>
                    <a:pt x="21600" y="1440"/>
                  </a:moveTo>
                  <a:cubicBezTo>
                    <a:pt x="19200" y="1440"/>
                    <a:pt x="19200" y="1440"/>
                    <a:pt x="19200" y="1440"/>
                  </a:cubicBezTo>
                  <a:cubicBezTo>
                    <a:pt x="19200" y="1440"/>
                    <a:pt x="19200" y="1440"/>
                    <a:pt x="19200" y="1440"/>
                  </a:cubicBezTo>
                  <a:cubicBezTo>
                    <a:pt x="19200" y="1440"/>
                    <a:pt x="19200" y="1440"/>
                    <a:pt x="19200" y="1440"/>
                  </a:cubicBezTo>
                  <a:cubicBezTo>
                    <a:pt x="16800" y="0"/>
                    <a:pt x="19200" y="1440"/>
                    <a:pt x="16800" y="0"/>
                  </a:cubicBezTo>
                  <a:cubicBezTo>
                    <a:pt x="16800" y="0"/>
                    <a:pt x="14400" y="1440"/>
                    <a:pt x="12000" y="1440"/>
                  </a:cubicBezTo>
                  <a:cubicBezTo>
                    <a:pt x="12000" y="1440"/>
                    <a:pt x="9600" y="1440"/>
                    <a:pt x="9600" y="1440"/>
                  </a:cubicBezTo>
                  <a:cubicBezTo>
                    <a:pt x="9600" y="0"/>
                    <a:pt x="9600" y="0"/>
                    <a:pt x="9600" y="0"/>
                  </a:cubicBezTo>
                  <a:cubicBezTo>
                    <a:pt x="7200" y="0"/>
                    <a:pt x="4800" y="1440"/>
                    <a:pt x="4800" y="1440"/>
                  </a:cubicBezTo>
                  <a:cubicBezTo>
                    <a:pt x="4800" y="2880"/>
                    <a:pt x="7200" y="4320"/>
                    <a:pt x="4800" y="5760"/>
                  </a:cubicBezTo>
                  <a:cubicBezTo>
                    <a:pt x="4800" y="7200"/>
                    <a:pt x="4800" y="8640"/>
                    <a:pt x="2400" y="8640"/>
                  </a:cubicBezTo>
                  <a:cubicBezTo>
                    <a:pt x="2400" y="10080"/>
                    <a:pt x="0" y="11520"/>
                    <a:pt x="0" y="12960"/>
                  </a:cubicBezTo>
                  <a:cubicBezTo>
                    <a:pt x="0" y="14400"/>
                    <a:pt x="2400" y="12960"/>
                    <a:pt x="4800" y="12960"/>
                  </a:cubicBezTo>
                  <a:cubicBezTo>
                    <a:pt x="2400" y="12960"/>
                    <a:pt x="2400" y="12960"/>
                    <a:pt x="2400" y="12960"/>
                  </a:cubicBezTo>
                  <a:cubicBezTo>
                    <a:pt x="2400" y="12960"/>
                    <a:pt x="2400" y="14400"/>
                    <a:pt x="2400" y="14400"/>
                  </a:cubicBezTo>
                  <a:cubicBezTo>
                    <a:pt x="0" y="15840"/>
                    <a:pt x="2400" y="14400"/>
                    <a:pt x="4800" y="14400"/>
                  </a:cubicBezTo>
                  <a:cubicBezTo>
                    <a:pt x="4800" y="14400"/>
                    <a:pt x="4800" y="14400"/>
                    <a:pt x="2400" y="14400"/>
                  </a:cubicBezTo>
                  <a:cubicBezTo>
                    <a:pt x="4800" y="17280"/>
                    <a:pt x="2400" y="18720"/>
                    <a:pt x="2400" y="21600"/>
                  </a:cubicBezTo>
                  <a:cubicBezTo>
                    <a:pt x="2400" y="21600"/>
                    <a:pt x="4800" y="20160"/>
                    <a:pt x="4800" y="20160"/>
                  </a:cubicBezTo>
                  <a:cubicBezTo>
                    <a:pt x="7200" y="21600"/>
                    <a:pt x="9600" y="21600"/>
                    <a:pt x="9600" y="20160"/>
                  </a:cubicBezTo>
                  <a:cubicBezTo>
                    <a:pt x="12000" y="20160"/>
                    <a:pt x="9600" y="20160"/>
                    <a:pt x="12000" y="18720"/>
                  </a:cubicBezTo>
                  <a:cubicBezTo>
                    <a:pt x="12000" y="17280"/>
                    <a:pt x="14400" y="17280"/>
                    <a:pt x="14400" y="15840"/>
                  </a:cubicBezTo>
                  <a:cubicBezTo>
                    <a:pt x="14400" y="15840"/>
                    <a:pt x="12000" y="15840"/>
                    <a:pt x="12000" y="14400"/>
                  </a:cubicBezTo>
                  <a:cubicBezTo>
                    <a:pt x="12000" y="14400"/>
                    <a:pt x="14400" y="12960"/>
                    <a:pt x="14400" y="12960"/>
                  </a:cubicBezTo>
                  <a:cubicBezTo>
                    <a:pt x="14400" y="11520"/>
                    <a:pt x="12000" y="10080"/>
                    <a:pt x="12000" y="10080"/>
                  </a:cubicBezTo>
                  <a:cubicBezTo>
                    <a:pt x="14400" y="10080"/>
                    <a:pt x="14400" y="10080"/>
                    <a:pt x="14400" y="8640"/>
                  </a:cubicBezTo>
                  <a:cubicBezTo>
                    <a:pt x="16800" y="8640"/>
                    <a:pt x="14400" y="8640"/>
                    <a:pt x="14400" y="8640"/>
                  </a:cubicBezTo>
                  <a:cubicBezTo>
                    <a:pt x="14400" y="7200"/>
                    <a:pt x="16800" y="7200"/>
                    <a:pt x="16800" y="7200"/>
                  </a:cubicBezTo>
                  <a:cubicBezTo>
                    <a:pt x="16800" y="5760"/>
                    <a:pt x="16800" y="4320"/>
                    <a:pt x="16800" y="4320"/>
                  </a:cubicBezTo>
                  <a:cubicBezTo>
                    <a:pt x="16800" y="2880"/>
                    <a:pt x="19200" y="2880"/>
                    <a:pt x="21600" y="1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6" name="Shape">
              <a:extLst>
                <a:ext uri="{FF2B5EF4-FFF2-40B4-BE49-F238E27FC236}">
                  <a16:creationId xmlns:a16="http://schemas.microsoft.com/office/drawing/2014/main" id="{1785992D-B255-4B28-BF48-77E60C09EAF5}"/>
                </a:ext>
              </a:extLst>
            </p:cNvPr>
            <p:cNvSpPr/>
            <p:nvPr/>
          </p:nvSpPr>
          <p:spPr>
            <a:xfrm>
              <a:off x="3295898" y="1947413"/>
              <a:ext cx="155133" cy="99072"/>
            </a:xfrm>
            <a:custGeom>
              <a:avLst/>
              <a:gdLst/>
              <a:ahLst/>
              <a:cxnLst>
                <a:cxn ang="0">
                  <a:pos x="wd2" y="hd2"/>
                </a:cxn>
                <a:cxn ang="5400000">
                  <a:pos x="wd2" y="hd2"/>
                </a:cxn>
                <a:cxn ang="10800000">
                  <a:pos x="wd2" y="hd2"/>
                </a:cxn>
                <a:cxn ang="16200000">
                  <a:pos x="wd2" y="hd2"/>
                </a:cxn>
              </a:cxnLst>
              <a:rect l="0" t="0" r="r" b="b"/>
              <a:pathLst>
                <a:path w="21600" h="20856" extrusionOk="0">
                  <a:moveTo>
                    <a:pt x="21600" y="15247"/>
                  </a:moveTo>
                  <a:cubicBezTo>
                    <a:pt x="20661" y="15247"/>
                    <a:pt x="21600" y="13976"/>
                    <a:pt x="21600" y="13976"/>
                  </a:cubicBezTo>
                  <a:cubicBezTo>
                    <a:pt x="20661" y="13976"/>
                    <a:pt x="20661" y="12706"/>
                    <a:pt x="20661" y="12706"/>
                  </a:cubicBezTo>
                  <a:cubicBezTo>
                    <a:pt x="19722" y="11435"/>
                    <a:pt x="20661" y="10165"/>
                    <a:pt x="19722" y="10165"/>
                  </a:cubicBezTo>
                  <a:cubicBezTo>
                    <a:pt x="19722" y="10165"/>
                    <a:pt x="18783" y="10165"/>
                    <a:pt x="18783" y="8894"/>
                  </a:cubicBezTo>
                  <a:cubicBezTo>
                    <a:pt x="18783" y="8894"/>
                    <a:pt x="19722" y="7624"/>
                    <a:pt x="20661" y="7624"/>
                  </a:cubicBezTo>
                  <a:cubicBezTo>
                    <a:pt x="20661" y="7624"/>
                    <a:pt x="19722" y="3812"/>
                    <a:pt x="19722" y="3812"/>
                  </a:cubicBezTo>
                  <a:cubicBezTo>
                    <a:pt x="18783" y="1271"/>
                    <a:pt x="15965" y="1271"/>
                    <a:pt x="15026" y="1271"/>
                  </a:cubicBezTo>
                  <a:cubicBezTo>
                    <a:pt x="13148" y="1271"/>
                    <a:pt x="12209" y="1271"/>
                    <a:pt x="11270" y="1271"/>
                  </a:cubicBezTo>
                  <a:cubicBezTo>
                    <a:pt x="10330" y="1271"/>
                    <a:pt x="9391" y="2541"/>
                    <a:pt x="8452" y="0"/>
                  </a:cubicBezTo>
                  <a:cubicBezTo>
                    <a:pt x="9391" y="0"/>
                    <a:pt x="9391" y="0"/>
                    <a:pt x="9391" y="1271"/>
                  </a:cubicBezTo>
                  <a:cubicBezTo>
                    <a:pt x="8452" y="0"/>
                    <a:pt x="5635" y="0"/>
                    <a:pt x="4696" y="1271"/>
                  </a:cubicBezTo>
                  <a:cubicBezTo>
                    <a:pt x="4696" y="1271"/>
                    <a:pt x="4696" y="1271"/>
                    <a:pt x="3757" y="2541"/>
                  </a:cubicBezTo>
                  <a:cubicBezTo>
                    <a:pt x="3757" y="2541"/>
                    <a:pt x="2817" y="2541"/>
                    <a:pt x="2817" y="2541"/>
                  </a:cubicBezTo>
                  <a:cubicBezTo>
                    <a:pt x="1878" y="2541"/>
                    <a:pt x="939" y="3812"/>
                    <a:pt x="0" y="3812"/>
                  </a:cubicBezTo>
                  <a:cubicBezTo>
                    <a:pt x="0" y="3812"/>
                    <a:pt x="939" y="3812"/>
                    <a:pt x="939" y="3812"/>
                  </a:cubicBezTo>
                  <a:cubicBezTo>
                    <a:pt x="939" y="3812"/>
                    <a:pt x="0" y="3812"/>
                    <a:pt x="0" y="3812"/>
                  </a:cubicBezTo>
                  <a:cubicBezTo>
                    <a:pt x="0" y="5082"/>
                    <a:pt x="939" y="5082"/>
                    <a:pt x="939" y="6353"/>
                  </a:cubicBezTo>
                  <a:cubicBezTo>
                    <a:pt x="0" y="6353"/>
                    <a:pt x="0" y="6353"/>
                    <a:pt x="0" y="7624"/>
                  </a:cubicBezTo>
                  <a:cubicBezTo>
                    <a:pt x="0" y="7624"/>
                    <a:pt x="939" y="7624"/>
                    <a:pt x="939" y="8894"/>
                  </a:cubicBezTo>
                  <a:cubicBezTo>
                    <a:pt x="939" y="7624"/>
                    <a:pt x="939" y="10165"/>
                    <a:pt x="939" y="8894"/>
                  </a:cubicBezTo>
                  <a:cubicBezTo>
                    <a:pt x="939" y="10165"/>
                    <a:pt x="939" y="10165"/>
                    <a:pt x="939" y="11435"/>
                  </a:cubicBezTo>
                  <a:cubicBezTo>
                    <a:pt x="1878" y="12706"/>
                    <a:pt x="1878" y="12706"/>
                    <a:pt x="1878" y="13976"/>
                  </a:cubicBezTo>
                  <a:cubicBezTo>
                    <a:pt x="1878" y="13976"/>
                    <a:pt x="1878" y="13976"/>
                    <a:pt x="1878" y="13976"/>
                  </a:cubicBezTo>
                  <a:cubicBezTo>
                    <a:pt x="2817" y="13976"/>
                    <a:pt x="1878" y="13976"/>
                    <a:pt x="2817" y="13976"/>
                  </a:cubicBezTo>
                  <a:cubicBezTo>
                    <a:pt x="2817" y="15247"/>
                    <a:pt x="3757" y="15247"/>
                    <a:pt x="3757" y="15247"/>
                  </a:cubicBezTo>
                  <a:cubicBezTo>
                    <a:pt x="4696" y="15247"/>
                    <a:pt x="5635" y="15247"/>
                    <a:pt x="4696" y="16518"/>
                  </a:cubicBezTo>
                  <a:cubicBezTo>
                    <a:pt x="4696" y="16518"/>
                    <a:pt x="5635" y="16518"/>
                    <a:pt x="5635" y="16518"/>
                  </a:cubicBezTo>
                  <a:cubicBezTo>
                    <a:pt x="6574" y="17788"/>
                    <a:pt x="6574" y="16518"/>
                    <a:pt x="5635" y="16518"/>
                  </a:cubicBezTo>
                  <a:cubicBezTo>
                    <a:pt x="6574" y="16518"/>
                    <a:pt x="7513" y="16518"/>
                    <a:pt x="7513" y="16518"/>
                  </a:cubicBezTo>
                  <a:cubicBezTo>
                    <a:pt x="7513" y="16518"/>
                    <a:pt x="8452" y="16518"/>
                    <a:pt x="7513" y="16518"/>
                  </a:cubicBezTo>
                  <a:cubicBezTo>
                    <a:pt x="7513" y="17788"/>
                    <a:pt x="8452" y="17788"/>
                    <a:pt x="9391" y="17788"/>
                  </a:cubicBezTo>
                  <a:cubicBezTo>
                    <a:pt x="9391" y="17788"/>
                    <a:pt x="9391" y="17788"/>
                    <a:pt x="10330" y="19059"/>
                  </a:cubicBezTo>
                  <a:cubicBezTo>
                    <a:pt x="10330" y="19059"/>
                    <a:pt x="10330" y="19059"/>
                    <a:pt x="10330" y="19059"/>
                  </a:cubicBezTo>
                  <a:cubicBezTo>
                    <a:pt x="10330" y="19059"/>
                    <a:pt x="10330" y="20329"/>
                    <a:pt x="10330" y="20329"/>
                  </a:cubicBezTo>
                  <a:cubicBezTo>
                    <a:pt x="11270" y="20329"/>
                    <a:pt x="11270" y="19059"/>
                    <a:pt x="11270" y="19059"/>
                  </a:cubicBezTo>
                  <a:cubicBezTo>
                    <a:pt x="11270" y="19059"/>
                    <a:pt x="11270" y="19059"/>
                    <a:pt x="12209" y="19059"/>
                  </a:cubicBezTo>
                  <a:cubicBezTo>
                    <a:pt x="12209" y="20329"/>
                    <a:pt x="12209" y="20329"/>
                    <a:pt x="12209" y="20329"/>
                  </a:cubicBezTo>
                  <a:cubicBezTo>
                    <a:pt x="13148" y="20329"/>
                    <a:pt x="13148" y="20329"/>
                    <a:pt x="13148" y="20329"/>
                  </a:cubicBezTo>
                  <a:cubicBezTo>
                    <a:pt x="14087" y="20329"/>
                    <a:pt x="14087" y="20329"/>
                    <a:pt x="15026" y="20329"/>
                  </a:cubicBezTo>
                  <a:cubicBezTo>
                    <a:pt x="15026" y="20329"/>
                    <a:pt x="15026" y="19059"/>
                    <a:pt x="15965" y="19059"/>
                  </a:cubicBezTo>
                  <a:cubicBezTo>
                    <a:pt x="16904" y="20329"/>
                    <a:pt x="16904" y="20329"/>
                    <a:pt x="17843" y="20329"/>
                  </a:cubicBezTo>
                  <a:cubicBezTo>
                    <a:pt x="19722" y="21600"/>
                    <a:pt x="17843" y="20329"/>
                    <a:pt x="18783" y="19059"/>
                  </a:cubicBezTo>
                  <a:cubicBezTo>
                    <a:pt x="18783" y="17788"/>
                    <a:pt x="19722" y="16518"/>
                    <a:pt x="20661" y="16518"/>
                  </a:cubicBezTo>
                  <a:cubicBezTo>
                    <a:pt x="20661" y="16518"/>
                    <a:pt x="21600" y="16518"/>
                    <a:pt x="21600" y="1524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7" name="Shape">
              <a:extLst>
                <a:ext uri="{FF2B5EF4-FFF2-40B4-BE49-F238E27FC236}">
                  <a16:creationId xmlns:a16="http://schemas.microsoft.com/office/drawing/2014/main" id="{1FA238DD-5EE9-4967-A6A8-078F987EA311}"/>
                </a:ext>
              </a:extLst>
            </p:cNvPr>
            <p:cNvSpPr/>
            <p:nvPr/>
          </p:nvSpPr>
          <p:spPr>
            <a:xfrm>
              <a:off x="5130250" y="2593731"/>
              <a:ext cx="169344" cy="231536"/>
            </a:xfrm>
            <a:custGeom>
              <a:avLst/>
              <a:gdLst/>
              <a:ahLst/>
              <a:cxnLst>
                <a:cxn ang="0">
                  <a:pos x="wd2" y="hd2"/>
                </a:cxn>
                <a:cxn ang="5400000">
                  <a:pos x="wd2" y="hd2"/>
                </a:cxn>
                <a:cxn ang="10800000">
                  <a:pos x="wd2" y="hd2"/>
                </a:cxn>
                <a:cxn ang="16200000">
                  <a:pos x="wd2" y="hd2"/>
                </a:cxn>
              </a:cxnLst>
              <a:rect l="0" t="0" r="r" b="b"/>
              <a:pathLst>
                <a:path w="21600" h="21201" extrusionOk="0">
                  <a:moveTo>
                    <a:pt x="21600" y="18277"/>
                  </a:moveTo>
                  <a:cubicBezTo>
                    <a:pt x="21600" y="17723"/>
                    <a:pt x="21600" y="17723"/>
                    <a:pt x="21600" y="17169"/>
                  </a:cubicBezTo>
                  <a:cubicBezTo>
                    <a:pt x="20736" y="16615"/>
                    <a:pt x="20736" y="16615"/>
                    <a:pt x="20736" y="16615"/>
                  </a:cubicBezTo>
                  <a:cubicBezTo>
                    <a:pt x="20736" y="16615"/>
                    <a:pt x="20736" y="16615"/>
                    <a:pt x="20736" y="16062"/>
                  </a:cubicBezTo>
                  <a:cubicBezTo>
                    <a:pt x="20736" y="16062"/>
                    <a:pt x="20736" y="16062"/>
                    <a:pt x="20736" y="16062"/>
                  </a:cubicBezTo>
                  <a:cubicBezTo>
                    <a:pt x="20736" y="15508"/>
                    <a:pt x="20736" y="15508"/>
                    <a:pt x="20736" y="14954"/>
                  </a:cubicBezTo>
                  <a:cubicBezTo>
                    <a:pt x="19872" y="14954"/>
                    <a:pt x="19008" y="13846"/>
                    <a:pt x="18144" y="14400"/>
                  </a:cubicBezTo>
                  <a:cubicBezTo>
                    <a:pt x="18144" y="14954"/>
                    <a:pt x="19008" y="15508"/>
                    <a:pt x="19008" y="15508"/>
                  </a:cubicBezTo>
                  <a:cubicBezTo>
                    <a:pt x="19008" y="15508"/>
                    <a:pt x="19008" y="15508"/>
                    <a:pt x="18144" y="15508"/>
                  </a:cubicBezTo>
                  <a:cubicBezTo>
                    <a:pt x="18144" y="15508"/>
                    <a:pt x="18144" y="16062"/>
                    <a:pt x="18144" y="16062"/>
                  </a:cubicBezTo>
                  <a:cubicBezTo>
                    <a:pt x="17280" y="16062"/>
                    <a:pt x="17280" y="15508"/>
                    <a:pt x="17280" y="15508"/>
                  </a:cubicBezTo>
                  <a:cubicBezTo>
                    <a:pt x="17280" y="16062"/>
                    <a:pt x="17280" y="16062"/>
                    <a:pt x="17280" y="16062"/>
                  </a:cubicBezTo>
                  <a:cubicBezTo>
                    <a:pt x="17280" y="16062"/>
                    <a:pt x="17280" y="16615"/>
                    <a:pt x="17280" y="16615"/>
                  </a:cubicBezTo>
                  <a:cubicBezTo>
                    <a:pt x="17280" y="16615"/>
                    <a:pt x="16416" y="16062"/>
                    <a:pt x="16416" y="16062"/>
                  </a:cubicBezTo>
                  <a:cubicBezTo>
                    <a:pt x="16416" y="16615"/>
                    <a:pt x="16416" y="16615"/>
                    <a:pt x="16416" y="16615"/>
                  </a:cubicBezTo>
                  <a:cubicBezTo>
                    <a:pt x="15552" y="17169"/>
                    <a:pt x="15552" y="17169"/>
                    <a:pt x="14688" y="17169"/>
                  </a:cubicBezTo>
                  <a:cubicBezTo>
                    <a:pt x="16416" y="16615"/>
                    <a:pt x="14688" y="16062"/>
                    <a:pt x="13824" y="16615"/>
                  </a:cubicBezTo>
                  <a:cubicBezTo>
                    <a:pt x="12960" y="16615"/>
                    <a:pt x="13824" y="17169"/>
                    <a:pt x="12960" y="17169"/>
                  </a:cubicBezTo>
                  <a:cubicBezTo>
                    <a:pt x="12096" y="17169"/>
                    <a:pt x="11232" y="17169"/>
                    <a:pt x="11232" y="17723"/>
                  </a:cubicBezTo>
                  <a:cubicBezTo>
                    <a:pt x="11232" y="18831"/>
                    <a:pt x="11232" y="19938"/>
                    <a:pt x="12096" y="18277"/>
                  </a:cubicBezTo>
                  <a:cubicBezTo>
                    <a:pt x="12096" y="18277"/>
                    <a:pt x="12096" y="17723"/>
                    <a:pt x="12960" y="17723"/>
                  </a:cubicBezTo>
                  <a:cubicBezTo>
                    <a:pt x="12960" y="17723"/>
                    <a:pt x="13824" y="18277"/>
                    <a:pt x="13824" y="17723"/>
                  </a:cubicBezTo>
                  <a:cubicBezTo>
                    <a:pt x="13824" y="17723"/>
                    <a:pt x="13824" y="18277"/>
                    <a:pt x="14688" y="18277"/>
                  </a:cubicBezTo>
                  <a:cubicBezTo>
                    <a:pt x="14688" y="17723"/>
                    <a:pt x="14688" y="17169"/>
                    <a:pt x="15552" y="17723"/>
                  </a:cubicBezTo>
                  <a:cubicBezTo>
                    <a:pt x="16416" y="18277"/>
                    <a:pt x="15552" y="18277"/>
                    <a:pt x="15552" y="18831"/>
                  </a:cubicBezTo>
                  <a:cubicBezTo>
                    <a:pt x="15552" y="19385"/>
                    <a:pt x="16416" y="19938"/>
                    <a:pt x="16416" y="20492"/>
                  </a:cubicBezTo>
                  <a:cubicBezTo>
                    <a:pt x="17280" y="20492"/>
                    <a:pt x="18144" y="21046"/>
                    <a:pt x="18144" y="21046"/>
                  </a:cubicBezTo>
                  <a:cubicBezTo>
                    <a:pt x="18144" y="21046"/>
                    <a:pt x="19008" y="20492"/>
                    <a:pt x="19008" y="20492"/>
                  </a:cubicBezTo>
                  <a:cubicBezTo>
                    <a:pt x="19008" y="20492"/>
                    <a:pt x="18144" y="21600"/>
                    <a:pt x="19008" y="21046"/>
                  </a:cubicBezTo>
                  <a:cubicBezTo>
                    <a:pt x="19872" y="20492"/>
                    <a:pt x="19872" y="20492"/>
                    <a:pt x="19872" y="19938"/>
                  </a:cubicBezTo>
                  <a:cubicBezTo>
                    <a:pt x="19872" y="19938"/>
                    <a:pt x="19008" y="19938"/>
                    <a:pt x="19008" y="19385"/>
                  </a:cubicBezTo>
                  <a:cubicBezTo>
                    <a:pt x="19008" y="19385"/>
                    <a:pt x="19872" y="18277"/>
                    <a:pt x="19872" y="18277"/>
                  </a:cubicBezTo>
                  <a:cubicBezTo>
                    <a:pt x="19872" y="18277"/>
                    <a:pt x="20736" y="19938"/>
                    <a:pt x="20736" y="19938"/>
                  </a:cubicBezTo>
                  <a:cubicBezTo>
                    <a:pt x="20736" y="19938"/>
                    <a:pt x="20736" y="19385"/>
                    <a:pt x="20736" y="19385"/>
                  </a:cubicBezTo>
                  <a:cubicBezTo>
                    <a:pt x="21600" y="18831"/>
                    <a:pt x="21600" y="18831"/>
                    <a:pt x="21600" y="18277"/>
                  </a:cubicBezTo>
                  <a:close/>
                  <a:moveTo>
                    <a:pt x="18144" y="13846"/>
                  </a:moveTo>
                  <a:cubicBezTo>
                    <a:pt x="18144" y="13846"/>
                    <a:pt x="18144" y="13846"/>
                    <a:pt x="18144" y="13846"/>
                  </a:cubicBezTo>
                  <a:cubicBezTo>
                    <a:pt x="18144" y="13846"/>
                    <a:pt x="18144" y="13846"/>
                    <a:pt x="18144" y="13846"/>
                  </a:cubicBezTo>
                  <a:close/>
                  <a:moveTo>
                    <a:pt x="15552" y="13846"/>
                  </a:moveTo>
                  <a:cubicBezTo>
                    <a:pt x="15552" y="13846"/>
                    <a:pt x="14688" y="14400"/>
                    <a:pt x="14688" y="14400"/>
                  </a:cubicBezTo>
                  <a:cubicBezTo>
                    <a:pt x="15552" y="14954"/>
                    <a:pt x="16416" y="14400"/>
                    <a:pt x="16416" y="14400"/>
                  </a:cubicBezTo>
                  <a:cubicBezTo>
                    <a:pt x="17280" y="14400"/>
                    <a:pt x="16416" y="13292"/>
                    <a:pt x="15552" y="13846"/>
                  </a:cubicBezTo>
                  <a:close/>
                  <a:moveTo>
                    <a:pt x="12096" y="14400"/>
                  </a:moveTo>
                  <a:cubicBezTo>
                    <a:pt x="12096" y="14954"/>
                    <a:pt x="12096" y="14954"/>
                    <a:pt x="12960" y="14954"/>
                  </a:cubicBezTo>
                  <a:cubicBezTo>
                    <a:pt x="12960" y="15508"/>
                    <a:pt x="12960" y="15508"/>
                    <a:pt x="13824" y="15508"/>
                  </a:cubicBezTo>
                  <a:cubicBezTo>
                    <a:pt x="13824" y="15508"/>
                    <a:pt x="13824" y="14954"/>
                    <a:pt x="13824" y="14954"/>
                  </a:cubicBezTo>
                  <a:cubicBezTo>
                    <a:pt x="13824" y="14400"/>
                    <a:pt x="13824" y="13846"/>
                    <a:pt x="13824" y="13846"/>
                  </a:cubicBezTo>
                  <a:cubicBezTo>
                    <a:pt x="13824" y="13292"/>
                    <a:pt x="14688" y="12738"/>
                    <a:pt x="13824" y="12738"/>
                  </a:cubicBezTo>
                  <a:cubicBezTo>
                    <a:pt x="13824" y="12185"/>
                    <a:pt x="12960" y="12185"/>
                    <a:pt x="12960" y="12738"/>
                  </a:cubicBezTo>
                  <a:cubicBezTo>
                    <a:pt x="12096" y="12738"/>
                    <a:pt x="12960" y="13292"/>
                    <a:pt x="12960" y="13846"/>
                  </a:cubicBezTo>
                  <a:cubicBezTo>
                    <a:pt x="12960" y="13846"/>
                    <a:pt x="12960" y="13846"/>
                    <a:pt x="12096" y="13846"/>
                  </a:cubicBezTo>
                  <a:cubicBezTo>
                    <a:pt x="12096" y="14400"/>
                    <a:pt x="12096" y="13846"/>
                    <a:pt x="12096" y="14400"/>
                  </a:cubicBezTo>
                  <a:close/>
                  <a:moveTo>
                    <a:pt x="15552" y="12185"/>
                  </a:moveTo>
                  <a:cubicBezTo>
                    <a:pt x="15552" y="12185"/>
                    <a:pt x="15552" y="12185"/>
                    <a:pt x="14688" y="11631"/>
                  </a:cubicBezTo>
                  <a:cubicBezTo>
                    <a:pt x="14688" y="12185"/>
                    <a:pt x="14688" y="12738"/>
                    <a:pt x="14688" y="13292"/>
                  </a:cubicBezTo>
                  <a:cubicBezTo>
                    <a:pt x="13824" y="13846"/>
                    <a:pt x="13824" y="14400"/>
                    <a:pt x="13824" y="14954"/>
                  </a:cubicBezTo>
                  <a:cubicBezTo>
                    <a:pt x="13824" y="14400"/>
                    <a:pt x="14688" y="13846"/>
                    <a:pt x="14688" y="13846"/>
                  </a:cubicBezTo>
                  <a:cubicBezTo>
                    <a:pt x="14688" y="13292"/>
                    <a:pt x="14688" y="13292"/>
                    <a:pt x="15552" y="13292"/>
                  </a:cubicBezTo>
                  <a:cubicBezTo>
                    <a:pt x="15552" y="12738"/>
                    <a:pt x="15552" y="12738"/>
                    <a:pt x="15552" y="12185"/>
                  </a:cubicBezTo>
                  <a:close/>
                  <a:moveTo>
                    <a:pt x="5184" y="12738"/>
                  </a:moveTo>
                  <a:cubicBezTo>
                    <a:pt x="5184" y="12738"/>
                    <a:pt x="5184" y="12185"/>
                    <a:pt x="5184" y="11631"/>
                  </a:cubicBezTo>
                  <a:cubicBezTo>
                    <a:pt x="4320" y="12185"/>
                    <a:pt x="4320" y="12738"/>
                    <a:pt x="4320" y="13292"/>
                  </a:cubicBezTo>
                  <a:cubicBezTo>
                    <a:pt x="4320" y="13846"/>
                    <a:pt x="3456" y="13846"/>
                    <a:pt x="2592" y="14400"/>
                  </a:cubicBezTo>
                  <a:cubicBezTo>
                    <a:pt x="1728" y="14954"/>
                    <a:pt x="864" y="15508"/>
                    <a:pt x="0" y="16615"/>
                  </a:cubicBezTo>
                  <a:cubicBezTo>
                    <a:pt x="864" y="16615"/>
                    <a:pt x="1728" y="16062"/>
                    <a:pt x="1728" y="16062"/>
                  </a:cubicBezTo>
                  <a:cubicBezTo>
                    <a:pt x="1728" y="15508"/>
                    <a:pt x="2592" y="15508"/>
                    <a:pt x="2592" y="15508"/>
                  </a:cubicBezTo>
                  <a:cubicBezTo>
                    <a:pt x="2592" y="14954"/>
                    <a:pt x="3456" y="14954"/>
                    <a:pt x="3456" y="14400"/>
                  </a:cubicBezTo>
                  <a:cubicBezTo>
                    <a:pt x="3456" y="14400"/>
                    <a:pt x="3456" y="14400"/>
                    <a:pt x="3456" y="14400"/>
                  </a:cubicBezTo>
                  <a:cubicBezTo>
                    <a:pt x="3456" y="13846"/>
                    <a:pt x="4320" y="13846"/>
                    <a:pt x="4320" y="13846"/>
                  </a:cubicBezTo>
                  <a:cubicBezTo>
                    <a:pt x="4320" y="13846"/>
                    <a:pt x="5184" y="13292"/>
                    <a:pt x="5184" y="13292"/>
                  </a:cubicBezTo>
                  <a:cubicBezTo>
                    <a:pt x="5184" y="13292"/>
                    <a:pt x="6048" y="13292"/>
                    <a:pt x="5184" y="12738"/>
                  </a:cubicBezTo>
                  <a:close/>
                  <a:moveTo>
                    <a:pt x="18144" y="13846"/>
                  </a:moveTo>
                  <a:cubicBezTo>
                    <a:pt x="18144" y="13846"/>
                    <a:pt x="18144" y="13846"/>
                    <a:pt x="18144" y="13292"/>
                  </a:cubicBezTo>
                  <a:cubicBezTo>
                    <a:pt x="18144" y="13292"/>
                    <a:pt x="18144" y="13292"/>
                    <a:pt x="18144" y="12738"/>
                  </a:cubicBezTo>
                  <a:cubicBezTo>
                    <a:pt x="17280" y="12738"/>
                    <a:pt x="17280" y="12738"/>
                    <a:pt x="17280" y="12738"/>
                  </a:cubicBezTo>
                  <a:cubicBezTo>
                    <a:pt x="17280" y="12738"/>
                    <a:pt x="17280" y="12185"/>
                    <a:pt x="17280" y="12185"/>
                  </a:cubicBezTo>
                  <a:cubicBezTo>
                    <a:pt x="17280" y="12185"/>
                    <a:pt x="17280" y="11631"/>
                    <a:pt x="17280" y="11631"/>
                  </a:cubicBezTo>
                  <a:cubicBezTo>
                    <a:pt x="16416" y="11631"/>
                    <a:pt x="16416" y="11631"/>
                    <a:pt x="16416" y="11631"/>
                  </a:cubicBezTo>
                  <a:cubicBezTo>
                    <a:pt x="16416" y="11631"/>
                    <a:pt x="16416" y="11631"/>
                    <a:pt x="15552" y="11631"/>
                  </a:cubicBezTo>
                  <a:cubicBezTo>
                    <a:pt x="15552" y="11631"/>
                    <a:pt x="15552" y="12185"/>
                    <a:pt x="16416" y="12185"/>
                  </a:cubicBezTo>
                  <a:cubicBezTo>
                    <a:pt x="16416" y="12738"/>
                    <a:pt x="16416" y="12185"/>
                    <a:pt x="16416" y="12738"/>
                  </a:cubicBezTo>
                  <a:cubicBezTo>
                    <a:pt x="17280" y="12738"/>
                    <a:pt x="16416" y="13846"/>
                    <a:pt x="17280" y="13846"/>
                  </a:cubicBezTo>
                  <a:cubicBezTo>
                    <a:pt x="17280" y="13846"/>
                    <a:pt x="17280" y="13292"/>
                    <a:pt x="17280" y="13292"/>
                  </a:cubicBezTo>
                  <a:cubicBezTo>
                    <a:pt x="17280" y="13292"/>
                    <a:pt x="17280" y="13292"/>
                    <a:pt x="18144" y="13846"/>
                  </a:cubicBezTo>
                  <a:close/>
                  <a:moveTo>
                    <a:pt x="12096" y="12738"/>
                  </a:moveTo>
                  <a:cubicBezTo>
                    <a:pt x="12960" y="12738"/>
                    <a:pt x="12960" y="12185"/>
                    <a:pt x="12960" y="11631"/>
                  </a:cubicBezTo>
                  <a:cubicBezTo>
                    <a:pt x="12960" y="11631"/>
                    <a:pt x="12960" y="11631"/>
                    <a:pt x="12096" y="11631"/>
                  </a:cubicBezTo>
                  <a:cubicBezTo>
                    <a:pt x="12096" y="11631"/>
                    <a:pt x="10368" y="10523"/>
                    <a:pt x="10368" y="11077"/>
                  </a:cubicBezTo>
                  <a:cubicBezTo>
                    <a:pt x="10368" y="11077"/>
                    <a:pt x="10368" y="11077"/>
                    <a:pt x="10368" y="11077"/>
                  </a:cubicBezTo>
                  <a:cubicBezTo>
                    <a:pt x="10368" y="11631"/>
                    <a:pt x="10368" y="11631"/>
                    <a:pt x="10368" y="12185"/>
                  </a:cubicBezTo>
                  <a:cubicBezTo>
                    <a:pt x="10368" y="12185"/>
                    <a:pt x="10368" y="12738"/>
                    <a:pt x="10368" y="13292"/>
                  </a:cubicBezTo>
                  <a:cubicBezTo>
                    <a:pt x="11232" y="12738"/>
                    <a:pt x="11232" y="12738"/>
                    <a:pt x="12096" y="12738"/>
                  </a:cubicBezTo>
                  <a:close/>
                  <a:moveTo>
                    <a:pt x="15552" y="10523"/>
                  </a:moveTo>
                  <a:cubicBezTo>
                    <a:pt x="15552" y="10523"/>
                    <a:pt x="16416" y="11077"/>
                    <a:pt x="17280" y="11077"/>
                  </a:cubicBezTo>
                  <a:cubicBezTo>
                    <a:pt x="17280" y="11631"/>
                    <a:pt x="17280" y="11631"/>
                    <a:pt x="17280" y="11631"/>
                  </a:cubicBezTo>
                  <a:cubicBezTo>
                    <a:pt x="18144" y="12185"/>
                    <a:pt x="19008" y="12185"/>
                    <a:pt x="19008" y="12185"/>
                  </a:cubicBezTo>
                  <a:cubicBezTo>
                    <a:pt x="19008" y="12185"/>
                    <a:pt x="19008" y="12185"/>
                    <a:pt x="18144" y="12185"/>
                  </a:cubicBezTo>
                  <a:cubicBezTo>
                    <a:pt x="19008" y="11631"/>
                    <a:pt x="18144" y="10523"/>
                    <a:pt x="18144" y="10523"/>
                  </a:cubicBezTo>
                  <a:cubicBezTo>
                    <a:pt x="17280" y="9415"/>
                    <a:pt x="16416" y="9969"/>
                    <a:pt x="15552" y="9969"/>
                  </a:cubicBezTo>
                  <a:cubicBezTo>
                    <a:pt x="15552" y="9969"/>
                    <a:pt x="15552" y="9969"/>
                    <a:pt x="15552" y="10523"/>
                  </a:cubicBezTo>
                  <a:close/>
                  <a:moveTo>
                    <a:pt x="12960" y="10523"/>
                  </a:moveTo>
                  <a:cubicBezTo>
                    <a:pt x="12960" y="10523"/>
                    <a:pt x="12960" y="10523"/>
                    <a:pt x="12960" y="11077"/>
                  </a:cubicBezTo>
                  <a:cubicBezTo>
                    <a:pt x="13824" y="10523"/>
                    <a:pt x="12960" y="10523"/>
                    <a:pt x="13824" y="10523"/>
                  </a:cubicBezTo>
                  <a:cubicBezTo>
                    <a:pt x="13824" y="10523"/>
                    <a:pt x="14688" y="11077"/>
                    <a:pt x="14688" y="11077"/>
                  </a:cubicBezTo>
                  <a:cubicBezTo>
                    <a:pt x="14688" y="10523"/>
                    <a:pt x="13824" y="9969"/>
                    <a:pt x="12960" y="9969"/>
                  </a:cubicBezTo>
                  <a:cubicBezTo>
                    <a:pt x="12960" y="9969"/>
                    <a:pt x="12960" y="10523"/>
                    <a:pt x="12960" y="10523"/>
                  </a:cubicBezTo>
                  <a:close/>
                  <a:moveTo>
                    <a:pt x="8640" y="9969"/>
                  </a:moveTo>
                  <a:cubicBezTo>
                    <a:pt x="9504" y="9415"/>
                    <a:pt x="8640" y="8862"/>
                    <a:pt x="7776" y="8308"/>
                  </a:cubicBezTo>
                  <a:cubicBezTo>
                    <a:pt x="7776" y="8308"/>
                    <a:pt x="6048" y="8308"/>
                    <a:pt x="6048" y="8308"/>
                  </a:cubicBezTo>
                  <a:cubicBezTo>
                    <a:pt x="6912" y="8308"/>
                    <a:pt x="6912" y="9415"/>
                    <a:pt x="7776" y="9969"/>
                  </a:cubicBezTo>
                  <a:cubicBezTo>
                    <a:pt x="7776" y="9969"/>
                    <a:pt x="8640" y="10523"/>
                    <a:pt x="8640" y="9969"/>
                  </a:cubicBezTo>
                  <a:close/>
                  <a:moveTo>
                    <a:pt x="9504" y="7200"/>
                  </a:moveTo>
                  <a:cubicBezTo>
                    <a:pt x="9504" y="7200"/>
                    <a:pt x="9504" y="7200"/>
                    <a:pt x="10368" y="7200"/>
                  </a:cubicBezTo>
                  <a:cubicBezTo>
                    <a:pt x="10368" y="7200"/>
                    <a:pt x="9504" y="7200"/>
                    <a:pt x="9504" y="7200"/>
                  </a:cubicBezTo>
                  <a:close/>
                  <a:moveTo>
                    <a:pt x="4320" y="3877"/>
                  </a:moveTo>
                  <a:cubicBezTo>
                    <a:pt x="5184" y="4431"/>
                    <a:pt x="5184" y="5538"/>
                    <a:pt x="5184" y="6092"/>
                  </a:cubicBezTo>
                  <a:cubicBezTo>
                    <a:pt x="5184" y="6092"/>
                    <a:pt x="6048" y="6646"/>
                    <a:pt x="6048" y="6646"/>
                  </a:cubicBezTo>
                  <a:cubicBezTo>
                    <a:pt x="6912" y="6646"/>
                    <a:pt x="6048" y="6092"/>
                    <a:pt x="6048" y="6092"/>
                  </a:cubicBezTo>
                  <a:cubicBezTo>
                    <a:pt x="6912" y="6092"/>
                    <a:pt x="6912" y="6092"/>
                    <a:pt x="6912" y="6646"/>
                  </a:cubicBezTo>
                  <a:cubicBezTo>
                    <a:pt x="6912" y="6646"/>
                    <a:pt x="6912" y="6646"/>
                    <a:pt x="6912" y="7200"/>
                  </a:cubicBezTo>
                  <a:cubicBezTo>
                    <a:pt x="6912" y="7200"/>
                    <a:pt x="6912" y="7754"/>
                    <a:pt x="6912" y="7754"/>
                  </a:cubicBezTo>
                  <a:cubicBezTo>
                    <a:pt x="6912" y="7200"/>
                    <a:pt x="7776" y="8308"/>
                    <a:pt x="7776" y="7754"/>
                  </a:cubicBezTo>
                  <a:cubicBezTo>
                    <a:pt x="8640" y="7754"/>
                    <a:pt x="8640" y="7200"/>
                    <a:pt x="9504" y="7754"/>
                  </a:cubicBezTo>
                  <a:cubicBezTo>
                    <a:pt x="9504" y="7754"/>
                    <a:pt x="11232" y="8862"/>
                    <a:pt x="11232" y="8862"/>
                  </a:cubicBezTo>
                  <a:cubicBezTo>
                    <a:pt x="12096" y="8862"/>
                    <a:pt x="11232" y="7754"/>
                    <a:pt x="11232" y="7754"/>
                  </a:cubicBezTo>
                  <a:cubicBezTo>
                    <a:pt x="11232" y="7754"/>
                    <a:pt x="12096" y="7754"/>
                    <a:pt x="12096" y="8308"/>
                  </a:cubicBezTo>
                  <a:cubicBezTo>
                    <a:pt x="12096" y="8308"/>
                    <a:pt x="12960" y="8308"/>
                    <a:pt x="12960" y="8862"/>
                  </a:cubicBezTo>
                  <a:cubicBezTo>
                    <a:pt x="12960" y="8862"/>
                    <a:pt x="12960" y="8862"/>
                    <a:pt x="12960" y="8862"/>
                  </a:cubicBezTo>
                  <a:cubicBezTo>
                    <a:pt x="12960" y="8862"/>
                    <a:pt x="13824" y="8862"/>
                    <a:pt x="13824" y="9415"/>
                  </a:cubicBezTo>
                  <a:cubicBezTo>
                    <a:pt x="14688" y="9415"/>
                    <a:pt x="13824" y="9415"/>
                    <a:pt x="14688" y="9969"/>
                  </a:cubicBezTo>
                  <a:cubicBezTo>
                    <a:pt x="14688" y="9415"/>
                    <a:pt x="14688" y="9415"/>
                    <a:pt x="14688" y="8862"/>
                  </a:cubicBezTo>
                  <a:cubicBezTo>
                    <a:pt x="14688" y="8862"/>
                    <a:pt x="14688" y="8862"/>
                    <a:pt x="13824" y="8862"/>
                  </a:cubicBezTo>
                  <a:cubicBezTo>
                    <a:pt x="13824" y="8308"/>
                    <a:pt x="13824" y="8308"/>
                    <a:pt x="13824" y="7754"/>
                  </a:cubicBezTo>
                  <a:cubicBezTo>
                    <a:pt x="13824" y="7754"/>
                    <a:pt x="13824" y="7754"/>
                    <a:pt x="13824" y="7754"/>
                  </a:cubicBezTo>
                  <a:cubicBezTo>
                    <a:pt x="13824" y="7754"/>
                    <a:pt x="12960" y="7200"/>
                    <a:pt x="12960" y="7200"/>
                  </a:cubicBezTo>
                  <a:cubicBezTo>
                    <a:pt x="12096" y="7200"/>
                    <a:pt x="12960" y="7200"/>
                    <a:pt x="12960" y="7754"/>
                  </a:cubicBezTo>
                  <a:cubicBezTo>
                    <a:pt x="12960" y="7754"/>
                    <a:pt x="12960" y="7754"/>
                    <a:pt x="12096" y="7754"/>
                  </a:cubicBezTo>
                  <a:cubicBezTo>
                    <a:pt x="12096" y="7754"/>
                    <a:pt x="12096" y="7754"/>
                    <a:pt x="12096" y="7200"/>
                  </a:cubicBezTo>
                  <a:cubicBezTo>
                    <a:pt x="12096" y="7200"/>
                    <a:pt x="11232" y="6646"/>
                    <a:pt x="10368" y="6646"/>
                  </a:cubicBezTo>
                  <a:cubicBezTo>
                    <a:pt x="9504" y="7200"/>
                    <a:pt x="10368" y="7200"/>
                    <a:pt x="10368" y="7200"/>
                  </a:cubicBezTo>
                  <a:cubicBezTo>
                    <a:pt x="9504" y="7754"/>
                    <a:pt x="8640" y="6646"/>
                    <a:pt x="8640" y="6092"/>
                  </a:cubicBezTo>
                  <a:cubicBezTo>
                    <a:pt x="8640" y="5538"/>
                    <a:pt x="7776" y="5538"/>
                    <a:pt x="7776" y="4985"/>
                  </a:cubicBezTo>
                  <a:cubicBezTo>
                    <a:pt x="7776" y="4985"/>
                    <a:pt x="7776" y="4431"/>
                    <a:pt x="7776" y="4431"/>
                  </a:cubicBezTo>
                  <a:cubicBezTo>
                    <a:pt x="8640" y="4431"/>
                    <a:pt x="7776" y="4431"/>
                    <a:pt x="8640" y="3877"/>
                  </a:cubicBezTo>
                  <a:cubicBezTo>
                    <a:pt x="8640" y="3877"/>
                    <a:pt x="9504" y="3877"/>
                    <a:pt x="9504" y="3323"/>
                  </a:cubicBezTo>
                  <a:cubicBezTo>
                    <a:pt x="9504" y="3323"/>
                    <a:pt x="9504" y="2769"/>
                    <a:pt x="9504" y="2215"/>
                  </a:cubicBezTo>
                  <a:cubicBezTo>
                    <a:pt x="9504" y="2215"/>
                    <a:pt x="9504" y="2215"/>
                    <a:pt x="9504" y="2215"/>
                  </a:cubicBezTo>
                  <a:cubicBezTo>
                    <a:pt x="9504" y="1662"/>
                    <a:pt x="8640" y="1662"/>
                    <a:pt x="8640" y="1108"/>
                  </a:cubicBezTo>
                  <a:cubicBezTo>
                    <a:pt x="8640" y="554"/>
                    <a:pt x="8640" y="0"/>
                    <a:pt x="8640" y="0"/>
                  </a:cubicBezTo>
                  <a:cubicBezTo>
                    <a:pt x="8640" y="0"/>
                    <a:pt x="7776" y="0"/>
                    <a:pt x="7776" y="554"/>
                  </a:cubicBezTo>
                  <a:cubicBezTo>
                    <a:pt x="6912" y="554"/>
                    <a:pt x="6048" y="0"/>
                    <a:pt x="6048" y="0"/>
                  </a:cubicBezTo>
                  <a:cubicBezTo>
                    <a:pt x="5184" y="0"/>
                    <a:pt x="5184" y="0"/>
                    <a:pt x="5184" y="0"/>
                  </a:cubicBezTo>
                  <a:cubicBezTo>
                    <a:pt x="5184" y="1108"/>
                    <a:pt x="5184" y="1662"/>
                    <a:pt x="5184" y="2215"/>
                  </a:cubicBezTo>
                  <a:cubicBezTo>
                    <a:pt x="5184" y="2769"/>
                    <a:pt x="5184" y="3323"/>
                    <a:pt x="5184" y="3877"/>
                  </a:cubicBezTo>
                  <a:cubicBezTo>
                    <a:pt x="5184" y="4431"/>
                    <a:pt x="4320" y="3877"/>
                    <a:pt x="4320" y="3323"/>
                  </a:cubicBezTo>
                  <a:cubicBezTo>
                    <a:pt x="4320" y="3877"/>
                    <a:pt x="4320" y="3877"/>
                    <a:pt x="4320" y="387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8" name="Shape">
              <a:extLst>
                <a:ext uri="{FF2B5EF4-FFF2-40B4-BE49-F238E27FC236}">
                  <a16:creationId xmlns:a16="http://schemas.microsoft.com/office/drawing/2014/main" id="{4C374D34-E621-4494-B102-1EAA70EFBA03}"/>
                </a:ext>
              </a:extLst>
            </p:cNvPr>
            <p:cNvSpPr/>
            <p:nvPr/>
          </p:nvSpPr>
          <p:spPr>
            <a:xfrm>
              <a:off x="1606431" y="2925882"/>
              <a:ext cx="232880" cy="328613"/>
            </a:xfrm>
            <a:custGeom>
              <a:avLst/>
              <a:gdLst/>
              <a:ahLst/>
              <a:cxnLst>
                <a:cxn ang="0">
                  <a:pos x="wd2" y="hd2"/>
                </a:cxn>
                <a:cxn ang="5400000">
                  <a:pos x="wd2" y="hd2"/>
                </a:cxn>
                <a:cxn ang="10800000">
                  <a:pos x="wd2" y="hd2"/>
                </a:cxn>
                <a:cxn ang="16200000">
                  <a:pos x="wd2" y="hd2"/>
                </a:cxn>
              </a:cxnLst>
              <a:rect l="0" t="0" r="r" b="b"/>
              <a:pathLst>
                <a:path w="21238" h="21370" extrusionOk="0">
                  <a:moveTo>
                    <a:pt x="21238" y="19244"/>
                  </a:moveTo>
                  <a:cubicBezTo>
                    <a:pt x="21238" y="18851"/>
                    <a:pt x="20621" y="18851"/>
                    <a:pt x="20621" y="18458"/>
                  </a:cubicBezTo>
                  <a:cubicBezTo>
                    <a:pt x="20621" y="18065"/>
                    <a:pt x="20621" y="18065"/>
                    <a:pt x="20621" y="17673"/>
                  </a:cubicBezTo>
                  <a:cubicBezTo>
                    <a:pt x="20621" y="17673"/>
                    <a:pt x="20621" y="17673"/>
                    <a:pt x="20621" y="17280"/>
                  </a:cubicBezTo>
                  <a:cubicBezTo>
                    <a:pt x="20621" y="17280"/>
                    <a:pt x="21238" y="16887"/>
                    <a:pt x="21238" y="16495"/>
                  </a:cubicBezTo>
                  <a:cubicBezTo>
                    <a:pt x="21238" y="16495"/>
                    <a:pt x="20621" y="16102"/>
                    <a:pt x="20621" y="15709"/>
                  </a:cubicBezTo>
                  <a:cubicBezTo>
                    <a:pt x="20621" y="15316"/>
                    <a:pt x="20621" y="15316"/>
                    <a:pt x="20621" y="14924"/>
                  </a:cubicBezTo>
                  <a:cubicBezTo>
                    <a:pt x="20621" y="14924"/>
                    <a:pt x="21238" y="14924"/>
                    <a:pt x="21238" y="14531"/>
                  </a:cubicBezTo>
                  <a:cubicBezTo>
                    <a:pt x="21238" y="14531"/>
                    <a:pt x="20621" y="13745"/>
                    <a:pt x="20004" y="13745"/>
                  </a:cubicBezTo>
                  <a:cubicBezTo>
                    <a:pt x="20004" y="13353"/>
                    <a:pt x="20004" y="12960"/>
                    <a:pt x="19387" y="12960"/>
                  </a:cubicBezTo>
                  <a:cubicBezTo>
                    <a:pt x="18769" y="12960"/>
                    <a:pt x="18769" y="12960"/>
                    <a:pt x="18152" y="12960"/>
                  </a:cubicBezTo>
                  <a:cubicBezTo>
                    <a:pt x="18152" y="12960"/>
                    <a:pt x="18152" y="12567"/>
                    <a:pt x="17535" y="12960"/>
                  </a:cubicBezTo>
                  <a:cubicBezTo>
                    <a:pt x="17535" y="12175"/>
                    <a:pt x="17535" y="11782"/>
                    <a:pt x="17535" y="10996"/>
                  </a:cubicBezTo>
                  <a:cubicBezTo>
                    <a:pt x="17535" y="11389"/>
                    <a:pt x="16918" y="11389"/>
                    <a:pt x="16918" y="11782"/>
                  </a:cubicBezTo>
                  <a:cubicBezTo>
                    <a:pt x="16301" y="11782"/>
                    <a:pt x="15684" y="11782"/>
                    <a:pt x="15067" y="11782"/>
                  </a:cubicBezTo>
                  <a:cubicBezTo>
                    <a:pt x="15067" y="10996"/>
                    <a:pt x="14449" y="10996"/>
                    <a:pt x="13215" y="10996"/>
                  </a:cubicBezTo>
                  <a:cubicBezTo>
                    <a:pt x="13832" y="10604"/>
                    <a:pt x="13832" y="10604"/>
                    <a:pt x="13215" y="9818"/>
                  </a:cubicBezTo>
                  <a:cubicBezTo>
                    <a:pt x="12598" y="9818"/>
                    <a:pt x="12598" y="9425"/>
                    <a:pt x="12598" y="9425"/>
                  </a:cubicBezTo>
                  <a:cubicBezTo>
                    <a:pt x="12598" y="9425"/>
                    <a:pt x="12598" y="9033"/>
                    <a:pt x="12598" y="9033"/>
                  </a:cubicBezTo>
                  <a:cubicBezTo>
                    <a:pt x="12598" y="9033"/>
                    <a:pt x="11981" y="9033"/>
                    <a:pt x="11981" y="9033"/>
                  </a:cubicBezTo>
                  <a:cubicBezTo>
                    <a:pt x="11981" y="8640"/>
                    <a:pt x="11981" y="9033"/>
                    <a:pt x="11981" y="8640"/>
                  </a:cubicBezTo>
                  <a:cubicBezTo>
                    <a:pt x="11981" y="8640"/>
                    <a:pt x="12598" y="8640"/>
                    <a:pt x="12598" y="8640"/>
                  </a:cubicBezTo>
                  <a:cubicBezTo>
                    <a:pt x="12598" y="8640"/>
                    <a:pt x="12598" y="8247"/>
                    <a:pt x="12598" y="8247"/>
                  </a:cubicBezTo>
                  <a:cubicBezTo>
                    <a:pt x="12598" y="8247"/>
                    <a:pt x="12598" y="8247"/>
                    <a:pt x="12598" y="7855"/>
                  </a:cubicBezTo>
                  <a:cubicBezTo>
                    <a:pt x="12598" y="7855"/>
                    <a:pt x="13215" y="7855"/>
                    <a:pt x="13215" y="7855"/>
                  </a:cubicBezTo>
                  <a:cubicBezTo>
                    <a:pt x="13215" y="7462"/>
                    <a:pt x="13215" y="7462"/>
                    <a:pt x="13215" y="7069"/>
                  </a:cubicBezTo>
                  <a:cubicBezTo>
                    <a:pt x="13215" y="7069"/>
                    <a:pt x="13215" y="6284"/>
                    <a:pt x="13832" y="5891"/>
                  </a:cubicBezTo>
                  <a:cubicBezTo>
                    <a:pt x="13832" y="5891"/>
                    <a:pt x="15067" y="5498"/>
                    <a:pt x="15067" y="5105"/>
                  </a:cubicBezTo>
                  <a:cubicBezTo>
                    <a:pt x="15684" y="5105"/>
                    <a:pt x="16301" y="5105"/>
                    <a:pt x="16918" y="5105"/>
                  </a:cubicBezTo>
                  <a:cubicBezTo>
                    <a:pt x="16918" y="5105"/>
                    <a:pt x="16918" y="4713"/>
                    <a:pt x="17535" y="4713"/>
                  </a:cubicBezTo>
                  <a:cubicBezTo>
                    <a:pt x="17535" y="4713"/>
                    <a:pt x="18152" y="5105"/>
                    <a:pt x="18152" y="5105"/>
                  </a:cubicBezTo>
                  <a:cubicBezTo>
                    <a:pt x="18152" y="4713"/>
                    <a:pt x="17535" y="4320"/>
                    <a:pt x="17535" y="4320"/>
                  </a:cubicBezTo>
                  <a:cubicBezTo>
                    <a:pt x="17535" y="4320"/>
                    <a:pt x="17535" y="4713"/>
                    <a:pt x="16918" y="4320"/>
                  </a:cubicBezTo>
                  <a:cubicBezTo>
                    <a:pt x="17535" y="4320"/>
                    <a:pt x="18152" y="3535"/>
                    <a:pt x="18152" y="3142"/>
                  </a:cubicBezTo>
                  <a:cubicBezTo>
                    <a:pt x="18152" y="3142"/>
                    <a:pt x="16918" y="2749"/>
                    <a:pt x="16918" y="2749"/>
                  </a:cubicBezTo>
                  <a:cubicBezTo>
                    <a:pt x="16301" y="2749"/>
                    <a:pt x="16301" y="2749"/>
                    <a:pt x="15684" y="2749"/>
                  </a:cubicBezTo>
                  <a:cubicBezTo>
                    <a:pt x="15684" y="2749"/>
                    <a:pt x="15684" y="2356"/>
                    <a:pt x="15067" y="2356"/>
                  </a:cubicBezTo>
                  <a:cubicBezTo>
                    <a:pt x="15067" y="2356"/>
                    <a:pt x="15067" y="2749"/>
                    <a:pt x="15067" y="2749"/>
                  </a:cubicBezTo>
                  <a:cubicBezTo>
                    <a:pt x="14449" y="2749"/>
                    <a:pt x="14449" y="2749"/>
                    <a:pt x="13832" y="2749"/>
                  </a:cubicBezTo>
                  <a:cubicBezTo>
                    <a:pt x="13832" y="2749"/>
                    <a:pt x="13832" y="2749"/>
                    <a:pt x="13215" y="2749"/>
                  </a:cubicBezTo>
                  <a:cubicBezTo>
                    <a:pt x="12598" y="2749"/>
                    <a:pt x="13215" y="2356"/>
                    <a:pt x="12598" y="1964"/>
                  </a:cubicBezTo>
                  <a:cubicBezTo>
                    <a:pt x="12598" y="1964"/>
                    <a:pt x="12598" y="1964"/>
                    <a:pt x="12598" y="1964"/>
                  </a:cubicBezTo>
                  <a:cubicBezTo>
                    <a:pt x="12598" y="1964"/>
                    <a:pt x="12598" y="1571"/>
                    <a:pt x="11981" y="1571"/>
                  </a:cubicBezTo>
                  <a:cubicBezTo>
                    <a:pt x="11981" y="1178"/>
                    <a:pt x="11364" y="1178"/>
                    <a:pt x="11364" y="1178"/>
                  </a:cubicBezTo>
                  <a:cubicBezTo>
                    <a:pt x="10747" y="785"/>
                    <a:pt x="10747" y="393"/>
                    <a:pt x="10129" y="393"/>
                  </a:cubicBezTo>
                  <a:cubicBezTo>
                    <a:pt x="10129" y="393"/>
                    <a:pt x="10129" y="0"/>
                    <a:pt x="9512" y="0"/>
                  </a:cubicBezTo>
                  <a:cubicBezTo>
                    <a:pt x="9512" y="0"/>
                    <a:pt x="9512" y="393"/>
                    <a:pt x="8895" y="0"/>
                  </a:cubicBezTo>
                  <a:cubicBezTo>
                    <a:pt x="8895" y="393"/>
                    <a:pt x="9512" y="393"/>
                    <a:pt x="9512" y="785"/>
                  </a:cubicBezTo>
                  <a:cubicBezTo>
                    <a:pt x="9512" y="785"/>
                    <a:pt x="9512" y="1178"/>
                    <a:pt x="9512" y="1178"/>
                  </a:cubicBezTo>
                  <a:cubicBezTo>
                    <a:pt x="8895" y="1571"/>
                    <a:pt x="8895" y="1964"/>
                    <a:pt x="8278" y="2356"/>
                  </a:cubicBezTo>
                  <a:cubicBezTo>
                    <a:pt x="7661" y="2749"/>
                    <a:pt x="7661" y="3142"/>
                    <a:pt x="7044" y="3142"/>
                  </a:cubicBezTo>
                  <a:cubicBezTo>
                    <a:pt x="6427" y="3142"/>
                    <a:pt x="5809" y="3142"/>
                    <a:pt x="5809" y="3535"/>
                  </a:cubicBezTo>
                  <a:cubicBezTo>
                    <a:pt x="5192" y="3535"/>
                    <a:pt x="5192" y="3927"/>
                    <a:pt x="5192" y="3927"/>
                  </a:cubicBezTo>
                  <a:cubicBezTo>
                    <a:pt x="5192" y="3927"/>
                    <a:pt x="4575" y="4320"/>
                    <a:pt x="4575" y="3927"/>
                  </a:cubicBezTo>
                  <a:cubicBezTo>
                    <a:pt x="4575" y="3927"/>
                    <a:pt x="4575" y="3927"/>
                    <a:pt x="4575" y="3927"/>
                  </a:cubicBezTo>
                  <a:cubicBezTo>
                    <a:pt x="4575" y="3927"/>
                    <a:pt x="4575" y="4320"/>
                    <a:pt x="4575" y="4320"/>
                  </a:cubicBezTo>
                  <a:cubicBezTo>
                    <a:pt x="4575" y="4713"/>
                    <a:pt x="4575" y="4713"/>
                    <a:pt x="3958" y="5105"/>
                  </a:cubicBezTo>
                  <a:cubicBezTo>
                    <a:pt x="3958" y="5498"/>
                    <a:pt x="3958" y="5891"/>
                    <a:pt x="3341" y="5891"/>
                  </a:cubicBezTo>
                  <a:cubicBezTo>
                    <a:pt x="2724" y="5891"/>
                    <a:pt x="3341" y="5498"/>
                    <a:pt x="2724" y="5498"/>
                  </a:cubicBezTo>
                  <a:cubicBezTo>
                    <a:pt x="2724" y="5105"/>
                    <a:pt x="2107" y="5105"/>
                    <a:pt x="2107" y="5105"/>
                  </a:cubicBezTo>
                  <a:cubicBezTo>
                    <a:pt x="2107" y="5105"/>
                    <a:pt x="2107" y="5105"/>
                    <a:pt x="1489" y="5105"/>
                  </a:cubicBezTo>
                  <a:cubicBezTo>
                    <a:pt x="1489" y="5105"/>
                    <a:pt x="1489" y="5105"/>
                    <a:pt x="1489" y="5105"/>
                  </a:cubicBezTo>
                  <a:cubicBezTo>
                    <a:pt x="1489" y="5105"/>
                    <a:pt x="872" y="5105"/>
                    <a:pt x="1489" y="5105"/>
                  </a:cubicBezTo>
                  <a:cubicBezTo>
                    <a:pt x="872" y="4713"/>
                    <a:pt x="1489" y="4713"/>
                    <a:pt x="1489" y="4713"/>
                  </a:cubicBezTo>
                  <a:cubicBezTo>
                    <a:pt x="1489" y="4320"/>
                    <a:pt x="1489" y="4320"/>
                    <a:pt x="1489" y="3927"/>
                  </a:cubicBezTo>
                  <a:cubicBezTo>
                    <a:pt x="872" y="4320"/>
                    <a:pt x="255" y="4713"/>
                    <a:pt x="255" y="5105"/>
                  </a:cubicBezTo>
                  <a:cubicBezTo>
                    <a:pt x="-362" y="5498"/>
                    <a:pt x="255" y="5891"/>
                    <a:pt x="872" y="6676"/>
                  </a:cubicBezTo>
                  <a:cubicBezTo>
                    <a:pt x="872" y="7069"/>
                    <a:pt x="255" y="6676"/>
                    <a:pt x="255" y="7069"/>
                  </a:cubicBezTo>
                  <a:cubicBezTo>
                    <a:pt x="255" y="7462"/>
                    <a:pt x="2107" y="7462"/>
                    <a:pt x="2107" y="7855"/>
                  </a:cubicBezTo>
                  <a:cubicBezTo>
                    <a:pt x="2724" y="8247"/>
                    <a:pt x="2724" y="8640"/>
                    <a:pt x="2724" y="8640"/>
                  </a:cubicBezTo>
                  <a:cubicBezTo>
                    <a:pt x="3341" y="9425"/>
                    <a:pt x="3958" y="9818"/>
                    <a:pt x="4575" y="10604"/>
                  </a:cubicBezTo>
                  <a:cubicBezTo>
                    <a:pt x="5192" y="11782"/>
                    <a:pt x="6427" y="12960"/>
                    <a:pt x="7044" y="14138"/>
                  </a:cubicBezTo>
                  <a:cubicBezTo>
                    <a:pt x="7661" y="14531"/>
                    <a:pt x="10129" y="15709"/>
                    <a:pt x="8895" y="16102"/>
                  </a:cubicBezTo>
                  <a:cubicBezTo>
                    <a:pt x="9512" y="16495"/>
                    <a:pt x="8895" y="16495"/>
                    <a:pt x="9512" y="16887"/>
                  </a:cubicBezTo>
                  <a:cubicBezTo>
                    <a:pt x="10129" y="16887"/>
                    <a:pt x="10747" y="17280"/>
                    <a:pt x="11364" y="17673"/>
                  </a:cubicBezTo>
                  <a:cubicBezTo>
                    <a:pt x="13215" y="18065"/>
                    <a:pt x="14449" y="18851"/>
                    <a:pt x="16301" y="19636"/>
                  </a:cubicBezTo>
                  <a:cubicBezTo>
                    <a:pt x="16301" y="20029"/>
                    <a:pt x="16918" y="20029"/>
                    <a:pt x="17535" y="20422"/>
                  </a:cubicBezTo>
                  <a:cubicBezTo>
                    <a:pt x="17535" y="20422"/>
                    <a:pt x="17535" y="20815"/>
                    <a:pt x="18152" y="20815"/>
                  </a:cubicBezTo>
                  <a:cubicBezTo>
                    <a:pt x="18769" y="21207"/>
                    <a:pt x="19387" y="21600"/>
                    <a:pt x="20004" y="21207"/>
                  </a:cubicBezTo>
                  <a:cubicBezTo>
                    <a:pt x="20621" y="21207"/>
                    <a:pt x="20004" y="21207"/>
                    <a:pt x="20004" y="20815"/>
                  </a:cubicBezTo>
                  <a:cubicBezTo>
                    <a:pt x="20004" y="20815"/>
                    <a:pt x="20621" y="20815"/>
                    <a:pt x="20621" y="20422"/>
                  </a:cubicBezTo>
                  <a:cubicBezTo>
                    <a:pt x="20621" y="20422"/>
                    <a:pt x="20621" y="20422"/>
                    <a:pt x="20621" y="20029"/>
                  </a:cubicBezTo>
                  <a:cubicBezTo>
                    <a:pt x="20621" y="20029"/>
                    <a:pt x="20621" y="20029"/>
                    <a:pt x="20621" y="20029"/>
                  </a:cubicBezTo>
                  <a:cubicBezTo>
                    <a:pt x="20621" y="19636"/>
                    <a:pt x="21238" y="19636"/>
                    <a:pt x="21238" y="19244"/>
                  </a:cubicBezTo>
                  <a:cubicBezTo>
                    <a:pt x="21238" y="19244"/>
                    <a:pt x="21238" y="19244"/>
                    <a:pt x="21238" y="1924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59" name="Shape">
              <a:extLst>
                <a:ext uri="{FF2B5EF4-FFF2-40B4-BE49-F238E27FC236}">
                  <a16:creationId xmlns:a16="http://schemas.microsoft.com/office/drawing/2014/main" id="{7E4F084C-0C95-4E4B-8D8A-F5874D2FC77C}"/>
                </a:ext>
              </a:extLst>
            </p:cNvPr>
            <p:cNvSpPr/>
            <p:nvPr/>
          </p:nvSpPr>
          <p:spPr>
            <a:xfrm>
              <a:off x="1966229" y="3272802"/>
              <a:ext cx="151373" cy="149190"/>
            </a:xfrm>
            <a:custGeom>
              <a:avLst/>
              <a:gdLst/>
              <a:ahLst/>
              <a:cxnLst>
                <a:cxn ang="0">
                  <a:pos x="wd2" y="hd2"/>
                </a:cxn>
                <a:cxn ang="5400000">
                  <a:pos x="wd2" y="hd2"/>
                </a:cxn>
                <a:cxn ang="10800000">
                  <a:pos x="wd2" y="hd2"/>
                </a:cxn>
                <a:cxn ang="16200000">
                  <a:pos x="wd2" y="hd2"/>
                </a:cxn>
              </a:cxnLst>
              <a:rect l="0" t="0" r="r" b="b"/>
              <a:pathLst>
                <a:path w="20917" h="21304" extrusionOk="0">
                  <a:moveTo>
                    <a:pt x="19978" y="12664"/>
                  </a:moveTo>
                  <a:cubicBezTo>
                    <a:pt x="20917" y="12664"/>
                    <a:pt x="20917" y="12664"/>
                    <a:pt x="20917" y="12664"/>
                  </a:cubicBezTo>
                  <a:cubicBezTo>
                    <a:pt x="19978" y="11800"/>
                    <a:pt x="19978" y="11800"/>
                    <a:pt x="19039" y="11800"/>
                  </a:cubicBezTo>
                  <a:cubicBezTo>
                    <a:pt x="18100" y="12664"/>
                    <a:pt x="18100" y="11800"/>
                    <a:pt x="17160" y="10936"/>
                  </a:cubicBezTo>
                  <a:cubicBezTo>
                    <a:pt x="17160" y="10072"/>
                    <a:pt x="17160" y="9208"/>
                    <a:pt x="16221" y="8344"/>
                  </a:cubicBezTo>
                  <a:cubicBezTo>
                    <a:pt x="16221" y="7480"/>
                    <a:pt x="16221" y="8344"/>
                    <a:pt x="15282" y="7480"/>
                  </a:cubicBezTo>
                  <a:cubicBezTo>
                    <a:pt x="15282" y="7480"/>
                    <a:pt x="15282" y="7480"/>
                    <a:pt x="15282" y="7480"/>
                  </a:cubicBezTo>
                  <a:cubicBezTo>
                    <a:pt x="14343" y="7480"/>
                    <a:pt x="14343" y="7480"/>
                    <a:pt x="14343" y="7480"/>
                  </a:cubicBezTo>
                  <a:cubicBezTo>
                    <a:pt x="13404" y="7480"/>
                    <a:pt x="12465" y="7480"/>
                    <a:pt x="11526" y="7480"/>
                  </a:cubicBezTo>
                  <a:cubicBezTo>
                    <a:pt x="11526" y="7480"/>
                    <a:pt x="11526" y="7480"/>
                    <a:pt x="10587" y="6616"/>
                  </a:cubicBezTo>
                  <a:cubicBezTo>
                    <a:pt x="10587" y="5752"/>
                    <a:pt x="11526" y="4888"/>
                    <a:pt x="10587" y="4024"/>
                  </a:cubicBezTo>
                  <a:cubicBezTo>
                    <a:pt x="10587" y="3160"/>
                    <a:pt x="10587" y="3160"/>
                    <a:pt x="10587" y="3160"/>
                  </a:cubicBezTo>
                  <a:cubicBezTo>
                    <a:pt x="9647" y="2296"/>
                    <a:pt x="9647" y="1432"/>
                    <a:pt x="9647" y="1432"/>
                  </a:cubicBezTo>
                  <a:cubicBezTo>
                    <a:pt x="8708" y="-296"/>
                    <a:pt x="6830" y="-296"/>
                    <a:pt x="4952" y="568"/>
                  </a:cubicBezTo>
                  <a:cubicBezTo>
                    <a:pt x="4013" y="568"/>
                    <a:pt x="1195" y="568"/>
                    <a:pt x="1195" y="1432"/>
                  </a:cubicBezTo>
                  <a:cubicBezTo>
                    <a:pt x="256" y="1432"/>
                    <a:pt x="256" y="3160"/>
                    <a:pt x="256" y="4024"/>
                  </a:cubicBezTo>
                  <a:cubicBezTo>
                    <a:pt x="256" y="4888"/>
                    <a:pt x="256" y="5752"/>
                    <a:pt x="256" y="6616"/>
                  </a:cubicBezTo>
                  <a:cubicBezTo>
                    <a:pt x="-683" y="8344"/>
                    <a:pt x="1195" y="8344"/>
                    <a:pt x="2134" y="10072"/>
                  </a:cubicBezTo>
                  <a:cubicBezTo>
                    <a:pt x="3074" y="10072"/>
                    <a:pt x="4013" y="10936"/>
                    <a:pt x="4952" y="11800"/>
                  </a:cubicBezTo>
                  <a:cubicBezTo>
                    <a:pt x="6830" y="12664"/>
                    <a:pt x="8708" y="13528"/>
                    <a:pt x="10587" y="14392"/>
                  </a:cubicBezTo>
                  <a:cubicBezTo>
                    <a:pt x="10587" y="14392"/>
                    <a:pt x="12465" y="15256"/>
                    <a:pt x="13404" y="16120"/>
                  </a:cubicBezTo>
                  <a:cubicBezTo>
                    <a:pt x="13404" y="16984"/>
                    <a:pt x="12465" y="17848"/>
                    <a:pt x="11526" y="18712"/>
                  </a:cubicBezTo>
                  <a:cubicBezTo>
                    <a:pt x="11526" y="18712"/>
                    <a:pt x="12465" y="18712"/>
                    <a:pt x="11526" y="19576"/>
                  </a:cubicBezTo>
                  <a:cubicBezTo>
                    <a:pt x="11526" y="19576"/>
                    <a:pt x="11526" y="19576"/>
                    <a:pt x="11526" y="19576"/>
                  </a:cubicBezTo>
                  <a:cubicBezTo>
                    <a:pt x="11526" y="20440"/>
                    <a:pt x="11526" y="20440"/>
                    <a:pt x="11526" y="20440"/>
                  </a:cubicBezTo>
                  <a:cubicBezTo>
                    <a:pt x="12465" y="21304"/>
                    <a:pt x="14343" y="21304"/>
                    <a:pt x="15282" y="21304"/>
                  </a:cubicBezTo>
                  <a:cubicBezTo>
                    <a:pt x="15282" y="21304"/>
                    <a:pt x="16221" y="21304"/>
                    <a:pt x="16221" y="21304"/>
                  </a:cubicBezTo>
                  <a:cubicBezTo>
                    <a:pt x="16221" y="21304"/>
                    <a:pt x="16221" y="21304"/>
                    <a:pt x="17160" y="21304"/>
                  </a:cubicBezTo>
                  <a:cubicBezTo>
                    <a:pt x="17160" y="21304"/>
                    <a:pt x="17160" y="20440"/>
                    <a:pt x="17160" y="20440"/>
                  </a:cubicBezTo>
                  <a:cubicBezTo>
                    <a:pt x="18100" y="20440"/>
                    <a:pt x="18100" y="21304"/>
                    <a:pt x="18100" y="20440"/>
                  </a:cubicBezTo>
                  <a:cubicBezTo>
                    <a:pt x="19039" y="20440"/>
                    <a:pt x="19039" y="20440"/>
                    <a:pt x="19039" y="19576"/>
                  </a:cubicBezTo>
                  <a:cubicBezTo>
                    <a:pt x="19978" y="18712"/>
                    <a:pt x="19978" y="18712"/>
                    <a:pt x="19978" y="16984"/>
                  </a:cubicBezTo>
                  <a:cubicBezTo>
                    <a:pt x="19978" y="16120"/>
                    <a:pt x="20917" y="13528"/>
                    <a:pt x="19978" y="126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0" name="Shape">
              <a:extLst>
                <a:ext uri="{FF2B5EF4-FFF2-40B4-BE49-F238E27FC236}">
                  <a16:creationId xmlns:a16="http://schemas.microsoft.com/office/drawing/2014/main" id="{6B79B640-7156-4A44-A1E0-1DFB246342BD}"/>
                </a:ext>
              </a:extLst>
            </p:cNvPr>
            <p:cNvSpPr/>
            <p:nvPr/>
          </p:nvSpPr>
          <p:spPr>
            <a:xfrm>
              <a:off x="5554414" y="2973009"/>
              <a:ext cx="267420" cy="144938"/>
            </a:xfrm>
            <a:custGeom>
              <a:avLst/>
              <a:gdLst/>
              <a:ahLst/>
              <a:cxnLst>
                <a:cxn ang="0">
                  <a:pos x="wd2" y="hd2"/>
                </a:cxn>
                <a:cxn ang="5400000">
                  <a:pos x="wd2" y="hd2"/>
                </a:cxn>
                <a:cxn ang="10800000">
                  <a:pos x="wd2" y="hd2"/>
                </a:cxn>
                <a:cxn ang="16200000">
                  <a:pos x="wd2" y="hd2"/>
                </a:cxn>
              </a:cxnLst>
              <a:rect l="0" t="0" r="r" b="b"/>
              <a:pathLst>
                <a:path w="21300" h="20696" extrusionOk="0">
                  <a:moveTo>
                    <a:pt x="3480" y="14864"/>
                  </a:moveTo>
                  <a:cubicBezTo>
                    <a:pt x="3480" y="14864"/>
                    <a:pt x="3480" y="14864"/>
                    <a:pt x="2940" y="14864"/>
                  </a:cubicBezTo>
                  <a:cubicBezTo>
                    <a:pt x="3480" y="14864"/>
                    <a:pt x="3480" y="15728"/>
                    <a:pt x="3480" y="15728"/>
                  </a:cubicBezTo>
                  <a:cubicBezTo>
                    <a:pt x="3480" y="15728"/>
                    <a:pt x="3480" y="15728"/>
                    <a:pt x="3480" y="14864"/>
                  </a:cubicBezTo>
                  <a:close/>
                  <a:moveTo>
                    <a:pt x="3480" y="14864"/>
                  </a:moveTo>
                  <a:cubicBezTo>
                    <a:pt x="3480" y="14864"/>
                    <a:pt x="3480" y="14864"/>
                    <a:pt x="3480" y="14864"/>
                  </a:cubicBezTo>
                  <a:cubicBezTo>
                    <a:pt x="3480" y="14864"/>
                    <a:pt x="4020" y="14864"/>
                    <a:pt x="3480" y="14864"/>
                  </a:cubicBezTo>
                  <a:close/>
                  <a:moveTo>
                    <a:pt x="21300" y="10544"/>
                  </a:moveTo>
                  <a:cubicBezTo>
                    <a:pt x="21300" y="9680"/>
                    <a:pt x="20760" y="8816"/>
                    <a:pt x="20760" y="8816"/>
                  </a:cubicBezTo>
                  <a:cubicBezTo>
                    <a:pt x="20220" y="7952"/>
                    <a:pt x="20220" y="7952"/>
                    <a:pt x="19680" y="7088"/>
                  </a:cubicBezTo>
                  <a:cubicBezTo>
                    <a:pt x="19680" y="7952"/>
                    <a:pt x="19680" y="7952"/>
                    <a:pt x="19680" y="8816"/>
                  </a:cubicBezTo>
                  <a:cubicBezTo>
                    <a:pt x="20220" y="8816"/>
                    <a:pt x="20220" y="9680"/>
                    <a:pt x="20220" y="9680"/>
                  </a:cubicBezTo>
                  <a:cubicBezTo>
                    <a:pt x="20760" y="9680"/>
                    <a:pt x="20220" y="10544"/>
                    <a:pt x="20760" y="10544"/>
                  </a:cubicBezTo>
                  <a:cubicBezTo>
                    <a:pt x="20760" y="10544"/>
                    <a:pt x="21300" y="10544"/>
                    <a:pt x="21300" y="10544"/>
                  </a:cubicBezTo>
                  <a:cubicBezTo>
                    <a:pt x="21300" y="10544"/>
                    <a:pt x="21300" y="10544"/>
                    <a:pt x="21300" y="10544"/>
                  </a:cubicBezTo>
                  <a:close/>
                  <a:moveTo>
                    <a:pt x="19680" y="7088"/>
                  </a:moveTo>
                  <a:cubicBezTo>
                    <a:pt x="19680" y="6224"/>
                    <a:pt x="19680" y="6224"/>
                    <a:pt x="19680" y="6224"/>
                  </a:cubicBezTo>
                  <a:cubicBezTo>
                    <a:pt x="19680" y="6224"/>
                    <a:pt x="19680" y="7088"/>
                    <a:pt x="19680" y="7088"/>
                  </a:cubicBezTo>
                  <a:cubicBezTo>
                    <a:pt x="19680" y="7088"/>
                    <a:pt x="19680" y="7088"/>
                    <a:pt x="19680" y="7088"/>
                  </a:cubicBezTo>
                  <a:close/>
                  <a:moveTo>
                    <a:pt x="16440" y="6224"/>
                  </a:moveTo>
                  <a:cubicBezTo>
                    <a:pt x="16440" y="6224"/>
                    <a:pt x="16440" y="5360"/>
                    <a:pt x="16440" y="5360"/>
                  </a:cubicBezTo>
                  <a:cubicBezTo>
                    <a:pt x="16440" y="4496"/>
                    <a:pt x="16440" y="4496"/>
                    <a:pt x="16440" y="4496"/>
                  </a:cubicBezTo>
                  <a:cubicBezTo>
                    <a:pt x="15900" y="4496"/>
                    <a:pt x="15900" y="4496"/>
                    <a:pt x="15900" y="4496"/>
                  </a:cubicBezTo>
                  <a:cubicBezTo>
                    <a:pt x="15900" y="4496"/>
                    <a:pt x="15900" y="4496"/>
                    <a:pt x="15900" y="4496"/>
                  </a:cubicBezTo>
                  <a:cubicBezTo>
                    <a:pt x="15360" y="4496"/>
                    <a:pt x="15360" y="3632"/>
                    <a:pt x="15360" y="4496"/>
                  </a:cubicBezTo>
                  <a:cubicBezTo>
                    <a:pt x="15360" y="4496"/>
                    <a:pt x="15900" y="5360"/>
                    <a:pt x="15360" y="6224"/>
                  </a:cubicBezTo>
                  <a:cubicBezTo>
                    <a:pt x="15360" y="6224"/>
                    <a:pt x="14820" y="6224"/>
                    <a:pt x="14820" y="6224"/>
                  </a:cubicBezTo>
                  <a:cubicBezTo>
                    <a:pt x="14820" y="6224"/>
                    <a:pt x="14820" y="7088"/>
                    <a:pt x="14280" y="7088"/>
                  </a:cubicBezTo>
                  <a:cubicBezTo>
                    <a:pt x="14280" y="7088"/>
                    <a:pt x="13740" y="7088"/>
                    <a:pt x="13740" y="7088"/>
                  </a:cubicBezTo>
                  <a:cubicBezTo>
                    <a:pt x="13200" y="7088"/>
                    <a:pt x="13200" y="7088"/>
                    <a:pt x="13200" y="6224"/>
                  </a:cubicBezTo>
                  <a:cubicBezTo>
                    <a:pt x="13200" y="7088"/>
                    <a:pt x="13200" y="5360"/>
                    <a:pt x="13200" y="6224"/>
                  </a:cubicBezTo>
                  <a:cubicBezTo>
                    <a:pt x="13200" y="7088"/>
                    <a:pt x="13200" y="7088"/>
                    <a:pt x="12660" y="7088"/>
                  </a:cubicBezTo>
                  <a:cubicBezTo>
                    <a:pt x="12120" y="7952"/>
                    <a:pt x="11580" y="7088"/>
                    <a:pt x="11040" y="7088"/>
                  </a:cubicBezTo>
                  <a:cubicBezTo>
                    <a:pt x="9960" y="7952"/>
                    <a:pt x="11580" y="8816"/>
                    <a:pt x="12120" y="8816"/>
                  </a:cubicBezTo>
                  <a:cubicBezTo>
                    <a:pt x="12120" y="8816"/>
                    <a:pt x="12120" y="8816"/>
                    <a:pt x="12120" y="8816"/>
                  </a:cubicBezTo>
                  <a:cubicBezTo>
                    <a:pt x="12660" y="8816"/>
                    <a:pt x="12660" y="9680"/>
                    <a:pt x="12660" y="9680"/>
                  </a:cubicBezTo>
                  <a:cubicBezTo>
                    <a:pt x="12660" y="9680"/>
                    <a:pt x="13200" y="9680"/>
                    <a:pt x="13740" y="9680"/>
                  </a:cubicBezTo>
                  <a:cubicBezTo>
                    <a:pt x="13740" y="8816"/>
                    <a:pt x="14280" y="8816"/>
                    <a:pt x="14820" y="7952"/>
                  </a:cubicBezTo>
                  <a:cubicBezTo>
                    <a:pt x="14820" y="7952"/>
                    <a:pt x="15360" y="7952"/>
                    <a:pt x="15360" y="7952"/>
                  </a:cubicBezTo>
                  <a:cubicBezTo>
                    <a:pt x="15360" y="7088"/>
                    <a:pt x="15900" y="7952"/>
                    <a:pt x="15900" y="7088"/>
                  </a:cubicBezTo>
                  <a:cubicBezTo>
                    <a:pt x="16440" y="7088"/>
                    <a:pt x="15900" y="6224"/>
                    <a:pt x="16440" y="6224"/>
                  </a:cubicBezTo>
                  <a:close/>
                  <a:moveTo>
                    <a:pt x="13200" y="20048"/>
                  </a:moveTo>
                  <a:cubicBezTo>
                    <a:pt x="13200" y="19184"/>
                    <a:pt x="12660" y="19184"/>
                    <a:pt x="12120" y="19184"/>
                  </a:cubicBezTo>
                  <a:cubicBezTo>
                    <a:pt x="12120" y="18320"/>
                    <a:pt x="12120" y="18320"/>
                    <a:pt x="12660" y="18320"/>
                  </a:cubicBezTo>
                  <a:cubicBezTo>
                    <a:pt x="12120" y="18320"/>
                    <a:pt x="12120" y="18320"/>
                    <a:pt x="11580" y="17456"/>
                  </a:cubicBezTo>
                  <a:cubicBezTo>
                    <a:pt x="11580" y="17456"/>
                    <a:pt x="11580" y="17456"/>
                    <a:pt x="11580" y="16592"/>
                  </a:cubicBezTo>
                  <a:cubicBezTo>
                    <a:pt x="11580" y="16592"/>
                    <a:pt x="11580" y="16592"/>
                    <a:pt x="11040" y="16592"/>
                  </a:cubicBezTo>
                  <a:cubicBezTo>
                    <a:pt x="10500" y="16592"/>
                    <a:pt x="11040" y="16592"/>
                    <a:pt x="10500" y="15728"/>
                  </a:cubicBezTo>
                  <a:cubicBezTo>
                    <a:pt x="10500" y="14864"/>
                    <a:pt x="10500" y="14000"/>
                    <a:pt x="9960" y="14000"/>
                  </a:cubicBezTo>
                  <a:cubicBezTo>
                    <a:pt x="9420" y="13136"/>
                    <a:pt x="8340" y="12272"/>
                    <a:pt x="8880" y="10544"/>
                  </a:cubicBezTo>
                  <a:cubicBezTo>
                    <a:pt x="8880" y="9680"/>
                    <a:pt x="9960" y="10544"/>
                    <a:pt x="9960" y="10544"/>
                  </a:cubicBezTo>
                  <a:cubicBezTo>
                    <a:pt x="10500" y="9680"/>
                    <a:pt x="9420" y="8816"/>
                    <a:pt x="8880" y="8816"/>
                  </a:cubicBezTo>
                  <a:cubicBezTo>
                    <a:pt x="8340" y="7952"/>
                    <a:pt x="7260" y="7952"/>
                    <a:pt x="7260" y="7088"/>
                  </a:cubicBezTo>
                  <a:cubicBezTo>
                    <a:pt x="6720" y="7088"/>
                    <a:pt x="7260" y="6224"/>
                    <a:pt x="7260" y="5360"/>
                  </a:cubicBezTo>
                  <a:cubicBezTo>
                    <a:pt x="6720" y="4496"/>
                    <a:pt x="6720" y="4496"/>
                    <a:pt x="6180" y="4496"/>
                  </a:cubicBezTo>
                  <a:cubicBezTo>
                    <a:pt x="6180" y="3632"/>
                    <a:pt x="5640" y="3632"/>
                    <a:pt x="5100" y="2768"/>
                  </a:cubicBezTo>
                  <a:cubicBezTo>
                    <a:pt x="5100" y="2768"/>
                    <a:pt x="5100" y="2768"/>
                    <a:pt x="4560" y="2768"/>
                  </a:cubicBezTo>
                  <a:cubicBezTo>
                    <a:pt x="4020" y="2768"/>
                    <a:pt x="4020" y="1904"/>
                    <a:pt x="3480" y="1904"/>
                  </a:cubicBezTo>
                  <a:cubicBezTo>
                    <a:pt x="2940" y="1904"/>
                    <a:pt x="780" y="-688"/>
                    <a:pt x="780" y="176"/>
                  </a:cubicBezTo>
                  <a:cubicBezTo>
                    <a:pt x="240" y="1040"/>
                    <a:pt x="240" y="2768"/>
                    <a:pt x="240" y="3632"/>
                  </a:cubicBezTo>
                  <a:cubicBezTo>
                    <a:pt x="240" y="5360"/>
                    <a:pt x="240" y="7088"/>
                    <a:pt x="240" y="7952"/>
                  </a:cubicBezTo>
                  <a:cubicBezTo>
                    <a:pt x="240" y="10544"/>
                    <a:pt x="240" y="11408"/>
                    <a:pt x="240" y="13136"/>
                  </a:cubicBezTo>
                  <a:cubicBezTo>
                    <a:pt x="240" y="14000"/>
                    <a:pt x="-300" y="16592"/>
                    <a:pt x="240" y="16592"/>
                  </a:cubicBezTo>
                  <a:cubicBezTo>
                    <a:pt x="240" y="16592"/>
                    <a:pt x="780" y="16592"/>
                    <a:pt x="780" y="16592"/>
                  </a:cubicBezTo>
                  <a:cubicBezTo>
                    <a:pt x="1320" y="16592"/>
                    <a:pt x="1320" y="16592"/>
                    <a:pt x="1860" y="16592"/>
                  </a:cubicBezTo>
                  <a:cubicBezTo>
                    <a:pt x="2400" y="17456"/>
                    <a:pt x="2400" y="17456"/>
                    <a:pt x="2940" y="16592"/>
                  </a:cubicBezTo>
                  <a:cubicBezTo>
                    <a:pt x="3480" y="16592"/>
                    <a:pt x="3480" y="16592"/>
                    <a:pt x="3480" y="15728"/>
                  </a:cubicBezTo>
                  <a:cubicBezTo>
                    <a:pt x="2940" y="14864"/>
                    <a:pt x="2940" y="14864"/>
                    <a:pt x="2400" y="14864"/>
                  </a:cubicBezTo>
                  <a:cubicBezTo>
                    <a:pt x="2400" y="14864"/>
                    <a:pt x="2400" y="14864"/>
                    <a:pt x="1860" y="14864"/>
                  </a:cubicBezTo>
                  <a:cubicBezTo>
                    <a:pt x="1860" y="14864"/>
                    <a:pt x="1860" y="14000"/>
                    <a:pt x="1860" y="14000"/>
                  </a:cubicBezTo>
                  <a:cubicBezTo>
                    <a:pt x="1860" y="14000"/>
                    <a:pt x="1860" y="14864"/>
                    <a:pt x="2400" y="14864"/>
                  </a:cubicBezTo>
                  <a:cubicBezTo>
                    <a:pt x="2400" y="14864"/>
                    <a:pt x="2400" y="14864"/>
                    <a:pt x="2400" y="14864"/>
                  </a:cubicBezTo>
                  <a:cubicBezTo>
                    <a:pt x="2940" y="14864"/>
                    <a:pt x="3480" y="14864"/>
                    <a:pt x="4020" y="14000"/>
                  </a:cubicBezTo>
                  <a:cubicBezTo>
                    <a:pt x="3480" y="14000"/>
                    <a:pt x="3480" y="14000"/>
                    <a:pt x="3480" y="14000"/>
                  </a:cubicBezTo>
                  <a:cubicBezTo>
                    <a:pt x="4020" y="14000"/>
                    <a:pt x="4020" y="14000"/>
                    <a:pt x="4020" y="14000"/>
                  </a:cubicBezTo>
                  <a:cubicBezTo>
                    <a:pt x="4020" y="14000"/>
                    <a:pt x="4020" y="14000"/>
                    <a:pt x="4020" y="14000"/>
                  </a:cubicBezTo>
                  <a:cubicBezTo>
                    <a:pt x="4020" y="14000"/>
                    <a:pt x="4020" y="14000"/>
                    <a:pt x="4020" y="14000"/>
                  </a:cubicBezTo>
                  <a:cubicBezTo>
                    <a:pt x="4020" y="13136"/>
                    <a:pt x="4020" y="13136"/>
                    <a:pt x="4020" y="12272"/>
                  </a:cubicBezTo>
                  <a:cubicBezTo>
                    <a:pt x="4020" y="13136"/>
                    <a:pt x="4020" y="13136"/>
                    <a:pt x="4560" y="13136"/>
                  </a:cubicBezTo>
                  <a:cubicBezTo>
                    <a:pt x="4560" y="13136"/>
                    <a:pt x="4560" y="13136"/>
                    <a:pt x="5100" y="13136"/>
                  </a:cubicBezTo>
                  <a:cubicBezTo>
                    <a:pt x="5100" y="13136"/>
                    <a:pt x="5100" y="13136"/>
                    <a:pt x="5100" y="13136"/>
                  </a:cubicBezTo>
                  <a:cubicBezTo>
                    <a:pt x="5100" y="13136"/>
                    <a:pt x="5640" y="13136"/>
                    <a:pt x="5640" y="13136"/>
                  </a:cubicBezTo>
                  <a:cubicBezTo>
                    <a:pt x="5640" y="14000"/>
                    <a:pt x="6720" y="14000"/>
                    <a:pt x="7260" y="14000"/>
                  </a:cubicBezTo>
                  <a:cubicBezTo>
                    <a:pt x="7800" y="14864"/>
                    <a:pt x="7800" y="16592"/>
                    <a:pt x="8340" y="16592"/>
                  </a:cubicBezTo>
                  <a:cubicBezTo>
                    <a:pt x="8340" y="17456"/>
                    <a:pt x="8880" y="18320"/>
                    <a:pt x="9420" y="19184"/>
                  </a:cubicBezTo>
                  <a:cubicBezTo>
                    <a:pt x="9420" y="19184"/>
                    <a:pt x="10500" y="19184"/>
                    <a:pt x="11040" y="19184"/>
                  </a:cubicBezTo>
                  <a:cubicBezTo>
                    <a:pt x="11040" y="20048"/>
                    <a:pt x="11580" y="20048"/>
                    <a:pt x="12120" y="20048"/>
                  </a:cubicBezTo>
                  <a:cubicBezTo>
                    <a:pt x="12120" y="20048"/>
                    <a:pt x="12120" y="20048"/>
                    <a:pt x="12660" y="20048"/>
                  </a:cubicBezTo>
                  <a:cubicBezTo>
                    <a:pt x="12660" y="20912"/>
                    <a:pt x="13740" y="20912"/>
                    <a:pt x="13200" y="20048"/>
                  </a:cubicBezTo>
                  <a:cubicBezTo>
                    <a:pt x="13200" y="20048"/>
                    <a:pt x="13740" y="20048"/>
                    <a:pt x="13740" y="19184"/>
                  </a:cubicBezTo>
                  <a:cubicBezTo>
                    <a:pt x="13740" y="19184"/>
                    <a:pt x="13740" y="20048"/>
                    <a:pt x="13200" y="20048"/>
                  </a:cubicBezTo>
                  <a:close/>
                  <a:moveTo>
                    <a:pt x="17520" y="3632"/>
                  </a:moveTo>
                  <a:cubicBezTo>
                    <a:pt x="16440" y="2768"/>
                    <a:pt x="15360" y="1040"/>
                    <a:pt x="14280" y="176"/>
                  </a:cubicBezTo>
                  <a:cubicBezTo>
                    <a:pt x="14280" y="176"/>
                    <a:pt x="14280" y="176"/>
                    <a:pt x="14280" y="176"/>
                  </a:cubicBezTo>
                  <a:cubicBezTo>
                    <a:pt x="14820" y="176"/>
                    <a:pt x="15900" y="1904"/>
                    <a:pt x="16440" y="1904"/>
                  </a:cubicBezTo>
                  <a:cubicBezTo>
                    <a:pt x="16980" y="3632"/>
                    <a:pt x="16980" y="4496"/>
                    <a:pt x="17520" y="5360"/>
                  </a:cubicBezTo>
                  <a:cubicBezTo>
                    <a:pt x="17520" y="5360"/>
                    <a:pt x="17520" y="4496"/>
                    <a:pt x="17520" y="363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1" name="Shape">
              <a:extLst>
                <a:ext uri="{FF2B5EF4-FFF2-40B4-BE49-F238E27FC236}">
                  <a16:creationId xmlns:a16="http://schemas.microsoft.com/office/drawing/2014/main" id="{701B2B79-C314-4081-8FA2-2ECE731261CC}"/>
                </a:ext>
              </a:extLst>
            </p:cNvPr>
            <p:cNvSpPr/>
            <p:nvPr/>
          </p:nvSpPr>
          <p:spPr>
            <a:xfrm>
              <a:off x="1575230" y="2752831"/>
              <a:ext cx="108948" cy="46115"/>
            </a:xfrm>
            <a:custGeom>
              <a:avLst/>
              <a:gdLst/>
              <a:ahLst/>
              <a:cxnLst>
                <a:cxn ang="0">
                  <a:pos x="wd2" y="hd2"/>
                </a:cxn>
                <a:cxn ang="5400000">
                  <a:pos x="wd2" y="hd2"/>
                </a:cxn>
                <a:cxn ang="10800000">
                  <a:pos x="wd2" y="hd2"/>
                </a:cxn>
                <a:cxn ang="16200000">
                  <a:pos x="wd2" y="hd2"/>
                </a:cxn>
              </a:cxnLst>
              <a:rect l="0" t="0" r="r" b="b"/>
              <a:pathLst>
                <a:path w="21600" h="20925" extrusionOk="0">
                  <a:moveTo>
                    <a:pt x="4050" y="2025"/>
                  </a:moveTo>
                  <a:cubicBezTo>
                    <a:pt x="4050" y="2025"/>
                    <a:pt x="4050" y="2025"/>
                    <a:pt x="4050" y="2025"/>
                  </a:cubicBezTo>
                  <a:cubicBezTo>
                    <a:pt x="4050" y="2025"/>
                    <a:pt x="4050" y="2025"/>
                    <a:pt x="4050" y="2025"/>
                  </a:cubicBezTo>
                  <a:close/>
                  <a:moveTo>
                    <a:pt x="21600" y="12825"/>
                  </a:moveTo>
                  <a:cubicBezTo>
                    <a:pt x="20250" y="12825"/>
                    <a:pt x="20250" y="10125"/>
                    <a:pt x="20250" y="7425"/>
                  </a:cubicBezTo>
                  <a:cubicBezTo>
                    <a:pt x="18900" y="7425"/>
                    <a:pt x="17550" y="2025"/>
                    <a:pt x="16200" y="2025"/>
                  </a:cubicBezTo>
                  <a:cubicBezTo>
                    <a:pt x="16200" y="2025"/>
                    <a:pt x="14850" y="2025"/>
                    <a:pt x="14850" y="2025"/>
                  </a:cubicBezTo>
                  <a:cubicBezTo>
                    <a:pt x="13500" y="-675"/>
                    <a:pt x="13500" y="-675"/>
                    <a:pt x="12150" y="2025"/>
                  </a:cubicBezTo>
                  <a:cubicBezTo>
                    <a:pt x="10800" y="2025"/>
                    <a:pt x="9450" y="4725"/>
                    <a:pt x="8100" y="4725"/>
                  </a:cubicBezTo>
                  <a:cubicBezTo>
                    <a:pt x="8100" y="7425"/>
                    <a:pt x="6750" y="7425"/>
                    <a:pt x="6750" y="7425"/>
                  </a:cubicBezTo>
                  <a:cubicBezTo>
                    <a:pt x="5400" y="7425"/>
                    <a:pt x="5400" y="4725"/>
                    <a:pt x="5400" y="4725"/>
                  </a:cubicBezTo>
                  <a:cubicBezTo>
                    <a:pt x="5400" y="4725"/>
                    <a:pt x="5400" y="4725"/>
                    <a:pt x="5400" y="4725"/>
                  </a:cubicBezTo>
                  <a:cubicBezTo>
                    <a:pt x="4050" y="4725"/>
                    <a:pt x="2700" y="4725"/>
                    <a:pt x="4050" y="4725"/>
                  </a:cubicBezTo>
                  <a:cubicBezTo>
                    <a:pt x="2700" y="4725"/>
                    <a:pt x="2700" y="2025"/>
                    <a:pt x="2700" y="2025"/>
                  </a:cubicBezTo>
                  <a:cubicBezTo>
                    <a:pt x="2700" y="2025"/>
                    <a:pt x="1350" y="-675"/>
                    <a:pt x="1350" y="2025"/>
                  </a:cubicBezTo>
                  <a:cubicBezTo>
                    <a:pt x="1350" y="2025"/>
                    <a:pt x="1350" y="2025"/>
                    <a:pt x="1350" y="4725"/>
                  </a:cubicBezTo>
                  <a:cubicBezTo>
                    <a:pt x="1350" y="4725"/>
                    <a:pt x="1350" y="4725"/>
                    <a:pt x="1350" y="4725"/>
                  </a:cubicBezTo>
                  <a:cubicBezTo>
                    <a:pt x="1350" y="7425"/>
                    <a:pt x="1350" y="7425"/>
                    <a:pt x="1350" y="7425"/>
                  </a:cubicBezTo>
                  <a:cubicBezTo>
                    <a:pt x="1350" y="7425"/>
                    <a:pt x="1350" y="7425"/>
                    <a:pt x="1350" y="10125"/>
                  </a:cubicBezTo>
                  <a:cubicBezTo>
                    <a:pt x="1350" y="10125"/>
                    <a:pt x="0" y="10125"/>
                    <a:pt x="0" y="10125"/>
                  </a:cubicBezTo>
                  <a:cubicBezTo>
                    <a:pt x="0" y="10125"/>
                    <a:pt x="1350" y="12825"/>
                    <a:pt x="1350" y="12825"/>
                  </a:cubicBezTo>
                  <a:cubicBezTo>
                    <a:pt x="1350" y="10125"/>
                    <a:pt x="2700" y="10125"/>
                    <a:pt x="4050" y="10125"/>
                  </a:cubicBezTo>
                  <a:cubicBezTo>
                    <a:pt x="4050" y="12825"/>
                    <a:pt x="4050" y="10125"/>
                    <a:pt x="5400" y="12825"/>
                  </a:cubicBezTo>
                  <a:cubicBezTo>
                    <a:pt x="5400" y="12825"/>
                    <a:pt x="5400" y="15525"/>
                    <a:pt x="6750" y="15525"/>
                  </a:cubicBezTo>
                  <a:cubicBezTo>
                    <a:pt x="6750" y="15525"/>
                    <a:pt x="6750" y="15525"/>
                    <a:pt x="8100" y="12825"/>
                  </a:cubicBezTo>
                  <a:cubicBezTo>
                    <a:pt x="8100" y="15525"/>
                    <a:pt x="8100" y="18225"/>
                    <a:pt x="8100" y="20925"/>
                  </a:cubicBezTo>
                  <a:cubicBezTo>
                    <a:pt x="8100" y="20925"/>
                    <a:pt x="10800" y="18225"/>
                    <a:pt x="10800" y="18225"/>
                  </a:cubicBezTo>
                  <a:cubicBezTo>
                    <a:pt x="10800" y="15525"/>
                    <a:pt x="10800" y="18225"/>
                    <a:pt x="10800" y="15525"/>
                  </a:cubicBezTo>
                  <a:cubicBezTo>
                    <a:pt x="10800" y="15525"/>
                    <a:pt x="9450" y="12825"/>
                    <a:pt x="9450" y="12825"/>
                  </a:cubicBezTo>
                  <a:cubicBezTo>
                    <a:pt x="9450" y="10125"/>
                    <a:pt x="10800" y="10125"/>
                    <a:pt x="12150" y="7425"/>
                  </a:cubicBezTo>
                  <a:cubicBezTo>
                    <a:pt x="10800" y="7425"/>
                    <a:pt x="13500" y="4725"/>
                    <a:pt x="14850" y="4725"/>
                  </a:cubicBezTo>
                  <a:cubicBezTo>
                    <a:pt x="16200" y="4725"/>
                    <a:pt x="16200" y="7425"/>
                    <a:pt x="17550" y="10125"/>
                  </a:cubicBezTo>
                  <a:cubicBezTo>
                    <a:pt x="17550" y="10125"/>
                    <a:pt x="17550" y="10125"/>
                    <a:pt x="17550" y="10125"/>
                  </a:cubicBezTo>
                  <a:cubicBezTo>
                    <a:pt x="17550" y="10125"/>
                    <a:pt x="17550" y="10125"/>
                    <a:pt x="17550" y="10125"/>
                  </a:cubicBezTo>
                  <a:cubicBezTo>
                    <a:pt x="17550" y="10125"/>
                    <a:pt x="17550" y="10125"/>
                    <a:pt x="17550" y="10125"/>
                  </a:cubicBezTo>
                  <a:cubicBezTo>
                    <a:pt x="18900" y="10125"/>
                    <a:pt x="18900" y="12825"/>
                    <a:pt x="18900" y="12825"/>
                  </a:cubicBezTo>
                  <a:cubicBezTo>
                    <a:pt x="18900" y="12825"/>
                    <a:pt x="17550" y="10125"/>
                    <a:pt x="17550" y="10125"/>
                  </a:cubicBezTo>
                  <a:cubicBezTo>
                    <a:pt x="17550" y="10125"/>
                    <a:pt x="17550" y="12825"/>
                    <a:pt x="16200" y="12825"/>
                  </a:cubicBezTo>
                  <a:cubicBezTo>
                    <a:pt x="17550" y="15525"/>
                    <a:pt x="17550" y="18225"/>
                    <a:pt x="18900" y="18225"/>
                  </a:cubicBezTo>
                  <a:cubicBezTo>
                    <a:pt x="18900" y="18225"/>
                    <a:pt x="18900" y="18225"/>
                    <a:pt x="18900" y="15525"/>
                  </a:cubicBezTo>
                  <a:cubicBezTo>
                    <a:pt x="18900" y="15525"/>
                    <a:pt x="20250" y="15525"/>
                    <a:pt x="20250" y="18225"/>
                  </a:cubicBezTo>
                  <a:cubicBezTo>
                    <a:pt x="20250" y="15525"/>
                    <a:pt x="21600" y="15525"/>
                    <a:pt x="21600" y="128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2" name="Shape">
              <a:extLst>
                <a:ext uri="{FF2B5EF4-FFF2-40B4-BE49-F238E27FC236}">
                  <a16:creationId xmlns:a16="http://schemas.microsoft.com/office/drawing/2014/main" id="{DCB278E1-6A73-4AA5-A7D2-81DB5DDEFEEB}"/>
                </a:ext>
              </a:extLst>
            </p:cNvPr>
            <p:cNvSpPr/>
            <p:nvPr/>
          </p:nvSpPr>
          <p:spPr>
            <a:xfrm>
              <a:off x="3640505" y="2339859"/>
              <a:ext cx="25536" cy="24330"/>
            </a:xfrm>
            <a:custGeom>
              <a:avLst/>
              <a:gdLst/>
              <a:ahLst/>
              <a:cxnLst>
                <a:cxn ang="0">
                  <a:pos x="wd2" y="hd2"/>
                </a:cxn>
                <a:cxn ang="5400000">
                  <a:pos x="wd2" y="hd2"/>
                </a:cxn>
                <a:cxn ang="10800000">
                  <a:pos x="wd2" y="hd2"/>
                </a:cxn>
                <a:cxn ang="16200000">
                  <a:pos x="wd2" y="hd2"/>
                </a:cxn>
              </a:cxnLst>
              <a:rect l="0" t="0" r="r" b="b"/>
              <a:pathLst>
                <a:path w="20250" h="21600" extrusionOk="0">
                  <a:moveTo>
                    <a:pt x="5400" y="16200"/>
                  </a:moveTo>
                  <a:cubicBezTo>
                    <a:pt x="5400" y="16200"/>
                    <a:pt x="0" y="21600"/>
                    <a:pt x="0" y="21600"/>
                  </a:cubicBezTo>
                  <a:cubicBezTo>
                    <a:pt x="5400" y="21600"/>
                    <a:pt x="5400" y="16200"/>
                    <a:pt x="5400" y="16200"/>
                  </a:cubicBezTo>
                  <a:close/>
                  <a:moveTo>
                    <a:pt x="16200" y="10800"/>
                  </a:moveTo>
                  <a:cubicBezTo>
                    <a:pt x="16200" y="5400"/>
                    <a:pt x="16200" y="0"/>
                    <a:pt x="10800" y="0"/>
                  </a:cubicBezTo>
                  <a:cubicBezTo>
                    <a:pt x="10800" y="0"/>
                    <a:pt x="10800" y="10800"/>
                    <a:pt x="10800" y="10800"/>
                  </a:cubicBezTo>
                  <a:cubicBezTo>
                    <a:pt x="10800" y="10800"/>
                    <a:pt x="10800" y="10800"/>
                    <a:pt x="10800" y="10800"/>
                  </a:cubicBezTo>
                  <a:cubicBezTo>
                    <a:pt x="16200" y="10800"/>
                    <a:pt x="16200" y="10800"/>
                    <a:pt x="16200" y="16200"/>
                  </a:cubicBezTo>
                  <a:cubicBezTo>
                    <a:pt x="16200" y="16200"/>
                    <a:pt x="10800" y="16200"/>
                    <a:pt x="10800" y="16200"/>
                  </a:cubicBezTo>
                  <a:cubicBezTo>
                    <a:pt x="10800" y="16200"/>
                    <a:pt x="10800" y="16200"/>
                    <a:pt x="10800" y="21600"/>
                  </a:cubicBezTo>
                  <a:cubicBezTo>
                    <a:pt x="10800" y="21600"/>
                    <a:pt x="16200" y="16200"/>
                    <a:pt x="16200" y="16200"/>
                  </a:cubicBezTo>
                  <a:cubicBezTo>
                    <a:pt x="21600" y="16200"/>
                    <a:pt x="21600" y="10800"/>
                    <a:pt x="162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3" name="Shape">
              <a:extLst>
                <a:ext uri="{FF2B5EF4-FFF2-40B4-BE49-F238E27FC236}">
                  <a16:creationId xmlns:a16="http://schemas.microsoft.com/office/drawing/2014/main" id="{F652912E-8F44-4E47-B687-7E42FDF13F8D}"/>
                </a:ext>
              </a:extLst>
            </p:cNvPr>
            <p:cNvSpPr/>
            <p:nvPr/>
          </p:nvSpPr>
          <p:spPr>
            <a:xfrm>
              <a:off x="4101166" y="2261581"/>
              <a:ext cx="253268" cy="235891"/>
            </a:xfrm>
            <a:custGeom>
              <a:avLst/>
              <a:gdLst/>
              <a:ahLst/>
              <a:cxnLst>
                <a:cxn ang="0">
                  <a:pos x="wd2" y="hd2"/>
                </a:cxn>
                <a:cxn ang="5400000">
                  <a:pos x="wd2" y="hd2"/>
                </a:cxn>
                <a:cxn ang="10800000">
                  <a:pos x="wd2" y="hd2"/>
                </a:cxn>
                <a:cxn ang="16200000">
                  <a:pos x="wd2" y="hd2"/>
                </a:cxn>
              </a:cxnLst>
              <a:rect l="0" t="0" r="r" b="b"/>
              <a:pathLst>
                <a:path w="21191" h="21600" extrusionOk="0">
                  <a:moveTo>
                    <a:pt x="21032" y="2769"/>
                  </a:moveTo>
                  <a:cubicBezTo>
                    <a:pt x="21032" y="2769"/>
                    <a:pt x="21032" y="2215"/>
                    <a:pt x="20463" y="2215"/>
                  </a:cubicBezTo>
                  <a:cubicBezTo>
                    <a:pt x="20463" y="1662"/>
                    <a:pt x="20463" y="2215"/>
                    <a:pt x="19895" y="1662"/>
                  </a:cubicBezTo>
                  <a:cubicBezTo>
                    <a:pt x="19895" y="1662"/>
                    <a:pt x="19326" y="1662"/>
                    <a:pt x="19326" y="1662"/>
                  </a:cubicBezTo>
                  <a:cubicBezTo>
                    <a:pt x="19326" y="1662"/>
                    <a:pt x="19326" y="1108"/>
                    <a:pt x="19326" y="1108"/>
                  </a:cubicBezTo>
                  <a:cubicBezTo>
                    <a:pt x="19326" y="554"/>
                    <a:pt x="18758" y="554"/>
                    <a:pt x="18758" y="554"/>
                  </a:cubicBezTo>
                  <a:cubicBezTo>
                    <a:pt x="18758" y="554"/>
                    <a:pt x="18189" y="0"/>
                    <a:pt x="18189" y="0"/>
                  </a:cubicBezTo>
                  <a:cubicBezTo>
                    <a:pt x="18189" y="0"/>
                    <a:pt x="18189" y="0"/>
                    <a:pt x="18189" y="0"/>
                  </a:cubicBezTo>
                  <a:cubicBezTo>
                    <a:pt x="18189" y="0"/>
                    <a:pt x="17621" y="0"/>
                    <a:pt x="17621" y="0"/>
                  </a:cubicBezTo>
                  <a:cubicBezTo>
                    <a:pt x="17053" y="0"/>
                    <a:pt x="17053" y="0"/>
                    <a:pt x="16484" y="0"/>
                  </a:cubicBezTo>
                  <a:cubicBezTo>
                    <a:pt x="15916" y="554"/>
                    <a:pt x="14779" y="0"/>
                    <a:pt x="14211" y="554"/>
                  </a:cubicBezTo>
                  <a:cubicBezTo>
                    <a:pt x="13642" y="554"/>
                    <a:pt x="13074" y="554"/>
                    <a:pt x="13074" y="1108"/>
                  </a:cubicBezTo>
                  <a:cubicBezTo>
                    <a:pt x="12505" y="1662"/>
                    <a:pt x="13074" y="1662"/>
                    <a:pt x="13642" y="2769"/>
                  </a:cubicBezTo>
                  <a:cubicBezTo>
                    <a:pt x="13642" y="2769"/>
                    <a:pt x="13642" y="3877"/>
                    <a:pt x="13074" y="3877"/>
                  </a:cubicBezTo>
                  <a:cubicBezTo>
                    <a:pt x="13074" y="3877"/>
                    <a:pt x="13642" y="4431"/>
                    <a:pt x="13074" y="4431"/>
                  </a:cubicBezTo>
                  <a:cubicBezTo>
                    <a:pt x="13074" y="4985"/>
                    <a:pt x="13074" y="4985"/>
                    <a:pt x="12505" y="4985"/>
                  </a:cubicBezTo>
                  <a:cubicBezTo>
                    <a:pt x="12505" y="4985"/>
                    <a:pt x="11368" y="4431"/>
                    <a:pt x="11937" y="4985"/>
                  </a:cubicBezTo>
                  <a:cubicBezTo>
                    <a:pt x="11937" y="5538"/>
                    <a:pt x="12505" y="5538"/>
                    <a:pt x="11937" y="6092"/>
                  </a:cubicBezTo>
                  <a:cubicBezTo>
                    <a:pt x="11937" y="6646"/>
                    <a:pt x="11368" y="6092"/>
                    <a:pt x="11368" y="7200"/>
                  </a:cubicBezTo>
                  <a:cubicBezTo>
                    <a:pt x="11368" y="7200"/>
                    <a:pt x="11368" y="7754"/>
                    <a:pt x="11368" y="8308"/>
                  </a:cubicBezTo>
                  <a:cubicBezTo>
                    <a:pt x="11368" y="8308"/>
                    <a:pt x="11368" y="8308"/>
                    <a:pt x="11368" y="8862"/>
                  </a:cubicBezTo>
                  <a:cubicBezTo>
                    <a:pt x="10800" y="8862"/>
                    <a:pt x="10800" y="8862"/>
                    <a:pt x="10800" y="8862"/>
                  </a:cubicBezTo>
                  <a:cubicBezTo>
                    <a:pt x="10232" y="8308"/>
                    <a:pt x="9663" y="8308"/>
                    <a:pt x="9663" y="8862"/>
                  </a:cubicBezTo>
                  <a:cubicBezTo>
                    <a:pt x="9095" y="8862"/>
                    <a:pt x="9095" y="8862"/>
                    <a:pt x="9663" y="9415"/>
                  </a:cubicBezTo>
                  <a:cubicBezTo>
                    <a:pt x="9095" y="9415"/>
                    <a:pt x="9095" y="9415"/>
                    <a:pt x="8526" y="9415"/>
                  </a:cubicBezTo>
                  <a:cubicBezTo>
                    <a:pt x="8526" y="9415"/>
                    <a:pt x="8526" y="9415"/>
                    <a:pt x="7958" y="9415"/>
                  </a:cubicBezTo>
                  <a:cubicBezTo>
                    <a:pt x="7958" y="9415"/>
                    <a:pt x="7389" y="9969"/>
                    <a:pt x="7389" y="9969"/>
                  </a:cubicBezTo>
                  <a:cubicBezTo>
                    <a:pt x="7389" y="10523"/>
                    <a:pt x="7958" y="11631"/>
                    <a:pt x="7389" y="11631"/>
                  </a:cubicBezTo>
                  <a:cubicBezTo>
                    <a:pt x="7389" y="12185"/>
                    <a:pt x="6253" y="12185"/>
                    <a:pt x="5684" y="12185"/>
                  </a:cubicBezTo>
                  <a:cubicBezTo>
                    <a:pt x="5684" y="12185"/>
                    <a:pt x="5116" y="12185"/>
                    <a:pt x="5116" y="12185"/>
                  </a:cubicBezTo>
                  <a:cubicBezTo>
                    <a:pt x="5116" y="12185"/>
                    <a:pt x="4547" y="12185"/>
                    <a:pt x="4547" y="12738"/>
                  </a:cubicBezTo>
                  <a:cubicBezTo>
                    <a:pt x="4547" y="12738"/>
                    <a:pt x="3979" y="12185"/>
                    <a:pt x="3411" y="12185"/>
                  </a:cubicBezTo>
                  <a:cubicBezTo>
                    <a:pt x="2274" y="12185"/>
                    <a:pt x="1137" y="11631"/>
                    <a:pt x="0" y="11631"/>
                  </a:cubicBezTo>
                  <a:cubicBezTo>
                    <a:pt x="0" y="12185"/>
                    <a:pt x="568" y="12738"/>
                    <a:pt x="1137" y="12738"/>
                  </a:cubicBezTo>
                  <a:cubicBezTo>
                    <a:pt x="1137" y="13292"/>
                    <a:pt x="1705" y="13846"/>
                    <a:pt x="2274" y="13846"/>
                  </a:cubicBezTo>
                  <a:cubicBezTo>
                    <a:pt x="2842" y="14400"/>
                    <a:pt x="2842" y="14400"/>
                    <a:pt x="2842" y="14954"/>
                  </a:cubicBezTo>
                  <a:cubicBezTo>
                    <a:pt x="2842" y="14954"/>
                    <a:pt x="2842" y="16062"/>
                    <a:pt x="3411" y="16062"/>
                  </a:cubicBezTo>
                  <a:cubicBezTo>
                    <a:pt x="3411" y="16062"/>
                    <a:pt x="3411" y="16062"/>
                    <a:pt x="3979" y="16062"/>
                  </a:cubicBezTo>
                  <a:cubicBezTo>
                    <a:pt x="3979" y="16062"/>
                    <a:pt x="3979" y="16615"/>
                    <a:pt x="3979" y="16615"/>
                  </a:cubicBezTo>
                  <a:cubicBezTo>
                    <a:pt x="3979" y="17169"/>
                    <a:pt x="3979" y="16615"/>
                    <a:pt x="3411" y="17169"/>
                  </a:cubicBezTo>
                  <a:cubicBezTo>
                    <a:pt x="3411" y="17169"/>
                    <a:pt x="2842" y="17169"/>
                    <a:pt x="2842" y="17169"/>
                  </a:cubicBezTo>
                  <a:cubicBezTo>
                    <a:pt x="2842" y="17169"/>
                    <a:pt x="2274" y="17169"/>
                    <a:pt x="2274" y="17723"/>
                  </a:cubicBezTo>
                  <a:cubicBezTo>
                    <a:pt x="2274" y="17723"/>
                    <a:pt x="2274" y="17723"/>
                    <a:pt x="2274" y="17723"/>
                  </a:cubicBezTo>
                  <a:cubicBezTo>
                    <a:pt x="1705" y="18277"/>
                    <a:pt x="1705" y="18831"/>
                    <a:pt x="1705" y="19385"/>
                  </a:cubicBezTo>
                  <a:cubicBezTo>
                    <a:pt x="2842" y="19385"/>
                    <a:pt x="3411" y="19385"/>
                    <a:pt x="4547" y="19385"/>
                  </a:cubicBezTo>
                  <a:cubicBezTo>
                    <a:pt x="4547" y="18831"/>
                    <a:pt x="6253" y="19385"/>
                    <a:pt x="6253" y="19385"/>
                  </a:cubicBezTo>
                  <a:cubicBezTo>
                    <a:pt x="6253" y="19385"/>
                    <a:pt x="6821" y="19385"/>
                    <a:pt x="7389" y="19385"/>
                  </a:cubicBezTo>
                  <a:cubicBezTo>
                    <a:pt x="7958" y="18831"/>
                    <a:pt x="8526" y="18831"/>
                    <a:pt x="9095" y="18831"/>
                  </a:cubicBezTo>
                  <a:cubicBezTo>
                    <a:pt x="8526" y="18831"/>
                    <a:pt x="8526" y="18831"/>
                    <a:pt x="8526" y="18831"/>
                  </a:cubicBezTo>
                  <a:cubicBezTo>
                    <a:pt x="8526" y="18277"/>
                    <a:pt x="9095" y="18831"/>
                    <a:pt x="9095" y="18831"/>
                  </a:cubicBezTo>
                  <a:cubicBezTo>
                    <a:pt x="9095" y="19385"/>
                    <a:pt x="9095" y="19938"/>
                    <a:pt x="9663" y="19938"/>
                  </a:cubicBezTo>
                  <a:cubicBezTo>
                    <a:pt x="9663" y="19938"/>
                    <a:pt x="10232" y="19938"/>
                    <a:pt x="10232" y="19938"/>
                  </a:cubicBezTo>
                  <a:cubicBezTo>
                    <a:pt x="10232" y="20492"/>
                    <a:pt x="10232" y="20492"/>
                    <a:pt x="10232" y="21046"/>
                  </a:cubicBezTo>
                  <a:cubicBezTo>
                    <a:pt x="10232" y="21046"/>
                    <a:pt x="10800" y="21600"/>
                    <a:pt x="10800" y="21600"/>
                  </a:cubicBezTo>
                  <a:cubicBezTo>
                    <a:pt x="10800" y="21600"/>
                    <a:pt x="11368" y="21600"/>
                    <a:pt x="11368" y="21600"/>
                  </a:cubicBezTo>
                  <a:cubicBezTo>
                    <a:pt x="11368" y="21600"/>
                    <a:pt x="11368" y="21600"/>
                    <a:pt x="11368" y="21600"/>
                  </a:cubicBezTo>
                  <a:cubicBezTo>
                    <a:pt x="11937" y="21600"/>
                    <a:pt x="11937" y="21600"/>
                    <a:pt x="11937" y="21600"/>
                  </a:cubicBezTo>
                  <a:cubicBezTo>
                    <a:pt x="12505" y="21600"/>
                    <a:pt x="12505" y="21600"/>
                    <a:pt x="12505" y="21600"/>
                  </a:cubicBezTo>
                  <a:cubicBezTo>
                    <a:pt x="12505" y="21046"/>
                    <a:pt x="12505" y="21046"/>
                    <a:pt x="12505" y="21046"/>
                  </a:cubicBezTo>
                  <a:cubicBezTo>
                    <a:pt x="12505" y="20492"/>
                    <a:pt x="13642" y="21046"/>
                    <a:pt x="13642" y="21046"/>
                  </a:cubicBezTo>
                  <a:cubicBezTo>
                    <a:pt x="14211" y="21046"/>
                    <a:pt x="14211" y="21046"/>
                    <a:pt x="14779" y="21046"/>
                  </a:cubicBezTo>
                  <a:cubicBezTo>
                    <a:pt x="15347" y="20492"/>
                    <a:pt x="14779" y="21046"/>
                    <a:pt x="15347" y="21046"/>
                  </a:cubicBezTo>
                  <a:cubicBezTo>
                    <a:pt x="15916" y="21046"/>
                    <a:pt x="15916" y="20492"/>
                    <a:pt x="15916" y="20492"/>
                  </a:cubicBezTo>
                  <a:cubicBezTo>
                    <a:pt x="15347" y="19938"/>
                    <a:pt x="15347" y="19938"/>
                    <a:pt x="15347" y="19385"/>
                  </a:cubicBezTo>
                  <a:cubicBezTo>
                    <a:pt x="15347" y="19385"/>
                    <a:pt x="14779" y="18831"/>
                    <a:pt x="14779" y="18831"/>
                  </a:cubicBezTo>
                  <a:cubicBezTo>
                    <a:pt x="14779" y="18277"/>
                    <a:pt x="14211" y="18831"/>
                    <a:pt x="14211" y="18277"/>
                  </a:cubicBezTo>
                  <a:cubicBezTo>
                    <a:pt x="14211" y="17723"/>
                    <a:pt x="14211" y="17169"/>
                    <a:pt x="14211" y="17169"/>
                  </a:cubicBezTo>
                  <a:cubicBezTo>
                    <a:pt x="13642" y="17169"/>
                    <a:pt x="13074" y="17169"/>
                    <a:pt x="13074" y="16615"/>
                  </a:cubicBezTo>
                  <a:cubicBezTo>
                    <a:pt x="13074" y="16615"/>
                    <a:pt x="13074" y="16062"/>
                    <a:pt x="13074" y="16062"/>
                  </a:cubicBezTo>
                  <a:cubicBezTo>
                    <a:pt x="13074" y="15508"/>
                    <a:pt x="13642" y="14954"/>
                    <a:pt x="13642" y="14954"/>
                  </a:cubicBezTo>
                  <a:cubicBezTo>
                    <a:pt x="14211" y="14400"/>
                    <a:pt x="14211" y="14954"/>
                    <a:pt x="14779" y="14954"/>
                  </a:cubicBezTo>
                  <a:cubicBezTo>
                    <a:pt x="14779" y="15508"/>
                    <a:pt x="15916" y="14954"/>
                    <a:pt x="16484" y="14954"/>
                  </a:cubicBezTo>
                  <a:cubicBezTo>
                    <a:pt x="16484" y="14400"/>
                    <a:pt x="16484" y="13846"/>
                    <a:pt x="16484" y="13846"/>
                  </a:cubicBezTo>
                  <a:cubicBezTo>
                    <a:pt x="17053" y="13292"/>
                    <a:pt x="16484" y="13846"/>
                    <a:pt x="17053" y="13292"/>
                  </a:cubicBezTo>
                  <a:cubicBezTo>
                    <a:pt x="17621" y="12738"/>
                    <a:pt x="17621" y="12185"/>
                    <a:pt x="18189" y="11631"/>
                  </a:cubicBezTo>
                  <a:cubicBezTo>
                    <a:pt x="18189" y="11631"/>
                    <a:pt x="18189" y="11631"/>
                    <a:pt x="18758" y="11077"/>
                  </a:cubicBezTo>
                  <a:cubicBezTo>
                    <a:pt x="18758" y="11077"/>
                    <a:pt x="18189" y="11077"/>
                    <a:pt x="18189" y="11077"/>
                  </a:cubicBezTo>
                  <a:cubicBezTo>
                    <a:pt x="18758" y="10523"/>
                    <a:pt x="18758" y="9969"/>
                    <a:pt x="18758" y="9969"/>
                  </a:cubicBezTo>
                  <a:cubicBezTo>
                    <a:pt x="19326" y="9969"/>
                    <a:pt x="19326" y="9969"/>
                    <a:pt x="19326" y="9969"/>
                  </a:cubicBezTo>
                  <a:cubicBezTo>
                    <a:pt x="19326" y="9415"/>
                    <a:pt x="19326" y="9415"/>
                    <a:pt x="19326" y="9415"/>
                  </a:cubicBezTo>
                  <a:cubicBezTo>
                    <a:pt x="19326" y="9415"/>
                    <a:pt x="18758" y="8862"/>
                    <a:pt x="18758" y="8862"/>
                  </a:cubicBezTo>
                  <a:cubicBezTo>
                    <a:pt x="19326" y="8308"/>
                    <a:pt x="20463" y="8308"/>
                    <a:pt x="19895" y="7754"/>
                  </a:cubicBezTo>
                  <a:cubicBezTo>
                    <a:pt x="19326" y="7200"/>
                    <a:pt x="19326" y="7754"/>
                    <a:pt x="18758" y="7200"/>
                  </a:cubicBezTo>
                  <a:cubicBezTo>
                    <a:pt x="18758" y="7200"/>
                    <a:pt x="18758" y="7200"/>
                    <a:pt x="18758" y="7200"/>
                  </a:cubicBezTo>
                  <a:cubicBezTo>
                    <a:pt x="18758" y="6646"/>
                    <a:pt x="18189" y="7200"/>
                    <a:pt x="18189" y="6646"/>
                  </a:cubicBezTo>
                  <a:cubicBezTo>
                    <a:pt x="18189" y="6646"/>
                    <a:pt x="17621" y="6092"/>
                    <a:pt x="17621" y="6092"/>
                  </a:cubicBezTo>
                  <a:cubicBezTo>
                    <a:pt x="17621" y="6092"/>
                    <a:pt x="17621" y="6092"/>
                    <a:pt x="17621" y="6092"/>
                  </a:cubicBezTo>
                  <a:cubicBezTo>
                    <a:pt x="17621" y="6092"/>
                    <a:pt x="17621" y="5538"/>
                    <a:pt x="17621" y="5538"/>
                  </a:cubicBezTo>
                  <a:cubicBezTo>
                    <a:pt x="17621" y="5538"/>
                    <a:pt x="17621" y="4985"/>
                    <a:pt x="17621" y="4985"/>
                  </a:cubicBezTo>
                  <a:cubicBezTo>
                    <a:pt x="17621" y="4985"/>
                    <a:pt x="17621" y="4985"/>
                    <a:pt x="17621" y="4985"/>
                  </a:cubicBezTo>
                  <a:cubicBezTo>
                    <a:pt x="17621" y="4985"/>
                    <a:pt x="17621" y="4985"/>
                    <a:pt x="17621" y="4985"/>
                  </a:cubicBezTo>
                  <a:cubicBezTo>
                    <a:pt x="17621" y="4985"/>
                    <a:pt x="17053" y="4431"/>
                    <a:pt x="17621" y="4431"/>
                  </a:cubicBezTo>
                  <a:cubicBezTo>
                    <a:pt x="17053" y="4431"/>
                    <a:pt x="17053" y="3877"/>
                    <a:pt x="17621" y="3877"/>
                  </a:cubicBezTo>
                  <a:cubicBezTo>
                    <a:pt x="18189" y="3877"/>
                    <a:pt x="18758" y="3877"/>
                    <a:pt x="19326" y="3877"/>
                  </a:cubicBezTo>
                  <a:cubicBezTo>
                    <a:pt x="19895" y="3877"/>
                    <a:pt x="19895" y="3877"/>
                    <a:pt x="20463" y="3877"/>
                  </a:cubicBezTo>
                  <a:cubicBezTo>
                    <a:pt x="20463" y="3877"/>
                    <a:pt x="21600" y="3323"/>
                    <a:pt x="21032" y="27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4" name="Shape">
              <a:extLst>
                <a:ext uri="{FF2B5EF4-FFF2-40B4-BE49-F238E27FC236}">
                  <a16:creationId xmlns:a16="http://schemas.microsoft.com/office/drawing/2014/main" id="{58EE7D96-09E5-49C8-91F7-45202F8CE449}"/>
                </a:ext>
              </a:extLst>
            </p:cNvPr>
            <p:cNvSpPr/>
            <p:nvPr/>
          </p:nvSpPr>
          <p:spPr>
            <a:xfrm>
              <a:off x="3966165" y="2455159"/>
              <a:ext cx="131047" cy="171013"/>
            </a:xfrm>
            <a:custGeom>
              <a:avLst/>
              <a:gdLst/>
              <a:ahLst/>
              <a:cxnLst>
                <a:cxn ang="0">
                  <a:pos x="wd2" y="hd2"/>
                </a:cxn>
                <a:cxn ang="5400000">
                  <a:pos x="wd2" y="hd2"/>
                </a:cxn>
                <a:cxn ang="10800000">
                  <a:pos x="wd2" y="hd2"/>
                </a:cxn>
                <a:cxn ang="16200000">
                  <a:pos x="wd2" y="hd2"/>
                </a:cxn>
              </a:cxnLst>
              <a:rect l="0" t="0" r="r" b="b"/>
              <a:pathLst>
                <a:path w="20967" h="21164" extrusionOk="0">
                  <a:moveTo>
                    <a:pt x="20520" y="8193"/>
                  </a:moveTo>
                  <a:cubicBezTo>
                    <a:pt x="19440" y="8193"/>
                    <a:pt x="19440" y="7448"/>
                    <a:pt x="18360" y="6703"/>
                  </a:cubicBezTo>
                  <a:cubicBezTo>
                    <a:pt x="18360" y="6703"/>
                    <a:pt x="18360" y="5959"/>
                    <a:pt x="17280" y="5959"/>
                  </a:cubicBezTo>
                  <a:cubicBezTo>
                    <a:pt x="17280" y="5959"/>
                    <a:pt x="17280" y="5959"/>
                    <a:pt x="16200" y="5959"/>
                  </a:cubicBezTo>
                  <a:cubicBezTo>
                    <a:pt x="16200" y="5214"/>
                    <a:pt x="14040" y="5214"/>
                    <a:pt x="12960" y="5214"/>
                  </a:cubicBezTo>
                  <a:cubicBezTo>
                    <a:pt x="12960" y="4469"/>
                    <a:pt x="11880" y="3724"/>
                    <a:pt x="11880" y="2979"/>
                  </a:cubicBezTo>
                  <a:cubicBezTo>
                    <a:pt x="10800" y="2234"/>
                    <a:pt x="10800" y="2979"/>
                    <a:pt x="9720" y="2979"/>
                  </a:cubicBezTo>
                  <a:cubicBezTo>
                    <a:pt x="9720" y="2979"/>
                    <a:pt x="9720" y="2234"/>
                    <a:pt x="9720" y="2979"/>
                  </a:cubicBezTo>
                  <a:cubicBezTo>
                    <a:pt x="8640" y="2979"/>
                    <a:pt x="9720" y="3724"/>
                    <a:pt x="9720" y="3724"/>
                  </a:cubicBezTo>
                  <a:cubicBezTo>
                    <a:pt x="9720" y="4469"/>
                    <a:pt x="9720" y="4469"/>
                    <a:pt x="9720" y="4469"/>
                  </a:cubicBezTo>
                  <a:cubicBezTo>
                    <a:pt x="9720" y="4469"/>
                    <a:pt x="9720" y="4469"/>
                    <a:pt x="9720" y="4469"/>
                  </a:cubicBezTo>
                  <a:cubicBezTo>
                    <a:pt x="9720" y="5214"/>
                    <a:pt x="9720" y="4469"/>
                    <a:pt x="9720" y="5214"/>
                  </a:cubicBezTo>
                  <a:cubicBezTo>
                    <a:pt x="9720" y="5214"/>
                    <a:pt x="8640" y="5214"/>
                    <a:pt x="8640" y="5214"/>
                  </a:cubicBezTo>
                  <a:cubicBezTo>
                    <a:pt x="8640" y="5214"/>
                    <a:pt x="8640" y="5959"/>
                    <a:pt x="8640" y="6703"/>
                  </a:cubicBezTo>
                  <a:cubicBezTo>
                    <a:pt x="8640" y="7448"/>
                    <a:pt x="7560" y="7448"/>
                    <a:pt x="8640" y="8193"/>
                  </a:cubicBezTo>
                  <a:cubicBezTo>
                    <a:pt x="8640" y="8938"/>
                    <a:pt x="9720" y="8938"/>
                    <a:pt x="9720" y="9683"/>
                  </a:cubicBezTo>
                  <a:cubicBezTo>
                    <a:pt x="9720" y="10428"/>
                    <a:pt x="8640" y="11172"/>
                    <a:pt x="8640" y="11917"/>
                  </a:cubicBezTo>
                  <a:cubicBezTo>
                    <a:pt x="8640" y="12662"/>
                    <a:pt x="8640" y="13407"/>
                    <a:pt x="7560" y="14152"/>
                  </a:cubicBezTo>
                  <a:cubicBezTo>
                    <a:pt x="7560" y="14152"/>
                    <a:pt x="6480" y="14152"/>
                    <a:pt x="6480" y="14152"/>
                  </a:cubicBezTo>
                  <a:cubicBezTo>
                    <a:pt x="4320" y="14897"/>
                    <a:pt x="2160" y="15641"/>
                    <a:pt x="0" y="15641"/>
                  </a:cubicBezTo>
                  <a:cubicBezTo>
                    <a:pt x="1080" y="17131"/>
                    <a:pt x="2160" y="18621"/>
                    <a:pt x="2160" y="20110"/>
                  </a:cubicBezTo>
                  <a:cubicBezTo>
                    <a:pt x="3240" y="20855"/>
                    <a:pt x="3240" y="21600"/>
                    <a:pt x="4320" y="20855"/>
                  </a:cubicBezTo>
                  <a:cubicBezTo>
                    <a:pt x="5400" y="20855"/>
                    <a:pt x="6480" y="20110"/>
                    <a:pt x="7560" y="20110"/>
                  </a:cubicBezTo>
                  <a:cubicBezTo>
                    <a:pt x="8640" y="20110"/>
                    <a:pt x="8640" y="20855"/>
                    <a:pt x="9720" y="19366"/>
                  </a:cubicBezTo>
                  <a:cubicBezTo>
                    <a:pt x="9720" y="19366"/>
                    <a:pt x="9720" y="18621"/>
                    <a:pt x="10800" y="18621"/>
                  </a:cubicBezTo>
                  <a:cubicBezTo>
                    <a:pt x="11880" y="17876"/>
                    <a:pt x="12960" y="18621"/>
                    <a:pt x="12960" y="17876"/>
                  </a:cubicBezTo>
                  <a:cubicBezTo>
                    <a:pt x="12960" y="16386"/>
                    <a:pt x="12960" y="16386"/>
                    <a:pt x="15120" y="16386"/>
                  </a:cubicBezTo>
                  <a:cubicBezTo>
                    <a:pt x="16200" y="15641"/>
                    <a:pt x="16200" y="15641"/>
                    <a:pt x="16200" y="14897"/>
                  </a:cubicBezTo>
                  <a:cubicBezTo>
                    <a:pt x="16200" y="14152"/>
                    <a:pt x="16200" y="12662"/>
                    <a:pt x="17280" y="12662"/>
                  </a:cubicBezTo>
                  <a:cubicBezTo>
                    <a:pt x="17280" y="12662"/>
                    <a:pt x="17280" y="12662"/>
                    <a:pt x="18360" y="12662"/>
                  </a:cubicBezTo>
                  <a:cubicBezTo>
                    <a:pt x="18360" y="12662"/>
                    <a:pt x="18360" y="11172"/>
                    <a:pt x="19440" y="11172"/>
                  </a:cubicBezTo>
                  <a:cubicBezTo>
                    <a:pt x="20520" y="10428"/>
                    <a:pt x="21600" y="9683"/>
                    <a:pt x="20520" y="8193"/>
                  </a:cubicBezTo>
                  <a:close/>
                  <a:moveTo>
                    <a:pt x="10800" y="2234"/>
                  </a:moveTo>
                  <a:cubicBezTo>
                    <a:pt x="10800" y="2234"/>
                    <a:pt x="10800" y="2234"/>
                    <a:pt x="10800" y="2234"/>
                  </a:cubicBezTo>
                  <a:cubicBezTo>
                    <a:pt x="10800" y="2234"/>
                    <a:pt x="10800" y="2234"/>
                    <a:pt x="10800" y="2234"/>
                  </a:cubicBezTo>
                  <a:close/>
                  <a:moveTo>
                    <a:pt x="9720" y="0"/>
                  </a:moveTo>
                  <a:cubicBezTo>
                    <a:pt x="9720" y="2234"/>
                    <a:pt x="10800" y="0"/>
                    <a:pt x="10800" y="0"/>
                  </a:cubicBezTo>
                  <a:cubicBezTo>
                    <a:pt x="9720" y="0"/>
                    <a:pt x="9720" y="0"/>
                    <a:pt x="9720" y="0"/>
                  </a:cubicBezTo>
                  <a:cubicBezTo>
                    <a:pt x="9720" y="0"/>
                    <a:pt x="9720" y="0"/>
                    <a:pt x="972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5" name="Shape">
              <a:extLst>
                <a:ext uri="{FF2B5EF4-FFF2-40B4-BE49-F238E27FC236}">
                  <a16:creationId xmlns:a16="http://schemas.microsoft.com/office/drawing/2014/main" id="{1F7E9FE8-C608-4334-B775-CEA1072070D0}"/>
                </a:ext>
              </a:extLst>
            </p:cNvPr>
            <p:cNvSpPr/>
            <p:nvPr/>
          </p:nvSpPr>
          <p:spPr>
            <a:xfrm>
              <a:off x="3159713" y="1560257"/>
              <a:ext cx="345792" cy="332151"/>
            </a:xfrm>
            <a:custGeom>
              <a:avLst/>
              <a:gdLst/>
              <a:ahLst/>
              <a:cxnLst>
                <a:cxn ang="0">
                  <a:pos x="wd2" y="hd2"/>
                </a:cxn>
                <a:cxn ang="5400000">
                  <a:pos x="wd2" y="hd2"/>
                </a:cxn>
                <a:cxn ang="10800000">
                  <a:pos x="wd2" y="hd2"/>
                </a:cxn>
                <a:cxn ang="16200000">
                  <a:pos x="wd2" y="hd2"/>
                </a:cxn>
              </a:cxnLst>
              <a:rect l="0" t="0" r="r" b="b"/>
              <a:pathLst>
                <a:path w="21600" h="21600" extrusionOk="0">
                  <a:moveTo>
                    <a:pt x="8047" y="10996"/>
                  </a:moveTo>
                  <a:cubicBezTo>
                    <a:pt x="8471" y="10996"/>
                    <a:pt x="8894" y="10996"/>
                    <a:pt x="8894" y="10996"/>
                  </a:cubicBezTo>
                  <a:cubicBezTo>
                    <a:pt x="8894" y="10996"/>
                    <a:pt x="9318" y="10996"/>
                    <a:pt x="9318" y="10996"/>
                  </a:cubicBezTo>
                  <a:cubicBezTo>
                    <a:pt x="9741" y="10604"/>
                    <a:pt x="10165" y="10604"/>
                    <a:pt x="9741" y="10211"/>
                  </a:cubicBezTo>
                  <a:cubicBezTo>
                    <a:pt x="9741" y="10211"/>
                    <a:pt x="9318" y="10604"/>
                    <a:pt x="9318" y="10604"/>
                  </a:cubicBezTo>
                  <a:cubicBezTo>
                    <a:pt x="9318" y="10604"/>
                    <a:pt x="9318" y="10211"/>
                    <a:pt x="9318" y="10211"/>
                  </a:cubicBezTo>
                  <a:cubicBezTo>
                    <a:pt x="9318" y="10211"/>
                    <a:pt x="9741" y="10211"/>
                    <a:pt x="9741" y="9818"/>
                  </a:cubicBezTo>
                  <a:cubicBezTo>
                    <a:pt x="9318" y="9818"/>
                    <a:pt x="9318" y="10211"/>
                    <a:pt x="9318" y="10211"/>
                  </a:cubicBezTo>
                  <a:cubicBezTo>
                    <a:pt x="8894" y="10211"/>
                    <a:pt x="9318" y="10211"/>
                    <a:pt x="8894" y="10604"/>
                  </a:cubicBezTo>
                  <a:cubicBezTo>
                    <a:pt x="8894" y="10996"/>
                    <a:pt x="8471" y="10604"/>
                    <a:pt x="8047" y="10996"/>
                  </a:cubicBezTo>
                  <a:close/>
                  <a:moveTo>
                    <a:pt x="11012" y="9818"/>
                  </a:moveTo>
                  <a:cubicBezTo>
                    <a:pt x="11012" y="9818"/>
                    <a:pt x="10588" y="9818"/>
                    <a:pt x="10588" y="9818"/>
                  </a:cubicBezTo>
                  <a:cubicBezTo>
                    <a:pt x="10588" y="9818"/>
                    <a:pt x="10588" y="9818"/>
                    <a:pt x="10588" y="9818"/>
                  </a:cubicBezTo>
                  <a:cubicBezTo>
                    <a:pt x="10165" y="9818"/>
                    <a:pt x="10588" y="10211"/>
                    <a:pt x="10165" y="10211"/>
                  </a:cubicBezTo>
                  <a:cubicBezTo>
                    <a:pt x="10165" y="10211"/>
                    <a:pt x="10588" y="10211"/>
                    <a:pt x="10588" y="10211"/>
                  </a:cubicBezTo>
                  <a:cubicBezTo>
                    <a:pt x="10588" y="10211"/>
                    <a:pt x="10588" y="10211"/>
                    <a:pt x="10588" y="10211"/>
                  </a:cubicBezTo>
                  <a:cubicBezTo>
                    <a:pt x="11012" y="10211"/>
                    <a:pt x="11012" y="10211"/>
                    <a:pt x="11012" y="10211"/>
                  </a:cubicBezTo>
                  <a:cubicBezTo>
                    <a:pt x="11012" y="9818"/>
                    <a:pt x="11012" y="9818"/>
                    <a:pt x="11012" y="9818"/>
                  </a:cubicBezTo>
                  <a:close/>
                  <a:moveTo>
                    <a:pt x="11435" y="9818"/>
                  </a:moveTo>
                  <a:cubicBezTo>
                    <a:pt x="11435" y="9818"/>
                    <a:pt x="12282" y="9425"/>
                    <a:pt x="12282" y="9425"/>
                  </a:cubicBezTo>
                  <a:cubicBezTo>
                    <a:pt x="12282" y="9425"/>
                    <a:pt x="12282" y="9033"/>
                    <a:pt x="11859" y="9033"/>
                  </a:cubicBezTo>
                  <a:cubicBezTo>
                    <a:pt x="11859" y="9033"/>
                    <a:pt x="11435" y="9425"/>
                    <a:pt x="11435" y="9425"/>
                  </a:cubicBezTo>
                  <a:cubicBezTo>
                    <a:pt x="11435" y="9425"/>
                    <a:pt x="11435" y="9425"/>
                    <a:pt x="11012" y="9818"/>
                  </a:cubicBezTo>
                  <a:cubicBezTo>
                    <a:pt x="11012" y="9818"/>
                    <a:pt x="11435" y="9818"/>
                    <a:pt x="11435" y="9818"/>
                  </a:cubicBezTo>
                  <a:close/>
                  <a:moveTo>
                    <a:pt x="21600" y="9425"/>
                  </a:moveTo>
                  <a:cubicBezTo>
                    <a:pt x="21600" y="9425"/>
                    <a:pt x="21176" y="9425"/>
                    <a:pt x="21176" y="9425"/>
                  </a:cubicBezTo>
                  <a:cubicBezTo>
                    <a:pt x="20753" y="9425"/>
                    <a:pt x="20753" y="9818"/>
                    <a:pt x="20329" y="9425"/>
                  </a:cubicBezTo>
                  <a:cubicBezTo>
                    <a:pt x="20329" y="9425"/>
                    <a:pt x="20329" y="9425"/>
                    <a:pt x="20329" y="9425"/>
                  </a:cubicBezTo>
                  <a:cubicBezTo>
                    <a:pt x="20329" y="9033"/>
                    <a:pt x="19906" y="9425"/>
                    <a:pt x="19482" y="9033"/>
                  </a:cubicBezTo>
                  <a:cubicBezTo>
                    <a:pt x="19906" y="9033"/>
                    <a:pt x="21176" y="9033"/>
                    <a:pt x="21176" y="9033"/>
                  </a:cubicBezTo>
                  <a:cubicBezTo>
                    <a:pt x="21600" y="8640"/>
                    <a:pt x="20753" y="8640"/>
                    <a:pt x="20753" y="8640"/>
                  </a:cubicBezTo>
                  <a:cubicBezTo>
                    <a:pt x="20753" y="8640"/>
                    <a:pt x="20753" y="8640"/>
                    <a:pt x="20753" y="8640"/>
                  </a:cubicBezTo>
                  <a:cubicBezTo>
                    <a:pt x="20753" y="8640"/>
                    <a:pt x="20329" y="8640"/>
                    <a:pt x="20329" y="8640"/>
                  </a:cubicBezTo>
                  <a:cubicBezTo>
                    <a:pt x="20329" y="8640"/>
                    <a:pt x="19906" y="8640"/>
                    <a:pt x="19906" y="8640"/>
                  </a:cubicBezTo>
                  <a:cubicBezTo>
                    <a:pt x="19482" y="8247"/>
                    <a:pt x="19482" y="8640"/>
                    <a:pt x="19059" y="9033"/>
                  </a:cubicBezTo>
                  <a:cubicBezTo>
                    <a:pt x="19059" y="8640"/>
                    <a:pt x="19482" y="8640"/>
                    <a:pt x="19059" y="8640"/>
                  </a:cubicBezTo>
                  <a:cubicBezTo>
                    <a:pt x="19059" y="8640"/>
                    <a:pt x="19482" y="8640"/>
                    <a:pt x="19059" y="8247"/>
                  </a:cubicBezTo>
                  <a:cubicBezTo>
                    <a:pt x="19059" y="8247"/>
                    <a:pt x="18635" y="8247"/>
                    <a:pt x="18212" y="8247"/>
                  </a:cubicBezTo>
                  <a:cubicBezTo>
                    <a:pt x="18212" y="8247"/>
                    <a:pt x="18635" y="8640"/>
                    <a:pt x="18635" y="8640"/>
                  </a:cubicBezTo>
                  <a:cubicBezTo>
                    <a:pt x="18212" y="8247"/>
                    <a:pt x="18212" y="8640"/>
                    <a:pt x="17788" y="9033"/>
                  </a:cubicBezTo>
                  <a:cubicBezTo>
                    <a:pt x="17788" y="8640"/>
                    <a:pt x="17788" y="8640"/>
                    <a:pt x="17788" y="8640"/>
                  </a:cubicBezTo>
                  <a:cubicBezTo>
                    <a:pt x="18212" y="8247"/>
                    <a:pt x="17788" y="8247"/>
                    <a:pt x="17788" y="8247"/>
                  </a:cubicBezTo>
                  <a:cubicBezTo>
                    <a:pt x="17365" y="8640"/>
                    <a:pt x="17365" y="9033"/>
                    <a:pt x="16941" y="9033"/>
                  </a:cubicBezTo>
                  <a:cubicBezTo>
                    <a:pt x="16518" y="9425"/>
                    <a:pt x="16941" y="8640"/>
                    <a:pt x="17365" y="8640"/>
                  </a:cubicBezTo>
                  <a:cubicBezTo>
                    <a:pt x="16941" y="8247"/>
                    <a:pt x="16941" y="8247"/>
                    <a:pt x="16941" y="8247"/>
                  </a:cubicBezTo>
                  <a:cubicBezTo>
                    <a:pt x="16941" y="8247"/>
                    <a:pt x="16518" y="8247"/>
                    <a:pt x="16518" y="8247"/>
                  </a:cubicBezTo>
                  <a:cubicBezTo>
                    <a:pt x="16094" y="8247"/>
                    <a:pt x="15671" y="8640"/>
                    <a:pt x="16094" y="8640"/>
                  </a:cubicBezTo>
                  <a:cubicBezTo>
                    <a:pt x="16094" y="8640"/>
                    <a:pt x="15247" y="9033"/>
                    <a:pt x="15247" y="9425"/>
                  </a:cubicBezTo>
                  <a:cubicBezTo>
                    <a:pt x="15247" y="9425"/>
                    <a:pt x="15247" y="9033"/>
                    <a:pt x="15247" y="9033"/>
                  </a:cubicBezTo>
                  <a:cubicBezTo>
                    <a:pt x="14824" y="9033"/>
                    <a:pt x="14824" y="9033"/>
                    <a:pt x="14400" y="9033"/>
                  </a:cubicBezTo>
                  <a:cubicBezTo>
                    <a:pt x="14400" y="9033"/>
                    <a:pt x="13976" y="9033"/>
                    <a:pt x="13553" y="9033"/>
                  </a:cubicBezTo>
                  <a:cubicBezTo>
                    <a:pt x="13976" y="9033"/>
                    <a:pt x="13976" y="9033"/>
                    <a:pt x="14400" y="9425"/>
                  </a:cubicBezTo>
                  <a:cubicBezTo>
                    <a:pt x="13976" y="9425"/>
                    <a:pt x="13976" y="9425"/>
                    <a:pt x="13553" y="9425"/>
                  </a:cubicBezTo>
                  <a:cubicBezTo>
                    <a:pt x="13553" y="9425"/>
                    <a:pt x="13129" y="9425"/>
                    <a:pt x="13129" y="9425"/>
                  </a:cubicBezTo>
                  <a:cubicBezTo>
                    <a:pt x="13129" y="9425"/>
                    <a:pt x="13129" y="9818"/>
                    <a:pt x="13129" y="9818"/>
                  </a:cubicBezTo>
                  <a:cubicBezTo>
                    <a:pt x="13129" y="9818"/>
                    <a:pt x="13129" y="9818"/>
                    <a:pt x="12706" y="9818"/>
                  </a:cubicBezTo>
                  <a:cubicBezTo>
                    <a:pt x="12706" y="9818"/>
                    <a:pt x="13129" y="9425"/>
                    <a:pt x="13129" y="9425"/>
                  </a:cubicBezTo>
                  <a:cubicBezTo>
                    <a:pt x="12706" y="9033"/>
                    <a:pt x="12706" y="9818"/>
                    <a:pt x="12282" y="9818"/>
                  </a:cubicBezTo>
                  <a:cubicBezTo>
                    <a:pt x="12282" y="9425"/>
                    <a:pt x="12282" y="9425"/>
                    <a:pt x="11859" y="9818"/>
                  </a:cubicBezTo>
                  <a:cubicBezTo>
                    <a:pt x="11859" y="9818"/>
                    <a:pt x="11435" y="9818"/>
                    <a:pt x="11859" y="9818"/>
                  </a:cubicBezTo>
                  <a:cubicBezTo>
                    <a:pt x="11859" y="9818"/>
                    <a:pt x="11435" y="9818"/>
                    <a:pt x="11435" y="9818"/>
                  </a:cubicBezTo>
                  <a:cubicBezTo>
                    <a:pt x="11012" y="9818"/>
                    <a:pt x="11012" y="10211"/>
                    <a:pt x="11012" y="10211"/>
                  </a:cubicBezTo>
                  <a:cubicBezTo>
                    <a:pt x="11012" y="10211"/>
                    <a:pt x="11012" y="10211"/>
                    <a:pt x="10588" y="10604"/>
                  </a:cubicBezTo>
                  <a:cubicBezTo>
                    <a:pt x="10588" y="10604"/>
                    <a:pt x="9741" y="10604"/>
                    <a:pt x="10165" y="10604"/>
                  </a:cubicBezTo>
                  <a:cubicBezTo>
                    <a:pt x="10165" y="10996"/>
                    <a:pt x="10588" y="10604"/>
                    <a:pt x="11012" y="10604"/>
                  </a:cubicBezTo>
                  <a:cubicBezTo>
                    <a:pt x="10588" y="10604"/>
                    <a:pt x="9318" y="10996"/>
                    <a:pt x="9741" y="10996"/>
                  </a:cubicBezTo>
                  <a:cubicBezTo>
                    <a:pt x="9741" y="11389"/>
                    <a:pt x="9741" y="11389"/>
                    <a:pt x="9741" y="11389"/>
                  </a:cubicBezTo>
                  <a:cubicBezTo>
                    <a:pt x="9741" y="11389"/>
                    <a:pt x="9741" y="10996"/>
                    <a:pt x="9741" y="10996"/>
                  </a:cubicBezTo>
                  <a:cubicBezTo>
                    <a:pt x="9318" y="10996"/>
                    <a:pt x="8894" y="10996"/>
                    <a:pt x="8894" y="10996"/>
                  </a:cubicBezTo>
                  <a:cubicBezTo>
                    <a:pt x="8894" y="11389"/>
                    <a:pt x="9318" y="11389"/>
                    <a:pt x="9318" y="11389"/>
                  </a:cubicBezTo>
                  <a:cubicBezTo>
                    <a:pt x="8894" y="11389"/>
                    <a:pt x="8471" y="10996"/>
                    <a:pt x="8471" y="11389"/>
                  </a:cubicBezTo>
                  <a:cubicBezTo>
                    <a:pt x="8894" y="11389"/>
                    <a:pt x="8894" y="11389"/>
                    <a:pt x="8894" y="11389"/>
                  </a:cubicBezTo>
                  <a:cubicBezTo>
                    <a:pt x="8894" y="11782"/>
                    <a:pt x="9318" y="11782"/>
                    <a:pt x="9318" y="11782"/>
                  </a:cubicBezTo>
                  <a:cubicBezTo>
                    <a:pt x="9318" y="11782"/>
                    <a:pt x="9318" y="11782"/>
                    <a:pt x="9318" y="11782"/>
                  </a:cubicBezTo>
                  <a:cubicBezTo>
                    <a:pt x="8894" y="11389"/>
                    <a:pt x="8471" y="11782"/>
                    <a:pt x="8471" y="11782"/>
                  </a:cubicBezTo>
                  <a:cubicBezTo>
                    <a:pt x="8471" y="12175"/>
                    <a:pt x="8894" y="12175"/>
                    <a:pt x="9318" y="12175"/>
                  </a:cubicBezTo>
                  <a:cubicBezTo>
                    <a:pt x="8894" y="12175"/>
                    <a:pt x="8471" y="12175"/>
                    <a:pt x="8047" y="12175"/>
                  </a:cubicBezTo>
                  <a:cubicBezTo>
                    <a:pt x="8047" y="12175"/>
                    <a:pt x="8047" y="12175"/>
                    <a:pt x="7624" y="12175"/>
                  </a:cubicBezTo>
                  <a:cubicBezTo>
                    <a:pt x="7624" y="12175"/>
                    <a:pt x="7624" y="12567"/>
                    <a:pt x="8047" y="12567"/>
                  </a:cubicBezTo>
                  <a:cubicBezTo>
                    <a:pt x="7624" y="12567"/>
                    <a:pt x="7200" y="12567"/>
                    <a:pt x="7200" y="12567"/>
                  </a:cubicBezTo>
                  <a:cubicBezTo>
                    <a:pt x="7200" y="13353"/>
                    <a:pt x="7624" y="12960"/>
                    <a:pt x="8047" y="12960"/>
                  </a:cubicBezTo>
                  <a:cubicBezTo>
                    <a:pt x="7624" y="12960"/>
                    <a:pt x="7200" y="12960"/>
                    <a:pt x="6776" y="12960"/>
                  </a:cubicBezTo>
                  <a:cubicBezTo>
                    <a:pt x="7200" y="13353"/>
                    <a:pt x="7200" y="13353"/>
                    <a:pt x="7200" y="13353"/>
                  </a:cubicBezTo>
                  <a:cubicBezTo>
                    <a:pt x="6776" y="13353"/>
                    <a:pt x="5929" y="14531"/>
                    <a:pt x="7200" y="13745"/>
                  </a:cubicBezTo>
                  <a:cubicBezTo>
                    <a:pt x="6776" y="14138"/>
                    <a:pt x="6776" y="14138"/>
                    <a:pt x="6353" y="14138"/>
                  </a:cubicBezTo>
                  <a:cubicBezTo>
                    <a:pt x="6353" y="14138"/>
                    <a:pt x="5929" y="14138"/>
                    <a:pt x="5929" y="14531"/>
                  </a:cubicBezTo>
                  <a:cubicBezTo>
                    <a:pt x="5929" y="14531"/>
                    <a:pt x="5929" y="14531"/>
                    <a:pt x="5929" y="14531"/>
                  </a:cubicBezTo>
                  <a:cubicBezTo>
                    <a:pt x="5506" y="14531"/>
                    <a:pt x="4659" y="14924"/>
                    <a:pt x="4235" y="15316"/>
                  </a:cubicBezTo>
                  <a:cubicBezTo>
                    <a:pt x="4235" y="15709"/>
                    <a:pt x="4235" y="15709"/>
                    <a:pt x="4659" y="15709"/>
                  </a:cubicBezTo>
                  <a:cubicBezTo>
                    <a:pt x="4659" y="15709"/>
                    <a:pt x="5506" y="15709"/>
                    <a:pt x="5506" y="15316"/>
                  </a:cubicBezTo>
                  <a:cubicBezTo>
                    <a:pt x="5506" y="15316"/>
                    <a:pt x="5506" y="15316"/>
                    <a:pt x="5506" y="15316"/>
                  </a:cubicBezTo>
                  <a:cubicBezTo>
                    <a:pt x="5506" y="15316"/>
                    <a:pt x="5506" y="15316"/>
                    <a:pt x="5929" y="15316"/>
                  </a:cubicBezTo>
                  <a:cubicBezTo>
                    <a:pt x="5929" y="15316"/>
                    <a:pt x="5506" y="15316"/>
                    <a:pt x="5506" y="15316"/>
                  </a:cubicBezTo>
                  <a:cubicBezTo>
                    <a:pt x="5506" y="15316"/>
                    <a:pt x="5506" y="15316"/>
                    <a:pt x="5929" y="15316"/>
                  </a:cubicBezTo>
                  <a:cubicBezTo>
                    <a:pt x="5506" y="15709"/>
                    <a:pt x="5082" y="15709"/>
                    <a:pt x="5082" y="15709"/>
                  </a:cubicBezTo>
                  <a:cubicBezTo>
                    <a:pt x="5082" y="15709"/>
                    <a:pt x="4659" y="15709"/>
                    <a:pt x="4659" y="15709"/>
                  </a:cubicBezTo>
                  <a:cubicBezTo>
                    <a:pt x="4235" y="15709"/>
                    <a:pt x="4235" y="15709"/>
                    <a:pt x="4235" y="15709"/>
                  </a:cubicBezTo>
                  <a:cubicBezTo>
                    <a:pt x="4235" y="15709"/>
                    <a:pt x="3812" y="15709"/>
                    <a:pt x="3812" y="15709"/>
                  </a:cubicBezTo>
                  <a:cubicBezTo>
                    <a:pt x="3812" y="15709"/>
                    <a:pt x="3812" y="15709"/>
                    <a:pt x="3812" y="15709"/>
                  </a:cubicBezTo>
                  <a:cubicBezTo>
                    <a:pt x="3812" y="15709"/>
                    <a:pt x="3388" y="15709"/>
                    <a:pt x="3388" y="15709"/>
                  </a:cubicBezTo>
                  <a:cubicBezTo>
                    <a:pt x="2965" y="16102"/>
                    <a:pt x="3388" y="15709"/>
                    <a:pt x="3388" y="16102"/>
                  </a:cubicBezTo>
                  <a:cubicBezTo>
                    <a:pt x="3388" y="16102"/>
                    <a:pt x="2965" y="16102"/>
                    <a:pt x="2965" y="16102"/>
                  </a:cubicBezTo>
                  <a:cubicBezTo>
                    <a:pt x="2965" y="16102"/>
                    <a:pt x="3388" y="16495"/>
                    <a:pt x="3388" y="16495"/>
                  </a:cubicBezTo>
                  <a:cubicBezTo>
                    <a:pt x="2965" y="16495"/>
                    <a:pt x="2965" y="16102"/>
                    <a:pt x="2541" y="16102"/>
                  </a:cubicBezTo>
                  <a:cubicBezTo>
                    <a:pt x="2118" y="16102"/>
                    <a:pt x="2118" y="16495"/>
                    <a:pt x="1694" y="16495"/>
                  </a:cubicBezTo>
                  <a:cubicBezTo>
                    <a:pt x="2118" y="16495"/>
                    <a:pt x="2541" y="16495"/>
                    <a:pt x="2965" y="16495"/>
                  </a:cubicBezTo>
                  <a:cubicBezTo>
                    <a:pt x="2965" y="16495"/>
                    <a:pt x="2541" y="16495"/>
                    <a:pt x="2541" y="16887"/>
                  </a:cubicBezTo>
                  <a:cubicBezTo>
                    <a:pt x="2541" y="16887"/>
                    <a:pt x="2541" y="16887"/>
                    <a:pt x="2541" y="16887"/>
                  </a:cubicBezTo>
                  <a:cubicBezTo>
                    <a:pt x="2118" y="16887"/>
                    <a:pt x="1271" y="16495"/>
                    <a:pt x="1271" y="16887"/>
                  </a:cubicBezTo>
                  <a:cubicBezTo>
                    <a:pt x="1271" y="16887"/>
                    <a:pt x="1694" y="16887"/>
                    <a:pt x="1694" y="16887"/>
                  </a:cubicBezTo>
                  <a:cubicBezTo>
                    <a:pt x="1271" y="17280"/>
                    <a:pt x="847" y="16887"/>
                    <a:pt x="424" y="17280"/>
                  </a:cubicBezTo>
                  <a:cubicBezTo>
                    <a:pt x="424" y="17280"/>
                    <a:pt x="424" y="17280"/>
                    <a:pt x="424" y="17280"/>
                  </a:cubicBezTo>
                  <a:cubicBezTo>
                    <a:pt x="847" y="17673"/>
                    <a:pt x="1271" y="17280"/>
                    <a:pt x="1694" y="17673"/>
                  </a:cubicBezTo>
                  <a:cubicBezTo>
                    <a:pt x="1271" y="17673"/>
                    <a:pt x="424" y="17280"/>
                    <a:pt x="424" y="17673"/>
                  </a:cubicBezTo>
                  <a:cubicBezTo>
                    <a:pt x="0" y="17673"/>
                    <a:pt x="424" y="17673"/>
                    <a:pt x="424" y="18065"/>
                  </a:cubicBezTo>
                  <a:cubicBezTo>
                    <a:pt x="0" y="18065"/>
                    <a:pt x="424" y="18458"/>
                    <a:pt x="424" y="18458"/>
                  </a:cubicBezTo>
                  <a:cubicBezTo>
                    <a:pt x="847" y="18458"/>
                    <a:pt x="1694" y="18458"/>
                    <a:pt x="1694" y="18065"/>
                  </a:cubicBezTo>
                  <a:cubicBezTo>
                    <a:pt x="1694" y="18065"/>
                    <a:pt x="2118" y="18458"/>
                    <a:pt x="2118" y="18065"/>
                  </a:cubicBezTo>
                  <a:cubicBezTo>
                    <a:pt x="2118" y="18065"/>
                    <a:pt x="2118" y="18065"/>
                    <a:pt x="2541" y="18065"/>
                  </a:cubicBezTo>
                  <a:cubicBezTo>
                    <a:pt x="2118" y="18065"/>
                    <a:pt x="2118" y="18065"/>
                    <a:pt x="2541" y="18065"/>
                  </a:cubicBezTo>
                  <a:cubicBezTo>
                    <a:pt x="2118" y="18458"/>
                    <a:pt x="2118" y="18065"/>
                    <a:pt x="2118" y="18458"/>
                  </a:cubicBezTo>
                  <a:cubicBezTo>
                    <a:pt x="1694" y="18458"/>
                    <a:pt x="847" y="18065"/>
                    <a:pt x="424" y="18458"/>
                  </a:cubicBezTo>
                  <a:cubicBezTo>
                    <a:pt x="424" y="18458"/>
                    <a:pt x="0" y="18458"/>
                    <a:pt x="0" y="18851"/>
                  </a:cubicBezTo>
                  <a:cubicBezTo>
                    <a:pt x="424" y="18851"/>
                    <a:pt x="424" y="18851"/>
                    <a:pt x="847" y="18851"/>
                  </a:cubicBezTo>
                  <a:cubicBezTo>
                    <a:pt x="424" y="18851"/>
                    <a:pt x="424" y="18851"/>
                    <a:pt x="424" y="19244"/>
                  </a:cubicBezTo>
                  <a:cubicBezTo>
                    <a:pt x="424" y="19244"/>
                    <a:pt x="424" y="19244"/>
                    <a:pt x="847" y="19244"/>
                  </a:cubicBezTo>
                  <a:cubicBezTo>
                    <a:pt x="424" y="19636"/>
                    <a:pt x="424" y="19244"/>
                    <a:pt x="424" y="19636"/>
                  </a:cubicBezTo>
                  <a:cubicBezTo>
                    <a:pt x="0" y="20029"/>
                    <a:pt x="424" y="19636"/>
                    <a:pt x="847" y="19636"/>
                  </a:cubicBezTo>
                  <a:cubicBezTo>
                    <a:pt x="1271" y="19244"/>
                    <a:pt x="1271" y="19244"/>
                    <a:pt x="2118" y="18851"/>
                  </a:cubicBezTo>
                  <a:cubicBezTo>
                    <a:pt x="1694" y="18851"/>
                    <a:pt x="1694" y="19244"/>
                    <a:pt x="1694" y="19244"/>
                  </a:cubicBezTo>
                  <a:cubicBezTo>
                    <a:pt x="1694" y="18851"/>
                    <a:pt x="1271" y="19244"/>
                    <a:pt x="1271" y="19244"/>
                  </a:cubicBezTo>
                  <a:cubicBezTo>
                    <a:pt x="847" y="19636"/>
                    <a:pt x="847" y="19636"/>
                    <a:pt x="1271" y="19636"/>
                  </a:cubicBezTo>
                  <a:cubicBezTo>
                    <a:pt x="1271" y="19636"/>
                    <a:pt x="847" y="19636"/>
                    <a:pt x="847" y="19636"/>
                  </a:cubicBezTo>
                  <a:cubicBezTo>
                    <a:pt x="847" y="19636"/>
                    <a:pt x="424" y="20029"/>
                    <a:pt x="424" y="20029"/>
                  </a:cubicBezTo>
                  <a:cubicBezTo>
                    <a:pt x="424" y="20029"/>
                    <a:pt x="424" y="20029"/>
                    <a:pt x="424" y="20029"/>
                  </a:cubicBezTo>
                  <a:cubicBezTo>
                    <a:pt x="424" y="20422"/>
                    <a:pt x="424" y="20422"/>
                    <a:pt x="424" y="20422"/>
                  </a:cubicBezTo>
                  <a:cubicBezTo>
                    <a:pt x="847" y="20422"/>
                    <a:pt x="1271" y="20029"/>
                    <a:pt x="1271" y="20029"/>
                  </a:cubicBezTo>
                  <a:cubicBezTo>
                    <a:pt x="1271" y="20029"/>
                    <a:pt x="847" y="20029"/>
                    <a:pt x="847" y="20422"/>
                  </a:cubicBezTo>
                  <a:cubicBezTo>
                    <a:pt x="847" y="20422"/>
                    <a:pt x="847" y="20815"/>
                    <a:pt x="1271" y="20422"/>
                  </a:cubicBezTo>
                  <a:cubicBezTo>
                    <a:pt x="847" y="20815"/>
                    <a:pt x="424" y="20422"/>
                    <a:pt x="424" y="20815"/>
                  </a:cubicBezTo>
                  <a:cubicBezTo>
                    <a:pt x="847" y="21207"/>
                    <a:pt x="1271" y="21207"/>
                    <a:pt x="1694" y="21600"/>
                  </a:cubicBezTo>
                  <a:cubicBezTo>
                    <a:pt x="1694" y="21600"/>
                    <a:pt x="1694" y="21600"/>
                    <a:pt x="1271" y="21600"/>
                  </a:cubicBezTo>
                  <a:cubicBezTo>
                    <a:pt x="1694" y="21600"/>
                    <a:pt x="1694" y="21600"/>
                    <a:pt x="1694" y="21600"/>
                  </a:cubicBezTo>
                  <a:cubicBezTo>
                    <a:pt x="2118" y="21600"/>
                    <a:pt x="2118" y="21600"/>
                    <a:pt x="2541" y="21600"/>
                  </a:cubicBezTo>
                  <a:cubicBezTo>
                    <a:pt x="2965" y="21600"/>
                    <a:pt x="3812" y="21207"/>
                    <a:pt x="3812" y="20815"/>
                  </a:cubicBezTo>
                  <a:cubicBezTo>
                    <a:pt x="3812" y="20815"/>
                    <a:pt x="3812" y="20815"/>
                    <a:pt x="3812" y="20815"/>
                  </a:cubicBezTo>
                  <a:cubicBezTo>
                    <a:pt x="4235" y="20815"/>
                    <a:pt x="4235" y="20815"/>
                    <a:pt x="4235" y="20422"/>
                  </a:cubicBezTo>
                  <a:cubicBezTo>
                    <a:pt x="4659" y="20422"/>
                    <a:pt x="4659" y="20815"/>
                    <a:pt x="5082" y="20422"/>
                  </a:cubicBezTo>
                  <a:cubicBezTo>
                    <a:pt x="5082" y="20422"/>
                    <a:pt x="5082" y="20029"/>
                    <a:pt x="5082" y="20029"/>
                  </a:cubicBezTo>
                  <a:cubicBezTo>
                    <a:pt x="5082" y="20029"/>
                    <a:pt x="5082" y="20029"/>
                    <a:pt x="5082" y="19636"/>
                  </a:cubicBezTo>
                  <a:cubicBezTo>
                    <a:pt x="5082" y="20422"/>
                    <a:pt x="5082" y="20422"/>
                    <a:pt x="5929" y="20422"/>
                  </a:cubicBezTo>
                  <a:cubicBezTo>
                    <a:pt x="5929" y="20422"/>
                    <a:pt x="5929" y="20815"/>
                    <a:pt x="5929" y="20815"/>
                  </a:cubicBezTo>
                  <a:cubicBezTo>
                    <a:pt x="6353" y="20422"/>
                    <a:pt x="5929" y="20422"/>
                    <a:pt x="6353" y="20029"/>
                  </a:cubicBezTo>
                  <a:cubicBezTo>
                    <a:pt x="6353" y="20029"/>
                    <a:pt x="5929" y="20029"/>
                    <a:pt x="6353" y="19636"/>
                  </a:cubicBezTo>
                  <a:cubicBezTo>
                    <a:pt x="6353" y="19636"/>
                    <a:pt x="6353" y="19636"/>
                    <a:pt x="6776" y="19636"/>
                  </a:cubicBezTo>
                  <a:cubicBezTo>
                    <a:pt x="7200" y="19244"/>
                    <a:pt x="6776" y="18851"/>
                    <a:pt x="6776" y="18458"/>
                  </a:cubicBezTo>
                  <a:cubicBezTo>
                    <a:pt x="6776" y="18458"/>
                    <a:pt x="7200" y="18458"/>
                    <a:pt x="7200" y="18065"/>
                  </a:cubicBezTo>
                  <a:cubicBezTo>
                    <a:pt x="7200" y="18065"/>
                    <a:pt x="6353" y="17673"/>
                    <a:pt x="6353" y="17673"/>
                  </a:cubicBezTo>
                  <a:cubicBezTo>
                    <a:pt x="6353" y="17673"/>
                    <a:pt x="6776" y="17280"/>
                    <a:pt x="6776" y="17280"/>
                  </a:cubicBezTo>
                  <a:cubicBezTo>
                    <a:pt x="6776" y="16887"/>
                    <a:pt x="6353" y="16887"/>
                    <a:pt x="6353" y="16887"/>
                  </a:cubicBezTo>
                  <a:cubicBezTo>
                    <a:pt x="6353" y="16887"/>
                    <a:pt x="6353" y="16495"/>
                    <a:pt x="6353" y="16495"/>
                  </a:cubicBezTo>
                  <a:cubicBezTo>
                    <a:pt x="6353" y="16495"/>
                    <a:pt x="6353" y="16495"/>
                    <a:pt x="6353" y="16495"/>
                  </a:cubicBezTo>
                  <a:cubicBezTo>
                    <a:pt x="6353" y="16495"/>
                    <a:pt x="6353" y="16102"/>
                    <a:pt x="6353" y="16102"/>
                  </a:cubicBezTo>
                  <a:cubicBezTo>
                    <a:pt x="6353" y="16102"/>
                    <a:pt x="6353" y="16102"/>
                    <a:pt x="6353" y="15709"/>
                  </a:cubicBezTo>
                  <a:cubicBezTo>
                    <a:pt x="6353" y="15709"/>
                    <a:pt x="6353" y="15709"/>
                    <a:pt x="6353" y="15709"/>
                  </a:cubicBezTo>
                  <a:cubicBezTo>
                    <a:pt x="6776" y="15316"/>
                    <a:pt x="7200" y="15316"/>
                    <a:pt x="7200" y="15316"/>
                  </a:cubicBezTo>
                  <a:cubicBezTo>
                    <a:pt x="7624" y="15316"/>
                    <a:pt x="8047" y="15316"/>
                    <a:pt x="8047" y="15316"/>
                  </a:cubicBezTo>
                  <a:cubicBezTo>
                    <a:pt x="8471" y="14924"/>
                    <a:pt x="8047" y="14924"/>
                    <a:pt x="7624" y="14531"/>
                  </a:cubicBezTo>
                  <a:cubicBezTo>
                    <a:pt x="8047" y="14138"/>
                    <a:pt x="8471" y="13745"/>
                    <a:pt x="8471" y="12960"/>
                  </a:cubicBezTo>
                  <a:cubicBezTo>
                    <a:pt x="8471" y="12960"/>
                    <a:pt x="8894" y="12960"/>
                    <a:pt x="9318" y="12960"/>
                  </a:cubicBezTo>
                  <a:cubicBezTo>
                    <a:pt x="9318" y="12960"/>
                    <a:pt x="9318" y="12960"/>
                    <a:pt x="9318" y="12567"/>
                  </a:cubicBezTo>
                  <a:cubicBezTo>
                    <a:pt x="9318" y="12567"/>
                    <a:pt x="9318" y="12567"/>
                    <a:pt x="9318" y="12567"/>
                  </a:cubicBezTo>
                  <a:cubicBezTo>
                    <a:pt x="9318" y="12567"/>
                    <a:pt x="9741" y="12567"/>
                    <a:pt x="9741" y="12175"/>
                  </a:cubicBezTo>
                  <a:cubicBezTo>
                    <a:pt x="10165" y="11782"/>
                    <a:pt x="9741" y="12175"/>
                    <a:pt x="9741" y="11782"/>
                  </a:cubicBezTo>
                  <a:cubicBezTo>
                    <a:pt x="9741" y="11782"/>
                    <a:pt x="10165" y="11389"/>
                    <a:pt x="10165" y="11389"/>
                  </a:cubicBezTo>
                  <a:cubicBezTo>
                    <a:pt x="10588" y="10996"/>
                    <a:pt x="10588" y="11389"/>
                    <a:pt x="11012" y="11389"/>
                  </a:cubicBezTo>
                  <a:cubicBezTo>
                    <a:pt x="11012" y="11389"/>
                    <a:pt x="11012" y="11389"/>
                    <a:pt x="11435" y="10996"/>
                  </a:cubicBezTo>
                  <a:cubicBezTo>
                    <a:pt x="11435" y="10996"/>
                    <a:pt x="11435" y="10996"/>
                    <a:pt x="11435" y="10604"/>
                  </a:cubicBezTo>
                  <a:cubicBezTo>
                    <a:pt x="11435" y="10211"/>
                    <a:pt x="12706" y="10996"/>
                    <a:pt x="13129" y="10604"/>
                  </a:cubicBezTo>
                  <a:cubicBezTo>
                    <a:pt x="12706" y="10604"/>
                    <a:pt x="12706" y="10604"/>
                    <a:pt x="12706" y="10604"/>
                  </a:cubicBezTo>
                  <a:cubicBezTo>
                    <a:pt x="13129" y="10604"/>
                    <a:pt x="13129" y="10211"/>
                    <a:pt x="12706" y="10211"/>
                  </a:cubicBezTo>
                  <a:cubicBezTo>
                    <a:pt x="13129" y="10211"/>
                    <a:pt x="13129" y="10211"/>
                    <a:pt x="13553" y="10211"/>
                  </a:cubicBezTo>
                  <a:cubicBezTo>
                    <a:pt x="13553" y="10211"/>
                    <a:pt x="13553" y="10211"/>
                    <a:pt x="13553" y="10211"/>
                  </a:cubicBezTo>
                  <a:cubicBezTo>
                    <a:pt x="13553" y="10211"/>
                    <a:pt x="13553" y="10211"/>
                    <a:pt x="13553" y="9818"/>
                  </a:cubicBezTo>
                  <a:cubicBezTo>
                    <a:pt x="14400" y="9818"/>
                    <a:pt x="14400" y="10211"/>
                    <a:pt x="14824" y="10604"/>
                  </a:cubicBezTo>
                  <a:cubicBezTo>
                    <a:pt x="15247" y="10604"/>
                    <a:pt x="15671" y="10604"/>
                    <a:pt x="16094" y="10604"/>
                  </a:cubicBezTo>
                  <a:cubicBezTo>
                    <a:pt x="16518" y="10604"/>
                    <a:pt x="16518" y="10604"/>
                    <a:pt x="16941" y="10604"/>
                  </a:cubicBezTo>
                  <a:cubicBezTo>
                    <a:pt x="16941" y="10604"/>
                    <a:pt x="17365" y="10211"/>
                    <a:pt x="17365" y="10211"/>
                  </a:cubicBezTo>
                  <a:cubicBezTo>
                    <a:pt x="17365" y="10211"/>
                    <a:pt x="17365" y="9818"/>
                    <a:pt x="17365" y="9425"/>
                  </a:cubicBezTo>
                  <a:cubicBezTo>
                    <a:pt x="17788" y="9425"/>
                    <a:pt x="17788" y="9425"/>
                    <a:pt x="18212" y="9425"/>
                  </a:cubicBezTo>
                  <a:cubicBezTo>
                    <a:pt x="18635" y="9033"/>
                    <a:pt x="19059" y="9033"/>
                    <a:pt x="19906" y="9425"/>
                  </a:cubicBezTo>
                  <a:cubicBezTo>
                    <a:pt x="19906" y="9425"/>
                    <a:pt x="20329" y="9425"/>
                    <a:pt x="20329" y="9818"/>
                  </a:cubicBezTo>
                  <a:cubicBezTo>
                    <a:pt x="20329" y="9818"/>
                    <a:pt x="19482" y="10211"/>
                    <a:pt x="19906" y="10211"/>
                  </a:cubicBezTo>
                  <a:cubicBezTo>
                    <a:pt x="20329" y="10211"/>
                    <a:pt x="20329" y="10211"/>
                    <a:pt x="20329" y="9818"/>
                  </a:cubicBezTo>
                  <a:cubicBezTo>
                    <a:pt x="20329" y="9818"/>
                    <a:pt x="20329" y="9818"/>
                    <a:pt x="20753" y="9818"/>
                  </a:cubicBezTo>
                  <a:cubicBezTo>
                    <a:pt x="20753" y="9818"/>
                    <a:pt x="20753" y="9818"/>
                    <a:pt x="20753" y="9425"/>
                  </a:cubicBezTo>
                  <a:cubicBezTo>
                    <a:pt x="21176" y="9818"/>
                    <a:pt x="21600" y="9818"/>
                    <a:pt x="21600" y="9425"/>
                  </a:cubicBezTo>
                  <a:close/>
                  <a:moveTo>
                    <a:pt x="13553" y="2356"/>
                  </a:moveTo>
                  <a:cubicBezTo>
                    <a:pt x="13976" y="2749"/>
                    <a:pt x="14824" y="1964"/>
                    <a:pt x="15247" y="1964"/>
                  </a:cubicBezTo>
                  <a:cubicBezTo>
                    <a:pt x="14824" y="1964"/>
                    <a:pt x="14400" y="1964"/>
                    <a:pt x="13976" y="1964"/>
                  </a:cubicBezTo>
                  <a:cubicBezTo>
                    <a:pt x="14400" y="1964"/>
                    <a:pt x="13976" y="1571"/>
                    <a:pt x="14400" y="1571"/>
                  </a:cubicBezTo>
                  <a:cubicBezTo>
                    <a:pt x="13976" y="1571"/>
                    <a:pt x="13976" y="1571"/>
                    <a:pt x="13553" y="1571"/>
                  </a:cubicBezTo>
                  <a:cubicBezTo>
                    <a:pt x="13553" y="1571"/>
                    <a:pt x="13553" y="1571"/>
                    <a:pt x="13129" y="1571"/>
                  </a:cubicBezTo>
                  <a:cubicBezTo>
                    <a:pt x="13129" y="1178"/>
                    <a:pt x="12282" y="1571"/>
                    <a:pt x="11859" y="1571"/>
                  </a:cubicBezTo>
                  <a:cubicBezTo>
                    <a:pt x="12282" y="1571"/>
                    <a:pt x="12706" y="1964"/>
                    <a:pt x="13129" y="1964"/>
                  </a:cubicBezTo>
                  <a:cubicBezTo>
                    <a:pt x="12706" y="1964"/>
                    <a:pt x="12706" y="2356"/>
                    <a:pt x="12706" y="2356"/>
                  </a:cubicBezTo>
                  <a:cubicBezTo>
                    <a:pt x="12706" y="2356"/>
                    <a:pt x="13553" y="2356"/>
                    <a:pt x="13976" y="2356"/>
                  </a:cubicBezTo>
                  <a:cubicBezTo>
                    <a:pt x="13976" y="2356"/>
                    <a:pt x="13976" y="2356"/>
                    <a:pt x="13553" y="2356"/>
                  </a:cubicBezTo>
                  <a:cubicBezTo>
                    <a:pt x="13976" y="2356"/>
                    <a:pt x="13553" y="2356"/>
                    <a:pt x="13553" y="2356"/>
                  </a:cubicBezTo>
                  <a:close/>
                  <a:moveTo>
                    <a:pt x="5506" y="393"/>
                  </a:moveTo>
                  <a:cubicBezTo>
                    <a:pt x="5082" y="785"/>
                    <a:pt x="5929" y="1178"/>
                    <a:pt x="5929" y="785"/>
                  </a:cubicBezTo>
                  <a:cubicBezTo>
                    <a:pt x="5929" y="785"/>
                    <a:pt x="5929" y="785"/>
                    <a:pt x="6353" y="785"/>
                  </a:cubicBezTo>
                  <a:cubicBezTo>
                    <a:pt x="5929" y="785"/>
                    <a:pt x="6353" y="1178"/>
                    <a:pt x="6353" y="1178"/>
                  </a:cubicBezTo>
                  <a:cubicBezTo>
                    <a:pt x="6353" y="1178"/>
                    <a:pt x="5929" y="1178"/>
                    <a:pt x="5929" y="1178"/>
                  </a:cubicBezTo>
                  <a:cubicBezTo>
                    <a:pt x="5929" y="1178"/>
                    <a:pt x="5929" y="1178"/>
                    <a:pt x="5929" y="1178"/>
                  </a:cubicBezTo>
                  <a:cubicBezTo>
                    <a:pt x="5929" y="1178"/>
                    <a:pt x="6776" y="1571"/>
                    <a:pt x="6776" y="1571"/>
                  </a:cubicBezTo>
                  <a:cubicBezTo>
                    <a:pt x="7200" y="1571"/>
                    <a:pt x="7624" y="1571"/>
                    <a:pt x="8047" y="1571"/>
                  </a:cubicBezTo>
                  <a:cubicBezTo>
                    <a:pt x="8047" y="1571"/>
                    <a:pt x="8047" y="1571"/>
                    <a:pt x="8047" y="1571"/>
                  </a:cubicBezTo>
                  <a:cubicBezTo>
                    <a:pt x="8047" y="1571"/>
                    <a:pt x="8047" y="1571"/>
                    <a:pt x="8047" y="1178"/>
                  </a:cubicBezTo>
                  <a:cubicBezTo>
                    <a:pt x="8047" y="1178"/>
                    <a:pt x="8471" y="1178"/>
                    <a:pt x="8471" y="1178"/>
                  </a:cubicBezTo>
                  <a:cubicBezTo>
                    <a:pt x="8471" y="1571"/>
                    <a:pt x="9318" y="1178"/>
                    <a:pt x="9741" y="1178"/>
                  </a:cubicBezTo>
                  <a:cubicBezTo>
                    <a:pt x="9318" y="1178"/>
                    <a:pt x="9318" y="1571"/>
                    <a:pt x="9318" y="1571"/>
                  </a:cubicBezTo>
                  <a:cubicBezTo>
                    <a:pt x="9318" y="1571"/>
                    <a:pt x="9741" y="1571"/>
                    <a:pt x="9741" y="1571"/>
                  </a:cubicBezTo>
                  <a:cubicBezTo>
                    <a:pt x="9318" y="1571"/>
                    <a:pt x="9318" y="1571"/>
                    <a:pt x="8894" y="1571"/>
                  </a:cubicBezTo>
                  <a:cubicBezTo>
                    <a:pt x="8894" y="1571"/>
                    <a:pt x="8894" y="1571"/>
                    <a:pt x="8894" y="1571"/>
                  </a:cubicBezTo>
                  <a:cubicBezTo>
                    <a:pt x="8471" y="1571"/>
                    <a:pt x="8047" y="1571"/>
                    <a:pt x="7624" y="1964"/>
                  </a:cubicBezTo>
                  <a:cubicBezTo>
                    <a:pt x="7624" y="1964"/>
                    <a:pt x="7624" y="1964"/>
                    <a:pt x="7624" y="1964"/>
                  </a:cubicBezTo>
                  <a:cubicBezTo>
                    <a:pt x="7200" y="1571"/>
                    <a:pt x="7200" y="1964"/>
                    <a:pt x="8047" y="1964"/>
                  </a:cubicBezTo>
                  <a:cubicBezTo>
                    <a:pt x="8471" y="1964"/>
                    <a:pt x="9318" y="1571"/>
                    <a:pt x="9741" y="1964"/>
                  </a:cubicBezTo>
                  <a:cubicBezTo>
                    <a:pt x="9318" y="1964"/>
                    <a:pt x="8894" y="1964"/>
                    <a:pt x="8471" y="1964"/>
                  </a:cubicBezTo>
                  <a:cubicBezTo>
                    <a:pt x="8047" y="2356"/>
                    <a:pt x="8047" y="2356"/>
                    <a:pt x="8047" y="2356"/>
                  </a:cubicBezTo>
                  <a:cubicBezTo>
                    <a:pt x="8047" y="2356"/>
                    <a:pt x="7624" y="1964"/>
                    <a:pt x="7624" y="2356"/>
                  </a:cubicBezTo>
                  <a:cubicBezTo>
                    <a:pt x="7624" y="2356"/>
                    <a:pt x="9741" y="3142"/>
                    <a:pt x="9741" y="3142"/>
                  </a:cubicBezTo>
                  <a:cubicBezTo>
                    <a:pt x="9741" y="2749"/>
                    <a:pt x="9741" y="2749"/>
                    <a:pt x="10165" y="2749"/>
                  </a:cubicBezTo>
                  <a:cubicBezTo>
                    <a:pt x="10165" y="2749"/>
                    <a:pt x="10165" y="2749"/>
                    <a:pt x="9741" y="2749"/>
                  </a:cubicBezTo>
                  <a:cubicBezTo>
                    <a:pt x="10165" y="2749"/>
                    <a:pt x="10165" y="2356"/>
                    <a:pt x="10165" y="2356"/>
                  </a:cubicBezTo>
                  <a:cubicBezTo>
                    <a:pt x="10588" y="2356"/>
                    <a:pt x="10588" y="2356"/>
                    <a:pt x="10588" y="2356"/>
                  </a:cubicBezTo>
                  <a:cubicBezTo>
                    <a:pt x="11012" y="1964"/>
                    <a:pt x="10588" y="1964"/>
                    <a:pt x="11012" y="1964"/>
                  </a:cubicBezTo>
                  <a:cubicBezTo>
                    <a:pt x="11012" y="1178"/>
                    <a:pt x="12706" y="1178"/>
                    <a:pt x="12706" y="1178"/>
                  </a:cubicBezTo>
                  <a:cubicBezTo>
                    <a:pt x="12706" y="1178"/>
                    <a:pt x="12282" y="1178"/>
                    <a:pt x="12282" y="1178"/>
                  </a:cubicBezTo>
                  <a:cubicBezTo>
                    <a:pt x="12282" y="1178"/>
                    <a:pt x="12282" y="1178"/>
                    <a:pt x="12282" y="785"/>
                  </a:cubicBezTo>
                  <a:cubicBezTo>
                    <a:pt x="11859" y="785"/>
                    <a:pt x="11435" y="785"/>
                    <a:pt x="11012" y="785"/>
                  </a:cubicBezTo>
                  <a:cubicBezTo>
                    <a:pt x="11012" y="785"/>
                    <a:pt x="11012" y="785"/>
                    <a:pt x="10588" y="393"/>
                  </a:cubicBezTo>
                  <a:cubicBezTo>
                    <a:pt x="10588" y="393"/>
                    <a:pt x="10165" y="785"/>
                    <a:pt x="10165" y="785"/>
                  </a:cubicBezTo>
                  <a:cubicBezTo>
                    <a:pt x="10165" y="785"/>
                    <a:pt x="10165" y="393"/>
                    <a:pt x="10165" y="393"/>
                  </a:cubicBezTo>
                  <a:cubicBezTo>
                    <a:pt x="10165" y="393"/>
                    <a:pt x="9318" y="0"/>
                    <a:pt x="8894" y="393"/>
                  </a:cubicBezTo>
                  <a:cubicBezTo>
                    <a:pt x="8471" y="393"/>
                    <a:pt x="8894" y="785"/>
                    <a:pt x="9318" y="1178"/>
                  </a:cubicBezTo>
                  <a:cubicBezTo>
                    <a:pt x="8894" y="785"/>
                    <a:pt x="8471" y="785"/>
                    <a:pt x="8471" y="393"/>
                  </a:cubicBezTo>
                  <a:cubicBezTo>
                    <a:pt x="8047" y="393"/>
                    <a:pt x="8047" y="393"/>
                    <a:pt x="7624" y="393"/>
                  </a:cubicBezTo>
                  <a:cubicBezTo>
                    <a:pt x="7624" y="785"/>
                    <a:pt x="7624" y="785"/>
                    <a:pt x="7624" y="785"/>
                  </a:cubicBezTo>
                  <a:cubicBezTo>
                    <a:pt x="7624" y="785"/>
                    <a:pt x="7200" y="785"/>
                    <a:pt x="7200" y="785"/>
                  </a:cubicBezTo>
                  <a:cubicBezTo>
                    <a:pt x="7200" y="785"/>
                    <a:pt x="6776" y="393"/>
                    <a:pt x="6353" y="393"/>
                  </a:cubicBezTo>
                  <a:cubicBezTo>
                    <a:pt x="6776" y="393"/>
                    <a:pt x="7200" y="393"/>
                    <a:pt x="7624" y="393"/>
                  </a:cubicBezTo>
                  <a:cubicBezTo>
                    <a:pt x="7624" y="393"/>
                    <a:pt x="7624" y="393"/>
                    <a:pt x="7624" y="393"/>
                  </a:cubicBezTo>
                  <a:cubicBezTo>
                    <a:pt x="7200" y="393"/>
                    <a:pt x="6776" y="393"/>
                    <a:pt x="6353" y="393"/>
                  </a:cubicBezTo>
                  <a:cubicBezTo>
                    <a:pt x="6353" y="393"/>
                    <a:pt x="6353" y="393"/>
                    <a:pt x="6353" y="393"/>
                  </a:cubicBezTo>
                  <a:cubicBezTo>
                    <a:pt x="6353" y="393"/>
                    <a:pt x="5082" y="393"/>
                    <a:pt x="5506" y="393"/>
                  </a:cubicBezTo>
                  <a:close/>
                  <a:moveTo>
                    <a:pt x="10588" y="0"/>
                  </a:moveTo>
                  <a:cubicBezTo>
                    <a:pt x="10588" y="0"/>
                    <a:pt x="10588" y="0"/>
                    <a:pt x="10588" y="0"/>
                  </a:cubicBezTo>
                  <a:cubicBezTo>
                    <a:pt x="10588" y="0"/>
                    <a:pt x="10588" y="0"/>
                    <a:pt x="10588" y="0"/>
                  </a:cubicBezTo>
                  <a:close/>
                  <a:moveTo>
                    <a:pt x="10588" y="0"/>
                  </a:moveTo>
                  <a:cubicBezTo>
                    <a:pt x="10588" y="0"/>
                    <a:pt x="10588" y="0"/>
                    <a:pt x="11012" y="0"/>
                  </a:cubicBezTo>
                  <a:cubicBezTo>
                    <a:pt x="10588" y="393"/>
                    <a:pt x="10588" y="393"/>
                    <a:pt x="10588" y="393"/>
                  </a:cubicBezTo>
                  <a:cubicBezTo>
                    <a:pt x="11012" y="393"/>
                    <a:pt x="11859" y="393"/>
                    <a:pt x="12282" y="393"/>
                  </a:cubicBezTo>
                  <a:cubicBezTo>
                    <a:pt x="11859" y="393"/>
                    <a:pt x="11859" y="393"/>
                    <a:pt x="11435" y="393"/>
                  </a:cubicBezTo>
                  <a:cubicBezTo>
                    <a:pt x="12282" y="785"/>
                    <a:pt x="13129" y="785"/>
                    <a:pt x="13553" y="785"/>
                  </a:cubicBezTo>
                  <a:cubicBezTo>
                    <a:pt x="13553" y="785"/>
                    <a:pt x="13553" y="785"/>
                    <a:pt x="13553" y="785"/>
                  </a:cubicBezTo>
                  <a:cubicBezTo>
                    <a:pt x="13976" y="785"/>
                    <a:pt x="14824" y="785"/>
                    <a:pt x="15247" y="785"/>
                  </a:cubicBezTo>
                  <a:cubicBezTo>
                    <a:pt x="15671" y="393"/>
                    <a:pt x="16094" y="393"/>
                    <a:pt x="16518" y="393"/>
                  </a:cubicBezTo>
                  <a:cubicBezTo>
                    <a:pt x="16518" y="0"/>
                    <a:pt x="15247" y="0"/>
                    <a:pt x="15247" y="0"/>
                  </a:cubicBezTo>
                  <a:cubicBezTo>
                    <a:pt x="14400" y="0"/>
                    <a:pt x="14400" y="0"/>
                    <a:pt x="13976" y="0"/>
                  </a:cubicBezTo>
                  <a:cubicBezTo>
                    <a:pt x="13976" y="0"/>
                    <a:pt x="13976" y="0"/>
                    <a:pt x="13976" y="0"/>
                  </a:cubicBezTo>
                  <a:cubicBezTo>
                    <a:pt x="13553" y="0"/>
                    <a:pt x="13553" y="0"/>
                    <a:pt x="13553" y="0"/>
                  </a:cubicBezTo>
                  <a:cubicBezTo>
                    <a:pt x="13129" y="0"/>
                    <a:pt x="13553" y="0"/>
                    <a:pt x="13129" y="0"/>
                  </a:cubicBezTo>
                  <a:cubicBezTo>
                    <a:pt x="12282" y="0"/>
                    <a:pt x="11859" y="0"/>
                    <a:pt x="11435" y="0"/>
                  </a:cubicBezTo>
                  <a:cubicBezTo>
                    <a:pt x="11859" y="0"/>
                    <a:pt x="11012" y="0"/>
                    <a:pt x="11012" y="0"/>
                  </a:cubicBezTo>
                  <a:cubicBezTo>
                    <a:pt x="11012" y="0"/>
                    <a:pt x="11435" y="0"/>
                    <a:pt x="11435" y="0"/>
                  </a:cubicBezTo>
                  <a:cubicBezTo>
                    <a:pt x="11012" y="0"/>
                    <a:pt x="10588" y="0"/>
                    <a:pt x="10165" y="0"/>
                  </a:cubicBezTo>
                  <a:cubicBezTo>
                    <a:pt x="10165" y="0"/>
                    <a:pt x="10588" y="0"/>
                    <a:pt x="1058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6" name="Shape">
              <a:extLst>
                <a:ext uri="{FF2B5EF4-FFF2-40B4-BE49-F238E27FC236}">
                  <a16:creationId xmlns:a16="http://schemas.microsoft.com/office/drawing/2014/main" id="{7A1BB2C9-F262-4516-945A-6D2B9D87CC5D}"/>
                </a:ext>
              </a:extLst>
            </p:cNvPr>
            <p:cNvSpPr/>
            <p:nvPr/>
          </p:nvSpPr>
          <p:spPr>
            <a:xfrm>
              <a:off x="5108452" y="2152627"/>
              <a:ext cx="76273" cy="96261"/>
            </a:xfrm>
            <a:custGeom>
              <a:avLst/>
              <a:gdLst/>
              <a:ahLst/>
              <a:cxnLst>
                <a:cxn ang="0">
                  <a:pos x="wd2" y="hd2"/>
                </a:cxn>
                <a:cxn ang="5400000">
                  <a:pos x="wd2" y="hd2"/>
                </a:cxn>
                <a:cxn ang="10800000">
                  <a:pos x="wd2" y="hd2"/>
                </a:cxn>
                <a:cxn ang="16200000">
                  <a:pos x="wd2" y="hd2"/>
                </a:cxn>
              </a:cxnLst>
              <a:rect l="0" t="0" r="r" b="b"/>
              <a:pathLst>
                <a:path w="20162" h="21600" extrusionOk="0">
                  <a:moveTo>
                    <a:pt x="20162" y="2700"/>
                  </a:moveTo>
                  <a:cubicBezTo>
                    <a:pt x="20162" y="2700"/>
                    <a:pt x="20162" y="2700"/>
                    <a:pt x="20162" y="2700"/>
                  </a:cubicBezTo>
                  <a:cubicBezTo>
                    <a:pt x="18362" y="2700"/>
                    <a:pt x="18362" y="0"/>
                    <a:pt x="14762" y="0"/>
                  </a:cubicBezTo>
                  <a:cubicBezTo>
                    <a:pt x="14762" y="1350"/>
                    <a:pt x="16562" y="2700"/>
                    <a:pt x="16562" y="2700"/>
                  </a:cubicBezTo>
                  <a:cubicBezTo>
                    <a:pt x="16562" y="2700"/>
                    <a:pt x="14762" y="2700"/>
                    <a:pt x="14762" y="2700"/>
                  </a:cubicBezTo>
                  <a:cubicBezTo>
                    <a:pt x="14762" y="2700"/>
                    <a:pt x="14762" y="4050"/>
                    <a:pt x="14762" y="4050"/>
                  </a:cubicBezTo>
                  <a:cubicBezTo>
                    <a:pt x="12962" y="4050"/>
                    <a:pt x="11162" y="4050"/>
                    <a:pt x="11162" y="4050"/>
                  </a:cubicBezTo>
                  <a:cubicBezTo>
                    <a:pt x="11162" y="5400"/>
                    <a:pt x="12962" y="5400"/>
                    <a:pt x="12962" y="6750"/>
                  </a:cubicBezTo>
                  <a:cubicBezTo>
                    <a:pt x="11162" y="6750"/>
                    <a:pt x="11162" y="6750"/>
                    <a:pt x="9362" y="6750"/>
                  </a:cubicBezTo>
                  <a:cubicBezTo>
                    <a:pt x="9362" y="6750"/>
                    <a:pt x="7562" y="6750"/>
                    <a:pt x="7562" y="5400"/>
                  </a:cubicBezTo>
                  <a:cubicBezTo>
                    <a:pt x="7562" y="5400"/>
                    <a:pt x="7562" y="5400"/>
                    <a:pt x="5762" y="5400"/>
                  </a:cubicBezTo>
                  <a:cubicBezTo>
                    <a:pt x="3962" y="5400"/>
                    <a:pt x="5762" y="6750"/>
                    <a:pt x="5762" y="8100"/>
                  </a:cubicBezTo>
                  <a:cubicBezTo>
                    <a:pt x="3962" y="9450"/>
                    <a:pt x="-1438" y="10800"/>
                    <a:pt x="362" y="12150"/>
                  </a:cubicBezTo>
                  <a:cubicBezTo>
                    <a:pt x="362" y="12150"/>
                    <a:pt x="362" y="12150"/>
                    <a:pt x="362" y="12150"/>
                  </a:cubicBezTo>
                  <a:cubicBezTo>
                    <a:pt x="362" y="12150"/>
                    <a:pt x="2162" y="13500"/>
                    <a:pt x="2162" y="13500"/>
                  </a:cubicBezTo>
                  <a:cubicBezTo>
                    <a:pt x="3962" y="13500"/>
                    <a:pt x="5762" y="13500"/>
                    <a:pt x="5762" y="14850"/>
                  </a:cubicBezTo>
                  <a:cubicBezTo>
                    <a:pt x="7562" y="16200"/>
                    <a:pt x="5762" y="16200"/>
                    <a:pt x="7562" y="17550"/>
                  </a:cubicBezTo>
                  <a:cubicBezTo>
                    <a:pt x="5762" y="17550"/>
                    <a:pt x="7562" y="18900"/>
                    <a:pt x="5762" y="18900"/>
                  </a:cubicBezTo>
                  <a:cubicBezTo>
                    <a:pt x="5762" y="18900"/>
                    <a:pt x="7562" y="20250"/>
                    <a:pt x="7562" y="20250"/>
                  </a:cubicBezTo>
                  <a:cubicBezTo>
                    <a:pt x="7562" y="20250"/>
                    <a:pt x="7562" y="20250"/>
                    <a:pt x="7562" y="20250"/>
                  </a:cubicBezTo>
                  <a:cubicBezTo>
                    <a:pt x="7562" y="20250"/>
                    <a:pt x="9362" y="21600"/>
                    <a:pt x="9362" y="21600"/>
                  </a:cubicBezTo>
                  <a:cubicBezTo>
                    <a:pt x="9362" y="21600"/>
                    <a:pt x="9362" y="20250"/>
                    <a:pt x="11162" y="20250"/>
                  </a:cubicBezTo>
                  <a:cubicBezTo>
                    <a:pt x="11162" y="20250"/>
                    <a:pt x="11162" y="20250"/>
                    <a:pt x="11162" y="20250"/>
                  </a:cubicBezTo>
                  <a:cubicBezTo>
                    <a:pt x="11162" y="20250"/>
                    <a:pt x="12962" y="20250"/>
                    <a:pt x="12962" y="21600"/>
                  </a:cubicBezTo>
                  <a:cubicBezTo>
                    <a:pt x="12962" y="20250"/>
                    <a:pt x="14762" y="20250"/>
                    <a:pt x="14762" y="20250"/>
                  </a:cubicBezTo>
                  <a:cubicBezTo>
                    <a:pt x="14762" y="18900"/>
                    <a:pt x="16562" y="18900"/>
                    <a:pt x="16562" y="18900"/>
                  </a:cubicBezTo>
                  <a:cubicBezTo>
                    <a:pt x="20162" y="18900"/>
                    <a:pt x="20162" y="18900"/>
                    <a:pt x="20162" y="17550"/>
                  </a:cubicBezTo>
                  <a:cubicBezTo>
                    <a:pt x="18362" y="16200"/>
                    <a:pt x="16562" y="16200"/>
                    <a:pt x="16562" y="14850"/>
                  </a:cubicBezTo>
                  <a:cubicBezTo>
                    <a:pt x="14762" y="14850"/>
                    <a:pt x="12962" y="14850"/>
                    <a:pt x="14762" y="14850"/>
                  </a:cubicBezTo>
                  <a:cubicBezTo>
                    <a:pt x="14762" y="13500"/>
                    <a:pt x="14762" y="13500"/>
                    <a:pt x="14762" y="12150"/>
                  </a:cubicBezTo>
                  <a:cubicBezTo>
                    <a:pt x="14762" y="12150"/>
                    <a:pt x="14762" y="12150"/>
                    <a:pt x="14762" y="12150"/>
                  </a:cubicBezTo>
                  <a:cubicBezTo>
                    <a:pt x="16562" y="12150"/>
                    <a:pt x="16562" y="10800"/>
                    <a:pt x="18362" y="10800"/>
                  </a:cubicBezTo>
                  <a:cubicBezTo>
                    <a:pt x="18362" y="10800"/>
                    <a:pt x="20162" y="9450"/>
                    <a:pt x="20162" y="9450"/>
                  </a:cubicBezTo>
                  <a:cubicBezTo>
                    <a:pt x="20162" y="8100"/>
                    <a:pt x="20162" y="9450"/>
                    <a:pt x="20162" y="8100"/>
                  </a:cubicBezTo>
                  <a:cubicBezTo>
                    <a:pt x="20162" y="6750"/>
                    <a:pt x="18362" y="6750"/>
                    <a:pt x="18362" y="5400"/>
                  </a:cubicBezTo>
                  <a:cubicBezTo>
                    <a:pt x="18362" y="5400"/>
                    <a:pt x="18362" y="4050"/>
                    <a:pt x="20162"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7" name="Shape">
              <a:extLst>
                <a:ext uri="{FF2B5EF4-FFF2-40B4-BE49-F238E27FC236}">
                  <a16:creationId xmlns:a16="http://schemas.microsoft.com/office/drawing/2014/main" id="{CEE29AD6-AE61-4455-BA64-08C6F5ABA404}"/>
                </a:ext>
              </a:extLst>
            </p:cNvPr>
            <p:cNvSpPr/>
            <p:nvPr/>
          </p:nvSpPr>
          <p:spPr>
            <a:xfrm>
              <a:off x="3099317" y="2678356"/>
              <a:ext cx="209607" cy="172232"/>
            </a:xfrm>
            <a:custGeom>
              <a:avLst/>
              <a:gdLst/>
              <a:ahLst/>
              <a:cxnLst>
                <a:cxn ang="0">
                  <a:pos x="wd2" y="hd2"/>
                </a:cxn>
                <a:cxn ang="5400000">
                  <a:pos x="wd2" y="hd2"/>
                </a:cxn>
                <a:cxn ang="10800000">
                  <a:pos x="wd2" y="hd2"/>
                </a:cxn>
                <a:cxn ang="16200000">
                  <a:pos x="wd2" y="hd2"/>
                </a:cxn>
              </a:cxnLst>
              <a:rect l="0" t="0" r="r" b="b"/>
              <a:pathLst>
                <a:path w="21600" h="21186" extrusionOk="0">
                  <a:moveTo>
                    <a:pt x="21600" y="3724"/>
                  </a:moveTo>
                  <a:cubicBezTo>
                    <a:pt x="21600" y="2979"/>
                    <a:pt x="21600" y="3724"/>
                    <a:pt x="20903" y="2979"/>
                  </a:cubicBezTo>
                  <a:cubicBezTo>
                    <a:pt x="20903" y="2979"/>
                    <a:pt x="20903" y="2234"/>
                    <a:pt x="20903" y="2234"/>
                  </a:cubicBezTo>
                  <a:cubicBezTo>
                    <a:pt x="20903" y="1490"/>
                    <a:pt x="20206" y="0"/>
                    <a:pt x="20206" y="0"/>
                  </a:cubicBezTo>
                  <a:cubicBezTo>
                    <a:pt x="19510" y="0"/>
                    <a:pt x="18813" y="745"/>
                    <a:pt x="18116" y="1490"/>
                  </a:cubicBezTo>
                  <a:cubicBezTo>
                    <a:pt x="18116" y="1490"/>
                    <a:pt x="17419" y="1490"/>
                    <a:pt x="17419" y="1490"/>
                  </a:cubicBezTo>
                  <a:cubicBezTo>
                    <a:pt x="16723" y="1490"/>
                    <a:pt x="16723" y="1490"/>
                    <a:pt x="16026" y="745"/>
                  </a:cubicBezTo>
                  <a:cubicBezTo>
                    <a:pt x="15329" y="745"/>
                    <a:pt x="14632" y="745"/>
                    <a:pt x="13935" y="745"/>
                  </a:cubicBezTo>
                  <a:cubicBezTo>
                    <a:pt x="13239" y="1490"/>
                    <a:pt x="13239" y="2234"/>
                    <a:pt x="12542" y="2234"/>
                  </a:cubicBezTo>
                  <a:cubicBezTo>
                    <a:pt x="11845" y="2234"/>
                    <a:pt x="11148" y="1490"/>
                    <a:pt x="10452" y="1490"/>
                  </a:cubicBezTo>
                  <a:cubicBezTo>
                    <a:pt x="9755" y="745"/>
                    <a:pt x="9755" y="745"/>
                    <a:pt x="8361" y="1490"/>
                  </a:cubicBezTo>
                  <a:cubicBezTo>
                    <a:pt x="7665" y="1490"/>
                    <a:pt x="7665" y="1490"/>
                    <a:pt x="7665" y="745"/>
                  </a:cubicBezTo>
                  <a:cubicBezTo>
                    <a:pt x="6968" y="745"/>
                    <a:pt x="6271" y="0"/>
                    <a:pt x="5574" y="0"/>
                  </a:cubicBezTo>
                  <a:cubicBezTo>
                    <a:pt x="4877" y="0"/>
                    <a:pt x="4181" y="0"/>
                    <a:pt x="3484" y="0"/>
                  </a:cubicBezTo>
                  <a:cubicBezTo>
                    <a:pt x="2787" y="745"/>
                    <a:pt x="2787" y="1490"/>
                    <a:pt x="2787" y="2234"/>
                  </a:cubicBezTo>
                  <a:cubicBezTo>
                    <a:pt x="2787" y="2234"/>
                    <a:pt x="2090" y="2234"/>
                    <a:pt x="2090" y="2979"/>
                  </a:cubicBezTo>
                  <a:cubicBezTo>
                    <a:pt x="2090" y="2979"/>
                    <a:pt x="2090" y="3724"/>
                    <a:pt x="2090" y="3724"/>
                  </a:cubicBezTo>
                  <a:cubicBezTo>
                    <a:pt x="2090" y="3724"/>
                    <a:pt x="2090" y="4469"/>
                    <a:pt x="2090" y="4469"/>
                  </a:cubicBezTo>
                  <a:cubicBezTo>
                    <a:pt x="2090" y="4469"/>
                    <a:pt x="1394" y="5214"/>
                    <a:pt x="1394" y="5214"/>
                  </a:cubicBezTo>
                  <a:cubicBezTo>
                    <a:pt x="1394" y="5959"/>
                    <a:pt x="2090" y="6703"/>
                    <a:pt x="2090" y="7448"/>
                  </a:cubicBezTo>
                  <a:cubicBezTo>
                    <a:pt x="2090" y="7448"/>
                    <a:pt x="2090" y="7448"/>
                    <a:pt x="2090" y="7448"/>
                  </a:cubicBezTo>
                  <a:cubicBezTo>
                    <a:pt x="1394" y="8193"/>
                    <a:pt x="2090" y="8193"/>
                    <a:pt x="2090" y="8193"/>
                  </a:cubicBezTo>
                  <a:cubicBezTo>
                    <a:pt x="1394" y="8938"/>
                    <a:pt x="1394" y="8938"/>
                    <a:pt x="1394" y="8938"/>
                  </a:cubicBezTo>
                  <a:cubicBezTo>
                    <a:pt x="1394" y="8938"/>
                    <a:pt x="697" y="9683"/>
                    <a:pt x="697" y="9683"/>
                  </a:cubicBezTo>
                  <a:cubicBezTo>
                    <a:pt x="697" y="9683"/>
                    <a:pt x="697" y="10428"/>
                    <a:pt x="697" y="10428"/>
                  </a:cubicBezTo>
                  <a:cubicBezTo>
                    <a:pt x="697" y="10428"/>
                    <a:pt x="0" y="10428"/>
                    <a:pt x="0" y="10428"/>
                  </a:cubicBezTo>
                  <a:cubicBezTo>
                    <a:pt x="0" y="10428"/>
                    <a:pt x="0" y="11172"/>
                    <a:pt x="0" y="11917"/>
                  </a:cubicBezTo>
                  <a:cubicBezTo>
                    <a:pt x="0" y="13407"/>
                    <a:pt x="0" y="14897"/>
                    <a:pt x="0" y="16386"/>
                  </a:cubicBezTo>
                  <a:cubicBezTo>
                    <a:pt x="697" y="16386"/>
                    <a:pt x="697" y="16386"/>
                    <a:pt x="1394" y="16386"/>
                  </a:cubicBezTo>
                  <a:cubicBezTo>
                    <a:pt x="1394" y="16386"/>
                    <a:pt x="1394" y="15641"/>
                    <a:pt x="2090" y="15641"/>
                  </a:cubicBezTo>
                  <a:cubicBezTo>
                    <a:pt x="2090" y="16386"/>
                    <a:pt x="1394" y="16386"/>
                    <a:pt x="1394" y="16386"/>
                  </a:cubicBezTo>
                  <a:cubicBezTo>
                    <a:pt x="2090" y="16386"/>
                    <a:pt x="2787" y="16386"/>
                    <a:pt x="3484" y="17131"/>
                  </a:cubicBezTo>
                  <a:cubicBezTo>
                    <a:pt x="4181" y="17131"/>
                    <a:pt x="4877" y="18621"/>
                    <a:pt x="4877" y="17876"/>
                  </a:cubicBezTo>
                  <a:cubicBezTo>
                    <a:pt x="4877" y="17876"/>
                    <a:pt x="4877" y="17876"/>
                    <a:pt x="4877" y="17876"/>
                  </a:cubicBezTo>
                  <a:cubicBezTo>
                    <a:pt x="4181" y="17876"/>
                    <a:pt x="4877" y="18621"/>
                    <a:pt x="5574" y="18621"/>
                  </a:cubicBezTo>
                  <a:cubicBezTo>
                    <a:pt x="4877" y="18621"/>
                    <a:pt x="4877" y="18621"/>
                    <a:pt x="4877" y="19366"/>
                  </a:cubicBezTo>
                  <a:cubicBezTo>
                    <a:pt x="4877" y="19366"/>
                    <a:pt x="4877" y="19366"/>
                    <a:pt x="4877" y="19366"/>
                  </a:cubicBezTo>
                  <a:cubicBezTo>
                    <a:pt x="4877" y="20110"/>
                    <a:pt x="5574" y="20110"/>
                    <a:pt x="5574" y="20855"/>
                  </a:cubicBezTo>
                  <a:cubicBezTo>
                    <a:pt x="6271" y="20855"/>
                    <a:pt x="6271" y="21600"/>
                    <a:pt x="6271" y="20855"/>
                  </a:cubicBezTo>
                  <a:cubicBezTo>
                    <a:pt x="6271" y="20855"/>
                    <a:pt x="6271" y="20855"/>
                    <a:pt x="6271" y="20855"/>
                  </a:cubicBezTo>
                  <a:cubicBezTo>
                    <a:pt x="6968" y="20855"/>
                    <a:pt x="6968" y="20855"/>
                    <a:pt x="6968" y="20855"/>
                  </a:cubicBezTo>
                  <a:cubicBezTo>
                    <a:pt x="6968" y="20855"/>
                    <a:pt x="7665" y="20855"/>
                    <a:pt x="7665" y="20855"/>
                  </a:cubicBezTo>
                  <a:cubicBezTo>
                    <a:pt x="7665" y="20855"/>
                    <a:pt x="7665" y="20110"/>
                    <a:pt x="7665" y="20110"/>
                  </a:cubicBezTo>
                  <a:cubicBezTo>
                    <a:pt x="7665" y="20110"/>
                    <a:pt x="7665" y="20855"/>
                    <a:pt x="7665" y="20855"/>
                  </a:cubicBezTo>
                  <a:cubicBezTo>
                    <a:pt x="8361" y="20855"/>
                    <a:pt x="8361" y="20110"/>
                    <a:pt x="8361" y="20110"/>
                  </a:cubicBezTo>
                  <a:cubicBezTo>
                    <a:pt x="8361" y="20110"/>
                    <a:pt x="9058" y="20855"/>
                    <a:pt x="9058" y="20110"/>
                  </a:cubicBezTo>
                  <a:cubicBezTo>
                    <a:pt x="9058" y="20855"/>
                    <a:pt x="9755" y="20855"/>
                    <a:pt x="9755" y="20110"/>
                  </a:cubicBezTo>
                  <a:cubicBezTo>
                    <a:pt x="10452" y="20110"/>
                    <a:pt x="10452" y="20110"/>
                    <a:pt x="10452" y="19366"/>
                  </a:cubicBezTo>
                  <a:cubicBezTo>
                    <a:pt x="11148" y="20855"/>
                    <a:pt x="11148" y="18621"/>
                    <a:pt x="11148" y="17876"/>
                  </a:cubicBezTo>
                  <a:cubicBezTo>
                    <a:pt x="11845" y="16386"/>
                    <a:pt x="13239" y="15641"/>
                    <a:pt x="13935" y="14897"/>
                  </a:cubicBezTo>
                  <a:cubicBezTo>
                    <a:pt x="13935" y="15641"/>
                    <a:pt x="13935" y="14897"/>
                    <a:pt x="14632" y="14897"/>
                  </a:cubicBezTo>
                  <a:cubicBezTo>
                    <a:pt x="14632" y="14897"/>
                    <a:pt x="14632" y="14897"/>
                    <a:pt x="14632" y="14897"/>
                  </a:cubicBezTo>
                  <a:cubicBezTo>
                    <a:pt x="14632" y="14897"/>
                    <a:pt x="15329" y="15641"/>
                    <a:pt x="15329" y="15641"/>
                  </a:cubicBezTo>
                  <a:cubicBezTo>
                    <a:pt x="15329" y="15641"/>
                    <a:pt x="15329" y="16386"/>
                    <a:pt x="15329" y="16386"/>
                  </a:cubicBezTo>
                  <a:cubicBezTo>
                    <a:pt x="16026" y="16386"/>
                    <a:pt x="16026" y="15641"/>
                    <a:pt x="16026" y="15641"/>
                  </a:cubicBezTo>
                  <a:cubicBezTo>
                    <a:pt x="16026" y="15641"/>
                    <a:pt x="16026" y="15641"/>
                    <a:pt x="16723" y="14897"/>
                  </a:cubicBezTo>
                  <a:cubicBezTo>
                    <a:pt x="16723" y="14897"/>
                    <a:pt x="16723" y="14897"/>
                    <a:pt x="16723" y="14897"/>
                  </a:cubicBezTo>
                  <a:cubicBezTo>
                    <a:pt x="16723" y="14897"/>
                    <a:pt x="16723" y="14152"/>
                    <a:pt x="16723" y="14152"/>
                  </a:cubicBezTo>
                  <a:cubicBezTo>
                    <a:pt x="16723" y="13407"/>
                    <a:pt x="17419" y="11917"/>
                    <a:pt x="17419" y="11917"/>
                  </a:cubicBezTo>
                  <a:cubicBezTo>
                    <a:pt x="18116" y="11172"/>
                    <a:pt x="18116" y="11172"/>
                    <a:pt x="18116" y="11172"/>
                  </a:cubicBezTo>
                  <a:cubicBezTo>
                    <a:pt x="18813" y="11172"/>
                    <a:pt x="18813" y="10428"/>
                    <a:pt x="18813" y="9683"/>
                  </a:cubicBezTo>
                  <a:cubicBezTo>
                    <a:pt x="18813" y="9683"/>
                    <a:pt x="18813" y="9683"/>
                    <a:pt x="19510" y="8938"/>
                  </a:cubicBezTo>
                  <a:cubicBezTo>
                    <a:pt x="19510" y="8938"/>
                    <a:pt x="19510" y="8193"/>
                    <a:pt x="19510" y="7448"/>
                  </a:cubicBezTo>
                  <a:cubicBezTo>
                    <a:pt x="20206" y="6703"/>
                    <a:pt x="20206" y="5959"/>
                    <a:pt x="20903" y="5959"/>
                  </a:cubicBezTo>
                  <a:cubicBezTo>
                    <a:pt x="20903" y="5214"/>
                    <a:pt x="21600" y="5214"/>
                    <a:pt x="21600" y="5214"/>
                  </a:cubicBezTo>
                  <a:cubicBezTo>
                    <a:pt x="21600" y="4469"/>
                    <a:pt x="21600" y="3724"/>
                    <a:pt x="21600" y="372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8" name="Shape">
              <a:extLst>
                <a:ext uri="{FF2B5EF4-FFF2-40B4-BE49-F238E27FC236}">
                  <a16:creationId xmlns:a16="http://schemas.microsoft.com/office/drawing/2014/main" id="{9AAA435F-0978-41CC-9386-9440B6BC86A4}"/>
                </a:ext>
              </a:extLst>
            </p:cNvPr>
            <p:cNvSpPr/>
            <p:nvPr/>
          </p:nvSpPr>
          <p:spPr>
            <a:xfrm>
              <a:off x="3055708" y="2502760"/>
              <a:ext cx="280453" cy="212791"/>
            </a:xfrm>
            <a:custGeom>
              <a:avLst/>
              <a:gdLst/>
              <a:ahLst/>
              <a:cxnLst>
                <a:cxn ang="0">
                  <a:pos x="wd2" y="hd2"/>
                </a:cxn>
                <a:cxn ang="5400000">
                  <a:pos x="wd2" y="hd2"/>
                </a:cxn>
                <a:cxn ang="10800000">
                  <a:pos x="wd2" y="hd2"/>
                </a:cxn>
                <a:cxn ang="16200000">
                  <a:pos x="wd2" y="hd2"/>
                </a:cxn>
              </a:cxnLst>
              <a:rect l="0" t="0" r="r" b="b"/>
              <a:pathLst>
                <a:path w="21314" h="21093" extrusionOk="0">
                  <a:moveTo>
                    <a:pt x="21314" y="5400"/>
                  </a:moveTo>
                  <a:cubicBezTo>
                    <a:pt x="20800" y="5400"/>
                    <a:pt x="20800" y="5400"/>
                    <a:pt x="20800" y="4800"/>
                  </a:cubicBezTo>
                  <a:cubicBezTo>
                    <a:pt x="20800" y="4800"/>
                    <a:pt x="20800" y="4800"/>
                    <a:pt x="20800" y="4800"/>
                  </a:cubicBezTo>
                  <a:cubicBezTo>
                    <a:pt x="20800" y="4200"/>
                    <a:pt x="20285" y="4200"/>
                    <a:pt x="20285" y="3600"/>
                  </a:cubicBezTo>
                  <a:cubicBezTo>
                    <a:pt x="19771" y="3000"/>
                    <a:pt x="19771" y="1800"/>
                    <a:pt x="19771" y="1200"/>
                  </a:cubicBezTo>
                  <a:cubicBezTo>
                    <a:pt x="19771" y="1200"/>
                    <a:pt x="19257" y="1800"/>
                    <a:pt x="18743" y="1800"/>
                  </a:cubicBezTo>
                  <a:cubicBezTo>
                    <a:pt x="18743" y="1800"/>
                    <a:pt x="18228" y="1200"/>
                    <a:pt x="18228" y="600"/>
                  </a:cubicBezTo>
                  <a:cubicBezTo>
                    <a:pt x="17714" y="600"/>
                    <a:pt x="17200" y="600"/>
                    <a:pt x="17200" y="600"/>
                  </a:cubicBezTo>
                  <a:cubicBezTo>
                    <a:pt x="16685" y="600"/>
                    <a:pt x="16171" y="0"/>
                    <a:pt x="15657" y="0"/>
                  </a:cubicBezTo>
                  <a:cubicBezTo>
                    <a:pt x="15657" y="0"/>
                    <a:pt x="15143" y="600"/>
                    <a:pt x="14628" y="1200"/>
                  </a:cubicBezTo>
                  <a:cubicBezTo>
                    <a:pt x="14114" y="1800"/>
                    <a:pt x="13085" y="2400"/>
                    <a:pt x="12057" y="3000"/>
                  </a:cubicBezTo>
                  <a:cubicBezTo>
                    <a:pt x="11028" y="4200"/>
                    <a:pt x="9485" y="6000"/>
                    <a:pt x="7943" y="7200"/>
                  </a:cubicBezTo>
                  <a:cubicBezTo>
                    <a:pt x="7428" y="7200"/>
                    <a:pt x="6914" y="7800"/>
                    <a:pt x="5885" y="7800"/>
                  </a:cubicBezTo>
                  <a:cubicBezTo>
                    <a:pt x="5885" y="7800"/>
                    <a:pt x="5885" y="7800"/>
                    <a:pt x="5371" y="7800"/>
                  </a:cubicBezTo>
                  <a:cubicBezTo>
                    <a:pt x="5371" y="8400"/>
                    <a:pt x="5371" y="9000"/>
                    <a:pt x="5371" y="9600"/>
                  </a:cubicBezTo>
                  <a:cubicBezTo>
                    <a:pt x="5371" y="10800"/>
                    <a:pt x="5371" y="11400"/>
                    <a:pt x="5371" y="12600"/>
                  </a:cubicBezTo>
                  <a:cubicBezTo>
                    <a:pt x="5371" y="12600"/>
                    <a:pt x="5371" y="13200"/>
                    <a:pt x="4857" y="13800"/>
                  </a:cubicBezTo>
                  <a:cubicBezTo>
                    <a:pt x="4857" y="13800"/>
                    <a:pt x="4343" y="14400"/>
                    <a:pt x="4343" y="14400"/>
                  </a:cubicBezTo>
                  <a:cubicBezTo>
                    <a:pt x="3828" y="14400"/>
                    <a:pt x="3828" y="14400"/>
                    <a:pt x="2800" y="14400"/>
                  </a:cubicBezTo>
                  <a:cubicBezTo>
                    <a:pt x="2800" y="14400"/>
                    <a:pt x="1771" y="14400"/>
                    <a:pt x="1771" y="15000"/>
                  </a:cubicBezTo>
                  <a:cubicBezTo>
                    <a:pt x="1257" y="15000"/>
                    <a:pt x="1257" y="15000"/>
                    <a:pt x="743" y="15000"/>
                  </a:cubicBezTo>
                  <a:cubicBezTo>
                    <a:pt x="743" y="15600"/>
                    <a:pt x="228" y="15000"/>
                    <a:pt x="228" y="15600"/>
                  </a:cubicBezTo>
                  <a:cubicBezTo>
                    <a:pt x="-286" y="16200"/>
                    <a:pt x="228" y="16200"/>
                    <a:pt x="228" y="16800"/>
                  </a:cubicBezTo>
                  <a:cubicBezTo>
                    <a:pt x="743" y="17400"/>
                    <a:pt x="743" y="18000"/>
                    <a:pt x="1257" y="18000"/>
                  </a:cubicBezTo>
                  <a:cubicBezTo>
                    <a:pt x="1257" y="18000"/>
                    <a:pt x="1257" y="18000"/>
                    <a:pt x="1257" y="18000"/>
                  </a:cubicBezTo>
                  <a:cubicBezTo>
                    <a:pt x="1257" y="18600"/>
                    <a:pt x="1257" y="18600"/>
                    <a:pt x="1771" y="19200"/>
                  </a:cubicBezTo>
                  <a:cubicBezTo>
                    <a:pt x="1771" y="19200"/>
                    <a:pt x="1771" y="19200"/>
                    <a:pt x="2285" y="19200"/>
                  </a:cubicBezTo>
                  <a:cubicBezTo>
                    <a:pt x="2800" y="19200"/>
                    <a:pt x="2800" y="19200"/>
                    <a:pt x="2800" y="19800"/>
                  </a:cubicBezTo>
                  <a:cubicBezTo>
                    <a:pt x="2800" y="19800"/>
                    <a:pt x="2800" y="19800"/>
                    <a:pt x="2800" y="19800"/>
                  </a:cubicBezTo>
                  <a:cubicBezTo>
                    <a:pt x="2800" y="20400"/>
                    <a:pt x="2800" y="20400"/>
                    <a:pt x="2800" y="21000"/>
                  </a:cubicBezTo>
                  <a:cubicBezTo>
                    <a:pt x="3314" y="20400"/>
                    <a:pt x="2800" y="19800"/>
                    <a:pt x="3314" y="19800"/>
                  </a:cubicBezTo>
                  <a:cubicBezTo>
                    <a:pt x="3828" y="19800"/>
                    <a:pt x="3828" y="20400"/>
                    <a:pt x="4343" y="20400"/>
                  </a:cubicBezTo>
                  <a:cubicBezTo>
                    <a:pt x="4343" y="21000"/>
                    <a:pt x="4857" y="21600"/>
                    <a:pt x="4857" y="20400"/>
                  </a:cubicBezTo>
                  <a:cubicBezTo>
                    <a:pt x="4857" y="19800"/>
                    <a:pt x="4857" y="19800"/>
                    <a:pt x="4857" y="19200"/>
                  </a:cubicBezTo>
                  <a:cubicBezTo>
                    <a:pt x="4857" y="19200"/>
                    <a:pt x="5371" y="18600"/>
                    <a:pt x="5371" y="18000"/>
                  </a:cubicBezTo>
                  <a:cubicBezTo>
                    <a:pt x="5885" y="17400"/>
                    <a:pt x="6400" y="17400"/>
                    <a:pt x="6914" y="17400"/>
                  </a:cubicBezTo>
                  <a:cubicBezTo>
                    <a:pt x="7428" y="17400"/>
                    <a:pt x="7943" y="17400"/>
                    <a:pt x="8457" y="18000"/>
                  </a:cubicBezTo>
                  <a:cubicBezTo>
                    <a:pt x="8971" y="18600"/>
                    <a:pt x="8971" y="18600"/>
                    <a:pt x="9485" y="18600"/>
                  </a:cubicBezTo>
                  <a:cubicBezTo>
                    <a:pt x="9485" y="18600"/>
                    <a:pt x="10000" y="18600"/>
                    <a:pt x="10000" y="18600"/>
                  </a:cubicBezTo>
                  <a:cubicBezTo>
                    <a:pt x="10514" y="18000"/>
                    <a:pt x="11028" y="18600"/>
                    <a:pt x="11543" y="19200"/>
                  </a:cubicBezTo>
                  <a:cubicBezTo>
                    <a:pt x="12057" y="19200"/>
                    <a:pt x="12571" y="19200"/>
                    <a:pt x="12571" y="19200"/>
                  </a:cubicBezTo>
                  <a:cubicBezTo>
                    <a:pt x="13085" y="19200"/>
                    <a:pt x="13085" y="18600"/>
                    <a:pt x="13600" y="18600"/>
                  </a:cubicBezTo>
                  <a:cubicBezTo>
                    <a:pt x="14628" y="18000"/>
                    <a:pt x="15143" y="18600"/>
                    <a:pt x="16171" y="18600"/>
                  </a:cubicBezTo>
                  <a:cubicBezTo>
                    <a:pt x="16685" y="18600"/>
                    <a:pt x="17200" y="17400"/>
                    <a:pt x="18228" y="17400"/>
                  </a:cubicBezTo>
                  <a:cubicBezTo>
                    <a:pt x="18228" y="17400"/>
                    <a:pt x="17714" y="16800"/>
                    <a:pt x="17714" y="16200"/>
                  </a:cubicBezTo>
                  <a:cubicBezTo>
                    <a:pt x="18228" y="15600"/>
                    <a:pt x="18228" y="15600"/>
                    <a:pt x="18743" y="15000"/>
                  </a:cubicBezTo>
                  <a:cubicBezTo>
                    <a:pt x="19257" y="13800"/>
                    <a:pt x="20285" y="13200"/>
                    <a:pt x="20800" y="12000"/>
                  </a:cubicBezTo>
                  <a:cubicBezTo>
                    <a:pt x="20800" y="10800"/>
                    <a:pt x="20800" y="9600"/>
                    <a:pt x="20800" y="8400"/>
                  </a:cubicBezTo>
                  <a:cubicBezTo>
                    <a:pt x="20800" y="7800"/>
                    <a:pt x="20800" y="7200"/>
                    <a:pt x="20800" y="6600"/>
                  </a:cubicBezTo>
                  <a:cubicBezTo>
                    <a:pt x="20800" y="6000"/>
                    <a:pt x="21314" y="6000"/>
                    <a:pt x="21314"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69" name="Shape">
              <a:extLst>
                <a:ext uri="{FF2B5EF4-FFF2-40B4-BE49-F238E27FC236}">
                  <a16:creationId xmlns:a16="http://schemas.microsoft.com/office/drawing/2014/main" id="{F0141BFA-0802-4760-8FE2-C286EB69AE62}"/>
                </a:ext>
              </a:extLst>
            </p:cNvPr>
            <p:cNvSpPr/>
            <p:nvPr/>
          </p:nvSpPr>
          <p:spPr>
            <a:xfrm>
              <a:off x="1501809" y="2654026"/>
              <a:ext cx="87632" cy="78278"/>
            </a:xfrm>
            <a:custGeom>
              <a:avLst/>
              <a:gdLst/>
              <a:ahLst/>
              <a:cxnLst>
                <a:cxn ang="0">
                  <a:pos x="wd2" y="hd2"/>
                </a:cxn>
                <a:cxn ang="5400000">
                  <a:pos x="wd2" y="hd2"/>
                </a:cxn>
                <a:cxn ang="10800000">
                  <a:pos x="wd2" y="hd2"/>
                </a:cxn>
                <a:cxn ang="16200000">
                  <a:pos x="wd2" y="hd2"/>
                </a:cxn>
              </a:cxnLst>
              <a:rect l="0" t="0" r="r" b="b"/>
              <a:pathLst>
                <a:path w="21600" h="21600" extrusionOk="0">
                  <a:moveTo>
                    <a:pt x="19938" y="0"/>
                  </a:moveTo>
                  <a:cubicBezTo>
                    <a:pt x="18277" y="1662"/>
                    <a:pt x="18277" y="1662"/>
                    <a:pt x="16615" y="1662"/>
                  </a:cubicBezTo>
                  <a:cubicBezTo>
                    <a:pt x="16615" y="1662"/>
                    <a:pt x="16615" y="1662"/>
                    <a:pt x="14954" y="1662"/>
                  </a:cubicBezTo>
                  <a:cubicBezTo>
                    <a:pt x="14954" y="1662"/>
                    <a:pt x="14954" y="1662"/>
                    <a:pt x="13292" y="1662"/>
                  </a:cubicBezTo>
                  <a:cubicBezTo>
                    <a:pt x="13292" y="1662"/>
                    <a:pt x="9969" y="8308"/>
                    <a:pt x="8308" y="4985"/>
                  </a:cubicBezTo>
                  <a:cubicBezTo>
                    <a:pt x="6646" y="4985"/>
                    <a:pt x="6646" y="6646"/>
                    <a:pt x="6646" y="6646"/>
                  </a:cubicBezTo>
                  <a:cubicBezTo>
                    <a:pt x="4985" y="6646"/>
                    <a:pt x="4985" y="6646"/>
                    <a:pt x="4985" y="6646"/>
                  </a:cubicBezTo>
                  <a:cubicBezTo>
                    <a:pt x="4985" y="6646"/>
                    <a:pt x="4985" y="8308"/>
                    <a:pt x="4985" y="8308"/>
                  </a:cubicBezTo>
                  <a:cubicBezTo>
                    <a:pt x="4985" y="8308"/>
                    <a:pt x="3323" y="9969"/>
                    <a:pt x="3323" y="9969"/>
                  </a:cubicBezTo>
                  <a:cubicBezTo>
                    <a:pt x="3323" y="9969"/>
                    <a:pt x="1662" y="11631"/>
                    <a:pt x="1662" y="11631"/>
                  </a:cubicBezTo>
                  <a:cubicBezTo>
                    <a:pt x="1662" y="11631"/>
                    <a:pt x="0" y="9969"/>
                    <a:pt x="0" y="11631"/>
                  </a:cubicBezTo>
                  <a:cubicBezTo>
                    <a:pt x="1662" y="11631"/>
                    <a:pt x="3323" y="13292"/>
                    <a:pt x="3323" y="13292"/>
                  </a:cubicBezTo>
                  <a:cubicBezTo>
                    <a:pt x="4985" y="14954"/>
                    <a:pt x="6646" y="18277"/>
                    <a:pt x="8308" y="19938"/>
                  </a:cubicBezTo>
                  <a:cubicBezTo>
                    <a:pt x="8308" y="18277"/>
                    <a:pt x="11631" y="19938"/>
                    <a:pt x="11631" y="19938"/>
                  </a:cubicBezTo>
                  <a:cubicBezTo>
                    <a:pt x="13292" y="19938"/>
                    <a:pt x="13292" y="19938"/>
                    <a:pt x="14954" y="19938"/>
                  </a:cubicBezTo>
                  <a:cubicBezTo>
                    <a:pt x="14954" y="21600"/>
                    <a:pt x="14954" y="21600"/>
                    <a:pt x="16615" y="21600"/>
                  </a:cubicBezTo>
                  <a:cubicBezTo>
                    <a:pt x="18277" y="21600"/>
                    <a:pt x="16615" y="19938"/>
                    <a:pt x="16615" y="19938"/>
                  </a:cubicBezTo>
                  <a:cubicBezTo>
                    <a:pt x="16615" y="18277"/>
                    <a:pt x="18277" y="16615"/>
                    <a:pt x="16615" y="16615"/>
                  </a:cubicBezTo>
                  <a:cubicBezTo>
                    <a:pt x="16615" y="16615"/>
                    <a:pt x="16615" y="14954"/>
                    <a:pt x="16615" y="14954"/>
                  </a:cubicBezTo>
                  <a:cubicBezTo>
                    <a:pt x="16615" y="14954"/>
                    <a:pt x="16615" y="14954"/>
                    <a:pt x="18277" y="14954"/>
                  </a:cubicBezTo>
                  <a:cubicBezTo>
                    <a:pt x="18277" y="14954"/>
                    <a:pt x="18277" y="13292"/>
                    <a:pt x="18277" y="13292"/>
                  </a:cubicBezTo>
                  <a:cubicBezTo>
                    <a:pt x="18277" y="13292"/>
                    <a:pt x="18277" y="13292"/>
                    <a:pt x="18277" y="11631"/>
                  </a:cubicBezTo>
                  <a:cubicBezTo>
                    <a:pt x="18277" y="11631"/>
                    <a:pt x="18277" y="14954"/>
                    <a:pt x="18277" y="13292"/>
                  </a:cubicBezTo>
                  <a:cubicBezTo>
                    <a:pt x="19938" y="11631"/>
                    <a:pt x="18277" y="8308"/>
                    <a:pt x="19938" y="6646"/>
                  </a:cubicBezTo>
                  <a:cubicBezTo>
                    <a:pt x="19938" y="4985"/>
                    <a:pt x="19938" y="4985"/>
                    <a:pt x="19938" y="3323"/>
                  </a:cubicBezTo>
                  <a:cubicBezTo>
                    <a:pt x="21600" y="1662"/>
                    <a:pt x="19938" y="1662"/>
                    <a:pt x="19938" y="1662"/>
                  </a:cubicBezTo>
                  <a:cubicBezTo>
                    <a:pt x="19938" y="1662"/>
                    <a:pt x="19938" y="1662"/>
                    <a:pt x="19938" y="1662"/>
                  </a:cubicBezTo>
                  <a:cubicBezTo>
                    <a:pt x="21600" y="1662"/>
                    <a:pt x="21600" y="1662"/>
                    <a:pt x="21600" y="0"/>
                  </a:cubicBezTo>
                  <a:cubicBezTo>
                    <a:pt x="21600" y="0"/>
                    <a:pt x="19938" y="0"/>
                    <a:pt x="19938"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0" name="Shape">
              <a:extLst>
                <a:ext uri="{FF2B5EF4-FFF2-40B4-BE49-F238E27FC236}">
                  <a16:creationId xmlns:a16="http://schemas.microsoft.com/office/drawing/2014/main" id="{853F5B1B-45AB-412A-97F9-60D5E6250883}"/>
                </a:ext>
              </a:extLst>
            </p:cNvPr>
            <p:cNvSpPr/>
            <p:nvPr/>
          </p:nvSpPr>
          <p:spPr>
            <a:xfrm>
              <a:off x="5712886" y="3542580"/>
              <a:ext cx="311450" cy="216850"/>
            </a:xfrm>
            <a:custGeom>
              <a:avLst/>
              <a:gdLst/>
              <a:ahLst/>
              <a:cxnLst>
                <a:cxn ang="0">
                  <a:pos x="wd2" y="hd2"/>
                </a:cxn>
                <a:cxn ang="5400000">
                  <a:pos x="wd2" y="hd2"/>
                </a:cxn>
                <a:cxn ang="10800000">
                  <a:pos x="wd2" y="hd2"/>
                </a:cxn>
                <a:cxn ang="16200000">
                  <a:pos x="wd2" y="hd2"/>
                </a:cxn>
              </a:cxnLst>
              <a:rect l="0" t="0" r="r" b="b"/>
              <a:pathLst>
                <a:path w="21600" h="21600" extrusionOk="0">
                  <a:moveTo>
                    <a:pt x="470" y="20400"/>
                  </a:moveTo>
                  <a:cubicBezTo>
                    <a:pt x="470" y="20400"/>
                    <a:pt x="470" y="20400"/>
                    <a:pt x="470" y="20400"/>
                  </a:cubicBezTo>
                  <a:moveTo>
                    <a:pt x="1409" y="19800"/>
                  </a:moveTo>
                  <a:cubicBezTo>
                    <a:pt x="1409" y="19200"/>
                    <a:pt x="1409" y="19200"/>
                    <a:pt x="1409" y="19200"/>
                  </a:cubicBezTo>
                  <a:cubicBezTo>
                    <a:pt x="1409" y="19200"/>
                    <a:pt x="1409" y="19200"/>
                    <a:pt x="1409" y="19800"/>
                  </a:cubicBezTo>
                  <a:close/>
                  <a:moveTo>
                    <a:pt x="13617" y="12000"/>
                  </a:moveTo>
                  <a:cubicBezTo>
                    <a:pt x="13617" y="12000"/>
                    <a:pt x="13617" y="12000"/>
                    <a:pt x="14087" y="12000"/>
                  </a:cubicBezTo>
                  <a:cubicBezTo>
                    <a:pt x="13617" y="12000"/>
                    <a:pt x="14087" y="12000"/>
                    <a:pt x="13617" y="12000"/>
                  </a:cubicBezTo>
                  <a:cubicBezTo>
                    <a:pt x="13617" y="12000"/>
                    <a:pt x="13148" y="12600"/>
                    <a:pt x="13148" y="12600"/>
                  </a:cubicBezTo>
                  <a:cubicBezTo>
                    <a:pt x="13148" y="12000"/>
                    <a:pt x="13617" y="12000"/>
                    <a:pt x="13617" y="12000"/>
                  </a:cubicBezTo>
                  <a:cubicBezTo>
                    <a:pt x="13148" y="12000"/>
                    <a:pt x="12678" y="12600"/>
                    <a:pt x="12209" y="12600"/>
                  </a:cubicBezTo>
                  <a:cubicBezTo>
                    <a:pt x="12209" y="12000"/>
                    <a:pt x="12678" y="12000"/>
                    <a:pt x="12678" y="11400"/>
                  </a:cubicBezTo>
                  <a:cubicBezTo>
                    <a:pt x="12209" y="11400"/>
                    <a:pt x="12678" y="10800"/>
                    <a:pt x="12678" y="11400"/>
                  </a:cubicBezTo>
                  <a:cubicBezTo>
                    <a:pt x="12678" y="10800"/>
                    <a:pt x="12209" y="11400"/>
                    <a:pt x="11739" y="12000"/>
                  </a:cubicBezTo>
                  <a:cubicBezTo>
                    <a:pt x="11270" y="12600"/>
                    <a:pt x="10800" y="13200"/>
                    <a:pt x="9861" y="13200"/>
                  </a:cubicBezTo>
                  <a:cubicBezTo>
                    <a:pt x="9861" y="13800"/>
                    <a:pt x="9391" y="13800"/>
                    <a:pt x="8922" y="14400"/>
                  </a:cubicBezTo>
                  <a:cubicBezTo>
                    <a:pt x="8922" y="14400"/>
                    <a:pt x="8452" y="15000"/>
                    <a:pt x="8452" y="15000"/>
                  </a:cubicBezTo>
                  <a:cubicBezTo>
                    <a:pt x="8452" y="15000"/>
                    <a:pt x="8452" y="15000"/>
                    <a:pt x="8452" y="15000"/>
                  </a:cubicBezTo>
                  <a:cubicBezTo>
                    <a:pt x="8452" y="15000"/>
                    <a:pt x="7983" y="15000"/>
                    <a:pt x="7983" y="15600"/>
                  </a:cubicBezTo>
                  <a:cubicBezTo>
                    <a:pt x="7513" y="15600"/>
                    <a:pt x="7513" y="15600"/>
                    <a:pt x="7513" y="15600"/>
                  </a:cubicBezTo>
                  <a:cubicBezTo>
                    <a:pt x="7513" y="15600"/>
                    <a:pt x="7513" y="15600"/>
                    <a:pt x="7513" y="15600"/>
                  </a:cubicBezTo>
                  <a:cubicBezTo>
                    <a:pt x="7513" y="15600"/>
                    <a:pt x="7513" y="15600"/>
                    <a:pt x="7513" y="15600"/>
                  </a:cubicBezTo>
                  <a:cubicBezTo>
                    <a:pt x="7043" y="15600"/>
                    <a:pt x="6574" y="16200"/>
                    <a:pt x="6574" y="16200"/>
                  </a:cubicBezTo>
                  <a:cubicBezTo>
                    <a:pt x="6104" y="16200"/>
                    <a:pt x="5165" y="16800"/>
                    <a:pt x="5165" y="16800"/>
                  </a:cubicBezTo>
                  <a:cubicBezTo>
                    <a:pt x="4696" y="16800"/>
                    <a:pt x="3287" y="18000"/>
                    <a:pt x="2817" y="18600"/>
                  </a:cubicBezTo>
                  <a:cubicBezTo>
                    <a:pt x="2817" y="18000"/>
                    <a:pt x="2348" y="18600"/>
                    <a:pt x="2348" y="18600"/>
                  </a:cubicBezTo>
                  <a:cubicBezTo>
                    <a:pt x="2348" y="18600"/>
                    <a:pt x="2348" y="18600"/>
                    <a:pt x="2348" y="18600"/>
                  </a:cubicBezTo>
                  <a:cubicBezTo>
                    <a:pt x="1878" y="18600"/>
                    <a:pt x="1878" y="18600"/>
                    <a:pt x="1878" y="19200"/>
                  </a:cubicBezTo>
                  <a:cubicBezTo>
                    <a:pt x="1878" y="19200"/>
                    <a:pt x="1409" y="19200"/>
                    <a:pt x="1409" y="19800"/>
                  </a:cubicBezTo>
                  <a:cubicBezTo>
                    <a:pt x="1409" y="19800"/>
                    <a:pt x="1409" y="19800"/>
                    <a:pt x="1409" y="19800"/>
                  </a:cubicBezTo>
                  <a:cubicBezTo>
                    <a:pt x="1409" y="19200"/>
                    <a:pt x="939" y="19800"/>
                    <a:pt x="939" y="19800"/>
                  </a:cubicBezTo>
                  <a:cubicBezTo>
                    <a:pt x="939" y="19800"/>
                    <a:pt x="939" y="19800"/>
                    <a:pt x="939" y="19800"/>
                  </a:cubicBezTo>
                  <a:cubicBezTo>
                    <a:pt x="939" y="19800"/>
                    <a:pt x="939" y="20400"/>
                    <a:pt x="939" y="20400"/>
                  </a:cubicBezTo>
                  <a:cubicBezTo>
                    <a:pt x="939" y="20400"/>
                    <a:pt x="939" y="20400"/>
                    <a:pt x="939" y="20400"/>
                  </a:cubicBezTo>
                  <a:cubicBezTo>
                    <a:pt x="470" y="20400"/>
                    <a:pt x="470" y="20400"/>
                    <a:pt x="0" y="21000"/>
                  </a:cubicBezTo>
                  <a:cubicBezTo>
                    <a:pt x="0" y="20400"/>
                    <a:pt x="470" y="20400"/>
                    <a:pt x="470" y="20400"/>
                  </a:cubicBezTo>
                  <a:cubicBezTo>
                    <a:pt x="470" y="20400"/>
                    <a:pt x="470" y="21000"/>
                    <a:pt x="0" y="21000"/>
                  </a:cubicBezTo>
                  <a:cubicBezTo>
                    <a:pt x="470" y="21000"/>
                    <a:pt x="470" y="21000"/>
                    <a:pt x="470" y="20400"/>
                  </a:cubicBezTo>
                  <a:cubicBezTo>
                    <a:pt x="470" y="21000"/>
                    <a:pt x="470" y="21000"/>
                    <a:pt x="0" y="21000"/>
                  </a:cubicBezTo>
                  <a:cubicBezTo>
                    <a:pt x="470" y="21000"/>
                    <a:pt x="1409" y="21000"/>
                    <a:pt x="939" y="21600"/>
                  </a:cubicBezTo>
                  <a:cubicBezTo>
                    <a:pt x="1409" y="21600"/>
                    <a:pt x="1878" y="21600"/>
                    <a:pt x="1409" y="21600"/>
                  </a:cubicBezTo>
                  <a:cubicBezTo>
                    <a:pt x="1878" y="21600"/>
                    <a:pt x="2348" y="21600"/>
                    <a:pt x="2817" y="21600"/>
                  </a:cubicBezTo>
                  <a:cubicBezTo>
                    <a:pt x="3287" y="21600"/>
                    <a:pt x="3757" y="21000"/>
                    <a:pt x="4226" y="21000"/>
                  </a:cubicBezTo>
                  <a:cubicBezTo>
                    <a:pt x="4696" y="20400"/>
                    <a:pt x="6574" y="19200"/>
                    <a:pt x="6104" y="18600"/>
                  </a:cubicBezTo>
                  <a:cubicBezTo>
                    <a:pt x="6574" y="18600"/>
                    <a:pt x="7043" y="18000"/>
                    <a:pt x="7043" y="17400"/>
                  </a:cubicBezTo>
                  <a:cubicBezTo>
                    <a:pt x="7513" y="17400"/>
                    <a:pt x="8452" y="16800"/>
                    <a:pt x="8452" y="16800"/>
                  </a:cubicBezTo>
                  <a:cubicBezTo>
                    <a:pt x="8922" y="17400"/>
                    <a:pt x="8922" y="16800"/>
                    <a:pt x="8922" y="16800"/>
                  </a:cubicBezTo>
                  <a:cubicBezTo>
                    <a:pt x="8922" y="16800"/>
                    <a:pt x="8922" y="16800"/>
                    <a:pt x="8922" y="16800"/>
                  </a:cubicBezTo>
                  <a:cubicBezTo>
                    <a:pt x="9391" y="16800"/>
                    <a:pt x="9391" y="16800"/>
                    <a:pt x="9391" y="16800"/>
                  </a:cubicBezTo>
                  <a:cubicBezTo>
                    <a:pt x="9861" y="16800"/>
                    <a:pt x="9861" y="16800"/>
                    <a:pt x="9391" y="16800"/>
                  </a:cubicBezTo>
                  <a:cubicBezTo>
                    <a:pt x="9861" y="16200"/>
                    <a:pt x="9861" y="16200"/>
                    <a:pt x="9391" y="16200"/>
                  </a:cubicBezTo>
                  <a:cubicBezTo>
                    <a:pt x="9391" y="16200"/>
                    <a:pt x="9861" y="16200"/>
                    <a:pt x="9861" y="16200"/>
                  </a:cubicBezTo>
                  <a:cubicBezTo>
                    <a:pt x="9861" y="16200"/>
                    <a:pt x="9861" y="16200"/>
                    <a:pt x="9861" y="16200"/>
                  </a:cubicBezTo>
                  <a:cubicBezTo>
                    <a:pt x="10330" y="15600"/>
                    <a:pt x="11270" y="15000"/>
                    <a:pt x="11739" y="14400"/>
                  </a:cubicBezTo>
                  <a:cubicBezTo>
                    <a:pt x="12209" y="13800"/>
                    <a:pt x="12678" y="13800"/>
                    <a:pt x="13148" y="13200"/>
                  </a:cubicBezTo>
                  <a:cubicBezTo>
                    <a:pt x="13148" y="13200"/>
                    <a:pt x="13148" y="13200"/>
                    <a:pt x="13148" y="13200"/>
                  </a:cubicBezTo>
                  <a:cubicBezTo>
                    <a:pt x="13148" y="13200"/>
                    <a:pt x="13148" y="12600"/>
                    <a:pt x="13148" y="12600"/>
                  </a:cubicBezTo>
                  <a:cubicBezTo>
                    <a:pt x="13617" y="12600"/>
                    <a:pt x="13617" y="12600"/>
                    <a:pt x="14087" y="12000"/>
                  </a:cubicBezTo>
                  <a:cubicBezTo>
                    <a:pt x="13617" y="12000"/>
                    <a:pt x="13617" y="12600"/>
                    <a:pt x="13148" y="12600"/>
                  </a:cubicBezTo>
                  <a:cubicBezTo>
                    <a:pt x="13617" y="12600"/>
                    <a:pt x="13617" y="12000"/>
                    <a:pt x="13617" y="12000"/>
                  </a:cubicBezTo>
                  <a:close/>
                  <a:moveTo>
                    <a:pt x="21600" y="6000"/>
                  </a:moveTo>
                  <a:cubicBezTo>
                    <a:pt x="21130" y="5400"/>
                    <a:pt x="20661" y="6600"/>
                    <a:pt x="20191" y="6600"/>
                  </a:cubicBezTo>
                  <a:cubicBezTo>
                    <a:pt x="19722" y="6600"/>
                    <a:pt x="19252" y="6600"/>
                    <a:pt x="19252" y="6000"/>
                  </a:cubicBezTo>
                  <a:cubicBezTo>
                    <a:pt x="19252" y="6000"/>
                    <a:pt x="18783" y="6000"/>
                    <a:pt x="19252" y="6000"/>
                  </a:cubicBezTo>
                  <a:cubicBezTo>
                    <a:pt x="19252" y="5400"/>
                    <a:pt x="19252" y="4800"/>
                    <a:pt x="19252" y="4200"/>
                  </a:cubicBezTo>
                  <a:cubicBezTo>
                    <a:pt x="19252" y="4200"/>
                    <a:pt x="19252" y="4200"/>
                    <a:pt x="19252" y="4200"/>
                  </a:cubicBezTo>
                  <a:cubicBezTo>
                    <a:pt x="19252" y="4200"/>
                    <a:pt x="19252" y="4200"/>
                    <a:pt x="19252" y="4200"/>
                  </a:cubicBezTo>
                  <a:cubicBezTo>
                    <a:pt x="18783" y="4200"/>
                    <a:pt x="19252" y="5400"/>
                    <a:pt x="18783" y="5400"/>
                  </a:cubicBezTo>
                  <a:cubicBezTo>
                    <a:pt x="18313" y="5400"/>
                    <a:pt x="18783" y="4800"/>
                    <a:pt x="18783" y="4800"/>
                  </a:cubicBezTo>
                  <a:cubicBezTo>
                    <a:pt x="18783" y="4800"/>
                    <a:pt x="18313" y="4800"/>
                    <a:pt x="18313" y="4800"/>
                  </a:cubicBezTo>
                  <a:cubicBezTo>
                    <a:pt x="18313" y="4800"/>
                    <a:pt x="18313" y="4800"/>
                    <a:pt x="18313" y="4800"/>
                  </a:cubicBezTo>
                  <a:cubicBezTo>
                    <a:pt x="18783" y="4200"/>
                    <a:pt x="18783" y="3600"/>
                    <a:pt x="18783" y="3000"/>
                  </a:cubicBezTo>
                  <a:cubicBezTo>
                    <a:pt x="18783" y="3000"/>
                    <a:pt x="18783" y="1800"/>
                    <a:pt x="18783" y="1800"/>
                  </a:cubicBezTo>
                  <a:cubicBezTo>
                    <a:pt x="18783" y="1800"/>
                    <a:pt x="18783" y="1800"/>
                    <a:pt x="18783" y="1800"/>
                  </a:cubicBezTo>
                  <a:cubicBezTo>
                    <a:pt x="19252" y="1200"/>
                    <a:pt x="17843" y="1200"/>
                    <a:pt x="18313" y="1200"/>
                  </a:cubicBezTo>
                  <a:cubicBezTo>
                    <a:pt x="18313" y="1200"/>
                    <a:pt x="17843" y="1200"/>
                    <a:pt x="17843" y="1200"/>
                  </a:cubicBezTo>
                  <a:cubicBezTo>
                    <a:pt x="17843" y="1200"/>
                    <a:pt x="17843" y="600"/>
                    <a:pt x="18313" y="0"/>
                  </a:cubicBezTo>
                  <a:cubicBezTo>
                    <a:pt x="17843" y="0"/>
                    <a:pt x="17843" y="0"/>
                    <a:pt x="17843" y="600"/>
                  </a:cubicBezTo>
                  <a:cubicBezTo>
                    <a:pt x="17843" y="600"/>
                    <a:pt x="17843" y="1200"/>
                    <a:pt x="17843" y="1800"/>
                  </a:cubicBezTo>
                  <a:cubicBezTo>
                    <a:pt x="17843" y="1800"/>
                    <a:pt x="17843" y="1800"/>
                    <a:pt x="17843" y="2400"/>
                  </a:cubicBezTo>
                  <a:cubicBezTo>
                    <a:pt x="17843" y="1800"/>
                    <a:pt x="17843" y="1800"/>
                    <a:pt x="18313" y="1800"/>
                  </a:cubicBezTo>
                  <a:cubicBezTo>
                    <a:pt x="17843" y="2400"/>
                    <a:pt x="17843" y="2400"/>
                    <a:pt x="17843" y="2400"/>
                  </a:cubicBezTo>
                  <a:cubicBezTo>
                    <a:pt x="17843" y="3000"/>
                    <a:pt x="17843" y="3600"/>
                    <a:pt x="17843" y="3600"/>
                  </a:cubicBezTo>
                  <a:cubicBezTo>
                    <a:pt x="17843" y="3600"/>
                    <a:pt x="17843" y="3000"/>
                    <a:pt x="17843" y="3000"/>
                  </a:cubicBezTo>
                  <a:cubicBezTo>
                    <a:pt x="17843" y="3000"/>
                    <a:pt x="17843" y="3600"/>
                    <a:pt x="18313" y="3600"/>
                  </a:cubicBezTo>
                  <a:cubicBezTo>
                    <a:pt x="18313" y="3600"/>
                    <a:pt x="18313" y="3600"/>
                    <a:pt x="18313" y="3600"/>
                  </a:cubicBezTo>
                  <a:cubicBezTo>
                    <a:pt x="18313" y="3600"/>
                    <a:pt x="18313" y="4200"/>
                    <a:pt x="17843" y="4200"/>
                  </a:cubicBezTo>
                  <a:cubicBezTo>
                    <a:pt x="17843" y="4200"/>
                    <a:pt x="17843" y="4200"/>
                    <a:pt x="17843" y="4200"/>
                  </a:cubicBezTo>
                  <a:cubicBezTo>
                    <a:pt x="17843" y="4200"/>
                    <a:pt x="17843" y="4800"/>
                    <a:pt x="17843" y="4800"/>
                  </a:cubicBezTo>
                  <a:cubicBezTo>
                    <a:pt x="17843" y="4800"/>
                    <a:pt x="18313" y="4800"/>
                    <a:pt x="18313" y="4800"/>
                  </a:cubicBezTo>
                  <a:cubicBezTo>
                    <a:pt x="18313" y="4800"/>
                    <a:pt x="17843" y="5400"/>
                    <a:pt x="17843" y="5400"/>
                  </a:cubicBezTo>
                  <a:cubicBezTo>
                    <a:pt x="17843" y="5400"/>
                    <a:pt x="17843" y="4800"/>
                    <a:pt x="17843" y="4800"/>
                  </a:cubicBezTo>
                  <a:cubicBezTo>
                    <a:pt x="17843" y="5400"/>
                    <a:pt x="17843" y="5400"/>
                    <a:pt x="17843" y="5400"/>
                  </a:cubicBezTo>
                  <a:cubicBezTo>
                    <a:pt x="17374" y="6000"/>
                    <a:pt x="17843" y="6000"/>
                    <a:pt x="17374" y="6000"/>
                  </a:cubicBezTo>
                  <a:cubicBezTo>
                    <a:pt x="17374" y="6600"/>
                    <a:pt x="17374" y="6600"/>
                    <a:pt x="17374" y="6600"/>
                  </a:cubicBezTo>
                  <a:cubicBezTo>
                    <a:pt x="16904" y="7200"/>
                    <a:pt x="16904" y="7200"/>
                    <a:pt x="16435" y="7800"/>
                  </a:cubicBezTo>
                  <a:cubicBezTo>
                    <a:pt x="16435" y="7800"/>
                    <a:pt x="16435" y="8400"/>
                    <a:pt x="15965" y="8400"/>
                  </a:cubicBezTo>
                  <a:cubicBezTo>
                    <a:pt x="15496" y="8400"/>
                    <a:pt x="15026" y="9000"/>
                    <a:pt x="15026" y="9000"/>
                  </a:cubicBezTo>
                  <a:cubicBezTo>
                    <a:pt x="14557" y="9600"/>
                    <a:pt x="15965" y="9600"/>
                    <a:pt x="15496" y="10800"/>
                  </a:cubicBezTo>
                  <a:cubicBezTo>
                    <a:pt x="15496" y="10800"/>
                    <a:pt x="15026" y="11400"/>
                    <a:pt x="15026" y="11400"/>
                  </a:cubicBezTo>
                  <a:cubicBezTo>
                    <a:pt x="14557" y="12000"/>
                    <a:pt x="14087" y="12000"/>
                    <a:pt x="14087" y="12600"/>
                  </a:cubicBezTo>
                  <a:cubicBezTo>
                    <a:pt x="14087" y="12600"/>
                    <a:pt x="14087" y="12600"/>
                    <a:pt x="14557" y="12600"/>
                  </a:cubicBezTo>
                  <a:cubicBezTo>
                    <a:pt x="14087" y="12600"/>
                    <a:pt x="14087" y="12600"/>
                    <a:pt x="14087" y="12600"/>
                  </a:cubicBezTo>
                  <a:cubicBezTo>
                    <a:pt x="14087" y="12600"/>
                    <a:pt x="14557" y="12600"/>
                    <a:pt x="14557" y="12600"/>
                  </a:cubicBezTo>
                  <a:cubicBezTo>
                    <a:pt x="14087" y="13200"/>
                    <a:pt x="14557" y="13200"/>
                    <a:pt x="14557" y="12600"/>
                  </a:cubicBezTo>
                  <a:cubicBezTo>
                    <a:pt x="15026" y="12600"/>
                    <a:pt x="15496" y="12000"/>
                    <a:pt x="15965" y="11400"/>
                  </a:cubicBezTo>
                  <a:cubicBezTo>
                    <a:pt x="16904" y="10800"/>
                    <a:pt x="17843" y="10200"/>
                    <a:pt x="18313" y="9600"/>
                  </a:cubicBezTo>
                  <a:cubicBezTo>
                    <a:pt x="17843" y="9000"/>
                    <a:pt x="19722" y="8400"/>
                    <a:pt x="19722" y="9000"/>
                  </a:cubicBezTo>
                  <a:cubicBezTo>
                    <a:pt x="20191" y="8400"/>
                    <a:pt x="21130" y="7200"/>
                    <a:pt x="21600" y="6000"/>
                  </a:cubicBezTo>
                  <a:cubicBezTo>
                    <a:pt x="21600" y="6000"/>
                    <a:pt x="21600" y="6000"/>
                    <a:pt x="21600" y="60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1" name="Shape">
              <a:extLst>
                <a:ext uri="{FF2B5EF4-FFF2-40B4-BE49-F238E27FC236}">
                  <a16:creationId xmlns:a16="http://schemas.microsoft.com/office/drawing/2014/main" id="{B6B20F24-C38A-456B-B875-6A68901CD10A}"/>
                </a:ext>
              </a:extLst>
            </p:cNvPr>
            <p:cNvSpPr/>
            <p:nvPr/>
          </p:nvSpPr>
          <p:spPr>
            <a:xfrm>
              <a:off x="5922492" y="3288708"/>
              <a:ext cx="43405" cy="38954"/>
            </a:xfrm>
            <a:custGeom>
              <a:avLst/>
              <a:gdLst/>
              <a:ahLst/>
              <a:cxnLst>
                <a:cxn ang="0">
                  <a:pos x="wd2" y="hd2"/>
                </a:cxn>
                <a:cxn ang="5400000">
                  <a:pos x="wd2" y="hd2"/>
                </a:cxn>
                <a:cxn ang="10800000">
                  <a:pos x="wd2" y="hd2"/>
                </a:cxn>
                <a:cxn ang="16200000">
                  <a:pos x="wd2" y="hd2"/>
                </a:cxn>
              </a:cxnLst>
              <a:rect l="0" t="0" r="r" b="b"/>
              <a:pathLst>
                <a:path w="19792" h="19886" extrusionOk="0">
                  <a:moveTo>
                    <a:pt x="18514" y="18514"/>
                  </a:moveTo>
                  <a:cubicBezTo>
                    <a:pt x="15429" y="15429"/>
                    <a:pt x="12343" y="12343"/>
                    <a:pt x="9257" y="9257"/>
                  </a:cubicBezTo>
                  <a:cubicBezTo>
                    <a:pt x="9257" y="6171"/>
                    <a:pt x="6171" y="6171"/>
                    <a:pt x="6171" y="3086"/>
                  </a:cubicBezTo>
                  <a:cubicBezTo>
                    <a:pt x="3086" y="3086"/>
                    <a:pt x="3086" y="0"/>
                    <a:pt x="0" y="0"/>
                  </a:cubicBezTo>
                  <a:cubicBezTo>
                    <a:pt x="0" y="3086"/>
                    <a:pt x="6171" y="12343"/>
                    <a:pt x="9257" y="15429"/>
                  </a:cubicBezTo>
                  <a:cubicBezTo>
                    <a:pt x="12343" y="15429"/>
                    <a:pt x="12343" y="18514"/>
                    <a:pt x="15429" y="18514"/>
                  </a:cubicBezTo>
                  <a:cubicBezTo>
                    <a:pt x="18514" y="21600"/>
                    <a:pt x="21600" y="18514"/>
                    <a:pt x="18514" y="1851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2" name="Shape">
              <a:extLst>
                <a:ext uri="{FF2B5EF4-FFF2-40B4-BE49-F238E27FC236}">
                  <a16:creationId xmlns:a16="http://schemas.microsoft.com/office/drawing/2014/main" id="{6213F36B-349C-4475-A7B3-A1EB0BBACFFC}"/>
                </a:ext>
              </a:extLst>
            </p:cNvPr>
            <p:cNvSpPr/>
            <p:nvPr/>
          </p:nvSpPr>
          <p:spPr>
            <a:xfrm>
              <a:off x="3133660" y="1969712"/>
              <a:ext cx="53290" cy="49633"/>
            </a:xfrm>
            <a:custGeom>
              <a:avLst/>
              <a:gdLst/>
              <a:ahLst/>
              <a:cxnLst>
                <a:cxn ang="0">
                  <a:pos x="wd2" y="hd2"/>
                </a:cxn>
                <a:cxn ang="5400000">
                  <a:pos x="wd2" y="hd2"/>
                </a:cxn>
                <a:cxn ang="10800000">
                  <a:pos x="wd2" y="hd2"/>
                </a:cxn>
                <a:cxn ang="16200000">
                  <a:pos x="wd2" y="hd2"/>
                </a:cxn>
              </a:cxnLst>
              <a:rect l="0" t="0" r="r" b="b"/>
              <a:pathLst>
                <a:path w="21600" h="19872" extrusionOk="0">
                  <a:moveTo>
                    <a:pt x="2700" y="15072"/>
                  </a:moveTo>
                  <a:cubicBezTo>
                    <a:pt x="2700" y="15072"/>
                    <a:pt x="0" y="15072"/>
                    <a:pt x="0" y="15072"/>
                  </a:cubicBezTo>
                  <a:cubicBezTo>
                    <a:pt x="0" y="15072"/>
                    <a:pt x="2700" y="15072"/>
                    <a:pt x="5400" y="15072"/>
                  </a:cubicBezTo>
                  <a:cubicBezTo>
                    <a:pt x="2700" y="15072"/>
                    <a:pt x="2700" y="15072"/>
                    <a:pt x="2700" y="15072"/>
                  </a:cubicBezTo>
                  <a:close/>
                  <a:moveTo>
                    <a:pt x="21600" y="672"/>
                  </a:moveTo>
                  <a:cubicBezTo>
                    <a:pt x="18900" y="-1728"/>
                    <a:pt x="13500" y="3072"/>
                    <a:pt x="8100" y="3072"/>
                  </a:cubicBezTo>
                  <a:cubicBezTo>
                    <a:pt x="8100" y="5472"/>
                    <a:pt x="8100" y="3072"/>
                    <a:pt x="8100" y="5472"/>
                  </a:cubicBezTo>
                  <a:cubicBezTo>
                    <a:pt x="8100" y="5472"/>
                    <a:pt x="8100" y="7872"/>
                    <a:pt x="5400" y="7872"/>
                  </a:cubicBezTo>
                  <a:cubicBezTo>
                    <a:pt x="5400" y="10272"/>
                    <a:pt x="0" y="10272"/>
                    <a:pt x="5400" y="12672"/>
                  </a:cubicBezTo>
                  <a:cubicBezTo>
                    <a:pt x="2700" y="12672"/>
                    <a:pt x="2700" y="12672"/>
                    <a:pt x="2700" y="12672"/>
                  </a:cubicBezTo>
                  <a:cubicBezTo>
                    <a:pt x="2700" y="12672"/>
                    <a:pt x="5400" y="12672"/>
                    <a:pt x="5400" y="15072"/>
                  </a:cubicBezTo>
                  <a:cubicBezTo>
                    <a:pt x="2700" y="15072"/>
                    <a:pt x="2700" y="12672"/>
                    <a:pt x="0" y="12672"/>
                  </a:cubicBezTo>
                  <a:cubicBezTo>
                    <a:pt x="0" y="15072"/>
                    <a:pt x="5400" y="15072"/>
                    <a:pt x="5400" y="15072"/>
                  </a:cubicBezTo>
                  <a:cubicBezTo>
                    <a:pt x="8100" y="15072"/>
                    <a:pt x="8100" y="15072"/>
                    <a:pt x="8100" y="15072"/>
                  </a:cubicBezTo>
                  <a:cubicBezTo>
                    <a:pt x="10800" y="15072"/>
                    <a:pt x="10800" y="15072"/>
                    <a:pt x="10800" y="15072"/>
                  </a:cubicBezTo>
                  <a:cubicBezTo>
                    <a:pt x="10800" y="15072"/>
                    <a:pt x="13500" y="15072"/>
                    <a:pt x="13500" y="15072"/>
                  </a:cubicBezTo>
                  <a:cubicBezTo>
                    <a:pt x="13500" y="17472"/>
                    <a:pt x="13500" y="15072"/>
                    <a:pt x="13500" y="17472"/>
                  </a:cubicBezTo>
                  <a:cubicBezTo>
                    <a:pt x="13500" y="17472"/>
                    <a:pt x="10800" y="19872"/>
                    <a:pt x="13500" y="19872"/>
                  </a:cubicBezTo>
                  <a:cubicBezTo>
                    <a:pt x="16200" y="17472"/>
                    <a:pt x="16200" y="17472"/>
                    <a:pt x="13500" y="17472"/>
                  </a:cubicBezTo>
                  <a:cubicBezTo>
                    <a:pt x="13500" y="17472"/>
                    <a:pt x="16200" y="17472"/>
                    <a:pt x="16200" y="15072"/>
                  </a:cubicBezTo>
                  <a:cubicBezTo>
                    <a:pt x="16200" y="15072"/>
                    <a:pt x="16200" y="10272"/>
                    <a:pt x="16200" y="12672"/>
                  </a:cubicBezTo>
                  <a:cubicBezTo>
                    <a:pt x="16200" y="10272"/>
                    <a:pt x="16200" y="12672"/>
                    <a:pt x="18900" y="10272"/>
                  </a:cubicBezTo>
                  <a:cubicBezTo>
                    <a:pt x="21600" y="10272"/>
                    <a:pt x="18900" y="10272"/>
                    <a:pt x="18900" y="10272"/>
                  </a:cubicBezTo>
                  <a:cubicBezTo>
                    <a:pt x="18900" y="10272"/>
                    <a:pt x="21600" y="7872"/>
                    <a:pt x="21600" y="7872"/>
                  </a:cubicBezTo>
                  <a:cubicBezTo>
                    <a:pt x="21600" y="7872"/>
                    <a:pt x="18900" y="7872"/>
                    <a:pt x="18900" y="5472"/>
                  </a:cubicBezTo>
                  <a:cubicBezTo>
                    <a:pt x="18900" y="5472"/>
                    <a:pt x="21600" y="5472"/>
                    <a:pt x="21600" y="5472"/>
                  </a:cubicBezTo>
                  <a:cubicBezTo>
                    <a:pt x="21600" y="5472"/>
                    <a:pt x="21600" y="3072"/>
                    <a:pt x="21600" y="672"/>
                  </a:cubicBezTo>
                  <a:cubicBezTo>
                    <a:pt x="21600" y="672"/>
                    <a:pt x="21600" y="672"/>
                    <a:pt x="21600" y="67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3" name="Shape">
              <a:extLst>
                <a:ext uri="{FF2B5EF4-FFF2-40B4-BE49-F238E27FC236}">
                  <a16:creationId xmlns:a16="http://schemas.microsoft.com/office/drawing/2014/main" id="{2C0390B6-028F-4913-8829-04F98747B571}"/>
                </a:ext>
              </a:extLst>
            </p:cNvPr>
            <p:cNvSpPr/>
            <p:nvPr/>
          </p:nvSpPr>
          <p:spPr>
            <a:xfrm>
              <a:off x="4432746" y="2379399"/>
              <a:ext cx="145239" cy="72371"/>
            </a:xfrm>
            <a:custGeom>
              <a:avLst/>
              <a:gdLst/>
              <a:ahLst/>
              <a:cxnLst>
                <a:cxn ang="0">
                  <a:pos x="wd2" y="hd2"/>
                </a:cxn>
                <a:cxn ang="5400000">
                  <a:pos x="wd2" y="hd2"/>
                </a:cxn>
                <a:cxn ang="10800000">
                  <a:pos x="wd2" y="hd2"/>
                </a:cxn>
                <a:cxn ang="16200000">
                  <a:pos x="wd2" y="hd2"/>
                </a:cxn>
              </a:cxnLst>
              <a:rect l="0" t="0" r="r" b="b"/>
              <a:pathLst>
                <a:path w="21025" h="19704" extrusionOk="0">
                  <a:moveTo>
                    <a:pt x="20618" y="17304"/>
                  </a:moveTo>
                  <a:cubicBezTo>
                    <a:pt x="20618" y="17304"/>
                    <a:pt x="20618" y="15642"/>
                    <a:pt x="20618" y="15642"/>
                  </a:cubicBezTo>
                  <a:cubicBezTo>
                    <a:pt x="20618" y="13981"/>
                    <a:pt x="20618" y="12319"/>
                    <a:pt x="20618" y="12319"/>
                  </a:cubicBezTo>
                  <a:cubicBezTo>
                    <a:pt x="19636" y="12319"/>
                    <a:pt x="18655" y="12319"/>
                    <a:pt x="18655" y="12319"/>
                  </a:cubicBezTo>
                  <a:cubicBezTo>
                    <a:pt x="17673" y="12319"/>
                    <a:pt x="16691" y="10658"/>
                    <a:pt x="16691" y="10658"/>
                  </a:cubicBezTo>
                  <a:cubicBezTo>
                    <a:pt x="16691" y="10658"/>
                    <a:pt x="16691" y="12319"/>
                    <a:pt x="15709" y="12319"/>
                  </a:cubicBezTo>
                  <a:cubicBezTo>
                    <a:pt x="15709" y="12319"/>
                    <a:pt x="15709" y="10658"/>
                    <a:pt x="15709" y="10658"/>
                  </a:cubicBezTo>
                  <a:cubicBezTo>
                    <a:pt x="14727" y="10658"/>
                    <a:pt x="15709" y="12319"/>
                    <a:pt x="14727" y="12319"/>
                  </a:cubicBezTo>
                  <a:cubicBezTo>
                    <a:pt x="14727" y="12319"/>
                    <a:pt x="14727" y="12319"/>
                    <a:pt x="14727" y="10658"/>
                  </a:cubicBezTo>
                  <a:cubicBezTo>
                    <a:pt x="14727" y="10658"/>
                    <a:pt x="14727" y="10658"/>
                    <a:pt x="13745" y="10658"/>
                  </a:cubicBezTo>
                  <a:cubicBezTo>
                    <a:pt x="13745" y="10658"/>
                    <a:pt x="12764" y="10658"/>
                    <a:pt x="12764" y="10658"/>
                  </a:cubicBezTo>
                  <a:cubicBezTo>
                    <a:pt x="12764" y="10658"/>
                    <a:pt x="12764" y="8996"/>
                    <a:pt x="12764" y="8996"/>
                  </a:cubicBezTo>
                  <a:cubicBezTo>
                    <a:pt x="12764" y="8996"/>
                    <a:pt x="12764" y="8996"/>
                    <a:pt x="12764" y="8996"/>
                  </a:cubicBezTo>
                  <a:cubicBezTo>
                    <a:pt x="12764" y="8996"/>
                    <a:pt x="11782" y="8996"/>
                    <a:pt x="11782" y="8996"/>
                  </a:cubicBezTo>
                  <a:cubicBezTo>
                    <a:pt x="11782" y="8996"/>
                    <a:pt x="10800" y="7335"/>
                    <a:pt x="10800" y="7335"/>
                  </a:cubicBezTo>
                  <a:cubicBezTo>
                    <a:pt x="9818" y="7335"/>
                    <a:pt x="9818" y="5673"/>
                    <a:pt x="9818" y="5673"/>
                  </a:cubicBezTo>
                  <a:cubicBezTo>
                    <a:pt x="8836" y="5673"/>
                    <a:pt x="8836" y="5673"/>
                    <a:pt x="7855" y="5673"/>
                  </a:cubicBezTo>
                  <a:cubicBezTo>
                    <a:pt x="6873" y="4012"/>
                    <a:pt x="5891" y="2350"/>
                    <a:pt x="4909" y="2350"/>
                  </a:cubicBezTo>
                  <a:cubicBezTo>
                    <a:pt x="3927" y="689"/>
                    <a:pt x="3927" y="-973"/>
                    <a:pt x="2945" y="689"/>
                  </a:cubicBezTo>
                  <a:cubicBezTo>
                    <a:pt x="1964" y="689"/>
                    <a:pt x="2945" y="689"/>
                    <a:pt x="1964" y="2350"/>
                  </a:cubicBezTo>
                  <a:cubicBezTo>
                    <a:pt x="1964" y="2350"/>
                    <a:pt x="1964" y="689"/>
                    <a:pt x="982" y="689"/>
                  </a:cubicBezTo>
                  <a:cubicBezTo>
                    <a:pt x="982" y="689"/>
                    <a:pt x="0" y="4012"/>
                    <a:pt x="0" y="4012"/>
                  </a:cubicBezTo>
                  <a:cubicBezTo>
                    <a:pt x="0" y="5673"/>
                    <a:pt x="0" y="7335"/>
                    <a:pt x="0" y="7335"/>
                  </a:cubicBezTo>
                  <a:cubicBezTo>
                    <a:pt x="0" y="8996"/>
                    <a:pt x="982" y="8996"/>
                    <a:pt x="982" y="8996"/>
                  </a:cubicBezTo>
                  <a:cubicBezTo>
                    <a:pt x="2945" y="10658"/>
                    <a:pt x="4909" y="12319"/>
                    <a:pt x="5891" y="13981"/>
                  </a:cubicBezTo>
                  <a:cubicBezTo>
                    <a:pt x="6873" y="13981"/>
                    <a:pt x="6873" y="13981"/>
                    <a:pt x="6873" y="13981"/>
                  </a:cubicBezTo>
                  <a:cubicBezTo>
                    <a:pt x="7855" y="13981"/>
                    <a:pt x="7855" y="13981"/>
                    <a:pt x="7855" y="13981"/>
                  </a:cubicBezTo>
                  <a:cubicBezTo>
                    <a:pt x="8836" y="13981"/>
                    <a:pt x="8836" y="13981"/>
                    <a:pt x="8836" y="13981"/>
                  </a:cubicBezTo>
                  <a:cubicBezTo>
                    <a:pt x="8836" y="13981"/>
                    <a:pt x="9818" y="15642"/>
                    <a:pt x="9818" y="15642"/>
                  </a:cubicBezTo>
                  <a:cubicBezTo>
                    <a:pt x="9818" y="15642"/>
                    <a:pt x="10800" y="13981"/>
                    <a:pt x="10800" y="13981"/>
                  </a:cubicBezTo>
                  <a:cubicBezTo>
                    <a:pt x="11782" y="13981"/>
                    <a:pt x="11782" y="15642"/>
                    <a:pt x="11782" y="15642"/>
                  </a:cubicBezTo>
                  <a:cubicBezTo>
                    <a:pt x="12764" y="15642"/>
                    <a:pt x="12764" y="15642"/>
                    <a:pt x="12764" y="17304"/>
                  </a:cubicBezTo>
                  <a:cubicBezTo>
                    <a:pt x="12764" y="17304"/>
                    <a:pt x="13745" y="17304"/>
                    <a:pt x="13745" y="17304"/>
                  </a:cubicBezTo>
                  <a:cubicBezTo>
                    <a:pt x="13745" y="17304"/>
                    <a:pt x="14727" y="17304"/>
                    <a:pt x="14727" y="17304"/>
                  </a:cubicBezTo>
                  <a:cubicBezTo>
                    <a:pt x="14727" y="17304"/>
                    <a:pt x="14727" y="18965"/>
                    <a:pt x="14727" y="18965"/>
                  </a:cubicBezTo>
                  <a:cubicBezTo>
                    <a:pt x="15709" y="18965"/>
                    <a:pt x="15709" y="18965"/>
                    <a:pt x="15709" y="18965"/>
                  </a:cubicBezTo>
                  <a:cubicBezTo>
                    <a:pt x="16691" y="18965"/>
                    <a:pt x="16691" y="18965"/>
                    <a:pt x="17673" y="18965"/>
                  </a:cubicBezTo>
                  <a:cubicBezTo>
                    <a:pt x="17673" y="18965"/>
                    <a:pt x="18655" y="18965"/>
                    <a:pt x="18655" y="18965"/>
                  </a:cubicBezTo>
                  <a:cubicBezTo>
                    <a:pt x="18655" y="18965"/>
                    <a:pt x="18655" y="18965"/>
                    <a:pt x="18655" y="18965"/>
                  </a:cubicBezTo>
                  <a:cubicBezTo>
                    <a:pt x="19636" y="20627"/>
                    <a:pt x="19636" y="18965"/>
                    <a:pt x="19636" y="18965"/>
                  </a:cubicBezTo>
                  <a:cubicBezTo>
                    <a:pt x="20618" y="18965"/>
                    <a:pt x="21600" y="20627"/>
                    <a:pt x="20618" y="173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4" name="Shape">
              <a:extLst>
                <a:ext uri="{FF2B5EF4-FFF2-40B4-BE49-F238E27FC236}">
                  <a16:creationId xmlns:a16="http://schemas.microsoft.com/office/drawing/2014/main" id="{B268EE61-59F6-4D4D-ABB0-164AA9FA07F0}"/>
                </a:ext>
              </a:extLst>
            </p:cNvPr>
            <p:cNvSpPr/>
            <p:nvPr/>
          </p:nvSpPr>
          <p:spPr>
            <a:xfrm>
              <a:off x="3259584" y="3231942"/>
              <a:ext cx="238815" cy="213322"/>
            </a:xfrm>
            <a:custGeom>
              <a:avLst/>
              <a:gdLst/>
              <a:ahLst/>
              <a:cxnLst>
                <a:cxn ang="0">
                  <a:pos x="wd2" y="hd2"/>
                </a:cxn>
                <a:cxn ang="5400000">
                  <a:pos x="wd2" y="hd2"/>
                </a:cxn>
                <a:cxn ang="10800000">
                  <a:pos x="wd2" y="hd2"/>
                </a:cxn>
                <a:cxn ang="16200000">
                  <a:pos x="wd2" y="hd2"/>
                </a:cxn>
              </a:cxnLst>
              <a:rect l="0" t="0" r="r" b="b"/>
              <a:pathLst>
                <a:path w="21249" h="21249" extrusionOk="0">
                  <a:moveTo>
                    <a:pt x="20649" y="849"/>
                  </a:moveTo>
                  <a:cubicBezTo>
                    <a:pt x="20649" y="849"/>
                    <a:pt x="20049" y="849"/>
                    <a:pt x="20049" y="849"/>
                  </a:cubicBezTo>
                  <a:cubicBezTo>
                    <a:pt x="18849" y="1449"/>
                    <a:pt x="18249" y="1449"/>
                    <a:pt x="17649" y="1449"/>
                  </a:cubicBezTo>
                  <a:cubicBezTo>
                    <a:pt x="16449" y="1449"/>
                    <a:pt x="15249" y="2049"/>
                    <a:pt x="14649" y="2049"/>
                  </a:cubicBezTo>
                  <a:cubicBezTo>
                    <a:pt x="14049" y="1449"/>
                    <a:pt x="14049" y="1449"/>
                    <a:pt x="13449" y="1449"/>
                  </a:cubicBezTo>
                  <a:cubicBezTo>
                    <a:pt x="12849" y="1449"/>
                    <a:pt x="11649" y="1449"/>
                    <a:pt x="11049" y="1449"/>
                  </a:cubicBezTo>
                  <a:cubicBezTo>
                    <a:pt x="11049" y="1449"/>
                    <a:pt x="11049" y="849"/>
                    <a:pt x="10449" y="849"/>
                  </a:cubicBezTo>
                  <a:cubicBezTo>
                    <a:pt x="9849" y="849"/>
                    <a:pt x="9249" y="849"/>
                    <a:pt x="9249" y="849"/>
                  </a:cubicBezTo>
                  <a:cubicBezTo>
                    <a:pt x="7449" y="849"/>
                    <a:pt x="6249" y="849"/>
                    <a:pt x="4449" y="849"/>
                  </a:cubicBezTo>
                  <a:cubicBezTo>
                    <a:pt x="4449" y="849"/>
                    <a:pt x="3849" y="849"/>
                    <a:pt x="3849" y="849"/>
                  </a:cubicBezTo>
                  <a:cubicBezTo>
                    <a:pt x="3249" y="249"/>
                    <a:pt x="2649" y="-351"/>
                    <a:pt x="2049" y="249"/>
                  </a:cubicBezTo>
                  <a:cubicBezTo>
                    <a:pt x="1449" y="249"/>
                    <a:pt x="1449" y="249"/>
                    <a:pt x="849" y="249"/>
                  </a:cubicBezTo>
                  <a:cubicBezTo>
                    <a:pt x="249" y="249"/>
                    <a:pt x="249" y="249"/>
                    <a:pt x="249" y="849"/>
                  </a:cubicBezTo>
                  <a:cubicBezTo>
                    <a:pt x="-351" y="1449"/>
                    <a:pt x="249" y="2649"/>
                    <a:pt x="849" y="3249"/>
                  </a:cubicBezTo>
                  <a:cubicBezTo>
                    <a:pt x="1449" y="4449"/>
                    <a:pt x="2649" y="6249"/>
                    <a:pt x="3249" y="8049"/>
                  </a:cubicBezTo>
                  <a:cubicBezTo>
                    <a:pt x="3849" y="8649"/>
                    <a:pt x="4449" y="9249"/>
                    <a:pt x="4449" y="10449"/>
                  </a:cubicBezTo>
                  <a:cubicBezTo>
                    <a:pt x="4449" y="10449"/>
                    <a:pt x="4449" y="10449"/>
                    <a:pt x="4449" y="10449"/>
                  </a:cubicBezTo>
                  <a:cubicBezTo>
                    <a:pt x="4449" y="11049"/>
                    <a:pt x="4449" y="11649"/>
                    <a:pt x="4449" y="12249"/>
                  </a:cubicBezTo>
                  <a:cubicBezTo>
                    <a:pt x="4449" y="12849"/>
                    <a:pt x="4449" y="14049"/>
                    <a:pt x="5049" y="15249"/>
                  </a:cubicBezTo>
                  <a:cubicBezTo>
                    <a:pt x="5049" y="15849"/>
                    <a:pt x="5049" y="16449"/>
                    <a:pt x="5049" y="16449"/>
                  </a:cubicBezTo>
                  <a:cubicBezTo>
                    <a:pt x="5049" y="17049"/>
                    <a:pt x="5049" y="17049"/>
                    <a:pt x="5049" y="17049"/>
                  </a:cubicBezTo>
                  <a:cubicBezTo>
                    <a:pt x="5649" y="17649"/>
                    <a:pt x="5649" y="18249"/>
                    <a:pt x="5649" y="18249"/>
                  </a:cubicBezTo>
                  <a:cubicBezTo>
                    <a:pt x="5649" y="19449"/>
                    <a:pt x="6249" y="20049"/>
                    <a:pt x="6849" y="20049"/>
                  </a:cubicBezTo>
                  <a:cubicBezTo>
                    <a:pt x="7449" y="21249"/>
                    <a:pt x="7449" y="20649"/>
                    <a:pt x="8049" y="20049"/>
                  </a:cubicBezTo>
                  <a:cubicBezTo>
                    <a:pt x="8049" y="19449"/>
                    <a:pt x="8649" y="19449"/>
                    <a:pt x="8649" y="20049"/>
                  </a:cubicBezTo>
                  <a:cubicBezTo>
                    <a:pt x="8649" y="20649"/>
                    <a:pt x="8649" y="20649"/>
                    <a:pt x="9249" y="21249"/>
                  </a:cubicBezTo>
                  <a:cubicBezTo>
                    <a:pt x="9849" y="21249"/>
                    <a:pt x="11049" y="21249"/>
                    <a:pt x="11649" y="21249"/>
                  </a:cubicBezTo>
                  <a:cubicBezTo>
                    <a:pt x="11649" y="21249"/>
                    <a:pt x="11649" y="20649"/>
                    <a:pt x="11649" y="20649"/>
                  </a:cubicBezTo>
                  <a:cubicBezTo>
                    <a:pt x="12249" y="20649"/>
                    <a:pt x="12249" y="20649"/>
                    <a:pt x="12849" y="20649"/>
                  </a:cubicBezTo>
                  <a:cubicBezTo>
                    <a:pt x="12849" y="18849"/>
                    <a:pt x="12849" y="17049"/>
                    <a:pt x="12849" y="15249"/>
                  </a:cubicBezTo>
                  <a:cubicBezTo>
                    <a:pt x="12849" y="14049"/>
                    <a:pt x="12849" y="12849"/>
                    <a:pt x="12849" y="11649"/>
                  </a:cubicBezTo>
                  <a:cubicBezTo>
                    <a:pt x="12849" y="11049"/>
                    <a:pt x="12849" y="9249"/>
                    <a:pt x="12849" y="9249"/>
                  </a:cubicBezTo>
                  <a:cubicBezTo>
                    <a:pt x="12849" y="8649"/>
                    <a:pt x="14049" y="9249"/>
                    <a:pt x="14649" y="8649"/>
                  </a:cubicBezTo>
                  <a:cubicBezTo>
                    <a:pt x="14649" y="8649"/>
                    <a:pt x="14649" y="8049"/>
                    <a:pt x="14649" y="8049"/>
                  </a:cubicBezTo>
                  <a:cubicBezTo>
                    <a:pt x="14649" y="7449"/>
                    <a:pt x="14649" y="6849"/>
                    <a:pt x="14649" y="6249"/>
                  </a:cubicBezTo>
                  <a:cubicBezTo>
                    <a:pt x="14649" y="5049"/>
                    <a:pt x="14049" y="3849"/>
                    <a:pt x="14649" y="2649"/>
                  </a:cubicBezTo>
                  <a:cubicBezTo>
                    <a:pt x="14649" y="2649"/>
                    <a:pt x="14649" y="2649"/>
                    <a:pt x="14649" y="2049"/>
                  </a:cubicBezTo>
                  <a:cubicBezTo>
                    <a:pt x="15249" y="2049"/>
                    <a:pt x="15849" y="2049"/>
                    <a:pt x="16449" y="2049"/>
                  </a:cubicBezTo>
                  <a:cubicBezTo>
                    <a:pt x="16449" y="2049"/>
                    <a:pt x="17649" y="1449"/>
                    <a:pt x="18249" y="2049"/>
                  </a:cubicBezTo>
                  <a:cubicBezTo>
                    <a:pt x="18249" y="2049"/>
                    <a:pt x="18249" y="2649"/>
                    <a:pt x="18849" y="2649"/>
                  </a:cubicBezTo>
                  <a:cubicBezTo>
                    <a:pt x="18849" y="2649"/>
                    <a:pt x="19449" y="2049"/>
                    <a:pt x="20049" y="2049"/>
                  </a:cubicBezTo>
                  <a:cubicBezTo>
                    <a:pt x="20049" y="1449"/>
                    <a:pt x="20049" y="2049"/>
                    <a:pt x="20049" y="2049"/>
                  </a:cubicBezTo>
                  <a:cubicBezTo>
                    <a:pt x="20049" y="2049"/>
                    <a:pt x="20049" y="1449"/>
                    <a:pt x="20649" y="1449"/>
                  </a:cubicBezTo>
                  <a:cubicBezTo>
                    <a:pt x="20649" y="1449"/>
                    <a:pt x="20649" y="1449"/>
                    <a:pt x="21249" y="1449"/>
                  </a:cubicBezTo>
                  <a:cubicBezTo>
                    <a:pt x="21249" y="1449"/>
                    <a:pt x="21249" y="1449"/>
                    <a:pt x="20649" y="84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5" name="Shape">
              <a:extLst>
                <a:ext uri="{FF2B5EF4-FFF2-40B4-BE49-F238E27FC236}">
                  <a16:creationId xmlns:a16="http://schemas.microsoft.com/office/drawing/2014/main" id="{109FC288-5102-4B4C-8225-21847A412608}"/>
                </a:ext>
              </a:extLst>
            </p:cNvPr>
            <p:cNvSpPr/>
            <p:nvPr/>
          </p:nvSpPr>
          <p:spPr>
            <a:xfrm>
              <a:off x="4663669" y="2412847"/>
              <a:ext cx="155133" cy="332151"/>
            </a:xfrm>
            <a:custGeom>
              <a:avLst/>
              <a:gdLst/>
              <a:ahLst/>
              <a:cxnLst>
                <a:cxn ang="0">
                  <a:pos x="wd2" y="hd2"/>
                </a:cxn>
                <a:cxn ang="5400000">
                  <a:pos x="wd2" y="hd2"/>
                </a:cxn>
                <a:cxn ang="10800000">
                  <a:pos x="wd2" y="hd2"/>
                </a:cxn>
                <a:cxn ang="16200000">
                  <a:pos x="wd2" y="hd2"/>
                </a:cxn>
              </a:cxnLst>
              <a:rect l="0" t="0" r="r" b="b"/>
              <a:pathLst>
                <a:path w="21600" h="21600" extrusionOk="0">
                  <a:moveTo>
                    <a:pt x="21600" y="7855"/>
                  </a:moveTo>
                  <a:cubicBezTo>
                    <a:pt x="21600" y="7855"/>
                    <a:pt x="20661" y="8247"/>
                    <a:pt x="20661" y="8247"/>
                  </a:cubicBezTo>
                  <a:cubicBezTo>
                    <a:pt x="19722" y="8247"/>
                    <a:pt x="19722" y="8247"/>
                    <a:pt x="18783" y="8247"/>
                  </a:cubicBezTo>
                  <a:cubicBezTo>
                    <a:pt x="18783" y="8247"/>
                    <a:pt x="18783" y="7855"/>
                    <a:pt x="18783" y="7855"/>
                  </a:cubicBezTo>
                  <a:cubicBezTo>
                    <a:pt x="17843" y="7462"/>
                    <a:pt x="16904" y="7855"/>
                    <a:pt x="16904" y="7462"/>
                  </a:cubicBezTo>
                  <a:cubicBezTo>
                    <a:pt x="16904" y="7462"/>
                    <a:pt x="16904" y="6676"/>
                    <a:pt x="16904" y="6676"/>
                  </a:cubicBezTo>
                  <a:cubicBezTo>
                    <a:pt x="16904" y="6284"/>
                    <a:pt x="16904" y="6676"/>
                    <a:pt x="15965" y="6284"/>
                  </a:cubicBezTo>
                  <a:cubicBezTo>
                    <a:pt x="15026" y="6284"/>
                    <a:pt x="15965" y="5891"/>
                    <a:pt x="15026" y="5891"/>
                  </a:cubicBezTo>
                  <a:cubicBezTo>
                    <a:pt x="15026" y="5498"/>
                    <a:pt x="14087" y="5498"/>
                    <a:pt x="15026" y="5105"/>
                  </a:cubicBezTo>
                  <a:cubicBezTo>
                    <a:pt x="15026" y="5105"/>
                    <a:pt x="14087" y="5105"/>
                    <a:pt x="14087" y="5105"/>
                  </a:cubicBezTo>
                  <a:cubicBezTo>
                    <a:pt x="13148" y="5105"/>
                    <a:pt x="12209" y="5498"/>
                    <a:pt x="12209" y="5498"/>
                  </a:cubicBezTo>
                  <a:cubicBezTo>
                    <a:pt x="12209" y="5498"/>
                    <a:pt x="12209" y="5105"/>
                    <a:pt x="12209" y="5105"/>
                  </a:cubicBezTo>
                  <a:cubicBezTo>
                    <a:pt x="12209" y="5105"/>
                    <a:pt x="12209" y="5105"/>
                    <a:pt x="12209" y="4713"/>
                  </a:cubicBezTo>
                  <a:cubicBezTo>
                    <a:pt x="12209" y="4713"/>
                    <a:pt x="12209" y="4713"/>
                    <a:pt x="12209" y="4713"/>
                  </a:cubicBezTo>
                  <a:cubicBezTo>
                    <a:pt x="12209" y="4320"/>
                    <a:pt x="12209" y="4320"/>
                    <a:pt x="12209" y="4320"/>
                  </a:cubicBezTo>
                  <a:cubicBezTo>
                    <a:pt x="12209" y="4320"/>
                    <a:pt x="12209" y="3927"/>
                    <a:pt x="12209" y="3927"/>
                  </a:cubicBezTo>
                  <a:cubicBezTo>
                    <a:pt x="12209" y="3927"/>
                    <a:pt x="12209" y="3927"/>
                    <a:pt x="12209" y="3927"/>
                  </a:cubicBezTo>
                  <a:cubicBezTo>
                    <a:pt x="12209" y="3927"/>
                    <a:pt x="12209" y="3535"/>
                    <a:pt x="13148" y="3535"/>
                  </a:cubicBezTo>
                  <a:cubicBezTo>
                    <a:pt x="13148" y="3535"/>
                    <a:pt x="13148" y="3535"/>
                    <a:pt x="13148" y="3142"/>
                  </a:cubicBezTo>
                  <a:cubicBezTo>
                    <a:pt x="13148" y="3142"/>
                    <a:pt x="14087" y="3142"/>
                    <a:pt x="14087" y="3142"/>
                  </a:cubicBezTo>
                  <a:cubicBezTo>
                    <a:pt x="14087" y="3142"/>
                    <a:pt x="13148" y="3142"/>
                    <a:pt x="13148" y="2749"/>
                  </a:cubicBezTo>
                  <a:cubicBezTo>
                    <a:pt x="13148" y="2749"/>
                    <a:pt x="14087" y="2749"/>
                    <a:pt x="14087" y="2749"/>
                  </a:cubicBezTo>
                  <a:cubicBezTo>
                    <a:pt x="13148" y="2356"/>
                    <a:pt x="13148" y="1571"/>
                    <a:pt x="13148" y="1178"/>
                  </a:cubicBezTo>
                  <a:cubicBezTo>
                    <a:pt x="12209" y="785"/>
                    <a:pt x="12209" y="1178"/>
                    <a:pt x="12209" y="1178"/>
                  </a:cubicBezTo>
                  <a:cubicBezTo>
                    <a:pt x="11270" y="785"/>
                    <a:pt x="11270" y="393"/>
                    <a:pt x="11270" y="393"/>
                  </a:cubicBezTo>
                  <a:cubicBezTo>
                    <a:pt x="11270" y="393"/>
                    <a:pt x="10330" y="0"/>
                    <a:pt x="10330" y="0"/>
                  </a:cubicBezTo>
                  <a:cubicBezTo>
                    <a:pt x="9391" y="0"/>
                    <a:pt x="9391" y="393"/>
                    <a:pt x="9391" y="785"/>
                  </a:cubicBezTo>
                  <a:cubicBezTo>
                    <a:pt x="9391" y="785"/>
                    <a:pt x="8452" y="785"/>
                    <a:pt x="8452" y="1178"/>
                  </a:cubicBezTo>
                  <a:cubicBezTo>
                    <a:pt x="8452" y="1178"/>
                    <a:pt x="9391" y="1571"/>
                    <a:pt x="9391" y="1571"/>
                  </a:cubicBezTo>
                  <a:cubicBezTo>
                    <a:pt x="9391" y="1571"/>
                    <a:pt x="8452" y="1571"/>
                    <a:pt x="8452" y="1571"/>
                  </a:cubicBezTo>
                  <a:cubicBezTo>
                    <a:pt x="7513" y="1571"/>
                    <a:pt x="6574" y="1571"/>
                    <a:pt x="6574" y="1964"/>
                  </a:cubicBezTo>
                  <a:cubicBezTo>
                    <a:pt x="5635" y="1964"/>
                    <a:pt x="4696" y="2356"/>
                    <a:pt x="4696" y="2356"/>
                  </a:cubicBezTo>
                  <a:cubicBezTo>
                    <a:pt x="4696" y="2749"/>
                    <a:pt x="5635" y="3142"/>
                    <a:pt x="4696" y="3535"/>
                  </a:cubicBezTo>
                  <a:cubicBezTo>
                    <a:pt x="4696" y="3535"/>
                    <a:pt x="4696" y="3535"/>
                    <a:pt x="4696" y="3535"/>
                  </a:cubicBezTo>
                  <a:cubicBezTo>
                    <a:pt x="4696" y="3927"/>
                    <a:pt x="4696" y="3927"/>
                    <a:pt x="4696" y="3927"/>
                  </a:cubicBezTo>
                  <a:cubicBezTo>
                    <a:pt x="4696" y="4320"/>
                    <a:pt x="4696" y="4320"/>
                    <a:pt x="4696" y="4713"/>
                  </a:cubicBezTo>
                  <a:cubicBezTo>
                    <a:pt x="4696" y="4713"/>
                    <a:pt x="3757" y="5498"/>
                    <a:pt x="3757" y="5498"/>
                  </a:cubicBezTo>
                  <a:cubicBezTo>
                    <a:pt x="3757" y="5498"/>
                    <a:pt x="1878" y="5498"/>
                    <a:pt x="1878" y="5105"/>
                  </a:cubicBezTo>
                  <a:cubicBezTo>
                    <a:pt x="1878" y="5498"/>
                    <a:pt x="1878" y="5891"/>
                    <a:pt x="1878" y="6284"/>
                  </a:cubicBezTo>
                  <a:cubicBezTo>
                    <a:pt x="1878" y="6676"/>
                    <a:pt x="1878" y="6284"/>
                    <a:pt x="1878" y="6676"/>
                  </a:cubicBezTo>
                  <a:cubicBezTo>
                    <a:pt x="1878" y="7069"/>
                    <a:pt x="1878" y="7069"/>
                    <a:pt x="1878" y="7462"/>
                  </a:cubicBezTo>
                  <a:cubicBezTo>
                    <a:pt x="1878" y="7855"/>
                    <a:pt x="1878" y="7855"/>
                    <a:pt x="939" y="7462"/>
                  </a:cubicBezTo>
                  <a:cubicBezTo>
                    <a:pt x="939" y="7855"/>
                    <a:pt x="1878" y="8247"/>
                    <a:pt x="939" y="8640"/>
                  </a:cubicBezTo>
                  <a:cubicBezTo>
                    <a:pt x="0" y="8247"/>
                    <a:pt x="0" y="8247"/>
                    <a:pt x="0" y="8640"/>
                  </a:cubicBezTo>
                  <a:cubicBezTo>
                    <a:pt x="0" y="9033"/>
                    <a:pt x="939" y="9425"/>
                    <a:pt x="1878" y="9818"/>
                  </a:cubicBezTo>
                  <a:cubicBezTo>
                    <a:pt x="1878" y="9425"/>
                    <a:pt x="1878" y="9425"/>
                    <a:pt x="1878" y="9425"/>
                  </a:cubicBezTo>
                  <a:cubicBezTo>
                    <a:pt x="1878" y="9425"/>
                    <a:pt x="1878" y="9818"/>
                    <a:pt x="1878" y="9818"/>
                  </a:cubicBezTo>
                  <a:cubicBezTo>
                    <a:pt x="1878" y="9818"/>
                    <a:pt x="2817" y="9818"/>
                    <a:pt x="2817" y="9425"/>
                  </a:cubicBezTo>
                  <a:cubicBezTo>
                    <a:pt x="2817" y="9818"/>
                    <a:pt x="2817" y="9818"/>
                    <a:pt x="2817" y="9818"/>
                  </a:cubicBezTo>
                  <a:cubicBezTo>
                    <a:pt x="2817" y="9818"/>
                    <a:pt x="2817" y="10211"/>
                    <a:pt x="2817" y="10211"/>
                  </a:cubicBezTo>
                  <a:cubicBezTo>
                    <a:pt x="2817" y="10211"/>
                    <a:pt x="2817" y="10211"/>
                    <a:pt x="2817" y="9818"/>
                  </a:cubicBezTo>
                  <a:cubicBezTo>
                    <a:pt x="3757" y="9818"/>
                    <a:pt x="3757" y="10211"/>
                    <a:pt x="4696" y="10211"/>
                  </a:cubicBezTo>
                  <a:cubicBezTo>
                    <a:pt x="3757" y="10211"/>
                    <a:pt x="5635" y="10604"/>
                    <a:pt x="4696" y="10996"/>
                  </a:cubicBezTo>
                  <a:cubicBezTo>
                    <a:pt x="4696" y="10996"/>
                    <a:pt x="3757" y="10604"/>
                    <a:pt x="3757" y="10604"/>
                  </a:cubicBezTo>
                  <a:cubicBezTo>
                    <a:pt x="3757" y="10996"/>
                    <a:pt x="4696" y="11389"/>
                    <a:pt x="4696" y="11389"/>
                  </a:cubicBezTo>
                  <a:cubicBezTo>
                    <a:pt x="4696" y="10996"/>
                    <a:pt x="4696" y="10996"/>
                    <a:pt x="5635" y="10996"/>
                  </a:cubicBezTo>
                  <a:cubicBezTo>
                    <a:pt x="5635" y="10996"/>
                    <a:pt x="5635" y="11389"/>
                    <a:pt x="5635" y="11389"/>
                  </a:cubicBezTo>
                  <a:cubicBezTo>
                    <a:pt x="5635" y="11389"/>
                    <a:pt x="6574" y="12175"/>
                    <a:pt x="6574" y="12567"/>
                  </a:cubicBezTo>
                  <a:cubicBezTo>
                    <a:pt x="7513" y="12960"/>
                    <a:pt x="7513" y="12960"/>
                    <a:pt x="7513" y="13745"/>
                  </a:cubicBezTo>
                  <a:cubicBezTo>
                    <a:pt x="6574" y="13745"/>
                    <a:pt x="6574" y="14531"/>
                    <a:pt x="6574" y="14531"/>
                  </a:cubicBezTo>
                  <a:cubicBezTo>
                    <a:pt x="7513" y="14924"/>
                    <a:pt x="7513" y="14138"/>
                    <a:pt x="7513" y="14138"/>
                  </a:cubicBezTo>
                  <a:cubicBezTo>
                    <a:pt x="7513" y="14138"/>
                    <a:pt x="7513" y="14531"/>
                    <a:pt x="7513" y="14924"/>
                  </a:cubicBezTo>
                  <a:cubicBezTo>
                    <a:pt x="8452" y="14924"/>
                    <a:pt x="8452" y="14531"/>
                    <a:pt x="8452" y="14531"/>
                  </a:cubicBezTo>
                  <a:cubicBezTo>
                    <a:pt x="8452" y="14531"/>
                    <a:pt x="8452" y="14924"/>
                    <a:pt x="8452" y="14924"/>
                  </a:cubicBezTo>
                  <a:cubicBezTo>
                    <a:pt x="9391" y="14924"/>
                    <a:pt x="9391" y="14531"/>
                    <a:pt x="9391" y="14531"/>
                  </a:cubicBezTo>
                  <a:cubicBezTo>
                    <a:pt x="9391" y="15316"/>
                    <a:pt x="9391" y="14924"/>
                    <a:pt x="10330" y="14531"/>
                  </a:cubicBezTo>
                  <a:cubicBezTo>
                    <a:pt x="11270" y="14138"/>
                    <a:pt x="12209" y="14531"/>
                    <a:pt x="11270" y="13745"/>
                  </a:cubicBezTo>
                  <a:cubicBezTo>
                    <a:pt x="11270" y="14138"/>
                    <a:pt x="12209" y="14138"/>
                    <a:pt x="12209" y="14138"/>
                  </a:cubicBezTo>
                  <a:cubicBezTo>
                    <a:pt x="13148" y="13745"/>
                    <a:pt x="13148" y="13353"/>
                    <a:pt x="13148" y="12960"/>
                  </a:cubicBezTo>
                  <a:cubicBezTo>
                    <a:pt x="13148" y="13353"/>
                    <a:pt x="13148" y="13353"/>
                    <a:pt x="14087" y="13745"/>
                  </a:cubicBezTo>
                  <a:cubicBezTo>
                    <a:pt x="14087" y="14138"/>
                    <a:pt x="14087" y="14138"/>
                    <a:pt x="15026" y="14138"/>
                  </a:cubicBezTo>
                  <a:cubicBezTo>
                    <a:pt x="15026" y="14138"/>
                    <a:pt x="15026" y="14924"/>
                    <a:pt x="15026" y="14924"/>
                  </a:cubicBezTo>
                  <a:cubicBezTo>
                    <a:pt x="15965" y="15316"/>
                    <a:pt x="15965" y="16102"/>
                    <a:pt x="16904" y="16102"/>
                  </a:cubicBezTo>
                  <a:cubicBezTo>
                    <a:pt x="15965" y="16102"/>
                    <a:pt x="15965" y="16102"/>
                    <a:pt x="15965" y="16102"/>
                  </a:cubicBezTo>
                  <a:cubicBezTo>
                    <a:pt x="15965" y="16495"/>
                    <a:pt x="16904" y="16887"/>
                    <a:pt x="16904" y="17280"/>
                  </a:cubicBezTo>
                  <a:cubicBezTo>
                    <a:pt x="16904" y="17280"/>
                    <a:pt x="16904" y="17280"/>
                    <a:pt x="16904" y="16887"/>
                  </a:cubicBezTo>
                  <a:cubicBezTo>
                    <a:pt x="17843" y="17673"/>
                    <a:pt x="17843" y="18065"/>
                    <a:pt x="18783" y="18458"/>
                  </a:cubicBezTo>
                  <a:cubicBezTo>
                    <a:pt x="18783" y="18851"/>
                    <a:pt x="18783" y="18851"/>
                    <a:pt x="18783" y="19244"/>
                  </a:cubicBezTo>
                  <a:cubicBezTo>
                    <a:pt x="18783" y="19244"/>
                    <a:pt x="18783" y="19636"/>
                    <a:pt x="19722" y="19636"/>
                  </a:cubicBezTo>
                  <a:cubicBezTo>
                    <a:pt x="18783" y="20029"/>
                    <a:pt x="18783" y="20422"/>
                    <a:pt x="18783" y="20422"/>
                  </a:cubicBezTo>
                  <a:cubicBezTo>
                    <a:pt x="18783" y="20815"/>
                    <a:pt x="18783" y="20815"/>
                    <a:pt x="18783" y="20815"/>
                  </a:cubicBezTo>
                  <a:cubicBezTo>
                    <a:pt x="18783" y="21207"/>
                    <a:pt x="18783" y="21600"/>
                    <a:pt x="18783" y="21600"/>
                  </a:cubicBezTo>
                  <a:cubicBezTo>
                    <a:pt x="19722" y="21207"/>
                    <a:pt x="18783" y="20815"/>
                    <a:pt x="19722" y="20422"/>
                  </a:cubicBezTo>
                  <a:cubicBezTo>
                    <a:pt x="19722" y="20422"/>
                    <a:pt x="20661" y="20029"/>
                    <a:pt x="20661" y="19636"/>
                  </a:cubicBezTo>
                  <a:cubicBezTo>
                    <a:pt x="21600" y="19244"/>
                    <a:pt x="20661" y="18851"/>
                    <a:pt x="19722" y="18458"/>
                  </a:cubicBezTo>
                  <a:cubicBezTo>
                    <a:pt x="19722" y="18065"/>
                    <a:pt x="19722" y="17673"/>
                    <a:pt x="19722" y="17280"/>
                  </a:cubicBezTo>
                  <a:cubicBezTo>
                    <a:pt x="18783" y="16887"/>
                    <a:pt x="15965" y="16102"/>
                    <a:pt x="16904" y="15709"/>
                  </a:cubicBezTo>
                  <a:cubicBezTo>
                    <a:pt x="16904" y="15316"/>
                    <a:pt x="17843" y="15316"/>
                    <a:pt x="17843" y="15316"/>
                  </a:cubicBezTo>
                  <a:cubicBezTo>
                    <a:pt x="17843" y="15316"/>
                    <a:pt x="16904" y="14924"/>
                    <a:pt x="17843" y="14531"/>
                  </a:cubicBezTo>
                  <a:cubicBezTo>
                    <a:pt x="17843" y="14531"/>
                    <a:pt x="17843" y="14531"/>
                    <a:pt x="17843" y="14531"/>
                  </a:cubicBezTo>
                  <a:cubicBezTo>
                    <a:pt x="17843" y="14138"/>
                    <a:pt x="17843" y="14138"/>
                    <a:pt x="17843" y="14138"/>
                  </a:cubicBezTo>
                  <a:cubicBezTo>
                    <a:pt x="16904" y="13745"/>
                    <a:pt x="15965" y="13353"/>
                    <a:pt x="15026" y="12567"/>
                  </a:cubicBezTo>
                  <a:cubicBezTo>
                    <a:pt x="15026" y="12567"/>
                    <a:pt x="15026" y="12175"/>
                    <a:pt x="14087" y="12175"/>
                  </a:cubicBezTo>
                  <a:cubicBezTo>
                    <a:pt x="14087" y="11782"/>
                    <a:pt x="14087" y="12175"/>
                    <a:pt x="14087" y="11782"/>
                  </a:cubicBezTo>
                  <a:cubicBezTo>
                    <a:pt x="15026" y="11782"/>
                    <a:pt x="14087" y="11389"/>
                    <a:pt x="14087" y="10996"/>
                  </a:cubicBezTo>
                  <a:cubicBezTo>
                    <a:pt x="14087" y="10604"/>
                    <a:pt x="14087" y="10604"/>
                    <a:pt x="15026" y="10211"/>
                  </a:cubicBezTo>
                  <a:cubicBezTo>
                    <a:pt x="15026" y="10211"/>
                    <a:pt x="15026" y="10211"/>
                    <a:pt x="15965" y="10211"/>
                  </a:cubicBezTo>
                  <a:cubicBezTo>
                    <a:pt x="15965" y="10211"/>
                    <a:pt x="16904" y="10211"/>
                    <a:pt x="16904" y="10211"/>
                  </a:cubicBezTo>
                  <a:cubicBezTo>
                    <a:pt x="16904" y="10211"/>
                    <a:pt x="16904" y="9818"/>
                    <a:pt x="16904" y="9818"/>
                  </a:cubicBezTo>
                  <a:cubicBezTo>
                    <a:pt x="17843" y="9818"/>
                    <a:pt x="18783" y="9818"/>
                    <a:pt x="17843" y="9425"/>
                  </a:cubicBezTo>
                  <a:cubicBezTo>
                    <a:pt x="18783" y="9818"/>
                    <a:pt x="18783" y="9425"/>
                    <a:pt x="19722" y="9818"/>
                  </a:cubicBezTo>
                  <a:cubicBezTo>
                    <a:pt x="19722" y="9425"/>
                    <a:pt x="19722" y="9033"/>
                    <a:pt x="20661" y="9033"/>
                  </a:cubicBezTo>
                  <a:cubicBezTo>
                    <a:pt x="19722" y="8640"/>
                    <a:pt x="21600" y="8247"/>
                    <a:pt x="21600" y="7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6" name="Shape">
              <a:extLst>
                <a:ext uri="{FF2B5EF4-FFF2-40B4-BE49-F238E27FC236}">
                  <a16:creationId xmlns:a16="http://schemas.microsoft.com/office/drawing/2014/main" id="{0B1EF629-AA34-4269-9863-7FDB508BCBE6}"/>
                </a:ext>
              </a:extLst>
            </p:cNvPr>
            <p:cNvSpPr/>
            <p:nvPr/>
          </p:nvSpPr>
          <p:spPr>
            <a:xfrm>
              <a:off x="3587215" y="3113112"/>
              <a:ext cx="189475" cy="296185"/>
            </a:xfrm>
            <a:custGeom>
              <a:avLst/>
              <a:gdLst/>
              <a:ahLst/>
              <a:cxnLst>
                <a:cxn ang="0">
                  <a:pos x="wd2" y="hd2"/>
                </a:cxn>
                <a:cxn ang="5400000">
                  <a:pos x="wd2" y="hd2"/>
                </a:cxn>
                <a:cxn ang="10800000">
                  <a:pos x="wd2" y="hd2"/>
                </a:cxn>
                <a:cxn ang="16200000">
                  <a:pos x="wd2" y="hd2"/>
                </a:cxn>
              </a:cxnLst>
              <a:rect l="0" t="0" r="r" b="b"/>
              <a:pathLst>
                <a:path w="21600" h="21600" extrusionOk="0">
                  <a:moveTo>
                    <a:pt x="21600" y="5731"/>
                  </a:moveTo>
                  <a:cubicBezTo>
                    <a:pt x="21600" y="5290"/>
                    <a:pt x="21600" y="5290"/>
                    <a:pt x="20829" y="5290"/>
                  </a:cubicBezTo>
                  <a:cubicBezTo>
                    <a:pt x="20829" y="5290"/>
                    <a:pt x="20829" y="5290"/>
                    <a:pt x="20829" y="4849"/>
                  </a:cubicBezTo>
                  <a:cubicBezTo>
                    <a:pt x="20829" y="4849"/>
                    <a:pt x="20829" y="4849"/>
                    <a:pt x="20829" y="4408"/>
                  </a:cubicBezTo>
                  <a:cubicBezTo>
                    <a:pt x="20829" y="4408"/>
                    <a:pt x="20829" y="3967"/>
                    <a:pt x="20829" y="3527"/>
                  </a:cubicBezTo>
                  <a:cubicBezTo>
                    <a:pt x="20829" y="3527"/>
                    <a:pt x="20829" y="3527"/>
                    <a:pt x="20829" y="3527"/>
                  </a:cubicBezTo>
                  <a:cubicBezTo>
                    <a:pt x="21600" y="2645"/>
                    <a:pt x="20057" y="1322"/>
                    <a:pt x="20829" y="441"/>
                  </a:cubicBezTo>
                  <a:cubicBezTo>
                    <a:pt x="20829" y="441"/>
                    <a:pt x="20829" y="441"/>
                    <a:pt x="20829" y="441"/>
                  </a:cubicBezTo>
                  <a:cubicBezTo>
                    <a:pt x="20829" y="441"/>
                    <a:pt x="20829" y="0"/>
                    <a:pt x="20829" y="0"/>
                  </a:cubicBezTo>
                  <a:cubicBezTo>
                    <a:pt x="20829" y="0"/>
                    <a:pt x="20057" y="441"/>
                    <a:pt x="20057" y="441"/>
                  </a:cubicBezTo>
                  <a:cubicBezTo>
                    <a:pt x="19286" y="441"/>
                    <a:pt x="18514" y="882"/>
                    <a:pt x="16971" y="1322"/>
                  </a:cubicBezTo>
                  <a:cubicBezTo>
                    <a:pt x="16971" y="1322"/>
                    <a:pt x="16971" y="1322"/>
                    <a:pt x="16971" y="1322"/>
                  </a:cubicBezTo>
                  <a:cubicBezTo>
                    <a:pt x="16200" y="1322"/>
                    <a:pt x="16200" y="882"/>
                    <a:pt x="15429" y="1322"/>
                  </a:cubicBezTo>
                  <a:cubicBezTo>
                    <a:pt x="15429" y="1322"/>
                    <a:pt x="15429" y="1322"/>
                    <a:pt x="15429" y="1322"/>
                  </a:cubicBezTo>
                  <a:cubicBezTo>
                    <a:pt x="14657" y="1763"/>
                    <a:pt x="14657" y="1763"/>
                    <a:pt x="13886" y="1763"/>
                  </a:cubicBezTo>
                  <a:cubicBezTo>
                    <a:pt x="13886" y="1763"/>
                    <a:pt x="13886" y="1322"/>
                    <a:pt x="13886" y="1322"/>
                  </a:cubicBezTo>
                  <a:cubicBezTo>
                    <a:pt x="13114" y="1322"/>
                    <a:pt x="13114" y="1763"/>
                    <a:pt x="13114" y="1763"/>
                  </a:cubicBezTo>
                  <a:cubicBezTo>
                    <a:pt x="12343" y="1763"/>
                    <a:pt x="12343" y="1322"/>
                    <a:pt x="11571" y="1322"/>
                  </a:cubicBezTo>
                  <a:cubicBezTo>
                    <a:pt x="11571" y="1322"/>
                    <a:pt x="10800" y="1322"/>
                    <a:pt x="10800" y="1322"/>
                  </a:cubicBezTo>
                  <a:cubicBezTo>
                    <a:pt x="10029" y="1763"/>
                    <a:pt x="10029" y="1322"/>
                    <a:pt x="9257" y="1322"/>
                  </a:cubicBezTo>
                  <a:cubicBezTo>
                    <a:pt x="8486" y="1763"/>
                    <a:pt x="8486" y="1763"/>
                    <a:pt x="8486" y="2204"/>
                  </a:cubicBezTo>
                  <a:cubicBezTo>
                    <a:pt x="8486" y="2645"/>
                    <a:pt x="8486" y="3086"/>
                    <a:pt x="8486" y="3527"/>
                  </a:cubicBezTo>
                  <a:cubicBezTo>
                    <a:pt x="8486" y="3967"/>
                    <a:pt x="9257" y="3967"/>
                    <a:pt x="9257" y="3967"/>
                  </a:cubicBezTo>
                  <a:cubicBezTo>
                    <a:pt x="10800" y="4849"/>
                    <a:pt x="11571" y="5290"/>
                    <a:pt x="11571" y="6171"/>
                  </a:cubicBezTo>
                  <a:cubicBezTo>
                    <a:pt x="11571" y="6612"/>
                    <a:pt x="11571" y="7053"/>
                    <a:pt x="10800" y="7494"/>
                  </a:cubicBezTo>
                  <a:cubicBezTo>
                    <a:pt x="10800" y="7494"/>
                    <a:pt x="10029" y="7494"/>
                    <a:pt x="10029" y="7494"/>
                  </a:cubicBezTo>
                  <a:cubicBezTo>
                    <a:pt x="10029" y="7935"/>
                    <a:pt x="10029" y="7935"/>
                    <a:pt x="10029" y="8376"/>
                  </a:cubicBezTo>
                  <a:cubicBezTo>
                    <a:pt x="10029" y="8376"/>
                    <a:pt x="10029" y="9257"/>
                    <a:pt x="9257" y="8816"/>
                  </a:cubicBezTo>
                  <a:cubicBezTo>
                    <a:pt x="9257" y="8816"/>
                    <a:pt x="10029" y="8816"/>
                    <a:pt x="10029" y="8376"/>
                  </a:cubicBezTo>
                  <a:cubicBezTo>
                    <a:pt x="9257" y="8376"/>
                    <a:pt x="9257" y="8376"/>
                    <a:pt x="9257" y="8376"/>
                  </a:cubicBezTo>
                  <a:cubicBezTo>
                    <a:pt x="8486" y="7935"/>
                    <a:pt x="8486" y="7494"/>
                    <a:pt x="7714" y="7053"/>
                  </a:cubicBezTo>
                  <a:cubicBezTo>
                    <a:pt x="7714" y="7053"/>
                    <a:pt x="8486" y="6612"/>
                    <a:pt x="8486" y="6171"/>
                  </a:cubicBezTo>
                  <a:cubicBezTo>
                    <a:pt x="8486" y="6171"/>
                    <a:pt x="8486" y="5290"/>
                    <a:pt x="8486" y="5290"/>
                  </a:cubicBezTo>
                  <a:cubicBezTo>
                    <a:pt x="7714" y="5290"/>
                    <a:pt x="6943" y="5731"/>
                    <a:pt x="6943" y="5290"/>
                  </a:cubicBezTo>
                  <a:cubicBezTo>
                    <a:pt x="6171" y="5290"/>
                    <a:pt x="6171" y="4849"/>
                    <a:pt x="5400" y="4849"/>
                  </a:cubicBezTo>
                  <a:cubicBezTo>
                    <a:pt x="5400" y="4849"/>
                    <a:pt x="3857" y="5290"/>
                    <a:pt x="3086" y="5290"/>
                  </a:cubicBezTo>
                  <a:cubicBezTo>
                    <a:pt x="2314" y="5290"/>
                    <a:pt x="1543" y="5731"/>
                    <a:pt x="771" y="5731"/>
                  </a:cubicBezTo>
                  <a:cubicBezTo>
                    <a:pt x="0" y="6171"/>
                    <a:pt x="0" y="6171"/>
                    <a:pt x="0" y="6612"/>
                  </a:cubicBezTo>
                  <a:cubicBezTo>
                    <a:pt x="0" y="7053"/>
                    <a:pt x="0" y="7053"/>
                    <a:pt x="771" y="7494"/>
                  </a:cubicBezTo>
                  <a:cubicBezTo>
                    <a:pt x="1543" y="7494"/>
                    <a:pt x="2314" y="7494"/>
                    <a:pt x="3086" y="7494"/>
                  </a:cubicBezTo>
                  <a:cubicBezTo>
                    <a:pt x="3086" y="7494"/>
                    <a:pt x="3086" y="7935"/>
                    <a:pt x="3086" y="7935"/>
                  </a:cubicBezTo>
                  <a:cubicBezTo>
                    <a:pt x="3857" y="7935"/>
                    <a:pt x="3857" y="7935"/>
                    <a:pt x="4629" y="7935"/>
                  </a:cubicBezTo>
                  <a:cubicBezTo>
                    <a:pt x="5400" y="8376"/>
                    <a:pt x="5400" y="8376"/>
                    <a:pt x="5400" y="8816"/>
                  </a:cubicBezTo>
                  <a:cubicBezTo>
                    <a:pt x="5400" y="9257"/>
                    <a:pt x="5400" y="9698"/>
                    <a:pt x="5400" y="10580"/>
                  </a:cubicBezTo>
                  <a:cubicBezTo>
                    <a:pt x="5400" y="10580"/>
                    <a:pt x="5400" y="10580"/>
                    <a:pt x="4629" y="11020"/>
                  </a:cubicBezTo>
                  <a:cubicBezTo>
                    <a:pt x="4629" y="11020"/>
                    <a:pt x="4629" y="11020"/>
                    <a:pt x="4629" y="11020"/>
                  </a:cubicBezTo>
                  <a:cubicBezTo>
                    <a:pt x="4629" y="11461"/>
                    <a:pt x="4629" y="11461"/>
                    <a:pt x="4629" y="11461"/>
                  </a:cubicBezTo>
                  <a:cubicBezTo>
                    <a:pt x="4629" y="11902"/>
                    <a:pt x="4629" y="11902"/>
                    <a:pt x="4629" y="11902"/>
                  </a:cubicBezTo>
                  <a:cubicBezTo>
                    <a:pt x="5400" y="12343"/>
                    <a:pt x="5400" y="12343"/>
                    <a:pt x="5400" y="12343"/>
                  </a:cubicBezTo>
                  <a:cubicBezTo>
                    <a:pt x="5400" y="12784"/>
                    <a:pt x="4629" y="13224"/>
                    <a:pt x="4629" y="13224"/>
                  </a:cubicBezTo>
                  <a:cubicBezTo>
                    <a:pt x="3857" y="13665"/>
                    <a:pt x="3857" y="13665"/>
                    <a:pt x="3857" y="13665"/>
                  </a:cubicBezTo>
                  <a:cubicBezTo>
                    <a:pt x="3857" y="14106"/>
                    <a:pt x="3857" y="14106"/>
                    <a:pt x="3857" y="14106"/>
                  </a:cubicBezTo>
                  <a:cubicBezTo>
                    <a:pt x="3857" y="14106"/>
                    <a:pt x="3857" y="14106"/>
                    <a:pt x="3857" y="14106"/>
                  </a:cubicBezTo>
                  <a:cubicBezTo>
                    <a:pt x="3857" y="14547"/>
                    <a:pt x="2314" y="14988"/>
                    <a:pt x="2314" y="15429"/>
                  </a:cubicBezTo>
                  <a:cubicBezTo>
                    <a:pt x="1543" y="15869"/>
                    <a:pt x="1543" y="15869"/>
                    <a:pt x="1543" y="16310"/>
                  </a:cubicBezTo>
                  <a:cubicBezTo>
                    <a:pt x="1543" y="16751"/>
                    <a:pt x="2314" y="17192"/>
                    <a:pt x="2314" y="18073"/>
                  </a:cubicBezTo>
                  <a:cubicBezTo>
                    <a:pt x="2314" y="18514"/>
                    <a:pt x="2314" y="19396"/>
                    <a:pt x="2314" y="19837"/>
                  </a:cubicBezTo>
                  <a:cubicBezTo>
                    <a:pt x="2314" y="19837"/>
                    <a:pt x="2314" y="19837"/>
                    <a:pt x="2314" y="20278"/>
                  </a:cubicBezTo>
                  <a:cubicBezTo>
                    <a:pt x="2314" y="20278"/>
                    <a:pt x="3086" y="20278"/>
                    <a:pt x="3086" y="20718"/>
                  </a:cubicBezTo>
                  <a:cubicBezTo>
                    <a:pt x="3086" y="20718"/>
                    <a:pt x="2314" y="21159"/>
                    <a:pt x="3086" y="21600"/>
                  </a:cubicBezTo>
                  <a:cubicBezTo>
                    <a:pt x="3086" y="21600"/>
                    <a:pt x="3086" y="21600"/>
                    <a:pt x="3857" y="21600"/>
                  </a:cubicBezTo>
                  <a:cubicBezTo>
                    <a:pt x="4629" y="21600"/>
                    <a:pt x="3857" y="21600"/>
                    <a:pt x="4629" y="21159"/>
                  </a:cubicBezTo>
                  <a:cubicBezTo>
                    <a:pt x="4629" y="21159"/>
                    <a:pt x="4629" y="20718"/>
                    <a:pt x="4629" y="20718"/>
                  </a:cubicBezTo>
                  <a:cubicBezTo>
                    <a:pt x="4629" y="20718"/>
                    <a:pt x="4629" y="20718"/>
                    <a:pt x="4629" y="20718"/>
                  </a:cubicBezTo>
                  <a:cubicBezTo>
                    <a:pt x="3857" y="20278"/>
                    <a:pt x="3857" y="20278"/>
                    <a:pt x="4629" y="19837"/>
                  </a:cubicBezTo>
                  <a:cubicBezTo>
                    <a:pt x="5400" y="19396"/>
                    <a:pt x="6171" y="19396"/>
                    <a:pt x="6943" y="19396"/>
                  </a:cubicBezTo>
                  <a:cubicBezTo>
                    <a:pt x="7714" y="18955"/>
                    <a:pt x="10029" y="18514"/>
                    <a:pt x="10029" y="17633"/>
                  </a:cubicBezTo>
                  <a:cubicBezTo>
                    <a:pt x="9257" y="17633"/>
                    <a:pt x="10029" y="17192"/>
                    <a:pt x="10029" y="17192"/>
                  </a:cubicBezTo>
                  <a:cubicBezTo>
                    <a:pt x="10029" y="16310"/>
                    <a:pt x="10029" y="15869"/>
                    <a:pt x="10029" y="15429"/>
                  </a:cubicBezTo>
                  <a:cubicBezTo>
                    <a:pt x="10029" y="15429"/>
                    <a:pt x="10029" y="15429"/>
                    <a:pt x="10029" y="15869"/>
                  </a:cubicBezTo>
                  <a:cubicBezTo>
                    <a:pt x="9257" y="15429"/>
                    <a:pt x="9257" y="14547"/>
                    <a:pt x="9257" y="13665"/>
                  </a:cubicBezTo>
                  <a:cubicBezTo>
                    <a:pt x="9257" y="13665"/>
                    <a:pt x="8486" y="13224"/>
                    <a:pt x="8486" y="13224"/>
                  </a:cubicBezTo>
                  <a:cubicBezTo>
                    <a:pt x="8486" y="12784"/>
                    <a:pt x="9257" y="12343"/>
                    <a:pt x="8486" y="12343"/>
                  </a:cubicBezTo>
                  <a:cubicBezTo>
                    <a:pt x="9257" y="12343"/>
                    <a:pt x="10029" y="11902"/>
                    <a:pt x="10029" y="11902"/>
                  </a:cubicBezTo>
                  <a:cubicBezTo>
                    <a:pt x="10800" y="11461"/>
                    <a:pt x="11571" y="11020"/>
                    <a:pt x="11571" y="11020"/>
                  </a:cubicBezTo>
                  <a:cubicBezTo>
                    <a:pt x="12343" y="11020"/>
                    <a:pt x="12343" y="10580"/>
                    <a:pt x="13114" y="10139"/>
                  </a:cubicBezTo>
                  <a:cubicBezTo>
                    <a:pt x="13114" y="10139"/>
                    <a:pt x="13114" y="9698"/>
                    <a:pt x="13886" y="9698"/>
                  </a:cubicBezTo>
                  <a:cubicBezTo>
                    <a:pt x="14657" y="9257"/>
                    <a:pt x="15429" y="9257"/>
                    <a:pt x="16200" y="8816"/>
                  </a:cubicBezTo>
                  <a:cubicBezTo>
                    <a:pt x="16971" y="8816"/>
                    <a:pt x="16971" y="8816"/>
                    <a:pt x="17743" y="8376"/>
                  </a:cubicBezTo>
                  <a:cubicBezTo>
                    <a:pt x="17743" y="8376"/>
                    <a:pt x="18514" y="8376"/>
                    <a:pt x="18514" y="7935"/>
                  </a:cubicBezTo>
                  <a:cubicBezTo>
                    <a:pt x="19286" y="7935"/>
                    <a:pt x="19286" y="7935"/>
                    <a:pt x="19286" y="7935"/>
                  </a:cubicBezTo>
                  <a:cubicBezTo>
                    <a:pt x="19286" y="7935"/>
                    <a:pt x="19286" y="7935"/>
                    <a:pt x="19286" y="7494"/>
                  </a:cubicBezTo>
                  <a:cubicBezTo>
                    <a:pt x="19286" y="7494"/>
                    <a:pt x="19286" y="7494"/>
                    <a:pt x="19286" y="7494"/>
                  </a:cubicBezTo>
                  <a:cubicBezTo>
                    <a:pt x="20057" y="7494"/>
                    <a:pt x="20057" y="7053"/>
                    <a:pt x="20057" y="7053"/>
                  </a:cubicBezTo>
                  <a:cubicBezTo>
                    <a:pt x="20057" y="7053"/>
                    <a:pt x="20829" y="6612"/>
                    <a:pt x="20829" y="6612"/>
                  </a:cubicBezTo>
                  <a:cubicBezTo>
                    <a:pt x="20829" y="6171"/>
                    <a:pt x="20829" y="6171"/>
                    <a:pt x="20829" y="6171"/>
                  </a:cubicBezTo>
                  <a:cubicBezTo>
                    <a:pt x="20829" y="6171"/>
                    <a:pt x="21600" y="5731"/>
                    <a:pt x="21600" y="5731"/>
                  </a:cubicBezTo>
                  <a:close/>
                  <a:moveTo>
                    <a:pt x="9257" y="2204"/>
                  </a:moveTo>
                  <a:cubicBezTo>
                    <a:pt x="9257" y="2204"/>
                    <a:pt x="8486" y="2204"/>
                    <a:pt x="8486" y="2204"/>
                  </a:cubicBezTo>
                  <a:cubicBezTo>
                    <a:pt x="9257" y="2204"/>
                    <a:pt x="9257" y="2204"/>
                    <a:pt x="9257" y="2204"/>
                  </a:cubicBezTo>
                  <a:close/>
                  <a:moveTo>
                    <a:pt x="9257" y="2204"/>
                  </a:moveTo>
                  <a:cubicBezTo>
                    <a:pt x="9257" y="2204"/>
                    <a:pt x="9257" y="2204"/>
                    <a:pt x="9257" y="2204"/>
                  </a:cubicBezTo>
                  <a:cubicBezTo>
                    <a:pt x="9257" y="2204"/>
                    <a:pt x="9257" y="2204"/>
                    <a:pt x="9257" y="220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7" name="Shape">
              <a:extLst>
                <a:ext uri="{FF2B5EF4-FFF2-40B4-BE49-F238E27FC236}">
                  <a16:creationId xmlns:a16="http://schemas.microsoft.com/office/drawing/2014/main" id="{597E26E1-72B0-446B-8E77-74B8C47D2EBC}"/>
                </a:ext>
              </a:extLst>
            </p:cNvPr>
            <p:cNvSpPr/>
            <p:nvPr/>
          </p:nvSpPr>
          <p:spPr>
            <a:xfrm>
              <a:off x="2760631" y="2279563"/>
              <a:ext cx="280453" cy="260220"/>
            </a:xfrm>
            <a:custGeom>
              <a:avLst/>
              <a:gdLst/>
              <a:ahLst/>
              <a:cxnLst>
                <a:cxn ang="0">
                  <a:pos x="wd2" y="hd2"/>
                </a:cxn>
                <a:cxn ang="5400000">
                  <a:pos x="wd2" y="hd2"/>
                </a:cxn>
                <a:cxn ang="10800000">
                  <a:pos x="wd2" y="hd2"/>
                </a:cxn>
                <a:cxn ang="16200000">
                  <a:pos x="wd2" y="hd2"/>
                </a:cxn>
              </a:cxnLst>
              <a:rect l="0" t="0" r="r" b="b"/>
              <a:pathLst>
                <a:path w="21314" h="21600" extrusionOk="0">
                  <a:moveTo>
                    <a:pt x="21086" y="5526"/>
                  </a:moveTo>
                  <a:cubicBezTo>
                    <a:pt x="21600" y="5023"/>
                    <a:pt x="21086" y="5023"/>
                    <a:pt x="21086" y="5023"/>
                  </a:cubicBezTo>
                  <a:cubicBezTo>
                    <a:pt x="21086" y="4521"/>
                    <a:pt x="21086" y="4521"/>
                    <a:pt x="21086" y="4521"/>
                  </a:cubicBezTo>
                  <a:cubicBezTo>
                    <a:pt x="20571" y="3516"/>
                    <a:pt x="20571" y="3014"/>
                    <a:pt x="20571" y="2512"/>
                  </a:cubicBezTo>
                  <a:cubicBezTo>
                    <a:pt x="20571" y="2009"/>
                    <a:pt x="20571" y="1507"/>
                    <a:pt x="20057" y="1507"/>
                  </a:cubicBezTo>
                  <a:cubicBezTo>
                    <a:pt x="20057" y="1005"/>
                    <a:pt x="19543" y="1507"/>
                    <a:pt x="19029" y="1005"/>
                  </a:cubicBezTo>
                  <a:cubicBezTo>
                    <a:pt x="19029" y="1005"/>
                    <a:pt x="18514" y="1005"/>
                    <a:pt x="18514" y="1005"/>
                  </a:cubicBezTo>
                  <a:cubicBezTo>
                    <a:pt x="18000" y="1005"/>
                    <a:pt x="17486" y="1005"/>
                    <a:pt x="17486" y="1005"/>
                  </a:cubicBezTo>
                  <a:cubicBezTo>
                    <a:pt x="16971" y="1005"/>
                    <a:pt x="15943" y="502"/>
                    <a:pt x="16457" y="0"/>
                  </a:cubicBezTo>
                  <a:cubicBezTo>
                    <a:pt x="15429" y="0"/>
                    <a:pt x="14914" y="1005"/>
                    <a:pt x="14914" y="1507"/>
                  </a:cubicBezTo>
                  <a:cubicBezTo>
                    <a:pt x="14400" y="2512"/>
                    <a:pt x="14400" y="3014"/>
                    <a:pt x="13371" y="3516"/>
                  </a:cubicBezTo>
                  <a:cubicBezTo>
                    <a:pt x="12857" y="3516"/>
                    <a:pt x="12343" y="4019"/>
                    <a:pt x="12343" y="4521"/>
                  </a:cubicBezTo>
                  <a:cubicBezTo>
                    <a:pt x="11829" y="4521"/>
                    <a:pt x="11314" y="4521"/>
                    <a:pt x="10800" y="5023"/>
                  </a:cubicBezTo>
                  <a:cubicBezTo>
                    <a:pt x="10286" y="5526"/>
                    <a:pt x="10286" y="6530"/>
                    <a:pt x="10286" y="7535"/>
                  </a:cubicBezTo>
                  <a:cubicBezTo>
                    <a:pt x="9771" y="7535"/>
                    <a:pt x="9771" y="7535"/>
                    <a:pt x="10286" y="8037"/>
                  </a:cubicBezTo>
                  <a:cubicBezTo>
                    <a:pt x="10286" y="8540"/>
                    <a:pt x="10286" y="8540"/>
                    <a:pt x="9771" y="8540"/>
                  </a:cubicBezTo>
                  <a:cubicBezTo>
                    <a:pt x="9257" y="9544"/>
                    <a:pt x="8743" y="10549"/>
                    <a:pt x="7714" y="11051"/>
                  </a:cubicBezTo>
                  <a:cubicBezTo>
                    <a:pt x="7200" y="11553"/>
                    <a:pt x="6171" y="11553"/>
                    <a:pt x="5657" y="12056"/>
                  </a:cubicBezTo>
                  <a:cubicBezTo>
                    <a:pt x="5143" y="12558"/>
                    <a:pt x="5143" y="13563"/>
                    <a:pt x="4629" y="14065"/>
                  </a:cubicBezTo>
                  <a:cubicBezTo>
                    <a:pt x="4114" y="14065"/>
                    <a:pt x="3600" y="14065"/>
                    <a:pt x="3600" y="14567"/>
                  </a:cubicBezTo>
                  <a:cubicBezTo>
                    <a:pt x="3086" y="15070"/>
                    <a:pt x="3086" y="16074"/>
                    <a:pt x="3086" y="16577"/>
                  </a:cubicBezTo>
                  <a:cubicBezTo>
                    <a:pt x="2571" y="17079"/>
                    <a:pt x="2057" y="17581"/>
                    <a:pt x="1543" y="18586"/>
                  </a:cubicBezTo>
                  <a:cubicBezTo>
                    <a:pt x="1543" y="18084"/>
                    <a:pt x="1543" y="18084"/>
                    <a:pt x="1543" y="18084"/>
                  </a:cubicBezTo>
                  <a:cubicBezTo>
                    <a:pt x="1543" y="18586"/>
                    <a:pt x="1029" y="18586"/>
                    <a:pt x="1029" y="19088"/>
                  </a:cubicBezTo>
                  <a:cubicBezTo>
                    <a:pt x="1029" y="19088"/>
                    <a:pt x="1029" y="19591"/>
                    <a:pt x="1029" y="20093"/>
                  </a:cubicBezTo>
                  <a:cubicBezTo>
                    <a:pt x="514" y="20595"/>
                    <a:pt x="0" y="21098"/>
                    <a:pt x="0" y="21600"/>
                  </a:cubicBezTo>
                  <a:cubicBezTo>
                    <a:pt x="514" y="21600"/>
                    <a:pt x="1029" y="21600"/>
                    <a:pt x="2057" y="21600"/>
                  </a:cubicBezTo>
                  <a:cubicBezTo>
                    <a:pt x="2571" y="21600"/>
                    <a:pt x="2571" y="21600"/>
                    <a:pt x="3086" y="21098"/>
                  </a:cubicBezTo>
                  <a:cubicBezTo>
                    <a:pt x="3086" y="20595"/>
                    <a:pt x="3600" y="20093"/>
                    <a:pt x="3600" y="19591"/>
                  </a:cubicBezTo>
                  <a:cubicBezTo>
                    <a:pt x="4114" y="19088"/>
                    <a:pt x="4114" y="18586"/>
                    <a:pt x="4114" y="18084"/>
                  </a:cubicBezTo>
                  <a:cubicBezTo>
                    <a:pt x="4629" y="17581"/>
                    <a:pt x="5657" y="17079"/>
                    <a:pt x="6171" y="16577"/>
                  </a:cubicBezTo>
                  <a:cubicBezTo>
                    <a:pt x="6171" y="16074"/>
                    <a:pt x="6171" y="15572"/>
                    <a:pt x="6686" y="15070"/>
                  </a:cubicBezTo>
                  <a:cubicBezTo>
                    <a:pt x="6686" y="14567"/>
                    <a:pt x="7200" y="15070"/>
                    <a:pt x="7200" y="14567"/>
                  </a:cubicBezTo>
                  <a:cubicBezTo>
                    <a:pt x="7200" y="14567"/>
                    <a:pt x="7714" y="14065"/>
                    <a:pt x="7714" y="14065"/>
                  </a:cubicBezTo>
                  <a:cubicBezTo>
                    <a:pt x="7714" y="13563"/>
                    <a:pt x="7714" y="13563"/>
                    <a:pt x="7714" y="13563"/>
                  </a:cubicBezTo>
                  <a:cubicBezTo>
                    <a:pt x="7714" y="13563"/>
                    <a:pt x="8229" y="13563"/>
                    <a:pt x="8743" y="13563"/>
                  </a:cubicBezTo>
                  <a:cubicBezTo>
                    <a:pt x="9257" y="13563"/>
                    <a:pt x="9257" y="13563"/>
                    <a:pt x="9257" y="13563"/>
                  </a:cubicBezTo>
                  <a:cubicBezTo>
                    <a:pt x="9771" y="13563"/>
                    <a:pt x="9771" y="13563"/>
                    <a:pt x="9771" y="13563"/>
                  </a:cubicBezTo>
                  <a:cubicBezTo>
                    <a:pt x="9771" y="13563"/>
                    <a:pt x="10286" y="13563"/>
                    <a:pt x="10286" y="13060"/>
                  </a:cubicBezTo>
                  <a:cubicBezTo>
                    <a:pt x="10286" y="13060"/>
                    <a:pt x="10800" y="13563"/>
                    <a:pt x="11314" y="13060"/>
                  </a:cubicBezTo>
                  <a:cubicBezTo>
                    <a:pt x="11314" y="13060"/>
                    <a:pt x="11314" y="12558"/>
                    <a:pt x="11314" y="12558"/>
                  </a:cubicBezTo>
                  <a:cubicBezTo>
                    <a:pt x="11314" y="12558"/>
                    <a:pt x="11314" y="11051"/>
                    <a:pt x="11314" y="11051"/>
                  </a:cubicBezTo>
                  <a:cubicBezTo>
                    <a:pt x="11314" y="10549"/>
                    <a:pt x="12343" y="10047"/>
                    <a:pt x="12343" y="10047"/>
                  </a:cubicBezTo>
                  <a:cubicBezTo>
                    <a:pt x="12857" y="10047"/>
                    <a:pt x="13371" y="9544"/>
                    <a:pt x="13371" y="9544"/>
                  </a:cubicBezTo>
                  <a:cubicBezTo>
                    <a:pt x="13886" y="9544"/>
                    <a:pt x="13886" y="9544"/>
                    <a:pt x="14400" y="9544"/>
                  </a:cubicBezTo>
                  <a:cubicBezTo>
                    <a:pt x="14400" y="9544"/>
                    <a:pt x="14400" y="9042"/>
                    <a:pt x="14400" y="9042"/>
                  </a:cubicBezTo>
                  <a:cubicBezTo>
                    <a:pt x="14400" y="9042"/>
                    <a:pt x="14400" y="9042"/>
                    <a:pt x="14400" y="9042"/>
                  </a:cubicBezTo>
                  <a:cubicBezTo>
                    <a:pt x="14914" y="9042"/>
                    <a:pt x="15429" y="9042"/>
                    <a:pt x="15429" y="9042"/>
                  </a:cubicBezTo>
                  <a:cubicBezTo>
                    <a:pt x="15943" y="9042"/>
                    <a:pt x="15943" y="8540"/>
                    <a:pt x="15943" y="8540"/>
                  </a:cubicBezTo>
                  <a:cubicBezTo>
                    <a:pt x="16457" y="8037"/>
                    <a:pt x="16971" y="7535"/>
                    <a:pt x="17486" y="7535"/>
                  </a:cubicBezTo>
                  <a:cubicBezTo>
                    <a:pt x="18000" y="7535"/>
                    <a:pt x="18000" y="7535"/>
                    <a:pt x="18000" y="7033"/>
                  </a:cubicBezTo>
                  <a:cubicBezTo>
                    <a:pt x="17486" y="6028"/>
                    <a:pt x="18000" y="6530"/>
                    <a:pt x="18514" y="6028"/>
                  </a:cubicBezTo>
                  <a:cubicBezTo>
                    <a:pt x="19029" y="6028"/>
                    <a:pt x="19029" y="6028"/>
                    <a:pt x="19029" y="6028"/>
                  </a:cubicBezTo>
                  <a:cubicBezTo>
                    <a:pt x="19543" y="5526"/>
                    <a:pt x="20057" y="6028"/>
                    <a:pt x="20057" y="6028"/>
                  </a:cubicBezTo>
                  <a:cubicBezTo>
                    <a:pt x="20571" y="6028"/>
                    <a:pt x="21086" y="6028"/>
                    <a:pt x="21086" y="6028"/>
                  </a:cubicBezTo>
                  <a:cubicBezTo>
                    <a:pt x="21086" y="5526"/>
                    <a:pt x="21086" y="5526"/>
                    <a:pt x="21086" y="552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8" name="Shape">
              <a:extLst>
                <a:ext uri="{FF2B5EF4-FFF2-40B4-BE49-F238E27FC236}">
                  <a16:creationId xmlns:a16="http://schemas.microsoft.com/office/drawing/2014/main" id="{9F30A277-0CC8-4DCB-A8CC-FD160BE193F7}"/>
                </a:ext>
              </a:extLst>
            </p:cNvPr>
            <p:cNvSpPr/>
            <p:nvPr/>
          </p:nvSpPr>
          <p:spPr>
            <a:xfrm>
              <a:off x="3370504" y="2146280"/>
              <a:ext cx="27238" cy="30677"/>
            </a:xfrm>
            <a:custGeom>
              <a:avLst/>
              <a:gdLst/>
              <a:ahLst/>
              <a:cxnLst>
                <a:cxn ang="0">
                  <a:pos x="wd2" y="hd2"/>
                </a:cxn>
                <a:cxn ang="5400000">
                  <a:pos x="wd2" y="hd2"/>
                </a:cxn>
                <a:cxn ang="10800000">
                  <a:pos x="wd2" y="hd2"/>
                </a:cxn>
                <a:cxn ang="16200000">
                  <a:pos x="wd2" y="hd2"/>
                </a:cxn>
              </a:cxnLst>
              <a:rect l="0" t="0" r="r" b="b"/>
              <a:pathLst>
                <a:path w="21600" h="21600" extrusionOk="0">
                  <a:moveTo>
                    <a:pt x="21600" y="8640"/>
                  </a:moveTo>
                  <a:cubicBezTo>
                    <a:pt x="16200" y="4320"/>
                    <a:pt x="10800" y="4320"/>
                    <a:pt x="5400" y="0"/>
                  </a:cubicBezTo>
                  <a:cubicBezTo>
                    <a:pt x="5400" y="0"/>
                    <a:pt x="5400" y="0"/>
                    <a:pt x="5400" y="0"/>
                  </a:cubicBezTo>
                  <a:cubicBezTo>
                    <a:pt x="5400" y="0"/>
                    <a:pt x="5400" y="0"/>
                    <a:pt x="0" y="4320"/>
                  </a:cubicBezTo>
                  <a:cubicBezTo>
                    <a:pt x="0" y="4320"/>
                    <a:pt x="0" y="4320"/>
                    <a:pt x="0" y="4320"/>
                  </a:cubicBezTo>
                  <a:cubicBezTo>
                    <a:pt x="0" y="4320"/>
                    <a:pt x="0" y="4320"/>
                    <a:pt x="0" y="4320"/>
                  </a:cubicBezTo>
                  <a:cubicBezTo>
                    <a:pt x="0" y="8640"/>
                    <a:pt x="0" y="12960"/>
                    <a:pt x="0" y="12960"/>
                  </a:cubicBezTo>
                  <a:cubicBezTo>
                    <a:pt x="0" y="12960"/>
                    <a:pt x="0" y="12960"/>
                    <a:pt x="0" y="12960"/>
                  </a:cubicBezTo>
                  <a:cubicBezTo>
                    <a:pt x="0" y="12960"/>
                    <a:pt x="5400" y="17280"/>
                    <a:pt x="10800" y="21600"/>
                  </a:cubicBezTo>
                  <a:cubicBezTo>
                    <a:pt x="10800" y="17280"/>
                    <a:pt x="10800" y="17280"/>
                    <a:pt x="10800" y="17280"/>
                  </a:cubicBezTo>
                  <a:cubicBezTo>
                    <a:pt x="10800" y="12960"/>
                    <a:pt x="10800" y="12960"/>
                    <a:pt x="16200" y="8640"/>
                  </a:cubicBezTo>
                  <a:cubicBezTo>
                    <a:pt x="16200" y="8640"/>
                    <a:pt x="16200" y="8640"/>
                    <a:pt x="16200" y="8640"/>
                  </a:cubicBezTo>
                  <a:cubicBezTo>
                    <a:pt x="16200" y="12960"/>
                    <a:pt x="16200" y="12960"/>
                    <a:pt x="16200" y="12960"/>
                  </a:cubicBezTo>
                  <a:cubicBezTo>
                    <a:pt x="21600" y="12960"/>
                    <a:pt x="16200" y="8640"/>
                    <a:pt x="21600" y="8640"/>
                  </a:cubicBezTo>
                  <a:cubicBezTo>
                    <a:pt x="21600" y="8640"/>
                    <a:pt x="16200" y="8640"/>
                    <a:pt x="21600" y="8640"/>
                  </a:cubicBezTo>
                  <a:cubicBezTo>
                    <a:pt x="21600" y="8640"/>
                    <a:pt x="21600" y="8640"/>
                    <a:pt x="21600" y="8640"/>
                  </a:cubicBezTo>
                  <a:cubicBezTo>
                    <a:pt x="21600" y="8640"/>
                    <a:pt x="21600" y="864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79" name="Shape">
              <a:extLst>
                <a:ext uri="{FF2B5EF4-FFF2-40B4-BE49-F238E27FC236}">
                  <a16:creationId xmlns:a16="http://schemas.microsoft.com/office/drawing/2014/main" id="{8F32D772-B4DB-4D89-9AE1-4AFFD6CC057B}"/>
                </a:ext>
              </a:extLst>
            </p:cNvPr>
            <p:cNvSpPr/>
            <p:nvPr/>
          </p:nvSpPr>
          <p:spPr>
            <a:xfrm>
              <a:off x="4439852" y="1996072"/>
              <a:ext cx="528161" cy="183876"/>
            </a:xfrm>
            <a:custGeom>
              <a:avLst/>
              <a:gdLst/>
              <a:ahLst/>
              <a:cxnLst>
                <a:cxn ang="0">
                  <a:pos x="wd2" y="hd2"/>
                </a:cxn>
                <a:cxn ang="5400000">
                  <a:pos x="wd2" y="hd2"/>
                </a:cxn>
                <a:cxn ang="10800000">
                  <a:pos x="wd2" y="hd2"/>
                </a:cxn>
                <a:cxn ang="16200000">
                  <a:pos x="wd2" y="hd2"/>
                </a:cxn>
              </a:cxnLst>
              <a:rect l="0" t="0" r="r" b="b"/>
              <a:pathLst>
                <a:path w="21600" h="21213" extrusionOk="0">
                  <a:moveTo>
                    <a:pt x="21600" y="10452"/>
                  </a:moveTo>
                  <a:cubicBezTo>
                    <a:pt x="21323" y="10452"/>
                    <a:pt x="21046" y="9755"/>
                    <a:pt x="20769" y="9058"/>
                  </a:cubicBezTo>
                  <a:cubicBezTo>
                    <a:pt x="20492" y="8361"/>
                    <a:pt x="20215" y="7665"/>
                    <a:pt x="19938" y="8361"/>
                  </a:cubicBezTo>
                  <a:cubicBezTo>
                    <a:pt x="19385" y="8361"/>
                    <a:pt x="19662" y="8361"/>
                    <a:pt x="19385" y="9058"/>
                  </a:cubicBezTo>
                  <a:cubicBezTo>
                    <a:pt x="19385" y="9058"/>
                    <a:pt x="19108" y="8361"/>
                    <a:pt x="19108" y="8361"/>
                  </a:cubicBezTo>
                  <a:cubicBezTo>
                    <a:pt x="18831" y="8361"/>
                    <a:pt x="18831" y="8361"/>
                    <a:pt x="18831" y="8361"/>
                  </a:cubicBezTo>
                  <a:cubicBezTo>
                    <a:pt x="18831" y="8361"/>
                    <a:pt x="18554" y="8361"/>
                    <a:pt x="18554" y="8361"/>
                  </a:cubicBezTo>
                  <a:cubicBezTo>
                    <a:pt x="18554" y="8361"/>
                    <a:pt x="18554" y="8361"/>
                    <a:pt x="18277" y="8361"/>
                  </a:cubicBezTo>
                  <a:cubicBezTo>
                    <a:pt x="18277" y="8361"/>
                    <a:pt x="18277" y="8361"/>
                    <a:pt x="18277" y="7665"/>
                  </a:cubicBezTo>
                  <a:cubicBezTo>
                    <a:pt x="18277" y="7665"/>
                    <a:pt x="18277" y="7665"/>
                    <a:pt x="18277" y="7665"/>
                  </a:cubicBezTo>
                  <a:cubicBezTo>
                    <a:pt x="18277" y="6968"/>
                    <a:pt x="18277" y="6968"/>
                    <a:pt x="18277" y="6271"/>
                  </a:cubicBezTo>
                  <a:cubicBezTo>
                    <a:pt x="18277" y="6271"/>
                    <a:pt x="18277" y="4877"/>
                    <a:pt x="18000" y="4181"/>
                  </a:cubicBezTo>
                  <a:cubicBezTo>
                    <a:pt x="18000" y="3484"/>
                    <a:pt x="17446" y="4181"/>
                    <a:pt x="17169" y="4181"/>
                  </a:cubicBezTo>
                  <a:cubicBezTo>
                    <a:pt x="16892" y="4181"/>
                    <a:pt x="16615" y="3484"/>
                    <a:pt x="16338" y="3484"/>
                  </a:cubicBezTo>
                  <a:cubicBezTo>
                    <a:pt x="16062" y="3484"/>
                    <a:pt x="16062" y="4181"/>
                    <a:pt x="15785" y="4181"/>
                  </a:cubicBezTo>
                  <a:cubicBezTo>
                    <a:pt x="15785" y="4877"/>
                    <a:pt x="16062" y="4877"/>
                    <a:pt x="15785" y="4877"/>
                  </a:cubicBezTo>
                  <a:cubicBezTo>
                    <a:pt x="15508" y="5574"/>
                    <a:pt x="15231" y="4877"/>
                    <a:pt x="14954" y="5574"/>
                  </a:cubicBezTo>
                  <a:cubicBezTo>
                    <a:pt x="14677" y="5574"/>
                    <a:pt x="14400" y="5574"/>
                    <a:pt x="14123" y="5574"/>
                  </a:cubicBezTo>
                  <a:cubicBezTo>
                    <a:pt x="13846" y="5574"/>
                    <a:pt x="13569" y="5574"/>
                    <a:pt x="13015" y="4877"/>
                  </a:cubicBezTo>
                  <a:cubicBezTo>
                    <a:pt x="13015" y="4877"/>
                    <a:pt x="12738" y="4877"/>
                    <a:pt x="12738" y="4877"/>
                  </a:cubicBezTo>
                  <a:cubicBezTo>
                    <a:pt x="12738" y="4877"/>
                    <a:pt x="12738" y="4181"/>
                    <a:pt x="12462" y="4181"/>
                  </a:cubicBezTo>
                  <a:cubicBezTo>
                    <a:pt x="12462" y="4181"/>
                    <a:pt x="11908" y="3484"/>
                    <a:pt x="11631" y="3484"/>
                  </a:cubicBezTo>
                  <a:cubicBezTo>
                    <a:pt x="11354" y="3484"/>
                    <a:pt x="11077" y="2787"/>
                    <a:pt x="10523" y="2787"/>
                  </a:cubicBezTo>
                  <a:cubicBezTo>
                    <a:pt x="10246" y="3484"/>
                    <a:pt x="10246" y="3484"/>
                    <a:pt x="9969" y="3484"/>
                  </a:cubicBezTo>
                  <a:cubicBezTo>
                    <a:pt x="9415" y="3484"/>
                    <a:pt x="8862" y="3484"/>
                    <a:pt x="8585" y="2787"/>
                  </a:cubicBezTo>
                  <a:cubicBezTo>
                    <a:pt x="8308" y="2090"/>
                    <a:pt x="8308" y="1394"/>
                    <a:pt x="8031" y="1394"/>
                  </a:cubicBezTo>
                  <a:cubicBezTo>
                    <a:pt x="7477" y="697"/>
                    <a:pt x="6646" y="0"/>
                    <a:pt x="5815" y="0"/>
                  </a:cubicBezTo>
                  <a:cubicBezTo>
                    <a:pt x="6092" y="0"/>
                    <a:pt x="5815" y="697"/>
                    <a:pt x="5815" y="697"/>
                  </a:cubicBezTo>
                  <a:cubicBezTo>
                    <a:pt x="5815" y="697"/>
                    <a:pt x="5538" y="1394"/>
                    <a:pt x="5538" y="1394"/>
                  </a:cubicBezTo>
                  <a:cubicBezTo>
                    <a:pt x="5538" y="2787"/>
                    <a:pt x="6369" y="2787"/>
                    <a:pt x="6369" y="3484"/>
                  </a:cubicBezTo>
                  <a:cubicBezTo>
                    <a:pt x="6092" y="4181"/>
                    <a:pt x="6092" y="4181"/>
                    <a:pt x="6092" y="4181"/>
                  </a:cubicBezTo>
                  <a:cubicBezTo>
                    <a:pt x="5815" y="4877"/>
                    <a:pt x="5815" y="4181"/>
                    <a:pt x="5538" y="4181"/>
                  </a:cubicBezTo>
                  <a:cubicBezTo>
                    <a:pt x="5538" y="4181"/>
                    <a:pt x="5262" y="4181"/>
                    <a:pt x="5262" y="4181"/>
                  </a:cubicBezTo>
                  <a:cubicBezTo>
                    <a:pt x="4985" y="4181"/>
                    <a:pt x="4985" y="4181"/>
                    <a:pt x="4985" y="4181"/>
                  </a:cubicBezTo>
                  <a:cubicBezTo>
                    <a:pt x="4708" y="4181"/>
                    <a:pt x="4708" y="4181"/>
                    <a:pt x="4708" y="4181"/>
                  </a:cubicBezTo>
                  <a:cubicBezTo>
                    <a:pt x="4431" y="4181"/>
                    <a:pt x="4431" y="4181"/>
                    <a:pt x="4154" y="4181"/>
                  </a:cubicBezTo>
                  <a:cubicBezTo>
                    <a:pt x="4154" y="4181"/>
                    <a:pt x="4154" y="4181"/>
                    <a:pt x="3877" y="3484"/>
                  </a:cubicBezTo>
                  <a:cubicBezTo>
                    <a:pt x="3600" y="2787"/>
                    <a:pt x="3600" y="2787"/>
                    <a:pt x="3323" y="2787"/>
                  </a:cubicBezTo>
                  <a:cubicBezTo>
                    <a:pt x="3323" y="2787"/>
                    <a:pt x="3046" y="2787"/>
                    <a:pt x="3046" y="2787"/>
                  </a:cubicBezTo>
                  <a:cubicBezTo>
                    <a:pt x="2769" y="2787"/>
                    <a:pt x="2769" y="2787"/>
                    <a:pt x="2769" y="2787"/>
                  </a:cubicBezTo>
                  <a:cubicBezTo>
                    <a:pt x="2769" y="2787"/>
                    <a:pt x="2492" y="2787"/>
                    <a:pt x="2769" y="2787"/>
                  </a:cubicBezTo>
                  <a:cubicBezTo>
                    <a:pt x="2492" y="2787"/>
                    <a:pt x="2492" y="2090"/>
                    <a:pt x="2492" y="2090"/>
                  </a:cubicBezTo>
                  <a:cubicBezTo>
                    <a:pt x="2215" y="2090"/>
                    <a:pt x="2492" y="2787"/>
                    <a:pt x="2215" y="2787"/>
                  </a:cubicBezTo>
                  <a:cubicBezTo>
                    <a:pt x="2215" y="2787"/>
                    <a:pt x="2215" y="2787"/>
                    <a:pt x="1938" y="2787"/>
                  </a:cubicBezTo>
                  <a:cubicBezTo>
                    <a:pt x="1938" y="2787"/>
                    <a:pt x="1938" y="2787"/>
                    <a:pt x="1938" y="2787"/>
                  </a:cubicBezTo>
                  <a:cubicBezTo>
                    <a:pt x="1938" y="3484"/>
                    <a:pt x="1662" y="3484"/>
                    <a:pt x="1662" y="3484"/>
                  </a:cubicBezTo>
                  <a:cubicBezTo>
                    <a:pt x="1662" y="3484"/>
                    <a:pt x="1662" y="3484"/>
                    <a:pt x="1385" y="3484"/>
                  </a:cubicBezTo>
                  <a:cubicBezTo>
                    <a:pt x="1385" y="3484"/>
                    <a:pt x="1108" y="3484"/>
                    <a:pt x="1108" y="4181"/>
                  </a:cubicBezTo>
                  <a:cubicBezTo>
                    <a:pt x="1108" y="4181"/>
                    <a:pt x="1108" y="4181"/>
                    <a:pt x="1108" y="4181"/>
                  </a:cubicBezTo>
                  <a:cubicBezTo>
                    <a:pt x="1108" y="4181"/>
                    <a:pt x="1108" y="4181"/>
                    <a:pt x="1108" y="4877"/>
                  </a:cubicBezTo>
                  <a:cubicBezTo>
                    <a:pt x="1108" y="4877"/>
                    <a:pt x="831" y="4877"/>
                    <a:pt x="831" y="4877"/>
                  </a:cubicBezTo>
                  <a:cubicBezTo>
                    <a:pt x="831" y="4877"/>
                    <a:pt x="554" y="4877"/>
                    <a:pt x="554" y="4877"/>
                  </a:cubicBezTo>
                  <a:cubicBezTo>
                    <a:pt x="554" y="5574"/>
                    <a:pt x="277" y="4877"/>
                    <a:pt x="277" y="4877"/>
                  </a:cubicBezTo>
                  <a:cubicBezTo>
                    <a:pt x="0" y="5574"/>
                    <a:pt x="277" y="5574"/>
                    <a:pt x="0" y="5574"/>
                  </a:cubicBezTo>
                  <a:cubicBezTo>
                    <a:pt x="0" y="5574"/>
                    <a:pt x="0" y="6271"/>
                    <a:pt x="0" y="6271"/>
                  </a:cubicBezTo>
                  <a:cubicBezTo>
                    <a:pt x="0" y="6271"/>
                    <a:pt x="277" y="6271"/>
                    <a:pt x="277" y="6271"/>
                  </a:cubicBezTo>
                  <a:cubicBezTo>
                    <a:pt x="277" y="6271"/>
                    <a:pt x="277" y="6968"/>
                    <a:pt x="277" y="6968"/>
                  </a:cubicBezTo>
                  <a:cubicBezTo>
                    <a:pt x="277" y="6968"/>
                    <a:pt x="277" y="6968"/>
                    <a:pt x="554" y="6968"/>
                  </a:cubicBezTo>
                  <a:cubicBezTo>
                    <a:pt x="554" y="6968"/>
                    <a:pt x="554" y="6968"/>
                    <a:pt x="831" y="6968"/>
                  </a:cubicBezTo>
                  <a:cubicBezTo>
                    <a:pt x="831" y="7665"/>
                    <a:pt x="831" y="7665"/>
                    <a:pt x="1108" y="7665"/>
                  </a:cubicBezTo>
                  <a:cubicBezTo>
                    <a:pt x="1108" y="8361"/>
                    <a:pt x="1385" y="8361"/>
                    <a:pt x="1662" y="8361"/>
                  </a:cubicBezTo>
                  <a:cubicBezTo>
                    <a:pt x="1938" y="8361"/>
                    <a:pt x="2215" y="8361"/>
                    <a:pt x="2492" y="9058"/>
                  </a:cubicBezTo>
                  <a:cubicBezTo>
                    <a:pt x="2492" y="9755"/>
                    <a:pt x="2769" y="9755"/>
                    <a:pt x="2769" y="10452"/>
                  </a:cubicBezTo>
                  <a:cubicBezTo>
                    <a:pt x="2769" y="10452"/>
                    <a:pt x="3046" y="11148"/>
                    <a:pt x="3046" y="11148"/>
                  </a:cubicBezTo>
                  <a:cubicBezTo>
                    <a:pt x="3046" y="11148"/>
                    <a:pt x="3046" y="11148"/>
                    <a:pt x="3046" y="11148"/>
                  </a:cubicBezTo>
                  <a:cubicBezTo>
                    <a:pt x="3046" y="11845"/>
                    <a:pt x="3046" y="11845"/>
                    <a:pt x="3046" y="11845"/>
                  </a:cubicBezTo>
                  <a:cubicBezTo>
                    <a:pt x="3046" y="12542"/>
                    <a:pt x="3046" y="12542"/>
                    <a:pt x="3046" y="13239"/>
                  </a:cubicBezTo>
                  <a:cubicBezTo>
                    <a:pt x="3323" y="13935"/>
                    <a:pt x="3323" y="13935"/>
                    <a:pt x="3323" y="13935"/>
                  </a:cubicBezTo>
                  <a:cubicBezTo>
                    <a:pt x="3877" y="14632"/>
                    <a:pt x="4708" y="14632"/>
                    <a:pt x="5262" y="14632"/>
                  </a:cubicBezTo>
                  <a:cubicBezTo>
                    <a:pt x="5538" y="15329"/>
                    <a:pt x="6369" y="15329"/>
                    <a:pt x="6646" y="16026"/>
                  </a:cubicBezTo>
                  <a:cubicBezTo>
                    <a:pt x="6646" y="16026"/>
                    <a:pt x="6646" y="16026"/>
                    <a:pt x="6646" y="16026"/>
                  </a:cubicBezTo>
                  <a:cubicBezTo>
                    <a:pt x="6646" y="16723"/>
                    <a:pt x="6646" y="16723"/>
                    <a:pt x="6923" y="16723"/>
                  </a:cubicBezTo>
                  <a:cubicBezTo>
                    <a:pt x="7200" y="17419"/>
                    <a:pt x="7200" y="18116"/>
                    <a:pt x="7477" y="18813"/>
                  </a:cubicBezTo>
                  <a:cubicBezTo>
                    <a:pt x="7754" y="18813"/>
                    <a:pt x="8031" y="18813"/>
                    <a:pt x="8308" y="18813"/>
                  </a:cubicBezTo>
                  <a:cubicBezTo>
                    <a:pt x="8862" y="19510"/>
                    <a:pt x="9692" y="19510"/>
                    <a:pt x="10246" y="19510"/>
                  </a:cubicBezTo>
                  <a:cubicBezTo>
                    <a:pt x="11077" y="20206"/>
                    <a:pt x="11631" y="20206"/>
                    <a:pt x="12185" y="20903"/>
                  </a:cubicBezTo>
                  <a:cubicBezTo>
                    <a:pt x="12462" y="20903"/>
                    <a:pt x="12738" y="20903"/>
                    <a:pt x="12738" y="20903"/>
                  </a:cubicBezTo>
                  <a:cubicBezTo>
                    <a:pt x="13015" y="20903"/>
                    <a:pt x="13292" y="20206"/>
                    <a:pt x="13292" y="20903"/>
                  </a:cubicBezTo>
                  <a:cubicBezTo>
                    <a:pt x="13569" y="20903"/>
                    <a:pt x="13569" y="21600"/>
                    <a:pt x="13846" y="20903"/>
                  </a:cubicBezTo>
                  <a:cubicBezTo>
                    <a:pt x="13846" y="20903"/>
                    <a:pt x="13846" y="20903"/>
                    <a:pt x="14123" y="20903"/>
                  </a:cubicBezTo>
                  <a:cubicBezTo>
                    <a:pt x="14677" y="20206"/>
                    <a:pt x="15231" y="20206"/>
                    <a:pt x="15785" y="19510"/>
                  </a:cubicBezTo>
                  <a:cubicBezTo>
                    <a:pt x="16338" y="19510"/>
                    <a:pt x="16892" y="19510"/>
                    <a:pt x="16892" y="18116"/>
                  </a:cubicBezTo>
                  <a:cubicBezTo>
                    <a:pt x="17169" y="18116"/>
                    <a:pt x="17169" y="18116"/>
                    <a:pt x="17169" y="17419"/>
                  </a:cubicBezTo>
                  <a:cubicBezTo>
                    <a:pt x="17169" y="17419"/>
                    <a:pt x="17446" y="17419"/>
                    <a:pt x="17446" y="17419"/>
                  </a:cubicBezTo>
                  <a:cubicBezTo>
                    <a:pt x="17723" y="16723"/>
                    <a:pt x="17723" y="16723"/>
                    <a:pt x="17446" y="16723"/>
                  </a:cubicBezTo>
                  <a:cubicBezTo>
                    <a:pt x="17169" y="16026"/>
                    <a:pt x="16892" y="16026"/>
                    <a:pt x="16892" y="14632"/>
                  </a:cubicBezTo>
                  <a:cubicBezTo>
                    <a:pt x="16892" y="13935"/>
                    <a:pt x="17169" y="13935"/>
                    <a:pt x="17446" y="13935"/>
                  </a:cubicBezTo>
                  <a:cubicBezTo>
                    <a:pt x="17446" y="13935"/>
                    <a:pt x="17446" y="14632"/>
                    <a:pt x="17723" y="14632"/>
                  </a:cubicBezTo>
                  <a:cubicBezTo>
                    <a:pt x="17723" y="14632"/>
                    <a:pt x="18000" y="14632"/>
                    <a:pt x="18277" y="14632"/>
                  </a:cubicBezTo>
                  <a:cubicBezTo>
                    <a:pt x="18277" y="14632"/>
                    <a:pt x="18554" y="14632"/>
                    <a:pt x="18554" y="13935"/>
                  </a:cubicBezTo>
                  <a:cubicBezTo>
                    <a:pt x="18554" y="13239"/>
                    <a:pt x="18554" y="13239"/>
                    <a:pt x="18831" y="13239"/>
                  </a:cubicBezTo>
                  <a:cubicBezTo>
                    <a:pt x="19108" y="13239"/>
                    <a:pt x="19385" y="13239"/>
                    <a:pt x="19662" y="12542"/>
                  </a:cubicBezTo>
                  <a:cubicBezTo>
                    <a:pt x="19662" y="12542"/>
                    <a:pt x="19385" y="11845"/>
                    <a:pt x="19662" y="11845"/>
                  </a:cubicBezTo>
                  <a:cubicBezTo>
                    <a:pt x="19662" y="11148"/>
                    <a:pt x="19938" y="11148"/>
                    <a:pt x="19938" y="11148"/>
                  </a:cubicBezTo>
                  <a:cubicBezTo>
                    <a:pt x="19938" y="10452"/>
                    <a:pt x="20215" y="11148"/>
                    <a:pt x="20215" y="11148"/>
                  </a:cubicBezTo>
                  <a:cubicBezTo>
                    <a:pt x="20492" y="11148"/>
                    <a:pt x="20492" y="10452"/>
                    <a:pt x="20492" y="10452"/>
                  </a:cubicBezTo>
                  <a:cubicBezTo>
                    <a:pt x="20769" y="10452"/>
                    <a:pt x="21600" y="11148"/>
                    <a:pt x="21600" y="1045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0" name="Square">
              <a:extLst>
                <a:ext uri="{FF2B5EF4-FFF2-40B4-BE49-F238E27FC236}">
                  <a16:creationId xmlns:a16="http://schemas.microsoft.com/office/drawing/2014/main" id="{5A2038D9-2579-4471-9D19-464E7E467A9A}"/>
                </a:ext>
              </a:extLst>
            </p:cNvPr>
            <p:cNvSpPr/>
            <p:nvPr/>
          </p:nvSpPr>
          <p:spPr>
            <a:xfrm>
              <a:off x="3182805" y="2137289"/>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1" name="Shape">
              <a:extLst>
                <a:ext uri="{FF2B5EF4-FFF2-40B4-BE49-F238E27FC236}">
                  <a16:creationId xmlns:a16="http://schemas.microsoft.com/office/drawing/2014/main" id="{BFCC98BA-3D19-40FA-B22F-60D468D4D37B}"/>
                </a:ext>
              </a:extLst>
            </p:cNvPr>
            <p:cNvSpPr/>
            <p:nvPr/>
          </p:nvSpPr>
          <p:spPr>
            <a:xfrm>
              <a:off x="3492478" y="2056367"/>
              <a:ext cx="60396" cy="55954"/>
            </a:xfrm>
            <a:custGeom>
              <a:avLst/>
              <a:gdLst/>
              <a:ahLst/>
              <a:cxnLst>
                <a:cxn ang="0">
                  <a:pos x="wd2" y="hd2"/>
                </a:cxn>
                <a:cxn ang="5400000">
                  <a:pos x="wd2" y="hd2"/>
                </a:cxn>
                <a:cxn ang="10800000">
                  <a:pos x="wd2" y="hd2"/>
                </a:cxn>
                <a:cxn ang="16200000">
                  <a:pos x="wd2" y="hd2"/>
                </a:cxn>
              </a:cxnLst>
              <a:rect l="0" t="0" r="r" b="b"/>
              <a:pathLst>
                <a:path w="21600" h="20045" extrusionOk="0">
                  <a:moveTo>
                    <a:pt x="19200" y="12960"/>
                  </a:moveTo>
                  <a:cubicBezTo>
                    <a:pt x="19200" y="10800"/>
                    <a:pt x="16800" y="10800"/>
                    <a:pt x="16800" y="8640"/>
                  </a:cubicBezTo>
                  <a:cubicBezTo>
                    <a:pt x="16800" y="8640"/>
                    <a:pt x="16800" y="8640"/>
                    <a:pt x="16800" y="8640"/>
                  </a:cubicBezTo>
                  <a:cubicBezTo>
                    <a:pt x="16800" y="8640"/>
                    <a:pt x="14400" y="8640"/>
                    <a:pt x="14400" y="6480"/>
                  </a:cubicBezTo>
                  <a:cubicBezTo>
                    <a:pt x="14400" y="6480"/>
                    <a:pt x="14400" y="4320"/>
                    <a:pt x="14400" y="4320"/>
                  </a:cubicBezTo>
                  <a:cubicBezTo>
                    <a:pt x="14400" y="4320"/>
                    <a:pt x="12000" y="2160"/>
                    <a:pt x="12000" y="2160"/>
                  </a:cubicBezTo>
                  <a:cubicBezTo>
                    <a:pt x="12000" y="2160"/>
                    <a:pt x="12000" y="2160"/>
                    <a:pt x="9600" y="2160"/>
                  </a:cubicBezTo>
                  <a:cubicBezTo>
                    <a:pt x="9600" y="2160"/>
                    <a:pt x="7200" y="0"/>
                    <a:pt x="4800" y="0"/>
                  </a:cubicBezTo>
                  <a:cubicBezTo>
                    <a:pt x="4800" y="0"/>
                    <a:pt x="0" y="0"/>
                    <a:pt x="0" y="2160"/>
                  </a:cubicBezTo>
                  <a:cubicBezTo>
                    <a:pt x="2400" y="2160"/>
                    <a:pt x="7200" y="8640"/>
                    <a:pt x="9600" y="10800"/>
                  </a:cubicBezTo>
                  <a:cubicBezTo>
                    <a:pt x="9600" y="12960"/>
                    <a:pt x="12000" y="17280"/>
                    <a:pt x="9600" y="19440"/>
                  </a:cubicBezTo>
                  <a:cubicBezTo>
                    <a:pt x="12000" y="21600"/>
                    <a:pt x="12000" y="17280"/>
                    <a:pt x="12000" y="17280"/>
                  </a:cubicBezTo>
                  <a:cubicBezTo>
                    <a:pt x="14400" y="17280"/>
                    <a:pt x="14400" y="15120"/>
                    <a:pt x="14400" y="15120"/>
                  </a:cubicBezTo>
                  <a:cubicBezTo>
                    <a:pt x="14400" y="15120"/>
                    <a:pt x="14400" y="15120"/>
                    <a:pt x="14400" y="12960"/>
                  </a:cubicBezTo>
                  <a:cubicBezTo>
                    <a:pt x="14400" y="12960"/>
                    <a:pt x="14400" y="10800"/>
                    <a:pt x="14400" y="12960"/>
                  </a:cubicBezTo>
                  <a:cubicBezTo>
                    <a:pt x="14400" y="12960"/>
                    <a:pt x="16800" y="12960"/>
                    <a:pt x="16800" y="12960"/>
                  </a:cubicBezTo>
                  <a:cubicBezTo>
                    <a:pt x="16800" y="12960"/>
                    <a:pt x="19200" y="12960"/>
                    <a:pt x="21600" y="12960"/>
                  </a:cubicBezTo>
                  <a:cubicBezTo>
                    <a:pt x="19200" y="12960"/>
                    <a:pt x="19200" y="12960"/>
                    <a:pt x="19200" y="129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2" name="Shape">
              <a:extLst>
                <a:ext uri="{FF2B5EF4-FFF2-40B4-BE49-F238E27FC236}">
                  <a16:creationId xmlns:a16="http://schemas.microsoft.com/office/drawing/2014/main" id="{174B8A40-E052-4BA9-B98C-8D9AF9575CDA}"/>
                </a:ext>
              </a:extLst>
            </p:cNvPr>
            <p:cNvSpPr/>
            <p:nvPr/>
          </p:nvSpPr>
          <p:spPr>
            <a:xfrm>
              <a:off x="1074306" y="2339859"/>
              <a:ext cx="467767" cy="326862"/>
            </a:xfrm>
            <a:custGeom>
              <a:avLst/>
              <a:gdLst/>
              <a:ahLst/>
              <a:cxnLst>
                <a:cxn ang="0">
                  <a:pos x="wd2" y="hd2"/>
                </a:cxn>
                <a:cxn ang="5400000">
                  <a:pos x="wd2" y="hd2"/>
                </a:cxn>
                <a:cxn ang="10800000">
                  <a:pos x="wd2" y="hd2"/>
                </a:cxn>
                <a:cxn ang="16200000">
                  <a:pos x="wd2" y="hd2"/>
                </a:cxn>
              </a:cxnLst>
              <a:rect l="0" t="0" r="r" b="b"/>
              <a:pathLst>
                <a:path w="21600" h="21600" extrusionOk="0">
                  <a:moveTo>
                    <a:pt x="1565" y="800"/>
                  </a:moveTo>
                  <a:cubicBezTo>
                    <a:pt x="1565" y="1200"/>
                    <a:pt x="1565" y="1200"/>
                    <a:pt x="1565" y="1200"/>
                  </a:cubicBezTo>
                  <a:cubicBezTo>
                    <a:pt x="1565" y="800"/>
                    <a:pt x="1565" y="1200"/>
                    <a:pt x="1565" y="800"/>
                  </a:cubicBezTo>
                  <a:close/>
                  <a:moveTo>
                    <a:pt x="21600" y="13600"/>
                  </a:moveTo>
                  <a:cubicBezTo>
                    <a:pt x="21600" y="13200"/>
                    <a:pt x="21600" y="13200"/>
                    <a:pt x="21600" y="13200"/>
                  </a:cubicBezTo>
                  <a:cubicBezTo>
                    <a:pt x="21287" y="13200"/>
                    <a:pt x="21287" y="13200"/>
                    <a:pt x="21287" y="13200"/>
                  </a:cubicBezTo>
                  <a:cubicBezTo>
                    <a:pt x="21287" y="13200"/>
                    <a:pt x="21287" y="13200"/>
                    <a:pt x="21287" y="13200"/>
                  </a:cubicBezTo>
                  <a:cubicBezTo>
                    <a:pt x="20974" y="13200"/>
                    <a:pt x="20974" y="13200"/>
                    <a:pt x="20661" y="13200"/>
                  </a:cubicBezTo>
                  <a:cubicBezTo>
                    <a:pt x="20348" y="13200"/>
                    <a:pt x="19722" y="13200"/>
                    <a:pt x="19409" y="13600"/>
                  </a:cubicBezTo>
                  <a:cubicBezTo>
                    <a:pt x="19096" y="13600"/>
                    <a:pt x="18783" y="13600"/>
                    <a:pt x="18783" y="13600"/>
                  </a:cubicBezTo>
                  <a:cubicBezTo>
                    <a:pt x="18470" y="14000"/>
                    <a:pt x="18470" y="14800"/>
                    <a:pt x="18470" y="14800"/>
                  </a:cubicBezTo>
                  <a:cubicBezTo>
                    <a:pt x="18470" y="15200"/>
                    <a:pt x="18470" y="15200"/>
                    <a:pt x="18157" y="15200"/>
                  </a:cubicBezTo>
                  <a:cubicBezTo>
                    <a:pt x="18157" y="15200"/>
                    <a:pt x="18157" y="15600"/>
                    <a:pt x="18157" y="15600"/>
                  </a:cubicBezTo>
                  <a:cubicBezTo>
                    <a:pt x="17843" y="16000"/>
                    <a:pt x="17530" y="16000"/>
                    <a:pt x="17530" y="16400"/>
                  </a:cubicBezTo>
                  <a:cubicBezTo>
                    <a:pt x="17843" y="16400"/>
                    <a:pt x="17217" y="17200"/>
                    <a:pt x="16904" y="16800"/>
                  </a:cubicBezTo>
                  <a:cubicBezTo>
                    <a:pt x="17217" y="16400"/>
                    <a:pt x="16591" y="16800"/>
                    <a:pt x="16278" y="16800"/>
                  </a:cubicBezTo>
                  <a:cubicBezTo>
                    <a:pt x="15965" y="16800"/>
                    <a:pt x="15652" y="16800"/>
                    <a:pt x="15339" y="17200"/>
                  </a:cubicBezTo>
                  <a:cubicBezTo>
                    <a:pt x="15339" y="17200"/>
                    <a:pt x="15026" y="17200"/>
                    <a:pt x="15026" y="17200"/>
                  </a:cubicBezTo>
                  <a:cubicBezTo>
                    <a:pt x="14713" y="17200"/>
                    <a:pt x="14713" y="16800"/>
                    <a:pt x="14713" y="16800"/>
                  </a:cubicBezTo>
                  <a:cubicBezTo>
                    <a:pt x="14400" y="16400"/>
                    <a:pt x="14087" y="16400"/>
                    <a:pt x="14087" y="16400"/>
                  </a:cubicBezTo>
                  <a:cubicBezTo>
                    <a:pt x="14087" y="16400"/>
                    <a:pt x="14087" y="16400"/>
                    <a:pt x="14087" y="16400"/>
                  </a:cubicBezTo>
                  <a:cubicBezTo>
                    <a:pt x="14087" y="16400"/>
                    <a:pt x="13774" y="16400"/>
                    <a:pt x="13774" y="16400"/>
                  </a:cubicBezTo>
                  <a:cubicBezTo>
                    <a:pt x="13774" y="16400"/>
                    <a:pt x="13774" y="16400"/>
                    <a:pt x="14087" y="16400"/>
                  </a:cubicBezTo>
                  <a:cubicBezTo>
                    <a:pt x="13461" y="16000"/>
                    <a:pt x="13461" y="15200"/>
                    <a:pt x="13461" y="14800"/>
                  </a:cubicBezTo>
                  <a:cubicBezTo>
                    <a:pt x="13148" y="14000"/>
                    <a:pt x="12835" y="13200"/>
                    <a:pt x="12835" y="12400"/>
                  </a:cubicBezTo>
                  <a:cubicBezTo>
                    <a:pt x="12835" y="11600"/>
                    <a:pt x="13148" y="10800"/>
                    <a:pt x="13148" y="10400"/>
                  </a:cubicBezTo>
                  <a:cubicBezTo>
                    <a:pt x="13461" y="9600"/>
                    <a:pt x="13774" y="8800"/>
                    <a:pt x="14087" y="8000"/>
                  </a:cubicBezTo>
                  <a:cubicBezTo>
                    <a:pt x="13774" y="8000"/>
                    <a:pt x="13148" y="7600"/>
                    <a:pt x="12835" y="7600"/>
                  </a:cubicBezTo>
                  <a:cubicBezTo>
                    <a:pt x="12522" y="7200"/>
                    <a:pt x="12522" y="7200"/>
                    <a:pt x="12522" y="6400"/>
                  </a:cubicBezTo>
                  <a:cubicBezTo>
                    <a:pt x="12522" y="6400"/>
                    <a:pt x="12522" y="6000"/>
                    <a:pt x="12522" y="5600"/>
                  </a:cubicBezTo>
                  <a:cubicBezTo>
                    <a:pt x="12209" y="5200"/>
                    <a:pt x="12209" y="5200"/>
                    <a:pt x="12209" y="4800"/>
                  </a:cubicBezTo>
                  <a:cubicBezTo>
                    <a:pt x="11896" y="4400"/>
                    <a:pt x="11896" y="4000"/>
                    <a:pt x="11896" y="3600"/>
                  </a:cubicBezTo>
                  <a:cubicBezTo>
                    <a:pt x="11583" y="3200"/>
                    <a:pt x="11270" y="3200"/>
                    <a:pt x="10643" y="3200"/>
                  </a:cubicBezTo>
                  <a:cubicBezTo>
                    <a:pt x="10643" y="3600"/>
                    <a:pt x="10330" y="3600"/>
                    <a:pt x="10330" y="4000"/>
                  </a:cubicBezTo>
                  <a:cubicBezTo>
                    <a:pt x="10017" y="4400"/>
                    <a:pt x="10017" y="4400"/>
                    <a:pt x="9704" y="4000"/>
                  </a:cubicBezTo>
                  <a:cubicBezTo>
                    <a:pt x="9391" y="3600"/>
                    <a:pt x="9078" y="3600"/>
                    <a:pt x="9078" y="3200"/>
                  </a:cubicBezTo>
                  <a:cubicBezTo>
                    <a:pt x="9078" y="2800"/>
                    <a:pt x="9078" y="2800"/>
                    <a:pt x="9078" y="2400"/>
                  </a:cubicBezTo>
                  <a:cubicBezTo>
                    <a:pt x="8765" y="2000"/>
                    <a:pt x="8452" y="1200"/>
                    <a:pt x="8139" y="1200"/>
                  </a:cubicBezTo>
                  <a:cubicBezTo>
                    <a:pt x="8139" y="800"/>
                    <a:pt x="7826" y="800"/>
                    <a:pt x="7513" y="800"/>
                  </a:cubicBezTo>
                  <a:cubicBezTo>
                    <a:pt x="7200" y="800"/>
                    <a:pt x="7200" y="800"/>
                    <a:pt x="6887" y="800"/>
                  </a:cubicBezTo>
                  <a:cubicBezTo>
                    <a:pt x="6887" y="1200"/>
                    <a:pt x="6887" y="1200"/>
                    <a:pt x="6887" y="1200"/>
                  </a:cubicBezTo>
                  <a:cubicBezTo>
                    <a:pt x="6574" y="1200"/>
                    <a:pt x="6574" y="1600"/>
                    <a:pt x="6574" y="1600"/>
                  </a:cubicBezTo>
                  <a:cubicBezTo>
                    <a:pt x="6574" y="1600"/>
                    <a:pt x="6261" y="1600"/>
                    <a:pt x="6261" y="1600"/>
                  </a:cubicBezTo>
                  <a:cubicBezTo>
                    <a:pt x="5322" y="1600"/>
                    <a:pt x="4696" y="1600"/>
                    <a:pt x="4070" y="1200"/>
                  </a:cubicBezTo>
                  <a:cubicBezTo>
                    <a:pt x="3443" y="800"/>
                    <a:pt x="2504" y="400"/>
                    <a:pt x="1878" y="0"/>
                  </a:cubicBezTo>
                  <a:cubicBezTo>
                    <a:pt x="1878" y="0"/>
                    <a:pt x="1878" y="0"/>
                    <a:pt x="1878" y="0"/>
                  </a:cubicBezTo>
                  <a:cubicBezTo>
                    <a:pt x="1565" y="0"/>
                    <a:pt x="626" y="0"/>
                    <a:pt x="313" y="0"/>
                  </a:cubicBezTo>
                  <a:cubicBezTo>
                    <a:pt x="0" y="0"/>
                    <a:pt x="0" y="0"/>
                    <a:pt x="0" y="400"/>
                  </a:cubicBezTo>
                  <a:cubicBezTo>
                    <a:pt x="0" y="400"/>
                    <a:pt x="0" y="800"/>
                    <a:pt x="0" y="800"/>
                  </a:cubicBezTo>
                  <a:cubicBezTo>
                    <a:pt x="0" y="800"/>
                    <a:pt x="313" y="800"/>
                    <a:pt x="313" y="800"/>
                  </a:cubicBezTo>
                  <a:cubicBezTo>
                    <a:pt x="313" y="800"/>
                    <a:pt x="313" y="1200"/>
                    <a:pt x="0" y="1200"/>
                  </a:cubicBezTo>
                  <a:cubicBezTo>
                    <a:pt x="0" y="1200"/>
                    <a:pt x="313" y="1200"/>
                    <a:pt x="313" y="1600"/>
                  </a:cubicBezTo>
                  <a:cubicBezTo>
                    <a:pt x="313" y="1600"/>
                    <a:pt x="313" y="2000"/>
                    <a:pt x="313" y="2000"/>
                  </a:cubicBezTo>
                  <a:cubicBezTo>
                    <a:pt x="313" y="2000"/>
                    <a:pt x="313" y="2000"/>
                    <a:pt x="313" y="2000"/>
                  </a:cubicBezTo>
                  <a:cubicBezTo>
                    <a:pt x="313" y="2400"/>
                    <a:pt x="313" y="2800"/>
                    <a:pt x="313" y="3200"/>
                  </a:cubicBezTo>
                  <a:cubicBezTo>
                    <a:pt x="313" y="3600"/>
                    <a:pt x="626" y="3600"/>
                    <a:pt x="626" y="3600"/>
                  </a:cubicBezTo>
                  <a:cubicBezTo>
                    <a:pt x="626" y="4000"/>
                    <a:pt x="939" y="4000"/>
                    <a:pt x="939" y="4400"/>
                  </a:cubicBezTo>
                  <a:cubicBezTo>
                    <a:pt x="1252" y="5200"/>
                    <a:pt x="939" y="4800"/>
                    <a:pt x="939" y="5600"/>
                  </a:cubicBezTo>
                  <a:cubicBezTo>
                    <a:pt x="939" y="5600"/>
                    <a:pt x="939" y="5600"/>
                    <a:pt x="939" y="5600"/>
                  </a:cubicBezTo>
                  <a:cubicBezTo>
                    <a:pt x="939" y="5600"/>
                    <a:pt x="939" y="5600"/>
                    <a:pt x="939" y="6000"/>
                  </a:cubicBezTo>
                  <a:cubicBezTo>
                    <a:pt x="939" y="6000"/>
                    <a:pt x="626" y="5600"/>
                    <a:pt x="939" y="5600"/>
                  </a:cubicBezTo>
                  <a:cubicBezTo>
                    <a:pt x="626" y="5600"/>
                    <a:pt x="313" y="5600"/>
                    <a:pt x="313" y="5600"/>
                  </a:cubicBezTo>
                  <a:cubicBezTo>
                    <a:pt x="313" y="6000"/>
                    <a:pt x="313" y="6000"/>
                    <a:pt x="313" y="6000"/>
                  </a:cubicBezTo>
                  <a:cubicBezTo>
                    <a:pt x="626" y="6000"/>
                    <a:pt x="626" y="6400"/>
                    <a:pt x="626" y="6400"/>
                  </a:cubicBezTo>
                  <a:cubicBezTo>
                    <a:pt x="626" y="6400"/>
                    <a:pt x="626" y="6400"/>
                    <a:pt x="626" y="6400"/>
                  </a:cubicBezTo>
                  <a:cubicBezTo>
                    <a:pt x="939" y="6800"/>
                    <a:pt x="939" y="6800"/>
                    <a:pt x="939" y="6800"/>
                  </a:cubicBezTo>
                  <a:cubicBezTo>
                    <a:pt x="1252" y="6800"/>
                    <a:pt x="939" y="6800"/>
                    <a:pt x="1252" y="6800"/>
                  </a:cubicBezTo>
                  <a:cubicBezTo>
                    <a:pt x="1252" y="6800"/>
                    <a:pt x="1565" y="6800"/>
                    <a:pt x="1565" y="6800"/>
                  </a:cubicBezTo>
                  <a:cubicBezTo>
                    <a:pt x="1252" y="7200"/>
                    <a:pt x="1878" y="7200"/>
                    <a:pt x="1878" y="7600"/>
                  </a:cubicBezTo>
                  <a:cubicBezTo>
                    <a:pt x="2191" y="8000"/>
                    <a:pt x="1878" y="8400"/>
                    <a:pt x="1878" y="8400"/>
                  </a:cubicBezTo>
                  <a:cubicBezTo>
                    <a:pt x="1878" y="8800"/>
                    <a:pt x="1878" y="9200"/>
                    <a:pt x="1878" y="9600"/>
                  </a:cubicBezTo>
                  <a:cubicBezTo>
                    <a:pt x="2191" y="9600"/>
                    <a:pt x="2504" y="10000"/>
                    <a:pt x="2504" y="10400"/>
                  </a:cubicBezTo>
                  <a:cubicBezTo>
                    <a:pt x="2817" y="10400"/>
                    <a:pt x="2817" y="10400"/>
                    <a:pt x="2817" y="10800"/>
                  </a:cubicBezTo>
                  <a:cubicBezTo>
                    <a:pt x="3130" y="10800"/>
                    <a:pt x="3130" y="11200"/>
                    <a:pt x="3130" y="11200"/>
                  </a:cubicBezTo>
                  <a:cubicBezTo>
                    <a:pt x="3130" y="11600"/>
                    <a:pt x="3130" y="11600"/>
                    <a:pt x="3130" y="11600"/>
                  </a:cubicBezTo>
                  <a:cubicBezTo>
                    <a:pt x="3443" y="11600"/>
                    <a:pt x="3443" y="11200"/>
                    <a:pt x="3757" y="11200"/>
                  </a:cubicBezTo>
                  <a:cubicBezTo>
                    <a:pt x="3757" y="10800"/>
                    <a:pt x="3757" y="10800"/>
                    <a:pt x="3443" y="10800"/>
                  </a:cubicBezTo>
                  <a:cubicBezTo>
                    <a:pt x="3443" y="10400"/>
                    <a:pt x="3443" y="10400"/>
                    <a:pt x="3443" y="10400"/>
                  </a:cubicBezTo>
                  <a:cubicBezTo>
                    <a:pt x="3130" y="9600"/>
                    <a:pt x="3130" y="9600"/>
                    <a:pt x="3130" y="10000"/>
                  </a:cubicBezTo>
                  <a:cubicBezTo>
                    <a:pt x="2817" y="10000"/>
                    <a:pt x="2817" y="10000"/>
                    <a:pt x="2817" y="9600"/>
                  </a:cubicBezTo>
                  <a:cubicBezTo>
                    <a:pt x="2817" y="9200"/>
                    <a:pt x="2817" y="8800"/>
                    <a:pt x="2817" y="8400"/>
                  </a:cubicBezTo>
                  <a:cubicBezTo>
                    <a:pt x="2817" y="8400"/>
                    <a:pt x="2817" y="8400"/>
                    <a:pt x="2817" y="8400"/>
                  </a:cubicBezTo>
                  <a:cubicBezTo>
                    <a:pt x="2817" y="8000"/>
                    <a:pt x="2817" y="7600"/>
                    <a:pt x="2817" y="7600"/>
                  </a:cubicBezTo>
                  <a:cubicBezTo>
                    <a:pt x="2817" y="7200"/>
                    <a:pt x="2817" y="6800"/>
                    <a:pt x="2504" y="6800"/>
                  </a:cubicBezTo>
                  <a:cubicBezTo>
                    <a:pt x="2504" y="6800"/>
                    <a:pt x="2504" y="7200"/>
                    <a:pt x="2504" y="7200"/>
                  </a:cubicBezTo>
                  <a:cubicBezTo>
                    <a:pt x="2504" y="7200"/>
                    <a:pt x="2504" y="6800"/>
                    <a:pt x="2504" y="6400"/>
                  </a:cubicBezTo>
                  <a:cubicBezTo>
                    <a:pt x="2191" y="6400"/>
                    <a:pt x="2191" y="6400"/>
                    <a:pt x="2191" y="6000"/>
                  </a:cubicBezTo>
                  <a:cubicBezTo>
                    <a:pt x="2191" y="6000"/>
                    <a:pt x="2191" y="6000"/>
                    <a:pt x="2191" y="5600"/>
                  </a:cubicBezTo>
                  <a:cubicBezTo>
                    <a:pt x="1878" y="5600"/>
                    <a:pt x="2191" y="5200"/>
                    <a:pt x="2191" y="4800"/>
                  </a:cubicBezTo>
                  <a:cubicBezTo>
                    <a:pt x="2191" y="5200"/>
                    <a:pt x="1878" y="4800"/>
                    <a:pt x="1878" y="4800"/>
                  </a:cubicBezTo>
                  <a:cubicBezTo>
                    <a:pt x="1878" y="4400"/>
                    <a:pt x="1878" y="4400"/>
                    <a:pt x="1878" y="4400"/>
                  </a:cubicBezTo>
                  <a:cubicBezTo>
                    <a:pt x="1878" y="4400"/>
                    <a:pt x="1878" y="4400"/>
                    <a:pt x="1878" y="4400"/>
                  </a:cubicBezTo>
                  <a:cubicBezTo>
                    <a:pt x="1878" y="4000"/>
                    <a:pt x="1252" y="3200"/>
                    <a:pt x="1252" y="2800"/>
                  </a:cubicBezTo>
                  <a:cubicBezTo>
                    <a:pt x="1252" y="2400"/>
                    <a:pt x="1252" y="2000"/>
                    <a:pt x="1252" y="1600"/>
                  </a:cubicBezTo>
                  <a:cubicBezTo>
                    <a:pt x="1565" y="1600"/>
                    <a:pt x="1565" y="1200"/>
                    <a:pt x="1565" y="800"/>
                  </a:cubicBezTo>
                  <a:cubicBezTo>
                    <a:pt x="1878" y="1200"/>
                    <a:pt x="1878" y="1200"/>
                    <a:pt x="2191" y="1200"/>
                  </a:cubicBezTo>
                  <a:cubicBezTo>
                    <a:pt x="2191" y="1200"/>
                    <a:pt x="2191" y="1200"/>
                    <a:pt x="2504" y="1200"/>
                  </a:cubicBezTo>
                  <a:cubicBezTo>
                    <a:pt x="2504" y="1200"/>
                    <a:pt x="2504" y="1600"/>
                    <a:pt x="2504" y="1600"/>
                  </a:cubicBezTo>
                  <a:cubicBezTo>
                    <a:pt x="2504" y="1600"/>
                    <a:pt x="2817" y="1600"/>
                    <a:pt x="2817" y="1600"/>
                  </a:cubicBezTo>
                  <a:cubicBezTo>
                    <a:pt x="2817" y="2000"/>
                    <a:pt x="2817" y="2000"/>
                    <a:pt x="2817" y="2000"/>
                  </a:cubicBezTo>
                  <a:cubicBezTo>
                    <a:pt x="2504" y="2400"/>
                    <a:pt x="2504" y="2400"/>
                    <a:pt x="2817" y="2800"/>
                  </a:cubicBezTo>
                  <a:cubicBezTo>
                    <a:pt x="2817" y="3600"/>
                    <a:pt x="2817" y="4000"/>
                    <a:pt x="2817" y="4400"/>
                  </a:cubicBezTo>
                  <a:cubicBezTo>
                    <a:pt x="3130" y="4800"/>
                    <a:pt x="3130" y="5200"/>
                    <a:pt x="3130" y="5200"/>
                  </a:cubicBezTo>
                  <a:cubicBezTo>
                    <a:pt x="3443" y="5600"/>
                    <a:pt x="3443" y="5600"/>
                    <a:pt x="3757" y="5600"/>
                  </a:cubicBezTo>
                  <a:cubicBezTo>
                    <a:pt x="3757" y="6000"/>
                    <a:pt x="3757" y="6000"/>
                    <a:pt x="3757" y="6400"/>
                  </a:cubicBezTo>
                  <a:cubicBezTo>
                    <a:pt x="3757" y="6400"/>
                    <a:pt x="3757" y="6400"/>
                    <a:pt x="4070" y="6400"/>
                  </a:cubicBezTo>
                  <a:cubicBezTo>
                    <a:pt x="4070" y="6400"/>
                    <a:pt x="4070" y="6400"/>
                    <a:pt x="4070" y="6400"/>
                  </a:cubicBezTo>
                  <a:cubicBezTo>
                    <a:pt x="4070" y="6800"/>
                    <a:pt x="4070" y="6800"/>
                    <a:pt x="4070" y="6800"/>
                  </a:cubicBezTo>
                  <a:cubicBezTo>
                    <a:pt x="4070" y="6800"/>
                    <a:pt x="4070" y="6800"/>
                    <a:pt x="4070" y="7200"/>
                  </a:cubicBezTo>
                  <a:cubicBezTo>
                    <a:pt x="4070" y="7200"/>
                    <a:pt x="4383" y="6800"/>
                    <a:pt x="4383" y="7200"/>
                  </a:cubicBezTo>
                  <a:cubicBezTo>
                    <a:pt x="4383" y="7200"/>
                    <a:pt x="4383" y="7600"/>
                    <a:pt x="4383" y="7600"/>
                  </a:cubicBezTo>
                  <a:cubicBezTo>
                    <a:pt x="4383" y="7600"/>
                    <a:pt x="4383" y="7600"/>
                    <a:pt x="4383" y="7600"/>
                  </a:cubicBezTo>
                  <a:cubicBezTo>
                    <a:pt x="4070" y="8000"/>
                    <a:pt x="4070" y="8400"/>
                    <a:pt x="4696" y="8000"/>
                  </a:cubicBezTo>
                  <a:cubicBezTo>
                    <a:pt x="4696" y="8400"/>
                    <a:pt x="4383" y="8400"/>
                    <a:pt x="4383" y="8400"/>
                  </a:cubicBezTo>
                  <a:cubicBezTo>
                    <a:pt x="4383" y="8400"/>
                    <a:pt x="4696" y="8400"/>
                    <a:pt x="4696" y="8400"/>
                  </a:cubicBezTo>
                  <a:cubicBezTo>
                    <a:pt x="4696" y="8400"/>
                    <a:pt x="4696" y="8800"/>
                    <a:pt x="4696" y="8800"/>
                  </a:cubicBezTo>
                  <a:cubicBezTo>
                    <a:pt x="5009" y="8800"/>
                    <a:pt x="5009" y="8800"/>
                    <a:pt x="5009" y="9200"/>
                  </a:cubicBezTo>
                  <a:cubicBezTo>
                    <a:pt x="5009" y="8800"/>
                    <a:pt x="5009" y="8800"/>
                    <a:pt x="5009" y="8800"/>
                  </a:cubicBezTo>
                  <a:cubicBezTo>
                    <a:pt x="5009" y="9200"/>
                    <a:pt x="5009" y="9600"/>
                    <a:pt x="5322" y="9600"/>
                  </a:cubicBezTo>
                  <a:cubicBezTo>
                    <a:pt x="5322" y="9600"/>
                    <a:pt x="5322" y="9600"/>
                    <a:pt x="5322" y="9600"/>
                  </a:cubicBezTo>
                  <a:cubicBezTo>
                    <a:pt x="5322" y="9600"/>
                    <a:pt x="5322" y="9600"/>
                    <a:pt x="5322" y="9600"/>
                  </a:cubicBezTo>
                  <a:cubicBezTo>
                    <a:pt x="5635" y="10400"/>
                    <a:pt x="6261" y="11200"/>
                    <a:pt x="6261" y="11600"/>
                  </a:cubicBezTo>
                  <a:cubicBezTo>
                    <a:pt x="6574" y="12000"/>
                    <a:pt x="6574" y="12000"/>
                    <a:pt x="6574" y="12400"/>
                  </a:cubicBezTo>
                  <a:cubicBezTo>
                    <a:pt x="6574" y="12400"/>
                    <a:pt x="6574" y="12800"/>
                    <a:pt x="6574" y="12800"/>
                  </a:cubicBezTo>
                  <a:cubicBezTo>
                    <a:pt x="6574" y="13200"/>
                    <a:pt x="6574" y="13200"/>
                    <a:pt x="6887" y="13200"/>
                  </a:cubicBezTo>
                  <a:cubicBezTo>
                    <a:pt x="6887" y="13600"/>
                    <a:pt x="6261" y="13600"/>
                    <a:pt x="6261" y="14000"/>
                  </a:cubicBezTo>
                  <a:cubicBezTo>
                    <a:pt x="6261" y="14000"/>
                    <a:pt x="6574" y="14000"/>
                    <a:pt x="6574" y="14400"/>
                  </a:cubicBezTo>
                  <a:cubicBezTo>
                    <a:pt x="6574" y="14400"/>
                    <a:pt x="6261" y="14400"/>
                    <a:pt x="6261" y="14400"/>
                  </a:cubicBezTo>
                  <a:cubicBezTo>
                    <a:pt x="5948" y="14800"/>
                    <a:pt x="6574" y="15600"/>
                    <a:pt x="6887" y="16000"/>
                  </a:cubicBezTo>
                  <a:cubicBezTo>
                    <a:pt x="7200" y="16000"/>
                    <a:pt x="7200" y="16400"/>
                    <a:pt x="7513" y="16400"/>
                  </a:cubicBezTo>
                  <a:cubicBezTo>
                    <a:pt x="7826" y="17200"/>
                    <a:pt x="7826" y="17200"/>
                    <a:pt x="8139" y="17200"/>
                  </a:cubicBezTo>
                  <a:cubicBezTo>
                    <a:pt x="8452" y="17200"/>
                    <a:pt x="8765" y="17200"/>
                    <a:pt x="8765" y="17600"/>
                  </a:cubicBezTo>
                  <a:cubicBezTo>
                    <a:pt x="9078" y="17600"/>
                    <a:pt x="9078" y="18000"/>
                    <a:pt x="9391" y="18000"/>
                  </a:cubicBezTo>
                  <a:cubicBezTo>
                    <a:pt x="10017" y="18400"/>
                    <a:pt x="10643" y="18800"/>
                    <a:pt x="11270" y="19200"/>
                  </a:cubicBezTo>
                  <a:cubicBezTo>
                    <a:pt x="11270" y="19200"/>
                    <a:pt x="11583" y="19600"/>
                    <a:pt x="11896" y="19600"/>
                  </a:cubicBezTo>
                  <a:cubicBezTo>
                    <a:pt x="12209" y="20000"/>
                    <a:pt x="12522" y="20000"/>
                    <a:pt x="12835" y="20000"/>
                  </a:cubicBezTo>
                  <a:cubicBezTo>
                    <a:pt x="13148" y="20400"/>
                    <a:pt x="14087" y="19600"/>
                    <a:pt x="14400" y="19600"/>
                  </a:cubicBezTo>
                  <a:cubicBezTo>
                    <a:pt x="14400" y="19600"/>
                    <a:pt x="14400" y="19600"/>
                    <a:pt x="14087" y="19600"/>
                  </a:cubicBezTo>
                  <a:cubicBezTo>
                    <a:pt x="14400" y="19200"/>
                    <a:pt x="14400" y="19200"/>
                    <a:pt x="14400" y="19600"/>
                  </a:cubicBezTo>
                  <a:cubicBezTo>
                    <a:pt x="14400" y="19200"/>
                    <a:pt x="14400" y="19200"/>
                    <a:pt x="14713" y="19200"/>
                  </a:cubicBezTo>
                  <a:cubicBezTo>
                    <a:pt x="14400" y="19600"/>
                    <a:pt x="14400" y="19600"/>
                    <a:pt x="14400" y="19600"/>
                  </a:cubicBezTo>
                  <a:cubicBezTo>
                    <a:pt x="14713" y="19600"/>
                    <a:pt x="14713" y="19600"/>
                    <a:pt x="14713" y="19600"/>
                  </a:cubicBezTo>
                  <a:cubicBezTo>
                    <a:pt x="15026" y="19600"/>
                    <a:pt x="15026" y="20000"/>
                    <a:pt x="15339" y="20000"/>
                  </a:cubicBezTo>
                  <a:cubicBezTo>
                    <a:pt x="15652" y="20400"/>
                    <a:pt x="15965" y="21200"/>
                    <a:pt x="16278" y="21600"/>
                  </a:cubicBezTo>
                  <a:cubicBezTo>
                    <a:pt x="16591" y="21200"/>
                    <a:pt x="16278" y="20800"/>
                    <a:pt x="16278" y="20400"/>
                  </a:cubicBezTo>
                  <a:cubicBezTo>
                    <a:pt x="16591" y="20400"/>
                    <a:pt x="16591" y="20000"/>
                    <a:pt x="16904" y="19600"/>
                  </a:cubicBezTo>
                  <a:cubicBezTo>
                    <a:pt x="16904" y="19600"/>
                    <a:pt x="17217" y="19600"/>
                    <a:pt x="17217" y="19600"/>
                  </a:cubicBezTo>
                  <a:cubicBezTo>
                    <a:pt x="17530" y="19600"/>
                    <a:pt x="17843" y="19600"/>
                    <a:pt x="17843" y="19600"/>
                  </a:cubicBezTo>
                  <a:cubicBezTo>
                    <a:pt x="18157" y="19600"/>
                    <a:pt x="17843" y="19200"/>
                    <a:pt x="17843" y="19200"/>
                  </a:cubicBezTo>
                  <a:cubicBezTo>
                    <a:pt x="17843" y="18800"/>
                    <a:pt x="17530" y="18400"/>
                    <a:pt x="17217" y="18400"/>
                  </a:cubicBezTo>
                  <a:cubicBezTo>
                    <a:pt x="17530" y="18400"/>
                    <a:pt x="17530" y="18400"/>
                    <a:pt x="17530" y="18000"/>
                  </a:cubicBezTo>
                  <a:cubicBezTo>
                    <a:pt x="17843" y="17600"/>
                    <a:pt x="17530" y="17600"/>
                    <a:pt x="17843" y="17600"/>
                  </a:cubicBezTo>
                  <a:cubicBezTo>
                    <a:pt x="18157" y="17200"/>
                    <a:pt x="18783" y="17600"/>
                    <a:pt x="19096" y="17600"/>
                  </a:cubicBezTo>
                  <a:cubicBezTo>
                    <a:pt x="19096" y="17600"/>
                    <a:pt x="19096" y="17600"/>
                    <a:pt x="19096" y="17600"/>
                  </a:cubicBezTo>
                  <a:cubicBezTo>
                    <a:pt x="19096" y="17600"/>
                    <a:pt x="19409" y="17200"/>
                    <a:pt x="19409" y="17600"/>
                  </a:cubicBezTo>
                  <a:cubicBezTo>
                    <a:pt x="19409" y="17600"/>
                    <a:pt x="19409" y="17600"/>
                    <a:pt x="19409" y="17200"/>
                  </a:cubicBezTo>
                  <a:cubicBezTo>
                    <a:pt x="19722" y="17200"/>
                    <a:pt x="19722" y="17200"/>
                    <a:pt x="19722" y="16800"/>
                  </a:cubicBezTo>
                  <a:cubicBezTo>
                    <a:pt x="19722" y="16800"/>
                    <a:pt x="20035" y="16800"/>
                    <a:pt x="20035" y="16800"/>
                  </a:cubicBezTo>
                  <a:cubicBezTo>
                    <a:pt x="20035" y="16800"/>
                    <a:pt x="20035" y="16400"/>
                    <a:pt x="20348" y="16400"/>
                  </a:cubicBezTo>
                  <a:cubicBezTo>
                    <a:pt x="20035" y="16800"/>
                    <a:pt x="20348" y="16800"/>
                    <a:pt x="20348" y="17200"/>
                  </a:cubicBezTo>
                  <a:cubicBezTo>
                    <a:pt x="20348" y="16800"/>
                    <a:pt x="20661" y="16400"/>
                    <a:pt x="20661" y="16000"/>
                  </a:cubicBezTo>
                  <a:cubicBezTo>
                    <a:pt x="20661" y="16000"/>
                    <a:pt x="20661" y="16000"/>
                    <a:pt x="20661" y="16000"/>
                  </a:cubicBezTo>
                  <a:cubicBezTo>
                    <a:pt x="20661" y="15600"/>
                    <a:pt x="20661" y="15600"/>
                    <a:pt x="20974" y="15600"/>
                  </a:cubicBezTo>
                  <a:cubicBezTo>
                    <a:pt x="20661" y="15600"/>
                    <a:pt x="20661" y="15600"/>
                    <a:pt x="20661" y="15200"/>
                  </a:cubicBezTo>
                  <a:cubicBezTo>
                    <a:pt x="20661" y="15200"/>
                    <a:pt x="20661" y="15200"/>
                    <a:pt x="20974" y="15200"/>
                  </a:cubicBezTo>
                  <a:cubicBezTo>
                    <a:pt x="20974" y="15200"/>
                    <a:pt x="20974" y="14800"/>
                    <a:pt x="20974" y="14800"/>
                  </a:cubicBezTo>
                  <a:cubicBezTo>
                    <a:pt x="20974" y="14400"/>
                    <a:pt x="21600" y="14000"/>
                    <a:pt x="21600" y="1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3" name="Shape">
              <a:extLst>
                <a:ext uri="{FF2B5EF4-FFF2-40B4-BE49-F238E27FC236}">
                  <a16:creationId xmlns:a16="http://schemas.microsoft.com/office/drawing/2014/main" id="{4D0EF34F-C026-4DFA-9A32-BC1CD55F437C}"/>
                </a:ext>
              </a:extLst>
            </p:cNvPr>
            <p:cNvSpPr/>
            <p:nvPr/>
          </p:nvSpPr>
          <p:spPr>
            <a:xfrm>
              <a:off x="2760631" y="2437176"/>
              <a:ext cx="209607" cy="223197"/>
            </a:xfrm>
            <a:custGeom>
              <a:avLst/>
              <a:gdLst/>
              <a:ahLst/>
              <a:cxnLst>
                <a:cxn ang="0">
                  <a:pos x="wd2" y="hd2"/>
                </a:cxn>
                <a:cxn ang="5400000">
                  <a:pos x="wd2" y="hd2"/>
                </a:cxn>
                <a:cxn ang="10800000">
                  <a:pos x="wd2" y="hd2"/>
                </a:cxn>
                <a:cxn ang="16200000">
                  <a:pos x="wd2" y="hd2"/>
                </a:cxn>
              </a:cxnLst>
              <a:rect l="0" t="0" r="r" b="b"/>
              <a:pathLst>
                <a:path w="21600" h="21600" extrusionOk="0">
                  <a:moveTo>
                    <a:pt x="20206" y="4086"/>
                  </a:moveTo>
                  <a:cubicBezTo>
                    <a:pt x="20206" y="4086"/>
                    <a:pt x="20903" y="4086"/>
                    <a:pt x="21600" y="4086"/>
                  </a:cubicBezTo>
                  <a:cubicBezTo>
                    <a:pt x="19510" y="2335"/>
                    <a:pt x="17419" y="1168"/>
                    <a:pt x="15329" y="0"/>
                  </a:cubicBezTo>
                  <a:cubicBezTo>
                    <a:pt x="15329" y="0"/>
                    <a:pt x="15329" y="1751"/>
                    <a:pt x="15329" y="2335"/>
                  </a:cubicBezTo>
                  <a:cubicBezTo>
                    <a:pt x="14632" y="2335"/>
                    <a:pt x="13239" y="2335"/>
                    <a:pt x="13239" y="2335"/>
                  </a:cubicBezTo>
                  <a:cubicBezTo>
                    <a:pt x="11845" y="2335"/>
                    <a:pt x="11148" y="2335"/>
                    <a:pt x="9755" y="2335"/>
                  </a:cubicBezTo>
                  <a:cubicBezTo>
                    <a:pt x="9058" y="2335"/>
                    <a:pt x="9058" y="1751"/>
                    <a:pt x="9058" y="2335"/>
                  </a:cubicBezTo>
                  <a:cubicBezTo>
                    <a:pt x="9058" y="3503"/>
                    <a:pt x="9058" y="4670"/>
                    <a:pt x="9058" y="5254"/>
                  </a:cubicBezTo>
                  <a:cubicBezTo>
                    <a:pt x="9058" y="6422"/>
                    <a:pt x="9058" y="6422"/>
                    <a:pt x="8361" y="7005"/>
                  </a:cubicBezTo>
                  <a:cubicBezTo>
                    <a:pt x="7665" y="7005"/>
                    <a:pt x="6968" y="7005"/>
                    <a:pt x="6968" y="7589"/>
                  </a:cubicBezTo>
                  <a:cubicBezTo>
                    <a:pt x="6968" y="8757"/>
                    <a:pt x="6968" y="9341"/>
                    <a:pt x="6968" y="10508"/>
                  </a:cubicBezTo>
                  <a:cubicBezTo>
                    <a:pt x="5574" y="10508"/>
                    <a:pt x="4181" y="10508"/>
                    <a:pt x="2787" y="10508"/>
                  </a:cubicBezTo>
                  <a:cubicBezTo>
                    <a:pt x="2090" y="10508"/>
                    <a:pt x="697" y="9924"/>
                    <a:pt x="0" y="10508"/>
                  </a:cubicBezTo>
                  <a:cubicBezTo>
                    <a:pt x="0" y="10508"/>
                    <a:pt x="0" y="9924"/>
                    <a:pt x="0" y="10508"/>
                  </a:cubicBezTo>
                  <a:cubicBezTo>
                    <a:pt x="0" y="10508"/>
                    <a:pt x="0" y="11092"/>
                    <a:pt x="0" y="11092"/>
                  </a:cubicBezTo>
                  <a:cubicBezTo>
                    <a:pt x="0" y="9924"/>
                    <a:pt x="0" y="11092"/>
                    <a:pt x="697" y="11676"/>
                  </a:cubicBezTo>
                  <a:cubicBezTo>
                    <a:pt x="697" y="11676"/>
                    <a:pt x="697" y="11092"/>
                    <a:pt x="697" y="11092"/>
                  </a:cubicBezTo>
                  <a:cubicBezTo>
                    <a:pt x="1394" y="11676"/>
                    <a:pt x="697" y="12843"/>
                    <a:pt x="697" y="13427"/>
                  </a:cubicBezTo>
                  <a:cubicBezTo>
                    <a:pt x="697" y="13427"/>
                    <a:pt x="697" y="13427"/>
                    <a:pt x="697" y="13427"/>
                  </a:cubicBezTo>
                  <a:cubicBezTo>
                    <a:pt x="697" y="13427"/>
                    <a:pt x="697" y="14011"/>
                    <a:pt x="697" y="14011"/>
                  </a:cubicBezTo>
                  <a:cubicBezTo>
                    <a:pt x="1394" y="14595"/>
                    <a:pt x="1394" y="15178"/>
                    <a:pt x="1394" y="15762"/>
                  </a:cubicBezTo>
                  <a:cubicBezTo>
                    <a:pt x="1394" y="16930"/>
                    <a:pt x="697" y="18681"/>
                    <a:pt x="0" y="19849"/>
                  </a:cubicBezTo>
                  <a:cubicBezTo>
                    <a:pt x="697" y="19265"/>
                    <a:pt x="697" y="18681"/>
                    <a:pt x="697" y="18681"/>
                  </a:cubicBezTo>
                  <a:cubicBezTo>
                    <a:pt x="1394" y="18681"/>
                    <a:pt x="2787" y="18681"/>
                    <a:pt x="2787" y="18097"/>
                  </a:cubicBezTo>
                  <a:cubicBezTo>
                    <a:pt x="3484" y="18097"/>
                    <a:pt x="4181" y="18097"/>
                    <a:pt x="4181" y="18681"/>
                  </a:cubicBezTo>
                  <a:cubicBezTo>
                    <a:pt x="4877" y="18681"/>
                    <a:pt x="4877" y="19265"/>
                    <a:pt x="4877" y="19265"/>
                  </a:cubicBezTo>
                  <a:cubicBezTo>
                    <a:pt x="4877" y="19265"/>
                    <a:pt x="4877" y="19265"/>
                    <a:pt x="5574" y="19265"/>
                  </a:cubicBezTo>
                  <a:cubicBezTo>
                    <a:pt x="5574" y="19265"/>
                    <a:pt x="5574" y="19265"/>
                    <a:pt x="5574" y="19265"/>
                  </a:cubicBezTo>
                  <a:cubicBezTo>
                    <a:pt x="6271" y="19265"/>
                    <a:pt x="6271" y="19849"/>
                    <a:pt x="6271" y="20432"/>
                  </a:cubicBezTo>
                  <a:cubicBezTo>
                    <a:pt x="6271" y="20432"/>
                    <a:pt x="6271" y="20432"/>
                    <a:pt x="6271" y="20432"/>
                  </a:cubicBezTo>
                  <a:cubicBezTo>
                    <a:pt x="6271" y="20432"/>
                    <a:pt x="6968" y="20432"/>
                    <a:pt x="6968" y="21016"/>
                  </a:cubicBezTo>
                  <a:cubicBezTo>
                    <a:pt x="6968" y="21016"/>
                    <a:pt x="7665" y="21600"/>
                    <a:pt x="8361" y="21600"/>
                  </a:cubicBezTo>
                  <a:cubicBezTo>
                    <a:pt x="9058" y="21600"/>
                    <a:pt x="8361" y="19849"/>
                    <a:pt x="9058" y="19849"/>
                  </a:cubicBezTo>
                  <a:cubicBezTo>
                    <a:pt x="9755" y="20432"/>
                    <a:pt x="9755" y="21016"/>
                    <a:pt x="10452" y="21016"/>
                  </a:cubicBezTo>
                  <a:cubicBezTo>
                    <a:pt x="10452" y="21016"/>
                    <a:pt x="10452" y="20432"/>
                    <a:pt x="11148" y="20432"/>
                  </a:cubicBezTo>
                  <a:cubicBezTo>
                    <a:pt x="11845" y="20432"/>
                    <a:pt x="12542" y="21016"/>
                    <a:pt x="13239" y="19849"/>
                  </a:cubicBezTo>
                  <a:cubicBezTo>
                    <a:pt x="13239" y="20432"/>
                    <a:pt x="14632" y="20432"/>
                    <a:pt x="14632" y="20432"/>
                  </a:cubicBezTo>
                  <a:cubicBezTo>
                    <a:pt x="16026" y="20432"/>
                    <a:pt x="17419" y="20432"/>
                    <a:pt x="18813" y="20432"/>
                  </a:cubicBezTo>
                  <a:cubicBezTo>
                    <a:pt x="18813" y="20432"/>
                    <a:pt x="19510" y="20432"/>
                    <a:pt x="20206" y="20432"/>
                  </a:cubicBezTo>
                  <a:cubicBezTo>
                    <a:pt x="20206" y="20432"/>
                    <a:pt x="20206" y="20432"/>
                    <a:pt x="20206" y="19849"/>
                  </a:cubicBezTo>
                  <a:cubicBezTo>
                    <a:pt x="20206" y="19849"/>
                    <a:pt x="20206" y="19265"/>
                    <a:pt x="20206" y="19265"/>
                  </a:cubicBezTo>
                  <a:cubicBezTo>
                    <a:pt x="20206" y="18681"/>
                    <a:pt x="20206" y="18681"/>
                    <a:pt x="20206" y="18681"/>
                  </a:cubicBezTo>
                  <a:cubicBezTo>
                    <a:pt x="19510" y="18097"/>
                    <a:pt x="20206" y="17514"/>
                    <a:pt x="20206" y="16930"/>
                  </a:cubicBezTo>
                  <a:cubicBezTo>
                    <a:pt x="19510" y="16346"/>
                    <a:pt x="19510" y="15178"/>
                    <a:pt x="19510" y="14595"/>
                  </a:cubicBezTo>
                  <a:cubicBezTo>
                    <a:pt x="19510" y="12259"/>
                    <a:pt x="19510" y="9924"/>
                    <a:pt x="18813" y="8173"/>
                  </a:cubicBezTo>
                  <a:cubicBezTo>
                    <a:pt x="18813" y="6422"/>
                    <a:pt x="18813" y="5254"/>
                    <a:pt x="18813" y="4086"/>
                  </a:cubicBezTo>
                  <a:cubicBezTo>
                    <a:pt x="18813" y="4086"/>
                    <a:pt x="19510" y="4086"/>
                    <a:pt x="20206" y="4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4" name="Shape">
              <a:extLst>
                <a:ext uri="{FF2B5EF4-FFF2-40B4-BE49-F238E27FC236}">
                  <a16:creationId xmlns:a16="http://schemas.microsoft.com/office/drawing/2014/main" id="{BB3CC18B-AA46-4A13-A71D-BEDD8EC98484}"/>
                </a:ext>
              </a:extLst>
            </p:cNvPr>
            <p:cNvSpPr/>
            <p:nvPr/>
          </p:nvSpPr>
          <p:spPr>
            <a:xfrm>
              <a:off x="2835237" y="2476498"/>
              <a:ext cx="294655" cy="268500"/>
            </a:xfrm>
            <a:custGeom>
              <a:avLst/>
              <a:gdLst/>
              <a:ahLst/>
              <a:cxnLst>
                <a:cxn ang="0">
                  <a:pos x="wd2" y="hd2"/>
                </a:cxn>
                <a:cxn ang="5400000">
                  <a:pos x="wd2" y="hd2"/>
                </a:cxn>
                <a:cxn ang="10800000">
                  <a:pos x="wd2" y="hd2"/>
                </a:cxn>
                <a:cxn ang="16200000">
                  <a:pos x="wd2" y="hd2"/>
                </a:cxn>
              </a:cxnLst>
              <a:rect l="0" t="0" r="r" b="b"/>
              <a:pathLst>
                <a:path w="21327" h="21333" extrusionOk="0">
                  <a:moveTo>
                    <a:pt x="21109" y="8373"/>
                  </a:moveTo>
                  <a:cubicBezTo>
                    <a:pt x="20618" y="8373"/>
                    <a:pt x="20127" y="8853"/>
                    <a:pt x="20127" y="8373"/>
                  </a:cubicBezTo>
                  <a:cubicBezTo>
                    <a:pt x="19636" y="8373"/>
                    <a:pt x="20127" y="8373"/>
                    <a:pt x="20127" y="7893"/>
                  </a:cubicBezTo>
                  <a:cubicBezTo>
                    <a:pt x="20127" y="7413"/>
                    <a:pt x="19636" y="7413"/>
                    <a:pt x="19145" y="6933"/>
                  </a:cubicBezTo>
                  <a:cubicBezTo>
                    <a:pt x="18655" y="6933"/>
                    <a:pt x="18655" y="6933"/>
                    <a:pt x="18655" y="6933"/>
                  </a:cubicBezTo>
                  <a:cubicBezTo>
                    <a:pt x="18655" y="6933"/>
                    <a:pt x="18164" y="6933"/>
                    <a:pt x="18164" y="6453"/>
                  </a:cubicBezTo>
                  <a:cubicBezTo>
                    <a:pt x="18164" y="6453"/>
                    <a:pt x="18164" y="6453"/>
                    <a:pt x="18164" y="6453"/>
                  </a:cubicBezTo>
                  <a:cubicBezTo>
                    <a:pt x="17673" y="6453"/>
                    <a:pt x="17673" y="5973"/>
                    <a:pt x="17673" y="5973"/>
                  </a:cubicBezTo>
                  <a:cubicBezTo>
                    <a:pt x="17182" y="5973"/>
                    <a:pt x="17673" y="5493"/>
                    <a:pt x="17182" y="5493"/>
                  </a:cubicBezTo>
                  <a:cubicBezTo>
                    <a:pt x="17182" y="5493"/>
                    <a:pt x="16691" y="5013"/>
                    <a:pt x="16200" y="5013"/>
                  </a:cubicBezTo>
                  <a:cubicBezTo>
                    <a:pt x="15709" y="4533"/>
                    <a:pt x="15218" y="4053"/>
                    <a:pt x="14727" y="3573"/>
                  </a:cubicBezTo>
                  <a:cubicBezTo>
                    <a:pt x="13255" y="2613"/>
                    <a:pt x="11782" y="1653"/>
                    <a:pt x="10800" y="693"/>
                  </a:cubicBezTo>
                  <a:cubicBezTo>
                    <a:pt x="10309" y="213"/>
                    <a:pt x="10309" y="213"/>
                    <a:pt x="9818" y="213"/>
                  </a:cubicBezTo>
                  <a:cubicBezTo>
                    <a:pt x="9327" y="-267"/>
                    <a:pt x="8345" y="213"/>
                    <a:pt x="7855" y="213"/>
                  </a:cubicBezTo>
                  <a:cubicBezTo>
                    <a:pt x="7855" y="2613"/>
                    <a:pt x="8345" y="5493"/>
                    <a:pt x="8345" y="8373"/>
                  </a:cubicBezTo>
                  <a:cubicBezTo>
                    <a:pt x="8345" y="9333"/>
                    <a:pt x="8345" y="10773"/>
                    <a:pt x="8836" y="11733"/>
                  </a:cubicBezTo>
                  <a:cubicBezTo>
                    <a:pt x="8836" y="12213"/>
                    <a:pt x="8836" y="12213"/>
                    <a:pt x="8836" y="12693"/>
                  </a:cubicBezTo>
                  <a:cubicBezTo>
                    <a:pt x="8836" y="13653"/>
                    <a:pt x="8836" y="13653"/>
                    <a:pt x="8345" y="13653"/>
                  </a:cubicBezTo>
                  <a:cubicBezTo>
                    <a:pt x="7364" y="13653"/>
                    <a:pt x="6382" y="13653"/>
                    <a:pt x="5400" y="13653"/>
                  </a:cubicBezTo>
                  <a:cubicBezTo>
                    <a:pt x="4909" y="13653"/>
                    <a:pt x="3927" y="13653"/>
                    <a:pt x="3927" y="13173"/>
                  </a:cubicBezTo>
                  <a:cubicBezTo>
                    <a:pt x="3436" y="13653"/>
                    <a:pt x="3436" y="13653"/>
                    <a:pt x="2945" y="13653"/>
                  </a:cubicBezTo>
                  <a:cubicBezTo>
                    <a:pt x="2455" y="13653"/>
                    <a:pt x="2455" y="13653"/>
                    <a:pt x="1964" y="13653"/>
                  </a:cubicBezTo>
                  <a:cubicBezTo>
                    <a:pt x="1964" y="13653"/>
                    <a:pt x="1964" y="14133"/>
                    <a:pt x="1964" y="14133"/>
                  </a:cubicBezTo>
                  <a:cubicBezTo>
                    <a:pt x="1473" y="14133"/>
                    <a:pt x="1473" y="13173"/>
                    <a:pt x="982" y="13653"/>
                  </a:cubicBezTo>
                  <a:cubicBezTo>
                    <a:pt x="491" y="13653"/>
                    <a:pt x="491" y="15093"/>
                    <a:pt x="0" y="14613"/>
                  </a:cubicBezTo>
                  <a:cubicBezTo>
                    <a:pt x="491" y="14613"/>
                    <a:pt x="0" y="15093"/>
                    <a:pt x="0" y="15093"/>
                  </a:cubicBezTo>
                  <a:cubicBezTo>
                    <a:pt x="491" y="15573"/>
                    <a:pt x="491" y="15573"/>
                    <a:pt x="491" y="15573"/>
                  </a:cubicBezTo>
                  <a:cubicBezTo>
                    <a:pt x="491" y="16053"/>
                    <a:pt x="491" y="16053"/>
                    <a:pt x="491" y="16053"/>
                  </a:cubicBezTo>
                  <a:cubicBezTo>
                    <a:pt x="491" y="16533"/>
                    <a:pt x="491" y="16533"/>
                    <a:pt x="491" y="16533"/>
                  </a:cubicBezTo>
                  <a:cubicBezTo>
                    <a:pt x="982" y="16533"/>
                    <a:pt x="982" y="16533"/>
                    <a:pt x="982" y="17013"/>
                  </a:cubicBezTo>
                  <a:cubicBezTo>
                    <a:pt x="1473" y="17493"/>
                    <a:pt x="982" y="17493"/>
                    <a:pt x="982" y="17973"/>
                  </a:cubicBezTo>
                  <a:cubicBezTo>
                    <a:pt x="982" y="17973"/>
                    <a:pt x="982" y="18453"/>
                    <a:pt x="982" y="18453"/>
                  </a:cubicBezTo>
                  <a:cubicBezTo>
                    <a:pt x="1473" y="18933"/>
                    <a:pt x="1473" y="18453"/>
                    <a:pt x="1473" y="18453"/>
                  </a:cubicBezTo>
                  <a:cubicBezTo>
                    <a:pt x="1964" y="18453"/>
                    <a:pt x="1964" y="18933"/>
                    <a:pt x="1964" y="18933"/>
                  </a:cubicBezTo>
                  <a:cubicBezTo>
                    <a:pt x="1964" y="18933"/>
                    <a:pt x="2455" y="18453"/>
                    <a:pt x="2455" y="18453"/>
                  </a:cubicBezTo>
                  <a:cubicBezTo>
                    <a:pt x="2945" y="18453"/>
                    <a:pt x="2945" y="18453"/>
                    <a:pt x="3436" y="18453"/>
                  </a:cubicBezTo>
                  <a:cubicBezTo>
                    <a:pt x="3436" y="18453"/>
                    <a:pt x="3927" y="17973"/>
                    <a:pt x="3927" y="17973"/>
                  </a:cubicBezTo>
                  <a:cubicBezTo>
                    <a:pt x="3927" y="17973"/>
                    <a:pt x="3436" y="17973"/>
                    <a:pt x="3927" y="17973"/>
                  </a:cubicBezTo>
                  <a:cubicBezTo>
                    <a:pt x="4418" y="17973"/>
                    <a:pt x="4418" y="18453"/>
                    <a:pt x="4418" y="18453"/>
                  </a:cubicBezTo>
                  <a:cubicBezTo>
                    <a:pt x="4418" y="18933"/>
                    <a:pt x="4418" y="18933"/>
                    <a:pt x="4418" y="18933"/>
                  </a:cubicBezTo>
                  <a:cubicBezTo>
                    <a:pt x="4418" y="19413"/>
                    <a:pt x="4909" y="19413"/>
                    <a:pt x="4909" y="19413"/>
                  </a:cubicBezTo>
                  <a:cubicBezTo>
                    <a:pt x="4909" y="19893"/>
                    <a:pt x="4909" y="19413"/>
                    <a:pt x="4909" y="19893"/>
                  </a:cubicBezTo>
                  <a:cubicBezTo>
                    <a:pt x="4909" y="20373"/>
                    <a:pt x="4909" y="19893"/>
                    <a:pt x="4909" y="19893"/>
                  </a:cubicBezTo>
                  <a:cubicBezTo>
                    <a:pt x="5400" y="20373"/>
                    <a:pt x="4909" y="20373"/>
                    <a:pt x="5400" y="20853"/>
                  </a:cubicBezTo>
                  <a:cubicBezTo>
                    <a:pt x="5400" y="20853"/>
                    <a:pt x="5400" y="20853"/>
                    <a:pt x="5400" y="21333"/>
                  </a:cubicBezTo>
                  <a:cubicBezTo>
                    <a:pt x="5891" y="21333"/>
                    <a:pt x="5891" y="20853"/>
                    <a:pt x="5891" y="20853"/>
                  </a:cubicBezTo>
                  <a:cubicBezTo>
                    <a:pt x="6382" y="20853"/>
                    <a:pt x="6382" y="21333"/>
                    <a:pt x="6873" y="21333"/>
                  </a:cubicBezTo>
                  <a:cubicBezTo>
                    <a:pt x="6873" y="21333"/>
                    <a:pt x="6382" y="21333"/>
                    <a:pt x="6873" y="20853"/>
                  </a:cubicBezTo>
                  <a:cubicBezTo>
                    <a:pt x="7364" y="20853"/>
                    <a:pt x="7364" y="20853"/>
                    <a:pt x="7364" y="20373"/>
                  </a:cubicBezTo>
                  <a:cubicBezTo>
                    <a:pt x="7364" y="20853"/>
                    <a:pt x="7364" y="20373"/>
                    <a:pt x="7364" y="20373"/>
                  </a:cubicBezTo>
                  <a:cubicBezTo>
                    <a:pt x="7855" y="20373"/>
                    <a:pt x="7855" y="20373"/>
                    <a:pt x="7855" y="20373"/>
                  </a:cubicBezTo>
                  <a:cubicBezTo>
                    <a:pt x="7855" y="20853"/>
                    <a:pt x="7855" y="20853"/>
                    <a:pt x="7855" y="20853"/>
                  </a:cubicBezTo>
                  <a:cubicBezTo>
                    <a:pt x="7855" y="21333"/>
                    <a:pt x="8345" y="20853"/>
                    <a:pt x="8836" y="20853"/>
                  </a:cubicBezTo>
                  <a:cubicBezTo>
                    <a:pt x="8836" y="20373"/>
                    <a:pt x="8836" y="20373"/>
                    <a:pt x="8836" y="19893"/>
                  </a:cubicBezTo>
                  <a:cubicBezTo>
                    <a:pt x="8836" y="19893"/>
                    <a:pt x="8836" y="19413"/>
                    <a:pt x="8836" y="19413"/>
                  </a:cubicBezTo>
                  <a:cubicBezTo>
                    <a:pt x="8836" y="19413"/>
                    <a:pt x="8836" y="18933"/>
                    <a:pt x="8836" y="18933"/>
                  </a:cubicBezTo>
                  <a:cubicBezTo>
                    <a:pt x="9327" y="18453"/>
                    <a:pt x="10800" y="18453"/>
                    <a:pt x="9818" y="17493"/>
                  </a:cubicBezTo>
                  <a:cubicBezTo>
                    <a:pt x="10800" y="17493"/>
                    <a:pt x="10309" y="17013"/>
                    <a:pt x="10309" y="17013"/>
                  </a:cubicBezTo>
                  <a:cubicBezTo>
                    <a:pt x="10800" y="16533"/>
                    <a:pt x="10800" y="17013"/>
                    <a:pt x="11291" y="17013"/>
                  </a:cubicBezTo>
                  <a:cubicBezTo>
                    <a:pt x="11782" y="17013"/>
                    <a:pt x="11291" y="16533"/>
                    <a:pt x="11782" y="16533"/>
                  </a:cubicBezTo>
                  <a:cubicBezTo>
                    <a:pt x="11782" y="16053"/>
                    <a:pt x="11782" y="16053"/>
                    <a:pt x="11782" y="16053"/>
                  </a:cubicBezTo>
                  <a:cubicBezTo>
                    <a:pt x="12273" y="16053"/>
                    <a:pt x="12273" y="16053"/>
                    <a:pt x="12273" y="15573"/>
                  </a:cubicBezTo>
                  <a:cubicBezTo>
                    <a:pt x="12764" y="15093"/>
                    <a:pt x="12764" y="15573"/>
                    <a:pt x="13255" y="15573"/>
                  </a:cubicBezTo>
                  <a:cubicBezTo>
                    <a:pt x="13255" y="15573"/>
                    <a:pt x="13255" y="15093"/>
                    <a:pt x="13255" y="15093"/>
                  </a:cubicBezTo>
                  <a:cubicBezTo>
                    <a:pt x="13255" y="15093"/>
                    <a:pt x="13745" y="14613"/>
                    <a:pt x="14236" y="14613"/>
                  </a:cubicBezTo>
                  <a:cubicBezTo>
                    <a:pt x="14727" y="14133"/>
                    <a:pt x="15218" y="14133"/>
                    <a:pt x="16200" y="14613"/>
                  </a:cubicBezTo>
                  <a:cubicBezTo>
                    <a:pt x="16200" y="14133"/>
                    <a:pt x="16691" y="14613"/>
                    <a:pt x="17182" y="14133"/>
                  </a:cubicBezTo>
                  <a:cubicBezTo>
                    <a:pt x="17182" y="14133"/>
                    <a:pt x="17182" y="14133"/>
                    <a:pt x="17673" y="14133"/>
                  </a:cubicBezTo>
                  <a:cubicBezTo>
                    <a:pt x="17673" y="13653"/>
                    <a:pt x="17673" y="14133"/>
                    <a:pt x="18164" y="14133"/>
                  </a:cubicBezTo>
                  <a:cubicBezTo>
                    <a:pt x="18655" y="13653"/>
                    <a:pt x="19636" y="13653"/>
                    <a:pt x="20127" y="13653"/>
                  </a:cubicBezTo>
                  <a:cubicBezTo>
                    <a:pt x="20127" y="13653"/>
                    <a:pt x="20618" y="13653"/>
                    <a:pt x="20618" y="13173"/>
                  </a:cubicBezTo>
                  <a:cubicBezTo>
                    <a:pt x="20618" y="13173"/>
                    <a:pt x="20618" y="13173"/>
                    <a:pt x="21109" y="12693"/>
                  </a:cubicBezTo>
                  <a:cubicBezTo>
                    <a:pt x="21109" y="12213"/>
                    <a:pt x="21109" y="11733"/>
                    <a:pt x="21109" y="11253"/>
                  </a:cubicBezTo>
                  <a:cubicBezTo>
                    <a:pt x="21600" y="10293"/>
                    <a:pt x="21109" y="9333"/>
                    <a:pt x="21109" y="8373"/>
                  </a:cubicBezTo>
                  <a:cubicBezTo>
                    <a:pt x="21109" y="8373"/>
                    <a:pt x="21109" y="8373"/>
                    <a:pt x="21109" y="83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5" name="Shape">
              <a:extLst>
                <a:ext uri="{FF2B5EF4-FFF2-40B4-BE49-F238E27FC236}">
                  <a16:creationId xmlns:a16="http://schemas.microsoft.com/office/drawing/2014/main" id="{C8259A20-A2EA-4822-B8B7-3D80B9CBED22}"/>
                </a:ext>
              </a:extLst>
            </p:cNvPr>
            <p:cNvSpPr/>
            <p:nvPr/>
          </p:nvSpPr>
          <p:spPr>
            <a:xfrm>
              <a:off x="4833012" y="2799685"/>
              <a:ext cx="338687" cy="111211"/>
            </a:xfrm>
            <a:custGeom>
              <a:avLst/>
              <a:gdLst/>
              <a:ahLst/>
              <a:cxnLst>
                <a:cxn ang="0">
                  <a:pos x="wd2" y="hd2"/>
                </a:cxn>
                <a:cxn ang="5400000">
                  <a:pos x="wd2" y="hd2"/>
                </a:cxn>
                <a:cxn ang="10800000">
                  <a:pos x="wd2" y="hd2"/>
                </a:cxn>
                <a:cxn ang="16200000">
                  <a:pos x="wd2" y="hd2"/>
                </a:cxn>
              </a:cxnLst>
              <a:rect l="0" t="0" r="r" b="b"/>
              <a:pathLst>
                <a:path w="21600" h="19920" extrusionOk="0">
                  <a:moveTo>
                    <a:pt x="1296" y="12960"/>
                  </a:moveTo>
                  <a:cubicBezTo>
                    <a:pt x="1296" y="12960"/>
                    <a:pt x="1296" y="12960"/>
                    <a:pt x="1296" y="12960"/>
                  </a:cubicBezTo>
                  <a:cubicBezTo>
                    <a:pt x="1296" y="12960"/>
                    <a:pt x="1296" y="12960"/>
                    <a:pt x="1296" y="12960"/>
                  </a:cubicBezTo>
                  <a:close/>
                  <a:moveTo>
                    <a:pt x="19872" y="8640"/>
                  </a:moveTo>
                  <a:cubicBezTo>
                    <a:pt x="19872" y="8640"/>
                    <a:pt x="19872" y="8640"/>
                    <a:pt x="19872" y="9720"/>
                  </a:cubicBezTo>
                  <a:cubicBezTo>
                    <a:pt x="19872" y="9720"/>
                    <a:pt x="20304" y="9720"/>
                    <a:pt x="20304" y="9720"/>
                  </a:cubicBezTo>
                  <a:cubicBezTo>
                    <a:pt x="20304" y="8640"/>
                    <a:pt x="19872" y="8640"/>
                    <a:pt x="19872" y="8640"/>
                  </a:cubicBezTo>
                  <a:close/>
                  <a:moveTo>
                    <a:pt x="4320" y="15120"/>
                  </a:moveTo>
                  <a:cubicBezTo>
                    <a:pt x="4320" y="14040"/>
                    <a:pt x="3888" y="14040"/>
                    <a:pt x="3888" y="12960"/>
                  </a:cubicBezTo>
                  <a:cubicBezTo>
                    <a:pt x="3888" y="11880"/>
                    <a:pt x="3888" y="9720"/>
                    <a:pt x="3888" y="7560"/>
                  </a:cubicBezTo>
                  <a:cubicBezTo>
                    <a:pt x="3888" y="6480"/>
                    <a:pt x="3456" y="6480"/>
                    <a:pt x="3456" y="5400"/>
                  </a:cubicBezTo>
                  <a:cubicBezTo>
                    <a:pt x="3024" y="4320"/>
                    <a:pt x="2592" y="3240"/>
                    <a:pt x="2160" y="2160"/>
                  </a:cubicBezTo>
                  <a:cubicBezTo>
                    <a:pt x="2160" y="3240"/>
                    <a:pt x="2160" y="4320"/>
                    <a:pt x="1728" y="4320"/>
                  </a:cubicBezTo>
                  <a:cubicBezTo>
                    <a:pt x="1728" y="4320"/>
                    <a:pt x="1728" y="3240"/>
                    <a:pt x="1728" y="3240"/>
                  </a:cubicBezTo>
                  <a:cubicBezTo>
                    <a:pt x="1296" y="3240"/>
                    <a:pt x="864" y="5400"/>
                    <a:pt x="864" y="4320"/>
                  </a:cubicBezTo>
                  <a:cubicBezTo>
                    <a:pt x="864" y="3240"/>
                    <a:pt x="864" y="3240"/>
                    <a:pt x="864" y="2160"/>
                  </a:cubicBezTo>
                  <a:cubicBezTo>
                    <a:pt x="864" y="2160"/>
                    <a:pt x="864" y="2160"/>
                    <a:pt x="864" y="2160"/>
                  </a:cubicBezTo>
                  <a:cubicBezTo>
                    <a:pt x="864" y="2160"/>
                    <a:pt x="864" y="2160"/>
                    <a:pt x="432" y="2160"/>
                  </a:cubicBezTo>
                  <a:cubicBezTo>
                    <a:pt x="432" y="2160"/>
                    <a:pt x="432" y="2160"/>
                    <a:pt x="0" y="2160"/>
                  </a:cubicBezTo>
                  <a:cubicBezTo>
                    <a:pt x="0" y="1080"/>
                    <a:pt x="0" y="1080"/>
                    <a:pt x="0" y="2160"/>
                  </a:cubicBezTo>
                  <a:cubicBezTo>
                    <a:pt x="0" y="3240"/>
                    <a:pt x="0" y="4320"/>
                    <a:pt x="432" y="5400"/>
                  </a:cubicBezTo>
                  <a:cubicBezTo>
                    <a:pt x="432" y="7560"/>
                    <a:pt x="432" y="8640"/>
                    <a:pt x="864" y="9720"/>
                  </a:cubicBezTo>
                  <a:cubicBezTo>
                    <a:pt x="864" y="9720"/>
                    <a:pt x="864" y="9720"/>
                    <a:pt x="864" y="10800"/>
                  </a:cubicBezTo>
                  <a:cubicBezTo>
                    <a:pt x="864" y="10800"/>
                    <a:pt x="1296" y="11880"/>
                    <a:pt x="1296" y="11880"/>
                  </a:cubicBezTo>
                  <a:cubicBezTo>
                    <a:pt x="1296" y="12960"/>
                    <a:pt x="1296" y="12960"/>
                    <a:pt x="1296" y="12960"/>
                  </a:cubicBezTo>
                  <a:cubicBezTo>
                    <a:pt x="1728" y="14040"/>
                    <a:pt x="1728" y="14040"/>
                    <a:pt x="2160" y="14040"/>
                  </a:cubicBezTo>
                  <a:cubicBezTo>
                    <a:pt x="2592" y="15120"/>
                    <a:pt x="3024" y="16200"/>
                    <a:pt x="3888" y="17280"/>
                  </a:cubicBezTo>
                  <a:cubicBezTo>
                    <a:pt x="3888" y="18360"/>
                    <a:pt x="3888" y="18360"/>
                    <a:pt x="3888" y="18360"/>
                  </a:cubicBezTo>
                  <a:cubicBezTo>
                    <a:pt x="4320" y="18360"/>
                    <a:pt x="4320" y="18360"/>
                    <a:pt x="4320" y="18360"/>
                  </a:cubicBezTo>
                  <a:cubicBezTo>
                    <a:pt x="4320" y="18360"/>
                    <a:pt x="4320" y="17280"/>
                    <a:pt x="4320" y="17280"/>
                  </a:cubicBezTo>
                  <a:cubicBezTo>
                    <a:pt x="4752" y="17280"/>
                    <a:pt x="4752" y="18360"/>
                    <a:pt x="4752" y="18360"/>
                  </a:cubicBezTo>
                  <a:cubicBezTo>
                    <a:pt x="4752" y="17280"/>
                    <a:pt x="4320" y="16200"/>
                    <a:pt x="4320" y="15120"/>
                  </a:cubicBezTo>
                  <a:close/>
                  <a:moveTo>
                    <a:pt x="21600" y="5400"/>
                  </a:moveTo>
                  <a:cubicBezTo>
                    <a:pt x="21600" y="5400"/>
                    <a:pt x="21168" y="5400"/>
                    <a:pt x="21168" y="5400"/>
                  </a:cubicBezTo>
                  <a:cubicBezTo>
                    <a:pt x="21168" y="4320"/>
                    <a:pt x="20736" y="4320"/>
                    <a:pt x="20736" y="4320"/>
                  </a:cubicBezTo>
                  <a:cubicBezTo>
                    <a:pt x="20736" y="4320"/>
                    <a:pt x="19872" y="4320"/>
                    <a:pt x="20304" y="4320"/>
                  </a:cubicBezTo>
                  <a:cubicBezTo>
                    <a:pt x="20304" y="3240"/>
                    <a:pt x="20304" y="3240"/>
                    <a:pt x="20304" y="3240"/>
                  </a:cubicBezTo>
                  <a:cubicBezTo>
                    <a:pt x="19872" y="3240"/>
                    <a:pt x="19872" y="3240"/>
                    <a:pt x="19440" y="3240"/>
                  </a:cubicBezTo>
                  <a:cubicBezTo>
                    <a:pt x="19872" y="3240"/>
                    <a:pt x="19872" y="3240"/>
                    <a:pt x="19872" y="2160"/>
                  </a:cubicBezTo>
                  <a:cubicBezTo>
                    <a:pt x="19872" y="2160"/>
                    <a:pt x="19440" y="2160"/>
                    <a:pt x="19440" y="1080"/>
                  </a:cubicBezTo>
                  <a:cubicBezTo>
                    <a:pt x="19440" y="1080"/>
                    <a:pt x="19440" y="0"/>
                    <a:pt x="19008" y="0"/>
                  </a:cubicBezTo>
                  <a:cubicBezTo>
                    <a:pt x="19008" y="0"/>
                    <a:pt x="19008" y="1080"/>
                    <a:pt x="18576" y="1080"/>
                  </a:cubicBezTo>
                  <a:cubicBezTo>
                    <a:pt x="19008" y="-1080"/>
                    <a:pt x="18576" y="1080"/>
                    <a:pt x="18576" y="2160"/>
                  </a:cubicBezTo>
                  <a:cubicBezTo>
                    <a:pt x="18144" y="2160"/>
                    <a:pt x="17712" y="5400"/>
                    <a:pt x="17712" y="4320"/>
                  </a:cubicBezTo>
                  <a:cubicBezTo>
                    <a:pt x="17280" y="5400"/>
                    <a:pt x="17280" y="5400"/>
                    <a:pt x="17280" y="6480"/>
                  </a:cubicBezTo>
                  <a:cubicBezTo>
                    <a:pt x="17280" y="6480"/>
                    <a:pt x="17280" y="6480"/>
                    <a:pt x="16848" y="6480"/>
                  </a:cubicBezTo>
                  <a:cubicBezTo>
                    <a:pt x="16848" y="7560"/>
                    <a:pt x="17280" y="8640"/>
                    <a:pt x="17280" y="8640"/>
                  </a:cubicBezTo>
                  <a:cubicBezTo>
                    <a:pt x="16848" y="8640"/>
                    <a:pt x="16848" y="7560"/>
                    <a:pt x="16848" y="6480"/>
                  </a:cubicBezTo>
                  <a:cubicBezTo>
                    <a:pt x="16416" y="7560"/>
                    <a:pt x="16848" y="7560"/>
                    <a:pt x="16848" y="8640"/>
                  </a:cubicBezTo>
                  <a:cubicBezTo>
                    <a:pt x="16848" y="8640"/>
                    <a:pt x="16416" y="9720"/>
                    <a:pt x="16416" y="9720"/>
                  </a:cubicBezTo>
                  <a:cubicBezTo>
                    <a:pt x="16416" y="9720"/>
                    <a:pt x="15984" y="8640"/>
                    <a:pt x="15984" y="8640"/>
                  </a:cubicBezTo>
                  <a:cubicBezTo>
                    <a:pt x="15552" y="7560"/>
                    <a:pt x="15984" y="8640"/>
                    <a:pt x="15552" y="8640"/>
                  </a:cubicBezTo>
                  <a:cubicBezTo>
                    <a:pt x="15552" y="10800"/>
                    <a:pt x="14688" y="11880"/>
                    <a:pt x="14256" y="12960"/>
                  </a:cubicBezTo>
                  <a:cubicBezTo>
                    <a:pt x="13824" y="12960"/>
                    <a:pt x="13392" y="12960"/>
                    <a:pt x="12960" y="14040"/>
                  </a:cubicBezTo>
                  <a:cubicBezTo>
                    <a:pt x="12960" y="14040"/>
                    <a:pt x="12960" y="15120"/>
                    <a:pt x="12528" y="15120"/>
                  </a:cubicBezTo>
                  <a:cubicBezTo>
                    <a:pt x="12528" y="15120"/>
                    <a:pt x="12960" y="16200"/>
                    <a:pt x="12528" y="17280"/>
                  </a:cubicBezTo>
                  <a:cubicBezTo>
                    <a:pt x="12528" y="17280"/>
                    <a:pt x="12528" y="18360"/>
                    <a:pt x="12528" y="18360"/>
                  </a:cubicBezTo>
                  <a:cubicBezTo>
                    <a:pt x="12528" y="18360"/>
                    <a:pt x="12096" y="17280"/>
                    <a:pt x="11664" y="17280"/>
                  </a:cubicBezTo>
                  <a:cubicBezTo>
                    <a:pt x="11232" y="17280"/>
                    <a:pt x="10800" y="17280"/>
                    <a:pt x="10800" y="16200"/>
                  </a:cubicBezTo>
                  <a:cubicBezTo>
                    <a:pt x="10368" y="17280"/>
                    <a:pt x="11664" y="19440"/>
                    <a:pt x="12096" y="19440"/>
                  </a:cubicBezTo>
                  <a:cubicBezTo>
                    <a:pt x="12096" y="20520"/>
                    <a:pt x="12096" y="19440"/>
                    <a:pt x="12528" y="19440"/>
                  </a:cubicBezTo>
                  <a:cubicBezTo>
                    <a:pt x="12528" y="19440"/>
                    <a:pt x="12528" y="19440"/>
                    <a:pt x="12960" y="19440"/>
                  </a:cubicBezTo>
                  <a:cubicBezTo>
                    <a:pt x="13392" y="19440"/>
                    <a:pt x="13392" y="19440"/>
                    <a:pt x="13392" y="19440"/>
                  </a:cubicBezTo>
                  <a:cubicBezTo>
                    <a:pt x="13824" y="18360"/>
                    <a:pt x="13824" y="18360"/>
                    <a:pt x="14256" y="17280"/>
                  </a:cubicBezTo>
                  <a:cubicBezTo>
                    <a:pt x="14688" y="17280"/>
                    <a:pt x="14688" y="18360"/>
                    <a:pt x="14688" y="18360"/>
                  </a:cubicBezTo>
                  <a:cubicBezTo>
                    <a:pt x="15120" y="18360"/>
                    <a:pt x="15552" y="18360"/>
                    <a:pt x="15552" y="18360"/>
                  </a:cubicBezTo>
                  <a:cubicBezTo>
                    <a:pt x="15552" y="18360"/>
                    <a:pt x="15552" y="18360"/>
                    <a:pt x="15984" y="18360"/>
                  </a:cubicBezTo>
                  <a:cubicBezTo>
                    <a:pt x="15984" y="18360"/>
                    <a:pt x="16416" y="18360"/>
                    <a:pt x="16416" y="18360"/>
                  </a:cubicBezTo>
                  <a:cubicBezTo>
                    <a:pt x="16416" y="18360"/>
                    <a:pt x="16848" y="17280"/>
                    <a:pt x="16848" y="16200"/>
                  </a:cubicBezTo>
                  <a:cubicBezTo>
                    <a:pt x="16848" y="16200"/>
                    <a:pt x="16848" y="16200"/>
                    <a:pt x="16848" y="15120"/>
                  </a:cubicBezTo>
                  <a:cubicBezTo>
                    <a:pt x="16848" y="15120"/>
                    <a:pt x="17280" y="15120"/>
                    <a:pt x="17280" y="15120"/>
                  </a:cubicBezTo>
                  <a:cubicBezTo>
                    <a:pt x="17280" y="14040"/>
                    <a:pt x="16848" y="14040"/>
                    <a:pt x="16848" y="14040"/>
                  </a:cubicBezTo>
                  <a:cubicBezTo>
                    <a:pt x="17280" y="12960"/>
                    <a:pt x="17280" y="12960"/>
                    <a:pt x="17280" y="12960"/>
                  </a:cubicBezTo>
                  <a:cubicBezTo>
                    <a:pt x="17280" y="12960"/>
                    <a:pt x="17280" y="12960"/>
                    <a:pt x="17712" y="11880"/>
                  </a:cubicBezTo>
                  <a:cubicBezTo>
                    <a:pt x="17712" y="10800"/>
                    <a:pt x="17280" y="8640"/>
                    <a:pt x="18144" y="8640"/>
                  </a:cubicBezTo>
                  <a:cubicBezTo>
                    <a:pt x="18576" y="8640"/>
                    <a:pt x="18576" y="8640"/>
                    <a:pt x="19008" y="8640"/>
                  </a:cubicBezTo>
                  <a:cubicBezTo>
                    <a:pt x="19008" y="8640"/>
                    <a:pt x="19440" y="9720"/>
                    <a:pt x="19872" y="9720"/>
                  </a:cubicBezTo>
                  <a:cubicBezTo>
                    <a:pt x="19872" y="9720"/>
                    <a:pt x="19872" y="8640"/>
                    <a:pt x="19872" y="8640"/>
                  </a:cubicBezTo>
                  <a:cubicBezTo>
                    <a:pt x="19872" y="8640"/>
                    <a:pt x="20304" y="8640"/>
                    <a:pt x="20304" y="8640"/>
                  </a:cubicBezTo>
                  <a:cubicBezTo>
                    <a:pt x="20304" y="8640"/>
                    <a:pt x="20736" y="8640"/>
                    <a:pt x="20736" y="8640"/>
                  </a:cubicBezTo>
                  <a:cubicBezTo>
                    <a:pt x="21168" y="8640"/>
                    <a:pt x="20736" y="8640"/>
                    <a:pt x="20736" y="7560"/>
                  </a:cubicBezTo>
                  <a:cubicBezTo>
                    <a:pt x="20736" y="6480"/>
                    <a:pt x="20304" y="6480"/>
                    <a:pt x="20736" y="6480"/>
                  </a:cubicBezTo>
                  <a:cubicBezTo>
                    <a:pt x="21168" y="6480"/>
                    <a:pt x="21600" y="648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6" name="Shape">
              <a:extLst>
                <a:ext uri="{FF2B5EF4-FFF2-40B4-BE49-F238E27FC236}">
                  <a16:creationId xmlns:a16="http://schemas.microsoft.com/office/drawing/2014/main" id="{63433471-7081-439B-931C-A83CD78A005A}"/>
                </a:ext>
              </a:extLst>
            </p:cNvPr>
            <p:cNvSpPr/>
            <p:nvPr/>
          </p:nvSpPr>
          <p:spPr>
            <a:xfrm>
              <a:off x="3634583" y="3095130"/>
              <a:ext cx="53291" cy="140114"/>
            </a:xfrm>
            <a:custGeom>
              <a:avLst/>
              <a:gdLst/>
              <a:ahLst/>
              <a:cxnLst>
                <a:cxn ang="0">
                  <a:pos x="wd2" y="hd2"/>
                </a:cxn>
                <a:cxn ang="5400000">
                  <a:pos x="wd2" y="hd2"/>
                </a:cxn>
                <a:cxn ang="10800000">
                  <a:pos x="wd2" y="hd2"/>
                </a:cxn>
                <a:cxn ang="16200000">
                  <a:pos x="wd2" y="hd2"/>
                </a:cxn>
              </a:cxnLst>
              <a:rect l="0" t="0" r="r" b="b"/>
              <a:pathLst>
                <a:path w="21600" h="20884" extrusionOk="0">
                  <a:moveTo>
                    <a:pt x="13500" y="7200"/>
                  </a:moveTo>
                  <a:cubicBezTo>
                    <a:pt x="13500" y="7200"/>
                    <a:pt x="13500" y="7200"/>
                    <a:pt x="13500" y="7200"/>
                  </a:cubicBezTo>
                  <a:cubicBezTo>
                    <a:pt x="13500" y="7200"/>
                    <a:pt x="13500" y="7200"/>
                    <a:pt x="13500" y="7200"/>
                  </a:cubicBezTo>
                  <a:close/>
                  <a:moveTo>
                    <a:pt x="13500" y="7200"/>
                  </a:moveTo>
                  <a:cubicBezTo>
                    <a:pt x="13500" y="7200"/>
                    <a:pt x="10800" y="7200"/>
                    <a:pt x="13500" y="7200"/>
                  </a:cubicBezTo>
                  <a:cubicBezTo>
                    <a:pt x="13500" y="7200"/>
                    <a:pt x="13500" y="7200"/>
                    <a:pt x="13500" y="7200"/>
                  </a:cubicBezTo>
                  <a:close/>
                  <a:moveTo>
                    <a:pt x="21600" y="14400"/>
                  </a:moveTo>
                  <a:cubicBezTo>
                    <a:pt x="21600" y="13500"/>
                    <a:pt x="18900" y="12600"/>
                    <a:pt x="16200" y="12600"/>
                  </a:cubicBezTo>
                  <a:cubicBezTo>
                    <a:pt x="16200" y="11700"/>
                    <a:pt x="16200" y="11700"/>
                    <a:pt x="13500" y="10800"/>
                  </a:cubicBezTo>
                  <a:cubicBezTo>
                    <a:pt x="13500" y="10800"/>
                    <a:pt x="13500" y="10800"/>
                    <a:pt x="10800" y="10800"/>
                  </a:cubicBezTo>
                  <a:cubicBezTo>
                    <a:pt x="10800" y="9900"/>
                    <a:pt x="10800" y="8100"/>
                    <a:pt x="10800" y="7200"/>
                  </a:cubicBezTo>
                  <a:cubicBezTo>
                    <a:pt x="10800" y="6300"/>
                    <a:pt x="13500" y="5400"/>
                    <a:pt x="16200" y="5400"/>
                  </a:cubicBezTo>
                  <a:cubicBezTo>
                    <a:pt x="16200" y="5400"/>
                    <a:pt x="13500" y="5400"/>
                    <a:pt x="13500" y="4500"/>
                  </a:cubicBezTo>
                  <a:cubicBezTo>
                    <a:pt x="13500" y="4500"/>
                    <a:pt x="13500" y="3600"/>
                    <a:pt x="13500" y="3600"/>
                  </a:cubicBezTo>
                  <a:cubicBezTo>
                    <a:pt x="10800" y="1800"/>
                    <a:pt x="10800" y="1800"/>
                    <a:pt x="8100" y="0"/>
                  </a:cubicBezTo>
                  <a:cubicBezTo>
                    <a:pt x="8100" y="900"/>
                    <a:pt x="2700" y="0"/>
                    <a:pt x="0" y="0"/>
                  </a:cubicBezTo>
                  <a:cubicBezTo>
                    <a:pt x="0" y="900"/>
                    <a:pt x="2700" y="0"/>
                    <a:pt x="2700" y="900"/>
                  </a:cubicBezTo>
                  <a:cubicBezTo>
                    <a:pt x="2700" y="900"/>
                    <a:pt x="2700" y="900"/>
                    <a:pt x="2700" y="1800"/>
                  </a:cubicBezTo>
                  <a:cubicBezTo>
                    <a:pt x="5400" y="1800"/>
                    <a:pt x="5400" y="1800"/>
                    <a:pt x="5400" y="2700"/>
                  </a:cubicBezTo>
                  <a:cubicBezTo>
                    <a:pt x="5400" y="3600"/>
                    <a:pt x="5400" y="2700"/>
                    <a:pt x="5400" y="3600"/>
                  </a:cubicBezTo>
                  <a:cubicBezTo>
                    <a:pt x="5400" y="3600"/>
                    <a:pt x="2700" y="3600"/>
                    <a:pt x="2700" y="3600"/>
                  </a:cubicBezTo>
                  <a:cubicBezTo>
                    <a:pt x="2700" y="4500"/>
                    <a:pt x="2700" y="4500"/>
                    <a:pt x="2700" y="4500"/>
                  </a:cubicBezTo>
                  <a:cubicBezTo>
                    <a:pt x="2700" y="5400"/>
                    <a:pt x="2700" y="5400"/>
                    <a:pt x="2700" y="5400"/>
                  </a:cubicBezTo>
                  <a:cubicBezTo>
                    <a:pt x="2700" y="6300"/>
                    <a:pt x="2700" y="8100"/>
                    <a:pt x="5400" y="8100"/>
                  </a:cubicBezTo>
                  <a:cubicBezTo>
                    <a:pt x="2700" y="8100"/>
                    <a:pt x="2700" y="8100"/>
                    <a:pt x="0" y="9000"/>
                  </a:cubicBezTo>
                  <a:cubicBezTo>
                    <a:pt x="0" y="9900"/>
                    <a:pt x="0" y="9900"/>
                    <a:pt x="0" y="10800"/>
                  </a:cubicBezTo>
                  <a:cubicBezTo>
                    <a:pt x="0" y="11700"/>
                    <a:pt x="0" y="10800"/>
                    <a:pt x="0" y="11700"/>
                  </a:cubicBezTo>
                  <a:cubicBezTo>
                    <a:pt x="0" y="11700"/>
                    <a:pt x="0" y="12600"/>
                    <a:pt x="2700" y="11700"/>
                  </a:cubicBezTo>
                  <a:cubicBezTo>
                    <a:pt x="2700" y="12600"/>
                    <a:pt x="2700" y="13500"/>
                    <a:pt x="5400" y="13500"/>
                  </a:cubicBezTo>
                  <a:cubicBezTo>
                    <a:pt x="5400" y="13500"/>
                    <a:pt x="5400" y="13500"/>
                    <a:pt x="5400" y="13500"/>
                  </a:cubicBezTo>
                  <a:cubicBezTo>
                    <a:pt x="8100" y="13500"/>
                    <a:pt x="10800" y="13500"/>
                    <a:pt x="10800" y="14400"/>
                  </a:cubicBezTo>
                  <a:cubicBezTo>
                    <a:pt x="10800" y="15300"/>
                    <a:pt x="8100" y="16200"/>
                    <a:pt x="8100" y="17100"/>
                  </a:cubicBezTo>
                  <a:cubicBezTo>
                    <a:pt x="8100" y="18000"/>
                    <a:pt x="10800" y="18900"/>
                    <a:pt x="13500" y="19800"/>
                  </a:cubicBezTo>
                  <a:cubicBezTo>
                    <a:pt x="13500" y="19800"/>
                    <a:pt x="13500" y="19800"/>
                    <a:pt x="13500" y="19800"/>
                  </a:cubicBezTo>
                  <a:cubicBezTo>
                    <a:pt x="16200" y="19800"/>
                    <a:pt x="13500" y="20700"/>
                    <a:pt x="13500" y="20700"/>
                  </a:cubicBezTo>
                  <a:cubicBezTo>
                    <a:pt x="16200" y="21600"/>
                    <a:pt x="16200" y="18900"/>
                    <a:pt x="16200" y="18900"/>
                  </a:cubicBezTo>
                  <a:cubicBezTo>
                    <a:pt x="16200" y="18000"/>
                    <a:pt x="18900" y="18900"/>
                    <a:pt x="18900" y="18000"/>
                  </a:cubicBezTo>
                  <a:cubicBezTo>
                    <a:pt x="21600" y="17100"/>
                    <a:pt x="21600" y="153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7" name="Shape">
              <a:extLst>
                <a:ext uri="{FF2B5EF4-FFF2-40B4-BE49-F238E27FC236}">
                  <a16:creationId xmlns:a16="http://schemas.microsoft.com/office/drawing/2014/main" id="{95F90033-F735-4636-898D-D53E6A2BC90B}"/>
                </a:ext>
              </a:extLst>
            </p:cNvPr>
            <p:cNvSpPr/>
            <p:nvPr/>
          </p:nvSpPr>
          <p:spPr>
            <a:xfrm>
              <a:off x="3809848" y="3143789"/>
              <a:ext cx="136186" cy="241180"/>
            </a:xfrm>
            <a:custGeom>
              <a:avLst/>
              <a:gdLst/>
              <a:ahLst/>
              <a:cxnLst>
                <a:cxn ang="0">
                  <a:pos x="wd2" y="hd2"/>
                </a:cxn>
                <a:cxn ang="5400000">
                  <a:pos x="wd2" y="hd2"/>
                </a:cxn>
                <a:cxn ang="10800000">
                  <a:pos x="wd2" y="hd2"/>
                </a:cxn>
                <a:cxn ang="16200000">
                  <a:pos x="wd2" y="hd2"/>
                </a:cxn>
              </a:cxnLst>
              <a:rect l="0" t="0" r="r" b="b"/>
              <a:pathLst>
                <a:path w="21600" h="21600" extrusionOk="0">
                  <a:moveTo>
                    <a:pt x="21600" y="4860"/>
                  </a:moveTo>
                  <a:cubicBezTo>
                    <a:pt x="20520" y="3780"/>
                    <a:pt x="19440" y="2700"/>
                    <a:pt x="19440" y="1080"/>
                  </a:cubicBezTo>
                  <a:cubicBezTo>
                    <a:pt x="19440" y="1080"/>
                    <a:pt x="18360" y="0"/>
                    <a:pt x="18360" y="0"/>
                  </a:cubicBezTo>
                  <a:cubicBezTo>
                    <a:pt x="17280" y="0"/>
                    <a:pt x="17280" y="540"/>
                    <a:pt x="17280" y="540"/>
                  </a:cubicBezTo>
                  <a:cubicBezTo>
                    <a:pt x="17280" y="1080"/>
                    <a:pt x="17280" y="1620"/>
                    <a:pt x="17280" y="1620"/>
                  </a:cubicBezTo>
                  <a:cubicBezTo>
                    <a:pt x="16200" y="2160"/>
                    <a:pt x="16200" y="2700"/>
                    <a:pt x="15120" y="2700"/>
                  </a:cubicBezTo>
                  <a:cubicBezTo>
                    <a:pt x="15120" y="2700"/>
                    <a:pt x="14040" y="2700"/>
                    <a:pt x="14040" y="2160"/>
                  </a:cubicBezTo>
                  <a:cubicBezTo>
                    <a:pt x="14040" y="2700"/>
                    <a:pt x="14040" y="2700"/>
                    <a:pt x="14040" y="3240"/>
                  </a:cubicBezTo>
                  <a:cubicBezTo>
                    <a:pt x="14040" y="3240"/>
                    <a:pt x="12960" y="3780"/>
                    <a:pt x="14040" y="4320"/>
                  </a:cubicBezTo>
                  <a:cubicBezTo>
                    <a:pt x="12960" y="3780"/>
                    <a:pt x="12960" y="4860"/>
                    <a:pt x="12960" y="4860"/>
                  </a:cubicBezTo>
                  <a:cubicBezTo>
                    <a:pt x="12960" y="4320"/>
                    <a:pt x="12960" y="4320"/>
                    <a:pt x="12960" y="4320"/>
                  </a:cubicBezTo>
                  <a:cubicBezTo>
                    <a:pt x="12960" y="4320"/>
                    <a:pt x="11880" y="4860"/>
                    <a:pt x="11880" y="4860"/>
                  </a:cubicBezTo>
                  <a:cubicBezTo>
                    <a:pt x="11880" y="4860"/>
                    <a:pt x="11880" y="5400"/>
                    <a:pt x="11880" y="5400"/>
                  </a:cubicBezTo>
                  <a:cubicBezTo>
                    <a:pt x="11880" y="4320"/>
                    <a:pt x="8640" y="5940"/>
                    <a:pt x="9720" y="5940"/>
                  </a:cubicBezTo>
                  <a:cubicBezTo>
                    <a:pt x="9720" y="5940"/>
                    <a:pt x="9720" y="5940"/>
                    <a:pt x="8640" y="5940"/>
                  </a:cubicBezTo>
                  <a:cubicBezTo>
                    <a:pt x="8640" y="5940"/>
                    <a:pt x="7560" y="5940"/>
                    <a:pt x="7560" y="5940"/>
                  </a:cubicBezTo>
                  <a:cubicBezTo>
                    <a:pt x="7560" y="5940"/>
                    <a:pt x="7560" y="6480"/>
                    <a:pt x="7560" y="6480"/>
                  </a:cubicBezTo>
                  <a:cubicBezTo>
                    <a:pt x="7560" y="6480"/>
                    <a:pt x="6480" y="6480"/>
                    <a:pt x="6480" y="6480"/>
                  </a:cubicBezTo>
                  <a:cubicBezTo>
                    <a:pt x="6480" y="6480"/>
                    <a:pt x="5400" y="6480"/>
                    <a:pt x="5400" y="6480"/>
                  </a:cubicBezTo>
                  <a:cubicBezTo>
                    <a:pt x="4320" y="7020"/>
                    <a:pt x="4320" y="6480"/>
                    <a:pt x="4320" y="7020"/>
                  </a:cubicBezTo>
                  <a:cubicBezTo>
                    <a:pt x="4320" y="7560"/>
                    <a:pt x="3240" y="8100"/>
                    <a:pt x="3240" y="8100"/>
                  </a:cubicBezTo>
                  <a:cubicBezTo>
                    <a:pt x="2160" y="9180"/>
                    <a:pt x="3240" y="9720"/>
                    <a:pt x="3240" y="10260"/>
                  </a:cubicBezTo>
                  <a:cubicBezTo>
                    <a:pt x="3240" y="10800"/>
                    <a:pt x="3240" y="11340"/>
                    <a:pt x="3240" y="12420"/>
                  </a:cubicBezTo>
                  <a:cubicBezTo>
                    <a:pt x="3240" y="12960"/>
                    <a:pt x="2160" y="14040"/>
                    <a:pt x="1080" y="14580"/>
                  </a:cubicBezTo>
                  <a:cubicBezTo>
                    <a:pt x="1080" y="14580"/>
                    <a:pt x="1080" y="14580"/>
                    <a:pt x="1080" y="15120"/>
                  </a:cubicBezTo>
                  <a:cubicBezTo>
                    <a:pt x="0" y="15120"/>
                    <a:pt x="0" y="16200"/>
                    <a:pt x="0" y="16200"/>
                  </a:cubicBezTo>
                  <a:cubicBezTo>
                    <a:pt x="0" y="16740"/>
                    <a:pt x="0" y="17820"/>
                    <a:pt x="1080" y="18360"/>
                  </a:cubicBezTo>
                  <a:cubicBezTo>
                    <a:pt x="1080" y="18900"/>
                    <a:pt x="1080" y="19980"/>
                    <a:pt x="1080" y="20520"/>
                  </a:cubicBezTo>
                  <a:cubicBezTo>
                    <a:pt x="2160" y="21060"/>
                    <a:pt x="2160" y="21060"/>
                    <a:pt x="2160" y="21060"/>
                  </a:cubicBezTo>
                  <a:cubicBezTo>
                    <a:pt x="3240" y="21060"/>
                    <a:pt x="3240" y="21060"/>
                    <a:pt x="3240" y="21060"/>
                  </a:cubicBezTo>
                  <a:cubicBezTo>
                    <a:pt x="4320" y="21600"/>
                    <a:pt x="4320" y="21600"/>
                    <a:pt x="4320" y="21600"/>
                  </a:cubicBezTo>
                  <a:cubicBezTo>
                    <a:pt x="5400" y="21600"/>
                    <a:pt x="7560" y="21060"/>
                    <a:pt x="8640" y="21060"/>
                  </a:cubicBezTo>
                  <a:cubicBezTo>
                    <a:pt x="9720" y="21060"/>
                    <a:pt x="9720" y="21060"/>
                    <a:pt x="9720" y="20520"/>
                  </a:cubicBezTo>
                  <a:cubicBezTo>
                    <a:pt x="11880" y="16740"/>
                    <a:pt x="15120" y="12960"/>
                    <a:pt x="17280" y="9720"/>
                  </a:cubicBezTo>
                  <a:cubicBezTo>
                    <a:pt x="17280" y="9180"/>
                    <a:pt x="18360" y="8640"/>
                    <a:pt x="18360" y="8100"/>
                  </a:cubicBezTo>
                  <a:cubicBezTo>
                    <a:pt x="18360" y="7560"/>
                    <a:pt x="19440" y="7560"/>
                    <a:pt x="19440" y="6480"/>
                  </a:cubicBezTo>
                  <a:cubicBezTo>
                    <a:pt x="19440" y="6480"/>
                    <a:pt x="18360" y="4860"/>
                    <a:pt x="19440" y="5400"/>
                  </a:cubicBezTo>
                  <a:cubicBezTo>
                    <a:pt x="19440" y="5400"/>
                    <a:pt x="19440" y="6480"/>
                    <a:pt x="20520" y="5940"/>
                  </a:cubicBezTo>
                  <a:cubicBezTo>
                    <a:pt x="20520" y="5940"/>
                    <a:pt x="21600" y="5400"/>
                    <a:pt x="21600" y="486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8" name="Shape">
              <a:extLst>
                <a:ext uri="{FF2B5EF4-FFF2-40B4-BE49-F238E27FC236}">
                  <a16:creationId xmlns:a16="http://schemas.microsoft.com/office/drawing/2014/main" id="{69506A76-B446-41F0-98C3-21595F2B6CA7}"/>
                </a:ext>
              </a:extLst>
            </p:cNvPr>
            <p:cNvSpPr/>
            <p:nvPr/>
          </p:nvSpPr>
          <p:spPr>
            <a:xfrm>
              <a:off x="3403662" y="2164263"/>
              <a:ext cx="41448" cy="26949"/>
            </a:xfrm>
            <a:custGeom>
              <a:avLst/>
              <a:gdLst/>
              <a:ahLst/>
              <a:cxnLst>
                <a:cxn ang="0">
                  <a:pos x="wd2" y="hd2"/>
                </a:cxn>
                <a:cxn ang="5400000">
                  <a:pos x="wd2" y="hd2"/>
                </a:cxn>
                <a:cxn ang="10800000">
                  <a:pos x="wd2" y="hd2"/>
                </a:cxn>
                <a:cxn ang="16200000">
                  <a:pos x="wd2" y="hd2"/>
                </a:cxn>
              </a:cxnLst>
              <a:rect l="0" t="0" r="r" b="b"/>
              <a:pathLst>
                <a:path w="21600" h="18975" extrusionOk="0">
                  <a:moveTo>
                    <a:pt x="21600" y="8640"/>
                  </a:moveTo>
                  <a:cubicBezTo>
                    <a:pt x="18000" y="4320"/>
                    <a:pt x="18000" y="0"/>
                    <a:pt x="14400" y="0"/>
                  </a:cubicBezTo>
                  <a:cubicBezTo>
                    <a:pt x="10800" y="0"/>
                    <a:pt x="7200" y="0"/>
                    <a:pt x="7200" y="4320"/>
                  </a:cubicBezTo>
                  <a:cubicBezTo>
                    <a:pt x="7200" y="4320"/>
                    <a:pt x="7200" y="4320"/>
                    <a:pt x="7200" y="4320"/>
                  </a:cubicBezTo>
                  <a:cubicBezTo>
                    <a:pt x="3600" y="4320"/>
                    <a:pt x="3600" y="4320"/>
                    <a:pt x="3600" y="4320"/>
                  </a:cubicBezTo>
                  <a:cubicBezTo>
                    <a:pt x="3600" y="4320"/>
                    <a:pt x="3600" y="4320"/>
                    <a:pt x="0" y="4320"/>
                  </a:cubicBezTo>
                  <a:cubicBezTo>
                    <a:pt x="3600" y="4320"/>
                    <a:pt x="0" y="8640"/>
                    <a:pt x="0" y="8640"/>
                  </a:cubicBezTo>
                  <a:cubicBezTo>
                    <a:pt x="0" y="8640"/>
                    <a:pt x="0" y="8640"/>
                    <a:pt x="0" y="8640"/>
                  </a:cubicBezTo>
                  <a:cubicBezTo>
                    <a:pt x="0" y="17280"/>
                    <a:pt x="3600" y="21600"/>
                    <a:pt x="7200" y="17280"/>
                  </a:cubicBezTo>
                  <a:cubicBezTo>
                    <a:pt x="10800" y="17280"/>
                    <a:pt x="10800" y="17280"/>
                    <a:pt x="10800" y="17280"/>
                  </a:cubicBezTo>
                  <a:cubicBezTo>
                    <a:pt x="14400" y="17280"/>
                    <a:pt x="14400" y="17280"/>
                    <a:pt x="18000" y="17280"/>
                  </a:cubicBezTo>
                  <a:cubicBezTo>
                    <a:pt x="21600" y="12960"/>
                    <a:pt x="21600" y="12960"/>
                    <a:pt x="21600"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89" name="Square">
              <a:extLst>
                <a:ext uri="{FF2B5EF4-FFF2-40B4-BE49-F238E27FC236}">
                  <a16:creationId xmlns:a16="http://schemas.microsoft.com/office/drawing/2014/main" id="{F8089019-B837-4A3B-B1C7-09B5A4083C41}"/>
                </a:ext>
              </a:extLst>
            </p:cNvPr>
            <p:cNvSpPr/>
            <p:nvPr/>
          </p:nvSpPr>
          <p:spPr>
            <a:xfrm>
              <a:off x="5031368" y="2523387"/>
              <a:ext cx="9474" cy="8463"/>
            </a:xfrm>
            <a:prstGeom prst="rect">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0" name="Shape">
              <a:extLst>
                <a:ext uri="{FF2B5EF4-FFF2-40B4-BE49-F238E27FC236}">
                  <a16:creationId xmlns:a16="http://schemas.microsoft.com/office/drawing/2014/main" id="{7DA4F15C-D28D-4F7E-A974-1FC008E1D555}"/>
                </a:ext>
              </a:extLst>
            </p:cNvPr>
            <p:cNvSpPr/>
            <p:nvPr/>
          </p:nvSpPr>
          <p:spPr>
            <a:xfrm>
              <a:off x="3166818" y="2025691"/>
              <a:ext cx="14211" cy="12694"/>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10800" y="10800"/>
                    <a:pt x="10800" y="0"/>
                    <a:pt x="10800" y="0"/>
                  </a:cubicBezTo>
                  <a:cubicBezTo>
                    <a:pt x="0" y="0"/>
                    <a:pt x="0" y="10800"/>
                    <a:pt x="0" y="10800"/>
                  </a:cubicBezTo>
                  <a:cubicBezTo>
                    <a:pt x="0" y="10800"/>
                    <a:pt x="0" y="21600"/>
                    <a:pt x="0" y="21600"/>
                  </a:cubicBezTo>
                  <a:cubicBezTo>
                    <a:pt x="0" y="21600"/>
                    <a:pt x="0" y="21600"/>
                    <a:pt x="0" y="21600"/>
                  </a:cubicBezTo>
                  <a:cubicBezTo>
                    <a:pt x="10800" y="21600"/>
                    <a:pt x="10800" y="21600"/>
                    <a:pt x="10800" y="21600"/>
                  </a:cubicBezTo>
                  <a:cubicBezTo>
                    <a:pt x="10800" y="21600"/>
                    <a:pt x="108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1" name="Shape">
              <a:extLst>
                <a:ext uri="{FF2B5EF4-FFF2-40B4-BE49-F238E27FC236}">
                  <a16:creationId xmlns:a16="http://schemas.microsoft.com/office/drawing/2014/main" id="{E2FA86FF-D89A-4978-AC54-06611553646B}"/>
                </a:ext>
              </a:extLst>
            </p:cNvPr>
            <p:cNvSpPr/>
            <p:nvPr/>
          </p:nvSpPr>
          <p:spPr>
            <a:xfrm>
              <a:off x="3397740" y="1923084"/>
              <a:ext cx="80527" cy="42313"/>
            </a:xfrm>
            <a:custGeom>
              <a:avLst/>
              <a:gdLst/>
              <a:ahLst/>
              <a:cxnLst>
                <a:cxn ang="0">
                  <a:pos x="wd2" y="hd2"/>
                </a:cxn>
                <a:cxn ang="5400000">
                  <a:pos x="wd2" y="hd2"/>
                </a:cxn>
                <a:cxn ang="10800000">
                  <a:pos x="wd2" y="hd2"/>
                </a:cxn>
                <a:cxn ang="16200000">
                  <a:pos x="wd2" y="hd2"/>
                </a:cxn>
              </a:cxnLst>
              <a:rect l="0" t="0" r="r" b="b"/>
              <a:pathLst>
                <a:path w="21600" h="21600" extrusionOk="0">
                  <a:moveTo>
                    <a:pt x="0" y="6171"/>
                  </a:moveTo>
                  <a:cubicBezTo>
                    <a:pt x="0" y="6171"/>
                    <a:pt x="0" y="9257"/>
                    <a:pt x="0" y="9257"/>
                  </a:cubicBezTo>
                  <a:cubicBezTo>
                    <a:pt x="0" y="9257"/>
                    <a:pt x="0" y="9257"/>
                    <a:pt x="0" y="9257"/>
                  </a:cubicBezTo>
                  <a:cubicBezTo>
                    <a:pt x="0" y="6171"/>
                    <a:pt x="0" y="6171"/>
                    <a:pt x="0" y="6171"/>
                  </a:cubicBezTo>
                  <a:close/>
                  <a:moveTo>
                    <a:pt x="21600" y="9257"/>
                  </a:moveTo>
                  <a:cubicBezTo>
                    <a:pt x="19800" y="9257"/>
                    <a:pt x="21600" y="6171"/>
                    <a:pt x="21600" y="6171"/>
                  </a:cubicBezTo>
                  <a:cubicBezTo>
                    <a:pt x="21600" y="3086"/>
                    <a:pt x="19800" y="3086"/>
                    <a:pt x="19800" y="3086"/>
                  </a:cubicBezTo>
                  <a:cubicBezTo>
                    <a:pt x="18000" y="3086"/>
                    <a:pt x="16200" y="3086"/>
                    <a:pt x="16200" y="0"/>
                  </a:cubicBezTo>
                  <a:cubicBezTo>
                    <a:pt x="16200" y="0"/>
                    <a:pt x="14400" y="0"/>
                    <a:pt x="14400" y="0"/>
                  </a:cubicBezTo>
                  <a:cubicBezTo>
                    <a:pt x="14400" y="0"/>
                    <a:pt x="12600" y="0"/>
                    <a:pt x="12600" y="0"/>
                  </a:cubicBezTo>
                  <a:cubicBezTo>
                    <a:pt x="12600" y="0"/>
                    <a:pt x="10800" y="0"/>
                    <a:pt x="9000" y="0"/>
                  </a:cubicBezTo>
                  <a:cubicBezTo>
                    <a:pt x="7200" y="0"/>
                    <a:pt x="7200" y="0"/>
                    <a:pt x="5400" y="0"/>
                  </a:cubicBezTo>
                  <a:cubicBezTo>
                    <a:pt x="3600" y="0"/>
                    <a:pt x="0" y="0"/>
                    <a:pt x="0" y="3086"/>
                  </a:cubicBezTo>
                  <a:cubicBezTo>
                    <a:pt x="0" y="3086"/>
                    <a:pt x="0" y="9257"/>
                    <a:pt x="0" y="9257"/>
                  </a:cubicBezTo>
                  <a:cubicBezTo>
                    <a:pt x="1800" y="9257"/>
                    <a:pt x="5400" y="9257"/>
                    <a:pt x="5400" y="9257"/>
                  </a:cubicBezTo>
                  <a:cubicBezTo>
                    <a:pt x="7200" y="12343"/>
                    <a:pt x="5400" y="15429"/>
                    <a:pt x="7200" y="15429"/>
                  </a:cubicBezTo>
                  <a:cubicBezTo>
                    <a:pt x="7200" y="15429"/>
                    <a:pt x="9000" y="18514"/>
                    <a:pt x="9000" y="18514"/>
                  </a:cubicBezTo>
                  <a:cubicBezTo>
                    <a:pt x="10800" y="18514"/>
                    <a:pt x="9000" y="18514"/>
                    <a:pt x="10800" y="21600"/>
                  </a:cubicBezTo>
                  <a:cubicBezTo>
                    <a:pt x="10800" y="21600"/>
                    <a:pt x="12600" y="21600"/>
                    <a:pt x="12600" y="21600"/>
                  </a:cubicBezTo>
                  <a:cubicBezTo>
                    <a:pt x="14400" y="21600"/>
                    <a:pt x="16200" y="18514"/>
                    <a:pt x="18000" y="18514"/>
                  </a:cubicBezTo>
                  <a:cubicBezTo>
                    <a:pt x="18000" y="18514"/>
                    <a:pt x="18000" y="18514"/>
                    <a:pt x="18000" y="18514"/>
                  </a:cubicBezTo>
                  <a:cubicBezTo>
                    <a:pt x="19800" y="18514"/>
                    <a:pt x="18000" y="18514"/>
                    <a:pt x="18000" y="18514"/>
                  </a:cubicBezTo>
                  <a:cubicBezTo>
                    <a:pt x="18000" y="15429"/>
                    <a:pt x="18000" y="18514"/>
                    <a:pt x="18000" y="15429"/>
                  </a:cubicBezTo>
                  <a:cubicBezTo>
                    <a:pt x="18000" y="15429"/>
                    <a:pt x="18000" y="15429"/>
                    <a:pt x="18000" y="15429"/>
                  </a:cubicBezTo>
                  <a:cubicBezTo>
                    <a:pt x="18000" y="12343"/>
                    <a:pt x="19800" y="12343"/>
                    <a:pt x="19800" y="12343"/>
                  </a:cubicBezTo>
                  <a:cubicBezTo>
                    <a:pt x="19800" y="9257"/>
                    <a:pt x="19800" y="9257"/>
                    <a:pt x="19800" y="9257"/>
                  </a:cubicBezTo>
                  <a:cubicBezTo>
                    <a:pt x="21600" y="9257"/>
                    <a:pt x="21600" y="9257"/>
                    <a:pt x="21600" y="9257"/>
                  </a:cubicBezTo>
                  <a:cubicBezTo>
                    <a:pt x="21600" y="9257"/>
                    <a:pt x="21600" y="9257"/>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2" name="Shape">
              <a:extLst>
                <a:ext uri="{FF2B5EF4-FFF2-40B4-BE49-F238E27FC236}">
                  <a16:creationId xmlns:a16="http://schemas.microsoft.com/office/drawing/2014/main" id="{564832D3-4CEA-428A-AD4A-189F1B2D6135}"/>
                </a:ext>
              </a:extLst>
            </p:cNvPr>
            <p:cNvSpPr/>
            <p:nvPr/>
          </p:nvSpPr>
          <p:spPr>
            <a:xfrm>
              <a:off x="3220108" y="2077641"/>
              <a:ext cx="9474" cy="8463"/>
            </a:xfrm>
            <a:custGeom>
              <a:avLst/>
              <a:gdLst/>
              <a:ahLst/>
              <a:cxnLst>
                <a:cxn ang="0">
                  <a:pos x="wd2" y="hd2"/>
                </a:cxn>
                <a:cxn ang="5400000">
                  <a:pos x="wd2" y="hd2"/>
                </a:cxn>
                <a:cxn ang="10800000">
                  <a:pos x="wd2" y="hd2"/>
                </a:cxn>
                <a:cxn ang="16200000">
                  <a:pos x="wd2" y="hd2"/>
                </a:cxn>
              </a:cxnLst>
              <a:rect l="0" t="0" r="r" b="b"/>
              <a:pathLst>
                <a:path w="21600" h="9600" extrusionOk="0">
                  <a:moveTo>
                    <a:pt x="21600" y="0"/>
                  </a:moveTo>
                  <a:cubicBezTo>
                    <a:pt x="21600" y="0"/>
                    <a:pt x="21600" y="0"/>
                    <a:pt x="0" y="0"/>
                  </a:cubicBezTo>
                  <a:cubicBezTo>
                    <a:pt x="0" y="0"/>
                    <a:pt x="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3" name="Shape">
              <a:extLst>
                <a:ext uri="{FF2B5EF4-FFF2-40B4-BE49-F238E27FC236}">
                  <a16:creationId xmlns:a16="http://schemas.microsoft.com/office/drawing/2014/main" id="{6026E128-106F-498F-AE57-C3A2BA9D73A6}"/>
                </a:ext>
              </a:extLst>
            </p:cNvPr>
            <p:cNvSpPr/>
            <p:nvPr/>
          </p:nvSpPr>
          <p:spPr>
            <a:xfrm>
              <a:off x="3221292" y="2328222"/>
              <a:ext cx="271187" cy="247527"/>
            </a:xfrm>
            <a:custGeom>
              <a:avLst/>
              <a:gdLst/>
              <a:ahLst/>
              <a:cxnLst>
                <a:cxn ang="0">
                  <a:pos x="wd2" y="hd2"/>
                </a:cxn>
                <a:cxn ang="5400000">
                  <a:pos x="wd2" y="hd2"/>
                </a:cxn>
                <a:cxn ang="10800000">
                  <a:pos x="wd2" y="hd2"/>
                </a:cxn>
                <a:cxn ang="16200000">
                  <a:pos x="wd2" y="hd2"/>
                </a:cxn>
              </a:cxnLst>
              <a:rect l="0" t="0" r="r" b="b"/>
              <a:pathLst>
                <a:path w="21600" h="21600" extrusionOk="0">
                  <a:moveTo>
                    <a:pt x="21600" y="20020"/>
                  </a:moveTo>
                  <a:cubicBezTo>
                    <a:pt x="21600" y="16859"/>
                    <a:pt x="21060" y="14224"/>
                    <a:pt x="21060" y="11063"/>
                  </a:cubicBezTo>
                  <a:cubicBezTo>
                    <a:pt x="21060" y="9483"/>
                    <a:pt x="21060" y="7902"/>
                    <a:pt x="21060" y="5795"/>
                  </a:cubicBezTo>
                  <a:cubicBezTo>
                    <a:pt x="21060" y="5795"/>
                    <a:pt x="20520" y="5268"/>
                    <a:pt x="20520" y="4741"/>
                  </a:cubicBezTo>
                  <a:cubicBezTo>
                    <a:pt x="21060" y="4741"/>
                    <a:pt x="21060" y="4741"/>
                    <a:pt x="21060" y="4215"/>
                  </a:cubicBezTo>
                  <a:cubicBezTo>
                    <a:pt x="21060" y="3688"/>
                    <a:pt x="21060" y="3688"/>
                    <a:pt x="21060" y="3161"/>
                  </a:cubicBezTo>
                  <a:cubicBezTo>
                    <a:pt x="21060" y="2634"/>
                    <a:pt x="21600" y="2107"/>
                    <a:pt x="20520" y="2107"/>
                  </a:cubicBezTo>
                  <a:cubicBezTo>
                    <a:pt x="19980" y="2107"/>
                    <a:pt x="19440" y="2107"/>
                    <a:pt x="18900" y="1580"/>
                  </a:cubicBezTo>
                  <a:cubicBezTo>
                    <a:pt x="18360" y="1580"/>
                    <a:pt x="18900" y="1054"/>
                    <a:pt x="18360" y="1054"/>
                  </a:cubicBezTo>
                  <a:cubicBezTo>
                    <a:pt x="18360" y="1054"/>
                    <a:pt x="17820" y="1054"/>
                    <a:pt x="17280" y="527"/>
                  </a:cubicBezTo>
                  <a:cubicBezTo>
                    <a:pt x="16740" y="527"/>
                    <a:pt x="16200" y="527"/>
                    <a:pt x="15660" y="1054"/>
                  </a:cubicBezTo>
                  <a:cubicBezTo>
                    <a:pt x="15120" y="1054"/>
                    <a:pt x="14040" y="1580"/>
                    <a:pt x="14040" y="2107"/>
                  </a:cubicBezTo>
                  <a:cubicBezTo>
                    <a:pt x="14040" y="3161"/>
                    <a:pt x="14580" y="3161"/>
                    <a:pt x="14040" y="4215"/>
                  </a:cubicBezTo>
                  <a:cubicBezTo>
                    <a:pt x="13500" y="5268"/>
                    <a:pt x="11340" y="4215"/>
                    <a:pt x="10260" y="3688"/>
                  </a:cubicBezTo>
                  <a:cubicBezTo>
                    <a:pt x="9720" y="3161"/>
                    <a:pt x="8640" y="3161"/>
                    <a:pt x="8640" y="2634"/>
                  </a:cubicBezTo>
                  <a:cubicBezTo>
                    <a:pt x="8100" y="2107"/>
                    <a:pt x="8100" y="1580"/>
                    <a:pt x="7560" y="1054"/>
                  </a:cubicBezTo>
                  <a:cubicBezTo>
                    <a:pt x="7020" y="1054"/>
                    <a:pt x="5940" y="527"/>
                    <a:pt x="4860" y="527"/>
                  </a:cubicBezTo>
                  <a:cubicBezTo>
                    <a:pt x="4320" y="527"/>
                    <a:pt x="4320" y="527"/>
                    <a:pt x="4320" y="527"/>
                  </a:cubicBezTo>
                  <a:cubicBezTo>
                    <a:pt x="3780" y="527"/>
                    <a:pt x="3240" y="527"/>
                    <a:pt x="2700" y="0"/>
                  </a:cubicBezTo>
                  <a:cubicBezTo>
                    <a:pt x="2700" y="527"/>
                    <a:pt x="2700" y="1054"/>
                    <a:pt x="2700" y="1580"/>
                  </a:cubicBezTo>
                  <a:cubicBezTo>
                    <a:pt x="2160" y="2107"/>
                    <a:pt x="1620" y="2107"/>
                    <a:pt x="1080" y="2634"/>
                  </a:cubicBezTo>
                  <a:cubicBezTo>
                    <a:pt x="540" y="3161"/>
                    <a:pt x="1080" y="3688"/>
                    <a:pt x="1080" y="4215"/>
                  </a:cubicBezTo>
                  <a:cubicBezTo>
                    <a:pt x="540" y="4741"/>
                    <a:pt x="0" y="4741"/>
                    <a:pt x="0" y="5268"/>
                  </a:cubicBezTo>
                  <a:cubicBezTo>
                    <a:pt x="0" y="5795"/>
                    <a:pt x="0" y="6849"/>
                    <a:pt x="540" y="7376"/>
                  </a:cubicBezTo>
                  <a:cubicBezTo>
                    <a:pt x="540" y="7902"/>
                    <a:pt x="540" y="8429"/>
                    <a:pt x="540" y="8429"/>
                  </a:cubicBezTo>
                  <a:cubicBezTo>
                    <a:pt x="540" y="8956"/>
                    <a:pt x="540" y="8956"/>
                    <a:pt x="540" y="8956"/>
                  </a:cubicBezTo>
                  <a:cubicBezTo>
                    <a:pt x="540" y="9483"/>
                    <a:pt x="540" y="10010"/>
                    <a:pt x="540" y="10537"/>
                  </a:cubicBezTo>
                  <a:cubicBezTo>
                    <a:pt x="0" y="11063"/>
                    <a:pt x="0" y="11063"/>
                    <a:pt x="0" y="11063"/>
                  </a:cubicBezTo>
                  <a:cubicBezTo>
                    <a:pt x="0" y="11590"/>
                    <a:pt x="540" y="12117"/>
                    <a:pt x="540" y="12117"/>
                  </a:cubicBezTo>
                  <a:cubicBezTo>
                    <a:pt x="540" y="12644"/>
                    <a:pt x="540" y="13698"/>
                    <a:pt x="1080" y="13698"/>
                  </a:cubicBezTo>
                  <a:cubicBezTo>
                    <a:pt x="1620" y="13698"/>
                    <a:pt x="1620" y="13698"/>
                    <a:pt x="2160" y="13698"/>
                  </a:cubicBezTo>
                  <a:cubicBezTo>
                    <a:pt x="2160" y="13698"/>
                    <a:pt x="2700" y="13698"/>
                    <a:pt x="2700" y="14224"/>
                  </a:cubicBezTo>
                  <a:cubicBezTo>
                    <a:pt x="3240" y="14224"/>
                    <a:pt x="3240" y="15278"/>
                    <a:pt x="3780" y="15278"/>
                  </a:cubicBezTo>
                  <a:cubicBezTo>
                    <a:pt x="4320" y="15805"/>
                    <a:pt x="5400" y="15805"/>
                    <a:pt x="5940" y="15805"/>
                  </a:cubicBezTo>
                  <a:cubicBezTo>
                    <a:pt x="5940" y="16332"/>
                    <a:pt x="6480" y="16859"/>
                    <a:pt x="6480" y="16859"/>
                  </a:cubicBezTo>
                  <a:cubicBezTo>
                    <a:pt x="7020" y="16859"/>
                    <a:pt x="7020" y="16332"/>
                    <a:pt x="7560" y="16332"/>
                  </a:cubicBezTo>
                  <a:cubicBezTo>
                    <a:pt x="7560" y="15805"/>
                    <a:pt x="8640" y="15278"/>
                    <a:pt x="9180" y="15278"/>
                  </a:cubicBezTo>
                  <a:cubicBezTo>
                    <a:pt x="9180" y="15278"/>
                    <a:pt x="9720" y="15805"/>
                    <a:pt x="9720" y="15805"/>
                  </a:cubicBezTo>
                  <a:cubicBezTo>
                    <a:pt x="10260" y="16332"/>
                    <a:pt x="10800" y="16332"/>
                    <a:pt x="11340" y="16859"/>
                  </a:cubicBezTo>
                  <a:cubicBezTo>
                    <a:pt x="14580" y="18439"/>
                    <a:pt x="17280" y="20020"/>
                    <a:pt x="19980" y="21600"/>
                  </a:cubicBezTo>
                  <a:cubicBezTo>
                    <a:pt x="19980" y="21073"/>
                    <a:pt x="19980" y="21073"/>
                    <a:pt x="19980" y="21073"/>
                  </a:cubicBezTo>
                  <a:cubicBezTo>
                    <a:pt x="20520" y="21073"/>
                    <a:pt x="21060" y="21073"/>
                    <a:pt x="21600" y="21073"/>
                  </a:cubicBezTo>
                  <a:cubicBezTo>
                    <a:pt x="21600" y="20546"/>
                    <a:pt x="21600" y="20546"/>
                    <a:pt x="21600" y="200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4" name="Shape">
              <a:extLst>
                <a:ext uri="{FF2B5EF4-FFF2-40B4-BE49-F238E27FC236}">
                  <a16:creationId xmlns:a16="http://schemas.microsoft.com/office/drawing/2014/main" id="{B39229F1-DADC-4B41-BADB-0EE269C020EA}"/>
                </a:ext>
              </a:extLst>
            </p:cNvPr>
            <p:cNvSpPr/>
            <p:nvPr/>
          </p:nvSpPr>
          <p:spPr>
            <a:xfrm>
              <a:off x="2848263" y="2772672"/>
              <a:ext cx="74606" cy="74932"/>
            </a:xfrm>
            <a:custGeom>
              <a:avLst/>
              <a:gdLst/>
              <a:ahLst/>
              <a:cxnLst>
                <a:cxn ang="0">
                  <a:pos x="wd2" y="hd2"/>
                </a:cxn>
                <a:cxn ang="5400000">
                  <a:pos x="wd2" y="hd2"/>
                </a:cxn>
                <a:cxn ang="10800000">
                  <a:pos x="wd2" y="hd2"/>
                </a:cxn>
                <a:cxn ang="16200000">
                  <a:pos x="wd2" y="hd2"/>
                </a:cxn>
              </a:cxnLst>
              <a:rect l="0" t="0" r="r" b="b"/>
              <a:pathLst>
                <a:path w="21600" h="20677" extrusionOk="0">
                  <a:moveTo>
                    <a:pt x="21600" y="14031"/>
                  </a:moveTo>
                  <a:cubicBezTo>
                    <a:pt x="21600" y="14031"/>
                    <a:pt x="19636" y="12369"/>
                    <a:pt x="17673" y="12369"/>
                  </a:cubicBezTo>
                  <a:cubicBezTo>
                    <a:pt x="17673" y="12369"/>
                    <a:pt x="17673" y="12369"/>
                    <a:pt x="17673" y="10708"/>
                  </a:cubicBezTo>
                  <a:cubicBezTo>
                    <a:pt x="17673" y="10708"/>
                    <a:pt x="17673" y="10708"/>
                    <a:pt x="17673" y="10708"/>
                  </a:cubicBezTo>
                  <a:cubicBezTo>
                    <a:pt x="15709" y="10708"/>
                    <a:pt x="15709" y="10708"/>
                    <a:pt x="13745" y="10708"/>
                  </a:cubicBezTo>
                  <a:cubicBezTo>
                    <a:pt x="15709" y="9046"/>
                    <a:pt x="17673" y="5723"/>
                    <a:pt x="15709" y="4062"/>
                  </a:cubicBezTo>
                  <a:cubicBezTo>
                    <a:pt x="13745" y="4062"/>
                    <a:pt x="13745" y="5723"/>
                    <a:pt x="11782" y="5723"/>
                  </a:cubicBezTo>
                  <a:cubicBezTo>
                    <a:pt x="11782" y="5723"/>
                    <a:pt x="9818" y="5723"/>
                    <a:pt x="9818" y="5723"/>
                  </a:cubicBezTo>
                  <a:cubicBezTo>
                    <a:pt x="9818" y="5723"/>
                    <a:pt x="9818" y="4062"/>
                    <a:pt x="9818" y="2400"/>
                  </a:cubicBezTo>
                  <a:cubicBezTo>
                    <a:pt x="9818" y="2400"/>
                    <a:pt x="9818" y="739"/>
                    <a:pt x="9818" y="739"/>
                  </a:cubicBezTo>
                  <a:cubicBezTo>
                    <a:pt x="7855" y="-923"/>
                    <a:pt x="7855" y="739"/>
                    <a:pt x="7855" y="739"/>
                  </a:cubicBezTo>
                  <a:cubicBezTo>
                    <a:pt x="5891" y="-923"/>
                    <a:pt x="5891" y="739"/>
                    <a:pt x="5891" y="739"/>
                  </a:cubicBezTo>
                  <a:cubicBezTo>
                    <a:pt x="5891" y="739"/>
                    <a:pt x="5891" y="2400"/>
                    <a:pt x="3927" y="2400"/>
                  </a:cubicBezTo>
                  <a:cubicBezTo>
                    <a:pt x="3927" y="4062"/>
                    <a:pt x="3927" y="4062"/>
                    <a:pt x="1964" y="5723"/>
                  </a:cubicBezTo>
                  <a:cubicBezTo>
                    <a:pt x="1964" y="5723"/>
                    <a:pt x="0" y="7385"/>
                    <a:pt x="0" y="7385"/>
                  </a:cubicBezTo>
                  <a:cubicBezTo>
                    <a:pt x="1964" y="10708"/>
                    <a:pt x="5891" y="12369"/>
                    <a:pt x="7855" y="14031"/>
                  </a:cubicBezTo>
                  <a:cubicBezTo>
                    <a:pt x="11782" y="15692"/>
                    <a:pt x="15709" y="19015"/>
                    <a:pt x="19636" y="20677"/>
                  </a:cubicBezTo>
                  <a:cubicBezTo>
                    <a:pt x="19636" y="19015"/>
                    <a:pt x="21600" y="15692"/>
                    <a:pt x="21600" y="140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5" name="Shape">
              <a:extLst>
                <a:ext uri="{FF2B5EF4-FFF2-40B4-BE49-F238E27FC236}">
                  <a16:creationId xmlns:a16="http://schemas.microsoft.com/office/drawing/2014/main" id="{D2C40486-AD4D-49F5-8F1C-072390042BF3}"/>
                </a:ext>
              </a:extLst>
            </p:cNvPr>
            <p:cNvSpPr/>
            <p:nvPr/>
          </p:nvSpPr>
          <p:spPr>
            <a:xfrm>
              <a:off x="3525635" y="3439974"/>
              <a:ext cx="34343"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3600"/>
                    <a:pt x="17280" y="0"/>
                    <a:pt x="17280" y="0"/>
                  </a:cubicBezTo>
                  <a:cubicBezTo>
                    <a:pt x="12960" y="0"/>
                    <a:pt x="8640" y="3600"/>
                    <a:pt x="4320" y="3600"/>
                  </a:cubicBezTo>
                  <a:cubicBezTo>
                    <a:pt x="4320" y="7200"/>
                    <a:pt x="0" y="7200"/>
                    <a:pt x="0" y="10800"/>
                  </a:cubicBezTo>
                  <a:cubicBezTo>
                    <a:pt x="0" y="10800"/>
                    <a:pt x="0" y="10800"/>
                    <a:pt x="0" y="14400"/>
                  </a:cubicBezTo>
                  <a:cubicBezTo>
                    <a:pt x="0" y="14400"/>
                    <a:pt x="0" y="18000"/>
                    <a:pt x="0" y="18000"/>
                  </a:cubicBezTo>
                  <a:cubicBezTo>
                    <a:pt x="0" y="18000"/>
                    <a:pt x="4320" y="21600"/>
                    <a:pt x="8640" y="21600"/>
                  </a:cubicBezTo>
                  <a:cubicBezTo>
                    <a:pt x="8640" y="21600"/>
                    <a:pt x="8640" y="18000"/>
                    <a:pt x="12960" y="18000"/>
                  </a:cubicBezTo>
                  <a:cubicBezTo>
                    <a:pt x="12960" y="14400"/>
                    <a:pt x="17280" y="14400"/>
                    <a:pt x="21600" y="14400"/>
                  </a:cubicBezTo>
                  <a:cubicBezTo>
                    <a:pt x="21600"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6" name="Shape">
              <a:extLst>
                <a:ext uri="{FF2B5EF4-FFF2-40B4-BE49-F238E27FC236}">
                  <a16:creationId xmlns:a16="http://schemas.microsoft.com/office/drawing/2014/main" id="{31E02DC4-F993-4FE0-B0F4-A942C730277F}"/>
                </a:ext>
              </a:extLst>
            </p:cNvPr>
            <p:cNvSpPr/>
            <p:nvPr/>
          </p:nvSpPr>
          <p:spPr>
            <a:xfrm>
              <a:off x="3654716" y="2303893"/>
              <a:ext cx="23455" cy="29619"/>
            </a:xfrm>
            <a:custGeom>
              <a:avLst/>
              <a:gdLst/>
              <a:ahLst/>
              <a:cxnLst>
                <a:cxn ang="0">
                  <a:pos x="wd2" y="hd2"/>
                </a:cxn>
                <a:cxn ang="5400000">
                  <a:pos x="wd2" y="hd2"/>
                </a:cxn>
                <a:cxn ang="10800000">
                  <a:pos x="wd2" y="hd2"/>
                </a:cxn>
                <a:cxn ang="16200000">
                  <a:pos x="wd2" y="hd2"/>
                </a:cxn>
              </a:cxnLst>
              <a:rect l="0" t="0" r="r" b="b"/>
              <a:pathLst>
                <a:path w="18600" h="21600" extrusionOk="0">
                  <a:moveTo>
                    <a:pt x="16200" y="4320"/>
                  </a:moveTo>
                  <a:cubicBezTo>
                    <a:pt x="16200" y="0"/>
                    <a:pt x="16200" y="0"/>
                    <a:pt x="16200" y="0"/>
                  </a:cubicBezTo>
                  <a:cubicBezTo>
                    <a:pt x="16200" y="0"/>
                    <a:pt x="10800" y="0"/>
                    <a:pt x="10800" y="0"/>
                  </a:cubicBezTo>
                  <a:cubicBezTo>
                    <a:pt x="10800" y="0"/>
                    <a:pt x="5400" y="4320"/>
                    <a:pt x="5400" y="8640"/>
                  </a:cubicBezTo>
                  <a:cubicBezTo>
                    <a:pt x="5400" y="12960"/>
                    <a:pt x="0" y="17280"/>
                    <a:pt x="0" y="21600"/>
                  </a:cubicBezTo>
                  <a:cubicBezTo>
                    <a:pt x="5400" y="21600"/>
                    <a:pt x="10800" y="17280"/>
                    <a:pt x="10800" y="12960"/>
                  </a:cubicBezTo>
                  <a:cubicBezTo>
                    <a:pt x="10800" y="12960"/>
                    <a:pt x="10800" y="8640"/>
                    <a:pt x="16200" y="8640"/>
                  </a:cubicBezTo>
                  <a:cubicBezTo>
                    <a:pt x="16200" y="8640"/>
                    <a:pt x="21600" y="4320"/>
                    <a:pt x="162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7" name="Shape">
              <a:extLst>
                <a:ext uri="{FF2B5EF4-FFF2-40B4-BE49-F238E27FC236}">
                  <a16:creationId xmlns:a16="http://schemas.microsoft.com/office/drawing/2014/main" id="{DFD3B54E-53AA-4947-8BC3-0524FA4B9088}"/>
                </a:ext>
              </a:extLst>
            </p:cNvPr>
            <p:cNvSpPr/>
            <p:nvPr/>
          </p:nvSpPr>
          <p:spPr>
            <a:xfrm>
              <a:off x="3397740" y="1892148"/>
              <a:ext cx="100659" cy="42572"/>
            </a:xfrm>
            <a:custGeom>
              <a:avLst/>
              <a:gdLst/>
              <a:ahLst/>
              <a:cxnLst>
                <a:cxn ang="0">
                  <a:pos x="wd2" y="hd2"/>
                </a:cxn>
                <a:cxn ang="5400000">
                  <a:pos x="wd2" y="hd2"/>
                </a:cxn>
                <a:cxn ang="10800000">
                  <a:pos x="wd2" y="hd2"/>
                </a:cxn>
                <a:cxn ang="16200000">
                  <a:pos x="wd2" y="hd2"/>
                </a:cxn>
              </a:cxnLst>
              <a:rect l="0" t="0" r="r" b="b"/>
              <a:pathLst>
                <a:path w="21600" h="19318" extrusionOk="0">
                  <a:moveTo>
                    <a:pt x="21600" y="13918"/>
                  </a:moveTo>
                  <a:cubicBezTo>
                    <a:pt x="21600" y="11218"/>
                    <a:pt x="20160" y="8518"/>
                    <a:pt x="20160" y="8518"/>
                  </a:cubicBezTo>
                  <a:cubicBezTo>
                    <a:pt x="20160" y="5818"/>
                    <a:pt x="21600" y="5818"/>
                    <a:pt x="18720" y="5818"/>
                  </a:cubicBezTo>
                  <a:cubicBezTo>
                    <a:pt x="18720" y="3118"/>
                    <a:pt x="18720" y="3118"/>
                    <a:pt x="17280" y="3118"/>
                  </a:cubicBezTo>
                  <a:cubicBezTo>
                    <a:pt x="15840" y="3118"/>
                    <a:pt x="15840" y="3118"/>
                    <a:pt x="14400" y="3118"/>
                  </a:cubicBezTo>
                  <a:cubicBezTo>
                    <a:pt x="12960" y="418"/>
                    <a:pt x="8640" y="-2282"/>
                    <a:pt x="10080" y="3118"/>
                  </a:cubicBezTo>
                  <a:cubicBezTo>
                    <a:pt x="10080" y="5818"/>
                    <a:pt x="10080" y="5818"/>
                    <a:pt x="8640" y="8518"/>
                  </a:cubicBezTo>
                  <a:cubicBezTo>
                    <a:pt x="8640" y="8518"/>
                    <a:pt x="8640" y="8518"/>
                    <a:pt x="7200" y="8518"/>
                  </a:cubicBezTo>
                  <a:cubicBezTo>
                    <a:pt x="5760" y="8518"/>
                    <a:pt x="5760" y="3118"/>
                    <a:pt x="4320" y="3118"/>
                  </a:cubicBezTo>
                  <a:cubicBezTo>
                    <a:pt x="2880" y="3118"/>
                    <a:pt x="1440" y="5818"/>
                    <a:pt x="0" y="5818"/>
                  </a:cubicBezTo>
                  <a:cubicBezTo>
                    <a:pt x="0" y="8518"/>
                    <a:pt x="0" y="8518"/>
                    <a:pt x="0" y="11218"/>
                  </a:cubicBezTo>
                  <a:cubicBezTo>
                    <a:pt x="0" y="11218"/>
                    <a:pt x="0" y="13918"/>
                    <a:pt x="0" y="16618"/>
                  </a:cubicBezTo>
                  <a:cubicBezTo>
                    <a:pt x="0" y="13918"/>
                    <a:pt x="1440" y="13918"/>
                    <a:pt x="2880" y="13918"/>
                  </a:cubicBezTo>
                  <a:cubicBezTo>
                    <a:pt x="4320" y="11218"/>
                    <a:pt x="4320" y="13918"/>
                    <a:pt x="5760" y="13918"/>
                  </a:cubicBezTo>
                  <a:cubicBezTo>
                    <a:pt x="7200" y="13918"/>
                    <a:pt x="7200" y="13918"/>
                    <a:pt x="8640" y="13918"/>
                  </a:cubicBezTo>
                  <a:cubicBezTo>
                    <a:pt x="10080" y="13918"/>
                    <a:pt x="11520" y="13918"/>
                    <a:pt x="11520" y="13918"/>
                  </a:cubicBezTo>
                  <a:cubicBezTo>
                    <a:pt x="11520" y="13918"/>
                    <a:pt x="11520" y="13918"/>
                    <a:pt x="12960" y="13918"/>
                  </a:cubicBezTo>
                  <a:cubicBezTo>
                    <a:pt x="12960" y="16618"/>
                    <a:pt x="14400" y="16618"/>
                    <a:pt x="14400" y="16618"/>
                  </a:cubicBezTo>
                  <a:cubicBezTo>
                    <a:pt x="15840" y="16618"/>
                    <a:pt x="15840" y="19318"/>
                    <a:pt x="17280" y="19318"/>
                  </a:cubicBezTo>
                  <a:cubicBezTo>
                    <a:pt x="17280" y="19318"/>
                    <a:pt x="18720" y="16618"/>
                    <a:pt x="18720" y="16618"/>
                  </a:cubicBezTo>
                  <a:cubicBezTo>
                    <a:pt x="20160" y="16618"/>
                    <a:pt x="20160" y="16618"/>
                    <a:pt x="20160" y="16618"/>
                  </a:cubicBezTo>
                  <a:cubicBezTo>
                    <a:pt x="21600" y="16618"/>
                    <a:pt x="21600" y="13918"/>
                    <a:pt x="21600" y="13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8" name="Shape">
              <a:extLst>
                <a:ext uri="{FF2B5EF4-FFF2-40B4-BE49-F238E27FC236}">
                  <a16:creationId xmlns:a16="http://schemas.microsoft.com/office/drawing/2014/main" id="{A3AD4357-8AC1-4E6F-AA94-707FBCAF0251}"/>
                </a:ext>
              </a:extLst>
            </p:cNvPr>
            <p:cNvSpPr/>
            <p:nvPr/>
          </p:nvSpPr>
          <p:spPr>
            <a:xfrm>
              <a:off x="4805775" y="2520743"/>
              <a:ext cx="142107" cy="157613"/>
            </a:xfrm>
            <a:custGeom>
              <a:avLst/>
              <a:gdLst/>
              <a:ahLst/>
              <a:cxnLst>
                <a:cxn ang="0">
                  <a:pos x="wd2" y="hd2"/>
                </a:cxn>
                <a:cxn ang="5400000">
                  <a:pos x="wd2" y="hd2"/>
                </a:cxn>
                <a:cxn ang="10800000">
                  <a:pos x="wd2" y="hd2"/>
                </a:cxn>
                <a:cxn ang="16200000">
                  <a:pos x="wd2" y="hd2"/>
                </a:cxn>
              </a:cxnLst>
              <a:rect l="0" t="0" r="r" b="b"/>
              <a:pathLst>
                <a:path w="21600" h="21600" extrusionOk="0">
                  <a:moveTo>
                    <a:pt x="21600" y="17446"/>
                  </a:moveTo>
                  <a:cubicBezTo>
                    <a:pt x="21600" y="17446"/>
                    <a:pt x="20571" y="17446"/>
                    <a:pt x="20571" y="16615"/>
                  </a:cubicBezTo>
                  <a:cubicBezTo>
                    <a:pt x="20571" y="16615"/>
                    <a:pt x="21600" y="16615"/>
                    <a:pt x="21600" y="15785"/>
                  </a:cubicBezTo>
                  <a:cubicBezTo>
                    <a:pt x="20571" y="15785"/>
                    <a:pt x="19543" y="15785"/>
                    <a:pt x="19543" y="14954"/>
                  </a:cubicBezTo>
                  <a:cubicBezTo>
                    <a:pt x="18514" y="15785"/>
                    <a:pt x="18514" y="14123"/>
                    <a:pt x="18514" y="13292"/>
                  </a:cubicBezTo>
                  <a:cubicBezTo>
                    <a:pt x="17486" y="12462"/>
                    <a:pt x="16457" y="11631"/>
                    <a:pt x="15429" y="11631"/>
                  </a:cubicBezTo>
                  <a:cubicBezTo>
                    <a:pt x="15429" y="10800"/>
                    <a:pt x="14400" y="10800"/>
                    <a:pt x="14400" y="9969"/>
                  </a:cubicBezTo>
                  <a:cubicBezTo>
                    <a:pt x="13371" y="9969"/>
                    <a:pt x="14400" y="9969"/>
                    <a:pt x="13371" y="9138"/>
                  </a:cubicBezTo>
                  <a:cubicBezTo>
                    <a:pt x="13371" y="9138"/>
                    <a:pt x="12343" y="9138"/>
                    <a:pt x="12343" y="8308"/>
                  </a:cubicBezTo>
                  <a:cubicBezTo>
                    <a:pt x="12343" y="8308"/>
                    <a:pt x="10286" y="8308"/>
                    <a:pt x="10286" y="8308"/>
                  </a:cubicBezTo>
                  <a:cubicBezTo>
                    <a:pt x="10286" y="7477"/>
                    <a:pt x="10286" y="8308"/>
                    <a:pt x="10286" y="7477"/>
                  </a:cubicBezTo>
                  <a:cubicBezTo>
                    <a:pt x="10286" y="6646"/>
                    <a:pt x="11314" y="7477"/>
                    <a:pt x="12343" y="7477"/>
                  </a:cubicBezTo>
                  <a:cubicBezTo>
                    <a:pt x="13371" y="6646"/>
                    <a:pt x="12343" y="4985"/>
                    <a:pt x="11314" y="4985"/>
                  </a:cubicBezTo>
                  <a:cubicBezTo>
                    <a:pt x="12343" y="4985"/>
                    <a:pt x="11314" y="4154"/>
                    <a:pt x="10286" y="4154"/>
                  </a:cubicBezTo>
                  <a:cubicBezTo>
                    <a:pt x="9257" y="4154"/>
                    <a:pt x="9257" y="4154"/>
                    <a:pt x="9257" y="4154"/>
                  </a:cubicBezTo>
                  <a:cubicBezTo>
                    <a:pt x="8229" y="4154"/>
                    <a:pt x="7200" y="3323"/>
                    <a:pt x="7200" y="3323"/>
                  </a:cubicBezTo>
                  <a:cubicBezTo>
                    <a:pt x="6171" y="2492"/>
                    <a:pt x="7200" y="2492"/>
                    <a:pt x="6171" y="1662"/>
                  </a:cubicBezTo>
                  <a:cubicBezTo>
                    <a:pt x="6171" y="2492"/>
                    <a:pt x="6171" y="1662"/>
                    <a:pt x="6171" y="1662"/>
                  </a:cubicBezTo>
                  <a:cubicBezTo>
                    <a:pt x="5143" y="831"/>
                    <a:pt x="5143" y="831"/>
                    <a:pt x="4114" y="0"/>
                  </a:cubicBezTo>
                  <a:cubicBezTo>
                    <a:pt x="4114" y="0"/>
                    <a:pt x="3086" y="0"/>
                    <a:pt x="3086" y="831"/>
                  </a:cubicBezTo>
                  <a:cubicBezTo>
                    <a:pt x="3086" y="831"/>
                    <a:pt x="3086" y="1662"/>
                    <a:pt x="4114" y="2492"/>
                  </a:cubicBezTo>
                  <a:cubicBezTo>
                    <a:pt x="4114" y="2492"/>
                    <a:pt x="4114" y="3323"/>
                    <a:pt x="4114" y="3323"/>
                  </a:cubicBezTo>
                  <a:cubicBezTo>
                    <a:pt x="4114" y="3323"/>
                    <a:pt x="3086" y="3323"/>
                    <a:pt x="3086" y="3323"/>
                  </a:cubicBezTo>
                  <a:cubicBezTo>
                    <a:pt x="2057" y="3323"/>
                    <a:pt x="2057" y="2492"/>
                    <a:pt x="2057" y="2492"/>
                  </a:cubicBezTo>
                  <a:cubicBezTo>
                    <a:pt x="2057" y="2492"/>
                    <a:pt x="0" y="3323"/>
                    <a:pt x="1029" y="4154"/>
                  </a:cubicBezTo>
                  <a:cubicBezTo>
                    <a:pt x="0" y="4154"/>
                    <a:pt x="0" y="4985"/>
                    <a:pt x="0" y="5815"/>
                  </a:cubicBezTo>
                  <a:cubicBezTo>
                    <a:pt x="0" y="4985"/>
                    <a:pt x="1029" y="4985"/>
                    <a:pt x="1029" y="5815"/>
                  </a:cubicBezTo>
                  <a:cubicBezTo>
                    <a:pt x="1029" y="5815"/>
                    <a:pt x="1029" y="6646"/>
                    <a:pt x="1029" y="7477"/>
                  </a:cubicBezTo>
                  <a:cubicBezTo>
                    <a:pt x="2057" y="7477"/>
                    <a:pt x="2057" y="6646"/>
                    <a:pt x="3086" y="7477"/>
                  </a:cubicBezTo>
                  <a:cubicBezTo>
                    <a:pt x="3086" y="7477"/>
                    <a:pt x="3086" y="8308"/>
                    <a:pt x="3086" y="9138"/>
                  </a:cubicBezTo>
                  <a:cubicBezTo>
                    <a:pt x="3086" y="9138"/>
                    <a:pt x="3086" y="9969"/>
                    <a:pt x="3086" y="9969"/>
                  </a:cubicBezTo>
                  <a:cubicBezTo>
                    <a:pt x="3086" y="9969"/>
                    <a:pt x="3086" y="9969"/>
                    <a:pt x="3086" y="9969"/>
                  </a:cubicBezTo>
                  <a:cubicBezTo>
                    <a:pt x="3086" y="9969"/>
                    <a:pt x="3086" y="9969"/>
                    <a:pt x="3086" y="10800"/>
                  </a:cubicBezTo>
                  <a:cubicBezTo>
                    <a:pt x="3086" y="10800"/>
                    <a:pt x="3086" y="12462"/>
                    <a:pt x="4114" y="12462"/>
                  </a:cubicBezTo>
                  <a:cubicBezTo>
                    <a:pt x="5143" y="12462"/>
                    <a:pt x="5143" y="10800"/>
                    <a:pt x="6171" y="10800"/>
                  </a:cubicBezTo>
                  <a:cubicBezTo>
                    <a:pt x="8229" y="10800"/>
                    <a:pt x="7200" y="12462"/>
                    <a:pt x="8229" y="10800"/>
                  </a:cubicBezTo>
                  <a:cubicBezTo>
                    <a:pt x="9257" y="10800"/>
                    <a:pt x="9257" y="9969"/>
                    <a:pt x="9257" y="9969"/>
                  </a:cubicBezTo>
                  <a:cubicBezTo>
                    <a:pt x="9257" y="9969"/>
                    <a:pt x="10286" y="9969"/>
                    <a:pt x="11314" y="10800"/>
                  </a:cubicBezTo>
                  <a:cubicBezTo>
                    <a:pt x="12343" y="10800"/>
                    <a:pt x="13371" y="12462"/>
                    <a:pt x="13371" y="13292"/>
                  </a:cubicBezTo>
                  <a:cubicBezTo>
                    <a:pt x="14400" y="14123"/>
                    <a:pt x="13371" y="14954"/>
                    <a:pt x="14400" y="14954"/>
                  </a:cubicBezTo>
                  <a:cubicBezTo>
                    <a:pt x="14400" y="15785"/>
                    <a:pt x="15429" y="15785"/>
                    <a:pt x="15429" y="16615"/>
                  </a:cubicBezTo>
                  <a:cubicBezTo>
                    <a:pt x="16457" y="16615"/>
                    <a:pt x="16457" y="16615"/>
                    <a:pt x="16457" y="17446"/>
                  </a:cubicBezTo>
                  <a:cubicBezTo>
                    <a:pt x="16457" y="18277"/>
                    <a:pt x="16457" y="19108"/>
                    <a:pt x="16457" y="19938"/>
                  </a:cubicBezTo>
                  <a:cubicBezTo>
                    <a:pt x="16457" y="19938"/>
                    <a:pt x="15429" y="19938"/>
                    <a:pt x="16457" y="20769"/>
                  </a:cubicBezTo>
                  <a:cubicBezTo>
                    <a:pt x="16457" y="20769"/>
                    <a:pt x="16457" y="20769"/>
                    <a:pt x="17486" y="20769"/>
                  </a:cubicBezTo>
                  <a:cubicBezTo>
                    <a:pt x="17486" y="20769"/>
                    <a:pt x="17486" y="21600"/>
                    <a:pt x="18514" y="21600"/>
                  </a:cubicBezTo>
                  <a:cubicBezTo>
                    <a:pt x="18514" y="20769"/>
                    <a:pt x="18514" y="20769"/>
                    <a:pt x="17486" y="19938"/>
                  </a:cubicBezTo>
                  <a:cubicBezTo>
                    <a:pt x="18514" y="19938"/>
                    <a:pt x="18514" y="19938"/>
                    <a:pt x="19543" y="19938"/>
                  </a:cubicBezTo>
                  <a:cubicBezTo>
                    <a:pt x="19543" y="19938"/>
                    <a:pt x="19543" y="19938"/>
                    <a:pt x="20571" y="19938"/>
                  </a:cubicBezTo>
                  <a:cubicBezTo>
                    <a:pt x="20571" y="19938"/>
                    <a:pt x="20571" y="19938"/>
                    <a:pt x="20571" y="19938"/>
                  </a:cubicBezTo>
                  <a:cubicBezTo>
                    <a:pt x="21600" y="19938"/>
                    <a:pt x="21600" y="19938"/>
                    <a:pt x="21600" y="19108"/>
                  </a:cubicBezTo>
                  <a:cubicBezTo>
                    <a:pt x="21600" y="19108"/>
                    <a:pt x="21600" y="18277"/>
                    <a:pt x="21600" y="18277"/>
                  </a:cubicBezTo>
                  <a:cubicBezTo>
                    <a:pt x="21600" y="18277"/>
                    <a:pt x="21600" y="18277"/>
                    <a:pt x="21600" y="174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99" name="Shape">
              <a:extLst>
                <a:ext uri="{FF2B5EF4-FFF2-40B4-BE49-F238E27FC236}">
                  <a16:creationId xmlns:a16="http://schemas.microsoft.com/office/drawing/2014/main" id="{9BCCF25D-E412-47B5-8D5B-52A833025065}"/>
                </a:ext>
              </a:extLst>
            </p:cNvPr>
            <p:cNvSpPr/>
            <p:nvPr/>
          </p:nvSpPr>
          <p:spPr>
            <a:xfrm>
              <a:off x="3857217" y="2385764"/>
              <a:ext cx="34343" cy="27083"/>
            </a:xfrm>
            <a:custGeom>
              <a:avLst/>
              <a:gdLst/>
              <a:ahLst/>
              <a:cxnLst>
                <a:cxn ang="0">
                  <a:pos x="wd2" y="hd2"/>
                </a:cxn>
                <a:cxn ang="5400000">
                  <a:pos x="wd2" y="hd2"/>
                </a:cxn>
                <a:cxn ang="10800000">
                  <a:pos x="wd2" y="hd2"/>
                </a:cxn>
                <a:cxn ang="16200000">
                  <a:pos x="wd2" y="hd2"/>
                </a:cxn>
              </a:cxnLst>
              <a:rect l="0" t="0" r="r" b="b"/>
              <a:pathLst>
                <a:path w="21600" h="19069" extrusionOk="0">
                  <a:moveTo>
                    <a:pt x="21600" y="19069"/>
                  </a:moveTo>
                  <a:cubicBezTo>
                    <a:pt x="17280" y="14749"/>
                    <a:pt x="17280" y="6109"/>
                    <a:pt x="12960" y="10429"/>
                  </a:cubicBezTo>
                  <a:cubicBezTo>
                    <a:pt x="12960" y="6109"/>
                    <a:pt x="12960" y="6109"/>
                    <a:pt x="17280" y="6109"/>
                  </a:cubicBezTo>
                  <a:cubicBezTo>
                    <a:pt x="12960" y="1789"/>
                    <a:pt x="12960" y="-2531"/>
                    <a:pt x="4320" y="1789"/>
                  </a:cubicBezTo>
                  <a:cubicBezTo>
                    <a:pt x="4320" y="1789"/>
                    <a:pt x="0" y="10429"/>
                    <a:pt x="0" y="10429"/>
                  </a:cubicBezTo>
                  <a:cubicBezTo>
                    <a:pt x="4320" y="14749"/>
                    <a:pt x="8640" y="10429"/>
                    <a:pt x="8640" y="14749"/>
                  </a:cubicBezTo>
                  <a:cubicBezTo>
                    <a:pt x="12960" y="19069"/>
                    <a:pt x="12960" y="19069"/>
                    <a:pt x="12960" y="19069"/>
                  </a:cubicBezTo>
                  <a:cubicBezTo>
                    <a:pt x="12960" y="19069"/>
                    <a:pt x="17280" y="19069"/>
                    <a:pt x="21600" y="19069"/>
                  </a:cubicBezTo>
                  <a:cubicBezTo>
                    <a:pt x="21600" y="19069"/>
                    <a:pt x="21600" y="19069"/>
                    <a:pt x="21600" y="190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0" name="Shape">
              <a:extLst>
                <a:ext uri="{FF2B5EF4-FFF2-40B4-BE49-F238E27FC236}">
                  <a16:creationId xmlns:a16="http://schemas.microsoft.com/office/drawing/2014/main" id="{DA46E2B6-F43B-43DB-9285-93ACA6EC6DEE}"/>
                </a:ext>
              </a:extLst>
            </p:cNvPr>
            <p:cNvSpPr/>
            <p:nvPr/>
          </p:nvSpPr>
          <p:spPr>
            <a:xfrm>
              <a:off x="4203008" y="2152627"/>
              <a:ext cx="169344" cy="66642"/>
            </a:xfrm>
            <a:custGeom>
              <a:avLst/>
              <a:gdLst/>
              <a:ahLst/>
              <a:cxnLst>
                <a:cxn ang="0">
                  <a:pos x="wd2" y="hd2"/>
                </a:cxn>
                <a:cxn ang="5400000">
                  <a:pos x="wd2" y="hd2"/>
                </a:cxn>
                <a:cxn ang="10800000">
                  <a:pos x="wd2" y="hd2"/>
                </a:cxn>
                <a:cxn ang="16200000">
                  <a:pos x="wd2" y="hd2"/>
                </a:cxn>
              </a:cxnLst>
              <a:rect l="0" t="0" r="r" b="b"/>
              <a:pathLst>
                <a:path w="21600" h="21600" extrusionOk="0">
                  <a:moveTo>
                    <a:pt x="864" y="17673"/>
                  </a:moveTo>
                  <a:cubicBezTo>
                    <a:pt x="864" y="17673"/>
                    <a:pt x="864" y="17673"/>
                    <a:pt x="864" y="17673"/>
                  </a:cubicBezTo>
                  <a:close/>
                  <a:moveTo>
                    <a:pt x="21600" y="5891"/>
                  </a:moveTo>
                  <a:cubicBezTo>
                    <a:pt x="20736" y="3927"/>
                    <a:pt x="20736" y="3927"/>
                    <a:pt x="19872" y="3927"/>
                  </a:cubicBezTo>
                  <a:cubicBezTo>
                    <a:pt x="19008" y="3927"/>
                    <a:pt x="19008" y="1964"/>
                    <a:pt x="18144" y="1964"/>
                  </a:cubicBezTo>
                  <a:cubicBezTo>
                    <a:pt x="17280" y="1964"/>
                    <a:pt x="16416" y="1964"/>
                    <a:pt x="15552" y="1964"/>
                  </a:cubicBezTo>
                  <a:cubicBezTo>
                    <a:pt x="14688" y="1964"/>
                    <a:pt x="13824" y="1964"/>
                    <a:pt x="12096" y="1964"/>
                  </a:cubicBezTo>
                  <a:cubicBezTo>
                    <a:pt x="12096" y="1964"/>
                    <a:pt x="12096" y="0"/>
                    <a:pt x="12096" y="0"/>
                  </a:cubicBezTo>
                  <a:cubicBezTo>
                    <a:pt x="11232" y="1964"/>
                    <a:pt x="11232" y="1964"/>
                    <a:pt x="11232" y="1964"/>
                  </a:cubicBezTo>
                  <a:cubicBezTo>
                    <a:pt x="10368" y="1964"/>
                    <a:pt x="9504" y="0"/>
                    <a:pt x="8640" y="0"/>
                  </a:cubicBezTo>
                  <a:cubicBezTo>
                    <a:pt x="7776" y="0"/>
                    <a:pt x="6048" y="1964"/>
                    <a:pt x="6912" y="3927"/>
                  </a:cubicBezTo>
                  <a:cubicBezTo>
                    <a:pt x="6048" y="1964"/>
                    <a:pt x="4320" y="1964"/>
                    <a:pt x="3456" y="1964"/>
                  </a:cubicBezTo>
                  <a:cubicBezTo>
                    <a:pt x="2592" y="1964"/>
                    <a:pt x="2592" y="1964"/>
                    <a:pt x="1728" y="3927"/>
                  </a:cubicBezTo>
                  <a:cubicBezTo>
                    <a:pt x="1728" y="5891"/>
                    <a:pt x="2592" y="3927"/>
                    <a:pt x="2592" y="5891"/>
                  </a:cubicBezTo>
                  <a:cubicBezTo>
                    <a:pt x="2592" y="5891"/>
                    <a:pt x="864" y="7855"/>
                    <a:pt x="864" y="9818"/>
                  </a:cubicBezTo>
                  <a:cubicBezTo>
                    <a:pt x="864" y="9818"/>
                    <a:pt x="1728" y="9818"/>
                    <a:pt x="2592" y="9818"/>
                  </a:cubicBezTo>
                  <a:cubicBezTo>
                    <a:pt x="2592" y="9818"/>
                    <a:pt x="2592" y="9818"/>
                    <a:pt x="2592" y="9818"/>
                  </a:cubicBezTo>
                  <a:cubicBezTo>
                    <a:pt x="3456" y="11782"/>
                    <a:pt x="3456" y="11782"/>
                    <a:pt x="3456" y="11782"/>
                  </a:cubicBezTo>
                  <a:cubicBezTo>
                    <a:pt x="3456" y="11782"/>
                    <a:pt x="3456" y="9818"/>
                    <a:pt x="3456" y="9818"/>
                  </a:cubicBezTo>
                  <a:cubicBezTo>
                    <a:pt x="4320" y="9818"/>
                    <a:pt x="3456" y="7855"/>
                    <a:pt x="4320" y="9818"/>
                  </a:cubicBezTo>
                  <a:cubicBezTo>
                    <a:pt x="4320" y="9818"/>
                    <a:pt x="4320" y="9818"/>
                    <a:pt x="4320" y="9818"/>
                  </a:cubicBezTo>
                  <a:cubicBezTo>
                    <a:pt x="5184" y="9818"/>
                    <a:pt x="5184" y="9818"/>
                    <a:pt x="5184" y="11782"/>
                  </a:cubicBezTo>
                  <a:cubicBezTo>
                    <a:pt x="5184" y="11782"/>
                    <a:pt x="5184" y="11782"/>
                    <a:pt x="6048" y="11782"/>
                  </a:cubicBezTo>
                  <a:cubicBezTo>
                    <a:pt x="6048" y="11782"/>
                    <a:pt x="7776" y="13745"/>
                    <a:pt x="7776" y="13745"/>
                  </a:cubicBezTo>
                  <a:cubicBezTo>
                    <a:pt x="7776" y="13745"/>
                    <a:pt x="6912" y="15709"/>
                    <a:pt x="6048" y="13745"/>
                  </a:cubicBezTo>
                  <a:cubicBezTo>
                    <a:pt x="6912" y="15709"/>
                    <a:pt x="6048" y="15709"/>
                    <a:pt x="6048" y="15709"/>
                  </a:cubicBezTo>
                  <a:cubicBezTo>
                    <a:pt x="5184" y="15709"/>
                    <a:pt x="5184" y="15709"/>
                    <a:pt x="5184" y="17673"/>
                  </a:cubicBezTo>
                  <a:cubicBezTo>
                    <a:pt x="5184" y="17673"/>
                    <a:pt x="4320" y="15709"/>
                    <a:pt x="4320" y="15709"/>
                  </a:cubicBezTo>
                  <a:cubicBezTo>
                    <a:pt x="3456" y="15709"/>
                    <a:pt x="3456" y="17673"/>
                    <a:pt x="2592" y="17673"/>
                  </a:cubicBezTo>
                  <a:cubicBezTo>
                    <a:pt x="2592" y="17673"/>
                    <a:pt x="864" y="15709"/>
                    <a:pt x="864" y="17673"/>
                  </a:cubicBezTo>
                  <a:cubicBezTo>
                    <a:pt x="864" y="17673"/>
                    <a:pt x="0" y="17673"/>
                    <a:pt x="0" y="17673"/>
                  </a:cubicBezTo>
                  <a:cubicBezTo>
                    <a:pt x="0" y="21600"/>
                    <a:pt x="2592" y="19636"/>
                    <a:pt x="3456" y="19636"/>
                  </a:cubicBezTo>
                  <a:cubicBezTo>
                    <a:pt x="3456" y="19636"/>
                    <a:pt x="3456" y="21600"/>
                    <a:pt x="4320" y="21600"/>
                  </a:cubicBezTo>
                  <a:cubicBezTo>
                    <a:pt x="4320" y="21600"/>
                    <a:pt x="4320" y="19636"/>
                    <a:pt x="5184" y="19636"/>
                  </a:cubicBezTo>
                  <a:cubicBezTo>
                    <a:pt x="5184" y="19636"/>
                    <a:pt x="5184" y="21600"/>
                    <a:pt x="6048" y="21600"/>
                  </a:cubicBezTo>
                  <a:cubicBezTo>
                    <a:pt x="6048" y="21600"/>
                    <a:pt x="6912" y="21600"/>
                    <a:pt x="6912" y="21600"/>
                  </a:cubicBezTo>
                  <a:cubicBezTo>
                    <a:pt x="7776" y="21600"/>
                    <a:pt x="8640" y="21600"/>
                    <a:pt x="9504" y="19636"/>
                  </a:cubicBezTo>
                  <a:cubicBezTo>
                    <a:pt x="9504" y="19636"/>
                    <a:pt x="9504" y="19636"/>
                    <a:pt x="10368" y="19636"/>
                  </a:cubicBezTo>
                  <a:cubicBezTo>
                    <a:pt x="10368" y="19636"/>
                    <a:pt x="9504" y="19636"/>
                    <a:pt x="9504" y="17673"/>
                  </a:cubicBezTo>
                  <a:cubicBezTo>
                    <a:pt x="10368" y="17673"/>
                    <a:pt x="10368" y="17673"/>
                    <a:pt x="10368" y="17673"/>
                  </a:cubicBezTo>
                  <a:cubicBezTo>
                    <a:pt x="10368" y="17673"/>
                    <a:pt x="11232" y="15709"/>
                    <a:pt x="11232" y="15709"/>
                  </a:cubicBezTo>
                  <a:cubicBezTo>
                    <a:pt x="11232" y="13745"/>
                    <a:pt x="11232" y="15709"/>
                    <a:pt x="12096" y="15709"/>
                  </a:cubicBezTo>
                  <a:cubicBezTo>
                    <a:pt x="12096" y="15709"/>
                    <a:pt x="12960" y="13745"/>
                    <a:pt x="12960" y="13745"/>
                  </a:cubicBezTo>
                  <a:cubicBezTo>
                    <a:pt x="12960" y="13745"/>
                    <a:pt x="12960" y="15709"/>
                    <a:pt x="13824" y="15709"/>
                  </a:cubicBezTo>
                  <a:cubicBezTo>
                    <a:pt x="13824" y="15709"/>
                    <a:pt x="13824" y="15709"/>
                    <a:pt x="14688" y="15709"/>
                  </a:cubicBezTo>
                  <a:cubicBezTo>
                    <a:pt x="15552" y="13745"/>
                    <a:pt x="14688" y="11782"/>
                    <a:pt x="15552" y="11782"/>
                  </a:cubicBezTo>
                  <a:cubicBezTo>
                    <a:pt x="16416" y="11782"/>
                    <a:pt x="17280" y="11782"/>
                    <a:pt x="17280" y="11782"/>
                  </a:cubicBezTo>
                  <a:cubicBezTo>
                    <a:pt x="18144" y="11782"/>
                    <a:pt x="18144" y="11782"/>
                    <a:pt x="18144" y="9818"/>
                  </a:cubicBezTo>
                  <a:cubicBezTo>
                    <a:pt x="18144" y="9818"/>
                    <a:pt x="19008" y="7855"/>
                    <a:pt x="19872" y="7855"/>
                  </a:cubicBezTo>
                  <a:cubicBezTo>
                    <a:pt x="20736" y="7855"/>
                    <a:pt x="21600" y="5891"/>
                    <a:pt x="21600" y="5891"/>
                  </a:cubicBezTo>
                  <a:close/>
                  <a:moveTo>
                    <a:pt x="3456" y="17673"/>
                  </a:moveTo>
                  <a:cubicBezTo>
                    <a:pt x="2592" y="17673"/>
                    <a:pt x="2592" y="17673"/>
                    <a:pt x="2592" y="17673"/>
                  </a:cubicBezTo>
                  <a:cubicBezTo>
                    <a:pt x="2592" y="17673"/>
                    <a:pt x="3456" y="17673"/>
                    <a:pt x="3456" y="17673"/>
                  </a:cubicBezTo>
                  <a:cubicBezTo>
                    <a:pt x="3456" y="17673"/>
                    <a:pt x="3456" y="17673"/>
                    <a:pt x="3456" y="17673"/>
                  </a:cubicBezTo>
                  <a:close/>
                  <a:moveTo>
                    <a:pt x="4320" y="17673"/>
                  </a:moveTo>
                  <a:cubicBezTo>
                    <a:pt x="4320" y="17673"/>
                    <a:pt x="4320" y="17673"/>
                    <a:pt x="3456" y="17673"/>
                  </a:cubicBezTo>
                  <a:cubicBezTo>
                    <a:pt x="3456" y="17673"/>
                    <a:pt x="3456" y="17673"/>
                    <a:pt x="3456" y="17673"/>
                  </a:cubicBezTo>
                  <a:cubicBezTo>
                    <a:pt x="3456" y="17673"/>
                    <a:pt x="3456" y="17673"/>
                    <a:pt x="3456" y="17673"/>
                  </a:cubicBezTo>
                  <a:cubicBezTo>
                    <a:pt x="3456" y="17673"/>
                    <a:pt x="3456" y="17673"/>
                    <a:pt x="3456" y="17673"/>
                  </a:cubicBezTo>
                  <a:cubicBezTo>
                    <a:pt x="4320" y="17673"/>
                    <a:pt x="4320" y="17673"/>
                    <a:pt x="4320" y="17673"/>
                  </a:cubicBezTo>
                  <a:close/>
                  <a:moveTo>
                    <a:pt x="5184" y="17673"/>
                  </a:moveTo>
                  <a:cubicBezTo>
                    <a:pt x="5184" y="17673"/>
                    <a:pt x="5184" y="17673"/>
                    <a:pt x="5184" y="17673"/>
                  </a:cubicBezTo>
                  <a:cubicBezTo>
                    <a:pt x="5184" y="17673"/>
                    <a:pt x="5184" y="17673"/>
                    <a:pt x="5184" y="17673"/>
                  </a:cubicBezTo>
                  <a:cubicBezTo>
                    <a:pt x="5184" y="17673"/>
                    <a:pt x="5184" y="17673"/>
                    <a:pt x="5184" y="1767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1" name="Shape">
              <a:extLst>
                <a:ext uri="{FF2B5EF4-FFF2-40B4-BE49-F238E27FC236}">
                  <a16:creationId xmlns:a16="http://schemas.microsoft.com/office/drawing/2014/main" id="{B3B91858-A66B-4995-B570-FE2F3F7BE66D}"/>
                </a:ext>
              </a:extLst>
            </p:cNvPr>
            <p:cNvSpPr/>
            <p:nvPr/>
          </p:nvSpPr>
          <p:spPr>
            <a:xfrm>
              <a:off x="3390635" y="2152627"/>
              <a:ext cx="33158"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17280" y="5400"/>
                    <a:pt x="17280" y="5400"/>
                    <a:pt x="12960" y="0"/>
                  </a:cubicBezTo>
                  <a:cubicBezTo>
                    <a:pt x="12960" y="0"/>
                    <a:pt x="8640" y="0"/>
                    <a:pt x="8640" y="0"/>
                  </a:cubicBezTo>
                  <a:cubicBezTo>
                    <a:pt x="8640" y="0"/>
                    <a:pt x="8640" y="0"/>
                    <a:pt x="4320" y="5400"/>
                  </a:cubicBezTo>
                  <a:cubicBezTo>
                    <a:pt x="4320" y="5400"/>
                    <a:pt x="4320" y="5400"/>
                    <a:pt x="0" y="5400"/>
                  </a:cubicBezTo>
                  <a:cubicBezTo>
                    <a:pt x="0" y="10800"/>
                    <a:pt x="4320" y="10800"/>
                    <a:pt x="4320" y="10800"/>
                  </a:cubicBezTo>
                  <a:cubicBezTo>
                    <a:pt x="8640" y="16200"/>
                    <a:pt x="8640" y="21600"/>
                    <a:pt x="8640" y="21600"/>
                  </a:cubicBezTo>
                  <a:cubicBezTo>
                    <a:pt x="8640" y="21600"/>
                    <a:pt x="12960" y="16200"/>
                    <a:pt x="12960" y="16200"/>
                  </a:cubicBezTo>
                  <a:cubicBezTo>
                    <a:pt x="12960" y="16200"/>
                    <a:pt x="12960" y="16200"/>
                    <a:pt x="17280" y="16200"/>
                  </a:cubicBezTo>
                  <a:cubicBezTo>
                    <a:pt x="17280" y="16200"/>
                    <a:pt x="17280" y="10800"/>
                    <a:pt x="17280" y="10800"/>
                  </a:cubicBezTo>
                  <a:cubicBezTo>
                    <a:pt x="17280" y="10800"/>
                    <a:pt x="17280" y="108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2" name="Shape">
              <a:extLst>
                <a:ext uri="{FF2B5EF4-FFF2-40B4-BE49-F238E27FC236}">
                  <a16:creationId xmlns:a16="http://schemas.microsoft.com/office/drawing/2014/main" id="{A7F12E92-F778-4C74-A45C-77B7385002CC}"/>
                </a:ext>
              </a:extLst>
            </p:cNvPr>
            <p:cNvSpPr/>
            <p:nvPr/>
          </p:nvSpPr>
          <p:spPr>
            <a:xfrm>
              <a:off x="3803927" y="1941066"/>
              <a:ext cx="628820" cy="253873"/>
            </a:xfrm>
            <a:custGeom>
              <a:avLst/>
              <a:gdLst/>
              <a:ahLst/>
              <a:cxnLst>
                <a:cxn ang="0">
                  <a:pos x="wd2" y="hd2"/>
                </a:cxn>
                <a:cxn ang="5400000">
                  <a:pos x="wd2" y="hd2"/>
                </a:cxn>
                <a:cxn ang="10800000">
                  <a:pos x="wd2" y="hd2"/>
                </a:cxn>
                <a:cxn ang="16200000">
                  <a:pos x="wd2" y="hd2"/>
                </a:cxn>
              </a:cxnLst>
              <a:rect l="0" t="0" r="r" b="b"/>
              <a:pathLst>
                <a:path w="21600" h="21600" extrusionOk="0">
                  <a:moveTo>
                    <a:pt x="2323" y="15429"/>
                  </a:moveTo>
                  <a:cubicBezTo>
                    <a:pt x="2323" y="14914"/>
                    <a:pt x="2323" y="14914"/>
                    <a:pt x="2323" y="14914"/>
                  </a:cubicBezTo>
                  <a:cubicBezTo>
                    <a:pt x="2323" y="14914"/>
                    <a:pt x="2323" y="15429"/>
                    <a:pt x="2323" y="15429"/>
                  </a:cubicBezTo>
                  <a:cubicBezTo>
                    <a:pt x="2323" y="15429"/>
                    <a:pt x="2323" y="15429"/>
                    <a:pt x="2323" y="15429"/>
                  </a:cubicBezTo>
                  <a:close/>
                  <a:moveTo>
                    <a:pt x="2323" y="14914"/>
                  </a:moveTo>
                  <a:cubicBezTo>
                    <a:pt x="2323" y="14914"/>
                    <a:pt x="2323" y="14914"/>
                    <a:pt x="2323" y="15429"/>
                  </a:cubicBezTo>
                  <a:cubicBezTo>
                    <a:pt x="2555" y="14914"/>
                    <a:pt x="2555" y="14914"/>
                    <a:pt x="2323" y="14914"/>
                  </a:cubicBezTo>
                  <a:close/>
                  <a:moveTo>
                    <a:pt x="3716" y="14400"/>
                  </a:moveTo>
                  <a:cubicBezTo>
                    <a:pt x="3716" y="14400"/>
                    <a:pt x="3716" y="14400"/>
                    <a:pt x="3716" y="14400"/>
                  </a:cubicBezTo>
                  <a:close/>
                  <a:moveTo>
                    <a:pt x="21600" y="8743"/>
                  </a:moveTo>
                  <a:cubicBezTo>
                    <a:pt x="21600" y="8743"/>
                    <a:pt x="21368" y="8743"/>
                    <a:pt x="21135" y="8229"/>
                  </a:cubicBezTo>
                  <a:cubicBezTo>
                    <a:pt x="21135" y="8229"/>
                    <a:pt x="21135" y="8229"/>
                    <a:pt x="21135" y="8229"/>
                  </a:cubicBezTo>
                  <a:cubicBezTo>
                    <a:pt x="21135" y="8229"/>
                    <a:pt x="21135" y="7714"/>
                    <a:pt x="21135" y="7714"/>
                  </a:cubicBezTo>
                  <a:cubicBezTo>
                    <a:pt x="20903" y="7714"/>
                    <a:pt x="20903" y="8229"/>
                    <a:pt x="20903" y="8229"/>
                  </a:cubicBezTo>
                  <a:cubicBezTo>
                    <a:pt x="20671" y="8229"/>
                    <a:pt x="20439" y="8229"/>
                    <a:pt x="20439" y="8229"/>
                  </a:cubicBezTo>
                  <a:cubicBezTo>
                    <a:pt x="20206" y="8229"/>
                    <a:pt x="20206" y="7714"/>
                    <a:pt x="20206" y="7714"/>
                  </a:cubicBezTo>
                  <a:cubicBezTo>
                    <a:pt x="19974" y="7200"/>
                    <a:pt x="19974" y="7200"/>
                    <a:pt x="19974" y="7200"/>
                  </a:cubicBezTo>
                  <a:cubicBezTo>
                    <a:pt x="19510" y="7200"/>
                    <a:pt x="19277" y="5657"/>
                    <a:pt x="18813" y="6171"/>
                  </a:cubicBezTo>
                  <a:cubicBezTo>
                    <a:pt x="18581" y="6171"/>
                    <a:pt x="18581" y="6686"/>
                    <a:pt x="18581" y="6686"/>
                  </a:cubicBezTo>
                  <a:cubicBezTo>
                    <a:pt x="18581" y="6686"/>
                    <a:pt x="18348" y="6686"/>
                    <a:pt x="18348" y="6686"/>
                  </a:cubicBezTo>
                  <a:cubicBezTo>
                    <a:pt x="18116" y="6686"/>
                    <a:pt x="18116" y="6171"/>
                    <a:pt x="18116" y="6171"/>
                  </a:cubicBezTo>
                  <a:cubicBezTo>
                    <a:pt x="18116" y="6171"/>
                    <a:pt x="17884" y="6171"/>
                    <a:pt x="17884" y="6171"/>
                  </a:cubicBezTo>
                  <a:cubicBezTo>
                    <a:pt x="17884" y="6171"/>
                    <a:pt x="17884" y="6171"/>
                    <a:pt x="17884" y="6171"/>
                  </a:cubicBezTo>
                  <a:cubicBezTo>
                    <a:pt x="17652" y="6171"/>
                    <a:pt x="17884" y="5657"/>
                    <a:pt x="17652" y="5657"/>
                  </a:cubicBezTo>
                  <a:cubicBezTo>
                    <a:pt x="17652" y="5657"/>
                    <a:pt x="17419" y="5657"/>
                    <a:pt x="17419" y="5657"/>
                  </a:cubicBezTo>
                  <a:cubicBezTo>
                    <a:pt x="17419" y="6171"/>
                    <a:pt x="17419" y="6171"/>
                    <a:pt x="17419" y="6171"/>
                  </a:cubicBezTo>
                  <a:cubicBezTo>
                    <a:pt x="17419" y="6171"/>
                    <a:pt x="17419" y="6171"/>
                    <a:pt x="17419" y="6686"/>
                  </a:cubicBezTo>
                  <a:cubicBezTo>
                    <a:pt x="17187" y="6171"/>
                    <a:pt x="16955" y="6171"/>
                    <a:pt x="16955" y="5657"/>
                  </a:cubicBezTo>
                  <a:cubicBezTo>
                    <a:pt x="16723" y="5143"/>
                    <a:pt x="16258" y="4629"/>
                    <a:pt x="16026" y="4114"/>
                  </a:cubicBezTo>
                  <a:cubicBezTo>
                    <a:pt x="15561" y="3086"/>
                    <a:pt x="15097" y="2571"/>
                    <a:pt x="14632" y="1543"/>
                  </a:cubicBezTo>
                  <a:cubicBezTo>
                    <a:pt x="14632" y="1543"/>
                    <a:pt x="14632" y="1543"/>
                    <a:pt x="14632" y="1029"/>
                  </a:cubicBezTo>
                  <a:cubicBezTo>
                    <a:pt x="14400" y="1029"/>
                    <a:pt x="14168" y="1543"/>
                    <a:pt x="14168" y="1543"/>
                  </a:cubicBezTo>
                  <a:cubicBezTo>
                    <a:pt x="13935" y="1543"/>
                    <a:pt x="13935" y="1543"/>
                    <a:pt x="13935" y="2057"/>
                  </a:cubicBezTo>
                  <a:cubicBezTo>
                    <a:pt x="13935" y="2057"/>
                    <a:pt x="13703" y="2057"/>
                    <a:pt x="13703" y="2057"/>
                  </a:cubicBezTo>
                  <a:cubicBezTo>
                    <a:pt x="13703" y="2057"/>
                    <a:pt x="13703" y="2571"/>
                    <a:pt x="13703" y="2571"/>
                  </a:cubicBezTo>
                  <a:cubicBezTo>
                    <a:pt x="13703" y="2571"/>
                    <a:pt x="13471" y="2057"/>
                    <a:pt x="13471" y="2057"/>
                  </a:cubicBezTo>
                  <a:cubicBezTo>
                    <a:pt x="13239" y="2571"/>
                    <a:pt x="13239" y="2571"/>
                    <a:pt x="13006" y="2571"/>
                  </a:cubicBezTo>
                  <a:cubicBezTo>
                    <a:pt x="13006" y="2057"/>
                    <a:pt x="13239" y="2057"/>
                    <a:pt x="13239" y="2057"/>
                  </a:cubicBezTo>
                  <a:cubicBezTo>
                    <a:pt x="13239" y="1543"/>
                    <a:pt x="13006" y="1543"/>
                    <a:pt x="13006" y="1543"/>
                  </a:cubicBezTo>
                  <a:cubicBezTo>
                    <a:pt x="12774" y="1543"/>
                    <a:pt x="12774" y="1543"/>
                    <a:pt x="12542" y="1543"/>
                  </a:cubicBezTo>
                  <a:cubicBezTo>
                    <a:pt x="12542" y="2057"/>
                    <a:pt x="12542" y="2057"/>
                    <a:pt x="12542" y="1543"/>
                  </a:cubicBezTo>
                  <a:cubicBezTo>
                    <a:pt x="12310" y="1543"/>
                    <a:pt x="12310" y="1543"/>
                    <a:pt x="12310" y="1543"/>
                  </a:cubicBezTo>
                  <a:cubicBezTo>
                    <a:pt x="12310" y="1029"/>
                    <a:pt x="12310" y="1543"/>
                    <a:pt x="12310" y="1543"/>
                  </a:cubicBezTo>
                  <a:cubicBezTo>
                    <a:pt x="12077" y="1543"/>
                    <a:pt x="11845" y="1543"/>
                    <a:pt x="11845" y="1543"/>
                  </a:cubicBezTo>
                  <a:cubicBezTo>
                    <a:pt x="11613" y="1543"/>
                    <a:pt x="11845" y="1029"/>
                    <a:pt x="11613" y="1029"/>
                  </a:cubicBezTo>
                  <a:cubicBezTo>
                    <a:pt x="11613" y="514"/>
                    <a:pt x="11381" y="0"/>
                    <a:pt x="11381" y="0"/>
                  </a:cubicBezTo>
                  <a:cubicBezTo>
                    <a:pt x="11148" y="0"/>
                    <a:pt x="11148" y="0"/>
                    <a:pt x="11148" y="0"/>
                  </a:cubicBezTo>
                  <a:cubicBezTo>
                    <a:pt x="10916" y="0"/>
                    <a:pt x="10684" y="0"/>
                    <a:pt x="10452" y="0"/>
                  </a:cubicBezTo>
                  <a:cubicBezTo>
                    <a:pt x="10452" y="0"/>
                    <a:pt x="10219" y="0"/>
                    <a:pt x="9987" y="0"/>
                  </a:cubicBezTo>
                  <a:cubicBezTo>
                    <a:pt x="10219" y="514"/>
                    <a:pt x="9523" y="514"/>
                    <a:pt x="9290" y="514"/>
                  </a:cubicBezTo>
                  <a:cubicBezTo>
                    <a:pt x="9290" y="514"/>
                    <a:pt x="9058" y="514"/>
                    <a:pt x="9058" y="1029"/>
                  </a:cubicBezTo>
                  <a:cubicBezTo>
                    <a:pt x="8826" y="1029"/>
                    <a:pt x="8826" y="1029"/>
                    <a:pt x="8826" y="1029"/>
                  </a:cubicBezTo>
                  <a:cubicBezTo>
                    <a:pt x="8826" y="1029"/>
                    <a:pt x="8594" y="1029"/>
                    <a:pt x="8594" y="1029"/>
                  </a:cubicBezTo>
                  <a:cubicBezTo>
                    <a:pt x="8594" y="1543"/>
                    <a:pt x="8361" y="1029"/>
                    <a:pt x="8361" y="1029"/>
                  </a:cubicBezTo>
                  <a:cubicBezTo>
                    <a:pt x="8129" y="1029"/>
                    <a:pt x="8129" y="1543"/>
                    <a:pt x="7897" y="1543"/>
                  </a:cubicBezTo>
                  <a:cubicBezTo>
                    <a:pt x="7665" y="1543"/>
                    <a:pt x="7432" y="2057"/>
                    <a:pt x="7200" y="2057"/>
                  </a:cubicBezTo>
                  <a:cubicBezTo>
                    <a:pt x="6968" y="2057"/>
                    <a:pt x="6735" y="1543"/>
                    <a:pt x="6735" y="1543"/>
                  </a:cubicBezTo>
                  <a:cubicBezTo>
                    <a:pt x="6735" y="1543"/>
                    <a:pt x="6735" y="2057"/>
                    <a:pt x="6735" y="2057"/>
                  </a:cubicBezTo>
                  <a:cubicBezTo>
                    <a:pt x="6735" y="2571"/>
                    <a:pt x="6968" y="2057"/>
                    <a:pt x="6968" y="2571"/>
                  </a:cubicBezTo>
                  <a:cubicBezTo>
                    <a:pt x="6968" y="2571"/>
                    <a:pt x="6968" y="2571"/>
                    <a:pt x="6968" y="2571"/>
                  </a:cubicBezTo>
                  <a:cubicBezTo>
                    <a:pt x="6968" y="3086"/>
                    <a:pt x="7432" y="3086"/>
                    <a:pt x="7432" y="3086"/>
                  </a:cubicBezTo>
                  <a:cubicBezTo>
                    <a:pt x="7200" y="3600"/>
                    <a:pt x="6735" y="2571"/>
                    <a:pt x="6735" y="3600"/>
                  </a:cubicBezTo>
                  <a:cubicBezTo>
                    <a:pt x="6968" y="4114"/>
                    <a:pt x="6968" y="4114"/>
                    <a:pt x="6735" y="4629"/>
                  </a:cubicBezTo>
                  <a:cubicBezTo>
                    <a:pt x="6735" y="4629"/>
                    <a:pt x="6503" y="4629"/>
                    <a:pt x="6503" y="4629"/>
                  </a:cubicBezTo>
                  <a:cubicBezTo>
                    <a:pt x="6503" y="4629"/>
                    <a:pt x="6968" y="5143"/>
                    <a:pt x="6968" y="5143"/>
                  </a:cubicBezTo>
                  <a:cubicBezTo>
                    <a:pt x="6968" y="5143"/>
                    <a:pt x="7200" y="5143"/>
                    <a:pt x="7432" y="5657"/>
                  </a:cubicBezTo>
                  <a:cubicBezTo>
                    <a:pt x="7665" y="5657"/>
                    <a:pt x="7432" y="6686"/>
                    <a:pt x="7200" y="6686"/>
                  </a:cubicBezTo>
                  <a:cubicBezTo>
                    <a:pt x="6968" y="6686"/>
                    <a:pt x="6735" y="6171"/>
                    <a:pt x="6735" y="6171"/>
                  </a:cubicBezTo>
                  <a:cubicBezTo>
                    <a:pt x="6735" y="6686"/>
                    <a:pt x="6735" y="6686"/>
                    <a:pt x="6503" y="6686"/>
                  </a:cubicBezTo>
                  <a:cubicBezTo>
                    <a:pt x="6503" y="6686"/>
                    <a:pt x="6271" y="6686"/>
                    <a:pt x="6271" y="6686"/>
                  </a:cubicBezTo>
                  <a:cubicBezTo>
                    <a:pt x="6039" y="6686"/>
                    <a:pt x="6039" y="6171"/>
                    <a:pt x="5806" y="6171"/>
                  </a:cubicBezTo>
                  <a:cubicBezTo>
                    <a:pt x="5806" y="6171"/>
                    <a:pt x="5574" y="6171"/>
                    <a:pt x="5574" y="6171"/>
                  </a:cubicBezTo>
                  <a:cubicBezTo>
                    <a:pt x="5574" y="6171"/>
                    <a:pt x="5574" y="6171"/>
                    <a:pt x="5342" y="6171"/>
                  </a:cubicBezTo>
                  <a:cubicBezTo>
                    <a:pt x="5342" y="6171"/>
                    <a:pt x="5110" y="6171"/>
                    <a:pt x="5110" y="6171"/>
                  </a:cubicBezTo>
                  <a:cubicBezTo>
                    <a:pt x="4877" y="6171"/>
                    <a:pt x="4645" y="6686"/>
                    <a:pt x="4413" y="6686"/>
                  </a:cubicBezTo>
                  <a:cubicBezTo>
                    <a:pt x="4413" y="6686"/>
                    <a:pt x="3948" y="6171"/>
                    <a:pt x="3948" y="6171"/>
                  </a:cubicBezTo>
                  <a:cubicBezTo>
                    <a:pt x="3716" y="6171"/>
                    <a:pt x="3948" y="6171"/>
                    <a:pt x="3948" y="6686"/>
                  </a:cubicBezTo>
                  <a:cubicBezTo>
                    <a:pt x="3948" y="7200"/>
                    <a:pt x="3948" y="6686"/>
                    <a:pt x="3716" y="6686"/>
                  </a:cubicBezTo>
                  <a:cubicBezTo>
                    <a:pt x="3716" y="6171"/>
                    <a:pt x="3484" y="5657"/>
                    <a:pt x="3252" y="5657"/>
                  </a:cubicBezTo>
                  <a:cubicBezTo>
                    <a:pt x="3019" y="5143"/>
                    <a:pt x="3019" y="5657"/>
                    <a:pt x="2787" y="5657"/>
                  </a:cubicBezTo>
                  <a:cubicBezTo>
                    <a:pt x="2555" y="5143"/>
                    <a:pt x="2555" y="5143"/>
                    <a:pt x="2323" y="5143"/>
                  </a:cubicBezTo>
                  <a:cubicBezTo>
                    <a:pt x="2323" y="5143"/>
                    <a:pt x="2323" y="5657"/>
                    <a:pt x="2090" y="5657"/>
                  </a:cubicBezTo>
                  <a:cubicBezTo>
                    <a:pt x="2090" y="5657"/>
                    <a:pt x="2090" y="5143"/>
                    <a:pt x="2090" y="5143"/>
                  </a:cubicBezTo>
                  <a:cubicBezTo>
                    <a:pt x="1626" y="5143"/>
                    <a:pt x="1858" y="5143"/>
                    <a:pt x="1626" y="5657"/>
                  </a:cubicBezTo>
                  <a:cubicBezTo>
                    <a:pt x="1394" y="5657"/>
                    <a:pt x="1161" y="5657"/>
                    <a:pt x="1161" y="6171"/>
                  </a:cubicBezTo>
                  <a:cubicBezTo>
                    <a:pt x="929" y="6171"/>
                    <a:pt x="929" y="6686"/>
                    <a:pt x="697" y="6686"/>
                  </a:cubicBezTo>
                  <a:cubicBezTo>
                    <a:pt x="929" y="7200"/>
                    <a:pt x="1161" y="7714"/>
                    <a:pt x="697" y="7714"/>
                  </a:cubicBezTo>
                  <a:cubicBezTo>
                    <a:pt x="465" y="7714"/>
                    <a:pt x="465" y="6686"/>
                    <a:pt x="232" y="7200"/>
                  </a:cubicBezTo>
                  <a:cubicBezTo>
                    <a:pt x="232" y="7200"/>
                    <a:pt x="232" y="7200"/>
                    <a:pt x="232" y="7714"/>
                  </a:cubicBezTo>
                  <a:cubicBezTo>
                    <a:pt x="232" y="7714"/>
                    <a:pt x="0" y="7714"/>
                    <a:pt x="0" y="7714"/>
                  </a:cubicBezTo>
                  <a:cubicBezTo>
                    <a:pt x="0" y="7714"/>
                    <a:pt x="0" y="8229"/>
                    <a:pt x="0" y="8229"/>
                  </a:cubicBezTo>
                  <a:cubicBezTo>
                    <a:pt x="0" y="8743"/>
                    <a:pt x="0" y="8743"/>
                    <a:pt x="0" y="8743"/>
                  </a:cubicBezTo>
                  <a:cubicBezTo>
                    <a:pt x="0" y="8743"/>
                    <a:pt x="0" y="8743"/>
                    <a:pt x="0" y="9257"/>
                  </a:cubicBezTo>
                  <a:cubicBezTo>
                    <a:pt x="0" y="9257"/>
                    <a:pt x="0" y="9257"/>
                    <a:pt x="0" y="9771"/>
                  </a:cubicBezTo>
                  <a:cubicBezTo>
                    <a:pt x="0" y="10286"/>
                    <a:pt x="232" y="10286"/>
                    <a:pt x="232" y="10286"/>
                  </a:cubicBezTo>
                  <a:cubicBezTo>
                    <a:pt x="465" y="10286"/>
                    <a:pt x="232" y="10800"/>
                    <a:pt x="465" y="10800"/>
                  </a:cubicBezTo>
                  <a:cubicBezTo>
                    <a:pt x="465" y="10800"/>
                    <a:pt x="697" y="10800"/>
                    <a:pt x="929" y="10800"/>
                  </a:cubicBezTo>
                  <a:cubicBezTo>
                    <a:pt x="929" y="10800"/>
                    <a:pt x="929" y="11314"/>
                    <a:pt x="1161" y="11314"/>
                  </a:cubicBezTo>
                  <a:cubicBezTo>
                    <a:pt x="1161" y="11829"/>
                    <a:pt x="1394" y="12343"/>
                    <a:pt x="1394" y="12343"/>
                  </a:cubicBezTo>
                  <a:cubicBezTo>
                    <a:pt x="1394" y="12857"/>
                    <a:pt x="1394" y="12343"/>
                    <a:pt x="1394" y="12343"/>
                  </a:cubicBezTo>
                  <a:cubicBezTo>
                    <a:pt x="1394" y="12343"/>
                    <a:pt x="1161" y="12343"/>
                    <a:pt x="1394" y="12857"/>
                  </a:cubicBezTo>
                  <a:cubicBezTo>
                    <a:pt x="1394" y="12857"/>
                    <a:pt x="1626" y="12857"/>
                    <a:pt x="1626" y="12857"/>
                  </a:cubicBezTo>
                  <a:cubicBezTo>
                    <a:pt x="1626" y="12857"/>
                    <a:pt x="1626" y="12857"/>
                    <a:pt x="1858" y="12857"/>
                  </a:cubicBezTo>
                  <a:cubicBezTo>
                    <a:pt x="1858" y="12857"/>
                    <a:pt x="1626" y="12857"/>
                    <a:pt x="1626" y="12857"/>
                  </a:cubicBezTo>
                  <a:cubicBezTo>
                    <a:pt x="2090" y="12857"/>
                    <a:pt x="2323" y="11829"/>
                    <a:pt x="2555" y="11829"/>
                  </a:cubicBezTo>
                  <a:cubicBezTo>
                    <a:pt x="2787" y="11829"/>
                    <a:pt x="2787" y="12343"/>
                    <a:pt x="3019" y="12343"/>
                  </a:cubicBezTo>
                  <a:cubicBezTo>
                    <a:pt x="3252" y="12343"/>
                    <a:pt x="3252" y="12343"/>
                    <a:pt x="3252" y="12343"/>
                  </a:cubicBezTo>
                  <a:cubicBezTo>
                    <a:pt x="3484" y="12343"/>
                    <a:pt x="3484" y="11829"/>
                    <a:pt x="3716" y="12343"/>
                  </a:cubicBezTo>
                  <a:cubicBezTo>
                    <a:pt x="3716" y="12343"/>
                    <a:pt x="3716" y="12343"/>
                    <a:pt x="3716" y="12857"/>
                  </a:cubicBezTo>
                  <a:cubicBezTo>
                    <a:pt x="3716" y="12857"/>
                    <a:pt x="3716" y="13371"/>
                    <a:pt x="3716" y="13371"/>
                  </a:cubicBezTo>
                  <a:cubicBezTo>
                    <a:pt x="3948" y="13371"/>
                    <a:pt x="3716" y="13886"/>
                    <a:pt x="3716" y="13886"/>
                  </a:cubicBezTo>
                  <a:cubicBezTo>
                    <a:pt x="3716" y="14400"/>
                    <a:pt x="3716" y="14400"/>
                    <a:pt x="3948" y="14400"/>
                  </a:cubicBezTo>
                  <a:cubicBezTo>
                    <a:pt x="3716" y="14400"/>
                    <a:pt x="3252" y="14400"/>
                    <a:pt x="3019" y="14400"/>
                  </a:cubicBezTo>
                  <a:cubicBezTo>
                    <a:pt x="3019" y="14400"/>
                    <a:pt x="2787" y="15429"/>
                    <a:pt x="2787" y="15429"/>
                  </a:cubicBezTo>
                  <a:cubicBezTo>
                    <a:pt x="2787" y="15429"/>
                    <a:pt x="3019" y="15943"/>
                    <a:pt x="3252" y="15943"/>
                  </a:cubicBezTo>
                  <a:cubicBezTo>
                    <a:pt x="3019" y="15943"/>
                    <a:pt x="2323" y="15429"/>
                    <a:pt x="2555" y="15943"/>
                  </a:cubicBezTo>
                  <a:cubicBezTo>
                    <a:pt x="2555" y="16457"/>
                    <a:pt x="2787" y="16457"/>
                    <a:pt x="2787" y="16457"/>
                  </a:cubicBezTo>
                  <a:cubicBezTo>
                    <a:pt x="3019" y="16971"/>
                    <a:pt x="3019" y="17486"/>
                    <a:pt x="3252" y="17486"/>
                  </a:cubicBezTo>
                  <a:cubicBezTo>
                    <a:pt x="3252" y="17486"/>
                    <a:pt x="3252" y="18000"/>
                    <a:pt x="3252" y="18000"/>
                  </a:cubicBezTo>
                  <a:cubicBezTo>
                    <a:pt x="3252" y="18000"/>
                    <a:pt x="3252" y="18000"/>
                    <a:pt x="3252" y="18000"/>
                  </a:cubicBezTo>
                  <a:cubicBezTo>
                    <a:pt x="3252" y="18000"/>
                    <a:pt x="3484" y="18000"/>
                    <a:pt x="3484" y="18000"/>
                  </a:cubicBezTo>
                  <a:cubicBezTo>
                    <a:pt x="3716" y="18000"/>
                    <a:pt x="3716" y="18514"/>
                    <a:pt x="3716" y="18514"/>
                  </a:cubicBezTo>
                  <a:cubicBezTo>
                    <a:pt x="3948" y="18514"/>
                    <a:pt x="3948" y="18514"/>
                    <a:pt x="3948" y="19029"/>
                  </a:cubicBezTo>
                  <a:cubicBezTo>
                    <a:pt x="4181" y="19543"/>
                    <a:pt x="3948" y="19543"/>
                    <a:pt x="4181" y="20057"/>
                  </a:cubicBezTo>
                  <a:cubicBezTo>
                    <a:pt x="4413" y="19543"/>
                    <a:pt x="4645" y="19029"/>
                    <a:pt x="4877" y="19543"/>
                  </a:cubicBezTo>
                  <a:cubicBezTo>
                    <a:pt x="5342" y="19543"/>
                    <a:pt x="5574" y="20571"/>
                    <a:pt x="6039" y="20571"/>
                  </a:cubicBezTo>
                  <a:cubicBezTo>
                    <a:pt x="6039" y="19029"/>
                    <a:pt x="5806" y="17486"/>
                    <a:pt x="5574" y="16457"/>
                  </a:cubicBezTo>
                  <a:cubicBezTo>
                    <a:pt x="5574" y="15943"/>
                    <a:pt x="5574" y="15429"/>
                    <a:pt x="5574" y="14914"/>
                  </a:cubicBezTo>
                  <a:cubicBezTo>
                    <a:pt x="5806" y="14914"/>
                    <a:pt x="6039" y="14914"/>
                    <a:pt x="6039" y="14914"/>
                  </a:cubicBezTo>
                  <a:cubicBezTo>
                    <a:pt x="6271" y="14400"/>
                    <a:pt x="6503" y="14400"/>
                    <a:pt x="6735" y="14400"/>
                  </a:cubicBezTo>
                  <a:cubicBezTo>
                    <a:pt x="6968" y="14400"/>
                    <a:pt x="6968" y="14400"/>
                    <a:pt x="7200" y="14400"/>
                  </a:cubicBezTo>
                  <a:cubicBezTo>
                    <a:pt x="7432" y="14914"/>
                    <a:pt x="7897" y="15429"/>
                    <a:pt x="8129" y="15943"/>
                  </a:cubicBezTo>
                  <a:cubicBezTo>
                    <a:pt x="8361" y="16457"/>
                    <a:pt x="8826" y="16971"/>
                    <a:pt x="9058" y="17486"/>
                  </a:cubicBezTo>
                  <a:cubicBezTo>
                    <a:pt x="9290" y="17486"/>
                    <a:pt x="9523" y="17486"/>
                    <a:pt x="9755" y="17486"/>
                  </a:cubicBezTo>
                  <a:cubicBezTo>
                    <a:pt x="9987" y="17486"/>
                    <a:pt x="10219" y="17486"/>
                    <a:pt x="10452" y="17486"/>
                  </a:cubicBezTo>
                  <a:cubicBezTo>
                    <a:pt x="10452" y="17486"/>
                    <a:pt x="10684" y="16971"/>
                    <a:pt x="10684" y="16971"/>
                  </a:cubicBezTo>
                  <a:cubicBezTo>
                    <a:pt x="10916" y="16971"/>
                    <a:pt x="11148" y="18514"/>
                    <a:pt x="11381" y="18000"/>
                  </a:cubicBezTo>
                  <a:cubicBezTo>
                    <a:pt x="11381" y="18514"/>
                    <a:pt x="11381" y="19543"/>
                    <a:pt x="11613" y="19543"/>
                  </a:cubicBezTo>
                  <a:cubicBezTo>
                    <a:pt x="11613" y="19543"/>
                    <a:pt x="11845" y="19543"/>
                    <a:pt x="11845" y="19543"/>
                  </a:cubicBezTo>
                  <a:cubicBezTo>
                    <a:pt x="11845" y="20057"/>
                    <a:pt x="12077" y="20571"/>
                    <a:pt x="12077" y="20571"/>
                  </a:cubicBezTo>
                  <a:cubicBezTo>
                    <a:pt x="12077" y="21086"/>
                    <a:pt x="12310" y="21086"/>
                    <a:pt x="12542" y="21086"/>
                  </a:cubicBezTo>
                  <a:cubicBezTo>
                    <a:pt x="12542" y="21086"/>
                    <a:pt x="12774" y="20571"/>
                    <a:pt x="12774" y="21086"/>
                  </a:cubicBezTo>
                  <a:cubicBezTo>
                    <a:pt x="13006" y="21086"/>
                    <a:pt x="12774" y="21086"/>
                    <a:pt x="13006" y="21600"/>
                  </a:cubicBezTo>
                  <a:cubicBezTo>
                    <a:pt x="13006" y="21600"/>
                    <a:pt x="13239" y="21600"/>
                    <a:pt x="13239" y="21600"/>
                  </a:cubicBezTo>
                  <a:cubicBezTo>
                    <a:pt x="13239" y="21600"/>
                    <a:pt x="13239" y="21600"/>
                    <a:pt x="13239" y="21600"/>
                  </a:cubicBezTo>
                  <a:cubicBezTo>
                    <a:pt x="13239" y="21086"/>
                    <a:pt x="13471" y="20571"/>
                    <a:pt x="13471" y="20571"/>
                  </a:cubicBezTo>
                  <a:cubicBezTo>
                    <a:pt x="13703" y="20057"/>
                    <a:pt x="13935" y="20057"/>
                    <a:pt x="13935" y="19543"/>
                  </a:cubicBezTo>
                  <a:cubicBezTo>
                    <a:pt x="13935" y="19543"/>
                    <a:pt x="14168" y="19543"/>
                    <a:pt x="14168" y="19543"/>
                  </a:cubicBezTo>
                  <a:cubicBezTo>
                    <a:pt x="14168" y="19543"/>
                    <a:pt x="14168" y="19543"/>
                    <a:pt x="14168" y="19029"/>
                  </a:cubicBezTo>
                  <a:cubicBezTo>
                    <a:pt x="14168" y="19029"/>
                    <a:pt x="14400" y="18514"/>
                    <a:pt x="14632" y="18514"/>
                  </a:cubicBezTo>
                  <a:cubicBezTo>
                    <a:pt x="14865" y="18514"/>
                    <a:pt x="15329" y="19029"/>
                    <a:pt x="15561" y="19029"/>
                  </a:cubicBezTo>
                  <a:cubicBezTo>
                    <a:pt x="15329" y="18514"/>
                    <a:pt x="15794" y="18000"/>
                    <a:pt x="16026" y="18000"/>
                  </a:cubicBezTo>
                  <a:cubicBezTo>
                    <a:pt x="16258" y="18000"/>
                    <a:pt x="16490" y="18514"/>
                    <a:pt x="16723" y="18514"/>
                  </a:cubicBezTo>
                  <a:cubicBezTo>
                    <a:pt x="16723" y="18514"/>
                    <a:pt x="16955" y="18514"/>
                    <a:pt x="16955" y="18514"/>
                  </a:cubicBezTo>
                  <a:cubicBezTo>
                    <a:pt x="17419" y="18000"/>
                    <a:pt x="18116" y="18000"/>
                    <a:pt x="18581" y="18514"/>
                  </a:cubicBezTo>
                  <a:cubicBezTo>
                    <a:pt x="18813" y="18514"/>
                    <a:pt x="18813" y="18514"/>
                    <a:pt x="19045" y="19029"/>
                  </a:cubicBezTo>
                  <a:cubicBezTo>
                    <a:pt x="19045" y="19029"/>
                    <a:pt x="19277" y="19029"/>
                    <a:pt x="19510" y="19543"/>
                  </a:cubicBezTo>
                  <a:cubicBezTo>
                    <a:pt x="19510" y="19029"/>
                    <a:pt x="19045" y="18514"/>
                    <a:pt x="19510" y="18514"/>
                  </a:cubicBezTo>
                  <a:cubicBezTo>
                    <a:pt x="19277" y="18000"/>
                    <a:pt x="19510" y="18000"/>
                    <a:pt x="19510" y="18000"/>
                  </a:cubicBezTo>
                  <a:cubicBezTo>
                    <a:pt x="19510" y="18000"/>
                    <a:pt x="19510" y="18000"/>
                    <a:pt x="19510" y="18000"/>
                  </a:cubicBezTo>
                  <a:cubicBezTo>
                    <a:pt x="19510" y="18000"/>
                    <a:pt x="19510" y="17486"/>
                    <a:pt x="19510" y="17486"/>
                  </a:cubicBezTo>
                  <a:cubicBezTo>
                    <a:pt x="19277" y="17486"/>
                    <a:pt x="18813" y="15943"/>
                    <a:pt x="19045" y="15429"/>
                  </a:cubicBezTo>
                  <a:cubicBezTo>
                    <a:pt x="18813" y="15429"/>
                    <a:pt x="18581" y="15429"/>
                    <a:pt x="18813" y="14914"/>
                  </a:cubicBezTo>
                  <a:cubicBezTo>
                    <a:pt x="18813" y="14914"/>
                    <a:pt x="19510" y="14400"/>
                    <a:pt x="19510" y="14400"/>
                  </a:cubicBezTo>
                  <a:cubicBezTo>
                    <a:pt x="19742" y="14400"/>
                    <a:pt x="19974" y="14914"/>
                    <a:pt x="19974" y="14914"/>
                  </a:cubicBezTo>
                  <a:cubicBezTo>
                    <a:pt x="20206" y="14400"/>
                    <a:pt x="19974" y="14400"/>
                    <a:pt x="19974" y="14400"/>
                  </a:cubicBezTo>
                  <a:cubicBezTo>
                    <a:pt x="19742" y="14400"/>
                    <a:pt x="19742" y="13886"/>
                    <a:pt x="19742" y="13886"/>
                  </a:cubicBezTo>
                  <a:cubicBezTo>
                    <a:pt x="19742" y="13371"/>
                    <a:pt x="19742" y="11829"/>
                    <a:pt x="19742" y="11829"/>
                  </a:cubicBezTo>
                  <a:cubicBezTo>
                    <a:pt x="19974" y="11829"/>
                    <a:pt x="20439" y="11829"/>
                    <a:pt x="20671" y="11829"/>
                  </a:cubicBezTo>
                  <a:cubicBezTo>
                    <a:pt x="20671" y="12343"/>
                    <a:pt x="20903" y="12343"/>
                    <a:pt x="20903" y="12343"/>
                  </a:cubicBezTo>
                  <a:cubicBezTo>
                    <a:pt x="20903" y="12343"/>
                    <a:pt x="21135" y="11829"/>
                    <a:pt x="21135" y="11829"/>
                  </a:cubicBezTo>
                  <a:cubicBezTo>
                    <a:pt x="21368" y="11829"/>
                    <a:pt x="21135" y="11314"/>
                    <a:pt x="21135" y="10800"/>
                  </a:cubicBezTo>
                  <a:cubicBezTo>
                    <a:pt x="21135" y="10800"/>
                    <a:pt x="20903" y="10286"/>
                    <a:pt x="20903" y="9771"/>
                  </a:cubicBezTo>
                  <a:cubicBezTo>
                    <a:pt x="21135" y="9771"/>
                    <a:pt x="21368" y="9771"/>
                    <a:pt x="21368" y="9771"/>
                  </a:cubicBezTo>
                  <a:cubicBezTo>
                    <a:pt x="21368" y="9257"/>
                    <a:pt x="21368" y="9257"/>
                    <a:pt x="21368" y="9257"/>
                  </a:cubicBezTo>
                  <a:cubicBezTo>
                    <a:pt x="21368" y="8743"/>
                    <a:pt x="21600" y="9257"/>
                    <a:pt x="21600" y="87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3" name="Shape">
              <a:extLst>
                <a:ext uri="{FF2B5EF4-FFF2-40B4-BE49-F238E27FC236}">
                  <a16:creationId xmlns:a16="http://schemas.microsoft.com/office/drawing/2014/main" id="{E3055409-D459-4F32-8ECB-447880B62D06}"/>
                </a:ext>
              </a:extLst>
            </p:cNvPr>
            <p:cNvSpPr/>
            <p:nvPr/>
          </p:nvSpPr>
          <p:spPr>
            <a:xfrm>
              <a:off x="3654716" y="2829621"/>
              <a:ext cx="142107" cy="180885"/>
            </a:xfrm>
            <a:custGeom>
              <a:avLst/>
              <a:gdLst/>
              <a:ahLst/>
              <a:cxnLst>
                <a:cxn ang="0">
                  <a:pos x="wd2" y="hd2"/>
                </a:cxn>
                <a:cxn ang="5400000">
                  <a:pos x="wd2" y="hd2"/>
                </a:cxn>
                <a:cxn ang="10800000">
                  <a:pos x="wd2" y="hd2"/>
                </a:cxn>
                <a:cxn ang="16200000">
                  <a:pos x="wd2" y="hd2"/>
                </a:cxn>
              </a:cxnLst>
              <a:rect l="0" t="0" r="r" b="b"/>
              <a:pathLst>
                <a:path w="21600" h="21600" extrusionOk="0">
                  <a:moveTo>
                    <a:pt x="21600" y="2880"/>
                  </a:moveTo>
                  <a:cubicBezTo>
                    <a:pt x="20571" y="2880"/>
                    <a:pt x="20571" y="2880"/>
                    <a:pt x="19543" y="2880"/>
                  </a:cubicBezTo>
                  <a:cubicBezTo>
                    <a:pt x="19543" y="2880"/>
                    <a:pt x="19543" y="2160"/>
                    <a:pt x="18514" y="2160"/>
                  </a:cubicBezTo>
                  <a:cubicBezTo>
                    <a:pt x="18514" y="2160"/>
                    <a:pt x="16457" y="2880"/>
                    <a:pt x="16457" y="3600"/>
                  </a:cubicBezTo>
                  <a:cubicBezTo>
                    <a:pt x="15429" y="3600"/>
                    <a:pt x="15429" y="4320"/>
                    <a:pt x="14400" y="4320"/>
                  </a:cubicBezTo>
                  <a:cubicBezTo>
                    <a:pt x="13371" y="3600"/>
                    <a:pt x="12343" y="3600"/>
                    <a:pt x="11314" y="3600"/>
                  </a:cubicBezTo>
                  <a:cubicBezTo>
                    <a:pt x="10286" y="3600"/>
                    <a:pt x="9257" y="2880"/>
                    <a:pt x="8229" y="2160"/>
                  </a:cubicBezTo>
                  <a:cubicBezTo>
                    <a:pt x="7200" y="2160"/>
                    <a:pt x="6171" y="2160"/>
                    <a:pt x="6171" y="2160"/>
                  </a:cubicBezTo>
                  <a:cubicBezTo>
                    <a:pt x="5143" y="1440"/>
                    <a:pt x="5143" y="720"/>
                    <a:pt x="5143" y="0"/>
                  </a:cubicBezTo>
                  <a:cubicBezTo>
                    <a:pt x="5143" y="0"/>
                    <a:pt x="4114" y="0"/>
                    <a:pt x="4114" y="0"/>
                  </a:cubicBezTo>
                  <a:cubicBezTo>
                    <a:pt x="3086" y="0"/>
                    <a:pt x="3086" y="720"/>
                    <a:pt x="2057" y="720"/>
                  </a:cubicBezTo>
                  <a:cubicBezTo>
                    <a:pt x="2057" y="1440"/>
                    <a:pt x="1029" y="2160"/>
                    <a:pt x="0" y="2160"/>
                  </a:cubicBezTo>
                  <a:cubicBezTo>
                    <a:pt x="0" y="2880"/>
                    <a:pt x="1029" y="3600"/>
                    <a:pt x="1029" y="3600"/>
                  </a:cubicBezTo>
                  <a:cubicBezTo>
                    <a:pt x="2057" y="4320"/>
                    <a:pt x="2057" y="5040"/>
                    <a:pt x="2057" y="5040"/>
                  </a:cubicBezTo>
                  <a:cubicBezTo>
                    <a:pt x="2057" y="5760"/>
                    <a:pt x="3086" y="5760"/>
                    <a:pt x="3086" y="5760"/>
                  </a:cubicBezTo>
                  <a:cubicBezTo>
                    <a:pt x="3086" y="6480"/>
                    <a:pt x="3086" y="7200"/>
                    <a:pt x="3086" y="7200"/>
                  </a:cubicBezTo>
                  <a:cubicBezTo>
                    <a:pt x="3086" y="7920"/>
                    <a:pt x="3086" y="7920"/>
                    <a:pt x="3086" y="7920"/>
                  </a:cubicBezTo>
                  <a:cubicBezTo>
                    <a:pt x="3086" y="7920"/>
                    <a:pt x="3086" y="8640"/>
                    <a:pt x="2057" y="8640"/>
                  </a:cubicBezTo>
                  <a:cubicBezTo>
                    <a:pt x="2057" y="9360"/>
                    <a:pt x="2057" y="9360"/>
                    <a:pt x="2057" y="9360"/>
                  </a:cubicBezTo>
                  <a:cubicBezTo>
                    <a:pt x="2057" y="9360"/>
                    <a:pt x="1029" y="9360"/>
                    <a:pt x="1029" y="10080"/>
                  </a:cubicBezTo>
                  <a:cubicBezTo>
                    <a:pt x="1029" y="10080"/>
                    <a:pt x="0" y="10800"/>
                    <a:pt x="0" y="10800"/>
                  </a:cubicBezTo>
                  <a:cubicBezTo>
                    <a:pt x="0" y="11520"/>
                    <a:pt x="0" y="12960"/>
                    <a:pt x="0" y="13680"/>
                  </a:cubicBezTo>
                  <a:cubicBezTo>
                    <a:pt x="1029" y="14400"/>
                    <a:pt x="3086" y="15120"/>
                    <a:pt x="4114" y="15120"/>
                  </a:cubicBezTo>
                  <a:cubicBezTo>
                    <a:pt x="6171" y="16560"/>
                    <a:pt x="8229" y="16560"/>
                    <a:pt x="9257" y="18000"/>
                  </a:cubicBezTo>
                  <a:cubicBezTo>
                    <a:pt x="10286" y="18000"/>
                    <a:pt x="10286" y="18720"/>
                    <a:pt x="10286" y="19440"/>
                  </a:cubicBezTo>
                  <a:cubicBezTo>
                    <a:pt x="11314" y="20160"/>
                    <a:pt x="13371" y="20880"/>
                    <a:pt x="14400" y="21600"/>
                  </a:cubicBezTo>
                  <a:cubicBezTo>
                    <a:pt x="15429" y="20880"/>
                    <a:pt x="16457" y="18720"/>
                    <a:pt x="16457" y="18000"/>
                  </a:cubicBezTo>
                  <a:cubicBezTo>
                    <a:pt x="16457" y="18000"/>
                    <a:pt x="17486" y="17280"/>
                    <a:pt x="17486" y="17280"/>
                  </a:cubicBezTo>
                  <a:cubicBezTo>
                    <a:pt x="17486" y="17280"/>
                    <a:pt x="17486" y="17280"/>
                    <a:pt x="18514" y="17280"/>
                  </a:cubicBezTo>
                  <a:cubicBezTo>
                    <a:pt x="18514" y="16560"/>
                    <a:pt x="19543" y="16560"/>
                    <a:pt x="18514" y="15840"/>
                  </a:cubicBezTo>
                  <a:cubicBezTo>
                    <a:pt x="19543" y="15840"/>
                    <a:pt x="20571" y="15840"/>
                    <a:pt x="20571" y="15120"/>
                  </a:cubicBezTo>
                  <a:cubicBezTo>
                    <a:pt x="20571" y="15120"/>
                    <a:pt x="20571" y="14400"/>
                    <a:pt x="19543" y="13680"/>
                  </a:cubicBezTo>
                  <a:cubicBezTo>
                    <a:pt x="18514" y="12960"/>
                    <a:pt x="19543" y="11520"/>
                    <a:pt x="19543" y="10800"/>
                  </a:cubicBezTo>
                  <a:cubicBezTo>
                    <a:pt x="19543" y="9360"/>
                    <a:pt x="18514" y="7200"/>
                    <a:pt x="19543" y="5760"/>
                  </a:cubicBezTo>
                  <a:cubicBezTo>
                    <a:pt x="19543" y="5040"/>
                    <a:pt x="20571" y="3600"/>
                    <a:pt x="21600" y="2880"/>
                  </a:cubicBezTo>
                  <a:cubicBezTo>
                    <a:pt x="21600" y="2880"/>
                    <a:pt x="21600" y="2880"/>
                    <a:pt x="21600" y="2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4" name="Shape">
              <a:extLst>
                <a:ext uri="{FF2B5EF4-FFF2-40B4-BE49-F238E27FC236}">
                  <a16:creationId xmlns:a16="http://schemas.microsoft.com/office/drawing/2014/main" id="{925DEFBC-B81A-4720-8342-9D97A13CE5D2}"/>
                </a:ext>
              </a:extLst>
            </p:cNvPr>
            <p:cNvSpPr/>
            <p:nvPr/>
          </p:nvSpPr>
          <p:spPr>
            <a:xfrm>
              <a:off x="3658484" y="2328222"/>
              <a:ext cx="70839" cy="71931"/>
            </a:xfrm>
            <a:custGeom>
              <a:avLst/>
              <a:gdLst/>
              <a:ahLst/>
              <a:cxnLst>
                <a:cxn ang="0">
                  <a:pos x="wd2" y="hd2"/>
                </a:cxn>
                <a:cxn ang="5400000">
                  <a:pos x="wd2" y="hd2"/>
                </a:cxn>
                <a:cxn ang="10800000">
                  <a:pos x="wd2" y="hd2"/>
                </a:cxn>
                <a:cxn ang="16200000">
                  <a:pos x="wd2" y="hd2"/>
                </a:cxn>
              </a:cxnLst>
              <a:rect l="0" t="0" r="r" b="b"/>
              <a:pathLst>
                <a:path w="20509" h="21600" extrusionOk="0">
                  <a:moveTo>
                    <a:pt x="20509" y="5400"/>
                  </a:moveTo>
                  <a:cubicBezTo>
                    <a:pt x="18545" y="5400"/>
                    <a:pt x="18545" y="3600"/>
                    <a:pt x="18545" y="3600"/>
                  </a:cubicBezTo>
                  <a:cubicBezTo>
                    <a:pt x="18545" y="1800"/>
                    <a:pt x="16582" y="1800"/>
                    <a:pt x="16582" y="0"/>
                  </a:cubicBezTo>
                  <a:cubicBezTo>
                    <a:pt x="14618" y="1800"/>
                    <a:pt x="10691" y="5400"/>
                    <a:pt x="6764" y="5400"/>
                  </a:cubicBezTo>
                  <a:cubicBezTo>
                    <a:pt x="6764" y="5400"/>
                    <a:pt x="4800" y="5400"/>
                    <a:pt x="4800" y="3600"/>
                  </a:cubicBezTo>
                  <a:cubicBezTo>
                    <a:pt x="4800" y="3600"/>
                    <a:pt x="2836" y="3600"/>
                    <a:pt x="2836" y="3600"/>
                  </a:cubicBezTo>
                  <a:cubicBezTo>
                    <a:pt x="873" y="3600"/>
                    <a:pt x="873" y="7200"/>
                    <a:pt x="873" y="7200"/>
                  </a:cubicBezTo>
                  <a:cubicBezTo>
                    <a:pt x="873" y="10800"/>
                    <a:pt x="873" y="14400"/>
                    <a:pt x="873" y="18000"/>
                  </a:cubicBezTo>
                  <a:cubicBezTo>
                    <a:pt x="873" y="18000"/>
                    <a:pt x="-1091" y="19800"/>
                    <a:pt x="873" y="19800"/>
                  </a:cubicBezTo>
                  <a:cubicBezTo>
                    <a:pt x="873" y="21600"/>
                    <a:pt x="873" y="21600"/>
                    <a:pt x="873" y="21600"/>
                  </a:cubicBezTo>
                  <a:cubicBezTo>
                    <a:pt x="2836" y="21600"/>
                    <a:pt x="4800" y="21600"/>
                    <a:pt x="6764" y="21600"/>
                  </a:cubicBezTo>
                  <a:cubicBezTo>
                    <a:pt x="8727" y="19800"/>
                    <a:pt x="8727" y="18000"/>
                    <a:pt x="10691" y="18000"/>
                  </a:cubicBezTo>
                  <a:cubicBezTo>
                    <a:pt x="12654" y="18000"/>
                    <a:pt x="12654" y="16200"/>
                    <a:pt x="14618" y="14400"/>
                  </a:cubicBezTo>
                  <a:cubicBezTo>
                    <a:pt x="12654" y="12600"/>
                    <a:pt x="10691" y="10800"/>
                    <a:pt x="8727" y="9000"/>
                  </a:cubicBezTo>
                  <a:cubicBezTo>
                    <a:pt x="10691" y="9000"/>
                    <a:pt x="20509" y="7200"/>
                    <a:pt x="20509"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5" name="Shape">
              <a:extLst>
                <a:ext uri="{FF2B5EF4-FFF2-40B4-BE49-F238E27FC236}">
                  <a16:creationId xmlns:a16="http://schemas.microsoft.com/office/drawing/2014/main" id="{418A9B10-359D-4466-BDCE-1970FA5BFBEE}"/>
                </a:ext>
              </a:extLst>
            </p:cNvPr>
            <p:cNvSpPr/>
            <p:nvPr/>
          </p:nvSpPr>
          <p:spPr>
            <a:xfrm>
              <a:off x="5252225" y="2108375"/>
              <a:ext cx="169344" cy="262160"/>
            </a:xfrm>
            <a:custGeom>
              <a:avLst/>
              <a:gdLst/>
              <a:ahLst/>
              <a:cxnLst>
                <a:cxn ang="0">
                  <a:pos x="wd2" y="hd2"/>
                </a:cxn>
                <a:cxn ang="5400000">
                  <a:pos x="wd2" y="hd2"/>
                </a:cxn>
                <a:cxn ang="10800000">
                  <a:pos x="wd2" y="hd2"/>
                </a:cxn>
                <a:cxn ang="16200000">
                  <a:pos x="wd2" y="hd2"/>
                </a:cxn>
              </a:cxnLst>
              <a:rect l="0" t="0" r="r" b="b"/>
              <a:pathLst>
                <a:path w="21600" h="21243" extrusionOk="0">
                  <a:moveTo>
                    <a:pt x="5184" y="20261"/>
                  </a:moveTo>
                  <a:cubicBezTo>
                    <a:pt x="5184" y="20752"/>
                    <a:pt x="5184" y="20752"/>
                    <a:pt x="5184" y="20752"/>
                  </a:cubicBezTo>
                  <a:cubicBezTo>
                    <a:pt x="5184" y="19770"/>
                    <a:pt x="5184" y="19279"/>
                    <a:pt x="5184" y="18788"/>
                  </a:cubicBezTo>
                  <a:cubicBezTo>
                    <a:pt x="5184" y="18298"/>
                    <a:pt x="5184" y="18298"/>
                    <a:pt x="5184" y="18298"/>
                  </a:cubicBezTo>
                  <a:cubicBezTo>
                    <a:pt x="4320" y="17807"/>
                    <a:pt x="5184" y="17807"/>
                    <a:pt x="4320" y="17807"/>
                  </a:cubicBezTo>
                  <a:cubicBezTo>
                    <a:pt x="4320" y="17316"/>
                    <a:pt x="4320" y="17316"/>
                    <a:pt x="3456" y="17316"/>
                  </a:cubicBezTo>
                  <a:cubicBezTo>
                    <a:pt x="3456" y="17316"/>
                    <a:pt x="3456" y="17316"/>
                    <a:pt x="3456" y="17316"/>
                  </a:cubicBezTo>
                  <a:cubicBezTo>
                    <a:pt x="2592" y="17316"/>
                    <a:pt x="2592" y="17316"/>
                    <a:pt x="2592" y="16825"/>
                  </a:cubicBezTo>
                  <a:cubicBezTo>
                    <a:pt x="1728" y="16825"/>
                    <a:pt x="1728" y="16825"/>
                    <a:pt x="1728" y="16825"/>
                  </a:cubicBezTo>
                  <a:cubicBezTo>
                    <a:pt x="864" y="16825"/>
                    <a:pt x="1728" y="17316"/>
                    <a:pt x="864" y="17316"/>
                  </a:cubicBezTo>
                  <a:cubicBezTo>
                    <a:pt x="864" y="17316"/>
                    <a:pt x="864" y="17316"/>
                    <a:pt x="0" y="17807"/>
                  </a:cubicBezTo>
                  <a:cubicBezTo>
                    <a:pt x="0" y="17807"/>
                    <a:pt x="0" y="17807"/>
                    <a:pt x="0" y="17807"/>
                  </a:cubicBezTo>
                  <a:cubicBezTo>
                    <a:pt x="0" y="17807"/>
                    <a:pt x="0" y="17807"/>
                    <a:pt x="0" y="17807"/>
                  </a:cubicBezTo>
                  <a:cubicBezTo>
                    <a:pt x="0" y="18298"/>
                    <a:pt x="864" y="18298"/>
                    <a:pt x="864" y="18298"/>
                  </a:cubicBezTo>
                  <a:cubicBezTo>
                    <a:pt x="864" y="18298"/>
                    <a:pt x="864" y="18298"/>
                    <a:pt x="0" y="18298"/>
                  </a:cubicBezTo>
                  <a:cubicBezTo>
                    <a:pt x="0" y="18298"/>
                    <a:pt x="864" y="18298"/>
                    <a:pt x="864" y="18788"/>
                  </a:cubicBezTo>
                  <a:cubicBezTo>
                    <a:pt x="864" y="18298"/>
                    <a:pt x="1728" y="18788"/>
                    <a:pt x="1728" y="18788"/>
                  </a:cubicBezTo>
                  <a:cubicBezTo>
                    <a:pt x="1728" y="18298"/>
                    <a:pt x="864" y="18298"/>
                    <a:pt x="1728" y="17807"/>
                  </a:cubicBezTo>
                  <a:cubicBezTo>
                    <a:pt x="1728" y="18298"/>
                    <a:pt x="2592" y="18298"/>
                    <a:pt x="2592" y="18788"/>
                  </a:cubicBezTo>
                  <a:cubicBezTo>
                    <a:pt x="3456" y="18788"/>
                    <a:pt x="2592" y="19279"/>
                    <a:pt x="2592" y="19770"/>
                  </a:cubicBezTo>
                  <a:cubicBezTo>
                    <a:pt x="2592" y="19770"/>
                    <a:pt x="3456" y="20261"/>
                    <a:pt x="2592" y="20752"/>
                  </a:cubicBezTo>
                  <a:cubicBezTo>
                    <a:pt x="3456" y="20752"/>
                    <a:pt x="3456" y="20752"/>
                    <a:pt x="4320" y="20752"/>
                  </a:cubicBezTo>
                  <a:cubicBezTo>
                    <a:pt x="4320" y="20752"/>
                    <a:pt x="3456" y="20261"/>
                    <a:pt x="3456" y="20261"/>
                  </a:cubicBezTo>
                  <a:cubicBezTo>
                    <a:pt x="4320" y="20261"/>
                    <a:pt x="4320" y="20752"/>
                    <a:pt x="4320" y="21243"/>
                  </a:cubicBezTo>
                  <a:cubicBezTo>
                    <a:pt x="5184" y="20752"/>
                    <a:pt x="5184" y="20752"/>
                    <a:pt x="5184" y="20261"/>
                  </a:cubicBezTo>
                  <a:close/>
                  <a:moveTo>
                    <a:pt x="10368" y="16825"/>
                  </a:moveTo>
                  <a:cubicBezTo>
                    <a:pt x="9504" y="16334"/>
                    <a:pt x="9504" y="16334"/>
                    <a:pt x="8640" y="16334"/>
                  </a:cubicBezTo>
                  <a:cubicBezTo>
                    <a:pt x="8640" y="16334"/>
                    <a:pt x="7776" y="16334"/>
                    <a:pt x="7776" y="16334"/>
                  </a:cubicBezTo>
                  <a:cubicBezTo>
                    <a:pt x="7776" y="16334"/>
                    <a:pt x="7776" y="16825"/>
                    <a:pt x="7776" y="16825"/>
                  </a:cubicBezTo>
                  <a:cubicBezTo>
                    <a:pt x="6912" y="16825"/>
                    <a:pt x="6912" y="16825"/>
                    <a:pt x="6048" y="16825"/>
                  </a:cubicBezTo>
                  <a:cubicBezTo>
                    <a:pt x="6048" y="16825"/>
                    <a:pt x="6048" y="16825"/>
                    <a:pt x="6048" y="17316"/>
                  </a:cubicBezTo>
                  <a:cubicBezTo>
                    <a:pt x="6048" y="17316"/>
                    <a:pt x="5184" y="17316"/>
                    <a:pt x="5184" y="17807"/>
                  </a:cubicBezTo>
                  <a:cubicBezTo>
                    <a:pt x="6048" y="17807"/>
                    <a:pt x="6048" y="17807"/>
                    <a:pt x="6048" y="17807"/>
                  </a:cubicBezTo>
                  <a:cubicBezTo>
                    <a:pt x="6048" y="17807"/>
                    <a:pt x="6048" y="18298"/>
                    <a:pt x="6048" y="18298"/>
                  </a:cubicBezTo>
                  <a:cubicBezTo>
                    <a:pt x="6912" y="18298"/>
                    <a:pt x="6912" y="18298"/>
                    <a:pt x="6912" y="18788"/>
                  </a:cubicBezTo>
                  <a:cubicBezTo>
                    <a:pt x="7776" y="18788"/>
                    <a:pt x="7776" y="17807"/>
                    <a:pt x="7776" y="17807"/>
                  </a:cubicBezTo>
                  <a:cubicBezTo>
                    <a:pt x="8640" y="17316"/>
                    <a:pt x="9504" y="17807"/>
                    <a:pt x="9504" y="17807"/>
                  </a:cubicBezTo>
                  <a:cubicBezTo>
                    <a:pt x="9504" y="17316"/>
                    <a:pt x="10368" y="17316"/>
                    <a:pt x="10368" y="16825"/>
                  </a:cubicBezTo>
                  <a:cubicBezTo>
                    <a:pt x="10368" y="16825"/>
                    <a:pt x="10368" y="16825"/>
                    <a:pt x="10368" y="16825"/>
                  </a:cubicBezTo>
                  <a:close/>
                  <a:moveTo>
                    <a:pt x="20736" y="13879"/>
                  </a:moveTo>
                  <a:cubicBezTo>
                    <a:pt x="20736" y="13388"/>
                    <a:pt x="19872" y="13388"/>
                    <a:pt x="19872" y="12898"/>
                  </a:cubicBezTo>
                  <a:cubicBezTo>
                    <a:pt x="19872" y="12407"/>
                    <a:pt x="19872" y="12407"/>
                    <a:pt x="19872" y="11916"/>
                  </a:cubicBezTo>
                  <a:cubicBezTo>
                    <a:pt x="19872" y="11425"/>
                    <a:pt x="18144" y="10934"/>
                    <a:pt x="19008" y="10443"/>
                  </a:cubicBezTo>
                  <a:cubicBezTo>
                    <a:pt x="19008" y="10443"/>
                    <a:pt x="19008" y="10443"/>
                    <a:pt x="19008" y="10443"/>
                  </a:cubicBezTo>
                  <a:cubicBezTo>
                    <a:pt x="19872" y="9952"/>
                    <a:pt x="19008" y="9952"/>
                    <a:pt x="19008" y="9952"/>
                  </a:cubicBezTo>
                  <a:cubicBezTo>
                    <a:pt x="19008" y="9461"/>
                    <a:pt x="19008" y="9461"/>
                    <a:pt x="19008" y="8970"/>
                  </a:cubicBezTo>
                  <a:cubicBezTo>
                    <a:pt x="19008" y="8970"/>
                    <a:pt x="19008" y="8479"/>
                    <a:pt x="18144" y="7988"/>
                  </a:cubicBezTo>
                  <a:cubicBezTo>
                    <a:pt x="17280" y="7498"/>
                    <a:pt x="15552" y="7007"/>
                    <a:pt x="15552" y="6025"/>
                  </a:cubicBezTo>
                  <a:cubicBezTo>
                    <a:pt x="14688" y="6025"/>
                    <a:pt x="14688" y="6025"/>
                    <a:pt x="13824" y="6025"/>
                  </a:cubicBezTo>
                  <a:cubicBezTo>
                    <a:pt x="13824" y="6025"/>
                    <a:pt x="13824" y="6025"/>
                    <a:pt x="13824" y="6025"/>
                  </a:cubicBezTo>
                  <a:cubicBezTo>
                    <a:pt x="14688" y="6516"/>
                    <a:pt x="14688" y="6025"/>
                    <a:pt x="14688" y="6516"/>
                  </a:cubicBezTo>
                  <a:cubicBezTo>
                    <a:pt x="14688" y="6516"/>
                    <a:pt x="15552" y="6025"/>
                    <a:pt x="15552" y="6516"/>
                  </a:cubicBezTo>
                  <a:cubicBezTo>
                    <a:pt x="15552" y="6516"/>
                    <a:pt x="14688" y="7007"/>
                    <a:pt x="14688" y="6516"/>
                  </a:cubicBezTo>
                  <a:cubicBezTo>
                    <a:pt x="14688" y="6516"/>
                    <a:pt x="13824" y="6025"/>
                    <a:pt x="12960" y="6025"/>
                  </a:cubicBezTo>
                  <a:cubicBezTo>
                    <a:pt x="12960" y="6516"/>
                    <a:pt x="13824" y="6516"/>
                    <a:pt x="13824" y="7007"/>
                  </a:cubicBezTo>
                  <a:cubicBezTo>
                    <a:pt x="13824" y="7007"/>
                    <a:pt x="12960" y="7007"/>
                    <a:pt x="12960" y="7007"/>
                  </a:cubicBezTo>
                  <a:cubicBezTo>
                    <a:pt x="13824" y="7498"/>
                    <a:pt x="13824" y="7498"/>
                    <a:pt x="13824" y="7988"/>
                  </a:cubicBezTo>
                  <a:cubicBezTo>
                    <a:pt x="13824" y="7988"/>
                    <a:pt x="13824" y="7988"/>
                    <a:pt x="13824" y="7988"/>
                  </a:cubicBezTo>
                  <a:cubicBezTo>
                    <a:pt x="13824" y="7988"/>
                    <a:pt x="13824" y="7988"/>
                    <a:pt x="13824" y="7988"/>
                  </a:cubicBezTo>
                  <a:cubicBezTo>
                    <a:pt x="13824" y="7988"/>
                    <a:pt x="14688" y="7988"/>
                    <a:pt x="14688" y="8479"/>
                  </a:cubicBezTo>
                  <a:cubicBezTo>
                    <a:pt x="14688" y="8479"/>
                    <a:pt x="14688" y="9461"/>
                    <a:pt x="15552" y="9461"/>
                  </a:cubicBezTo>
                  <a:cubicBezTo>
                    <a:pt x="15552" y="9952"/>
                    <a:pt x="15552" y="10443"/>
                    <a:pt x="15552" y="10443"/>
                  </a:cubicBezTo>
                  <a:cubicBezTo>
                    <a:pt x="15552" y="10934"/>
                    <a:pt x="15552" y="10934"/>
                    <a:pt x="14688" y="10934"/>
                  </a:cubicBezTo>
                  <a:cubicBezTo>
                    <a:pt x="14688" y="10934"/>
                    <a:pt x="14688" y="10934"/>
                    <a:pt x="14688" y="11425"/>
                  </a:cubicBezTo>
                  <a:cubicBezTo>
                    <a:pt x="14688" y="11916"/>
                    <a:pt x="14688" y="11916"/>
                    <a:pt x="13824" y="11916"/>
                  </a:cubicBezTo>
                  <a:cubicBezTo>
                    <a:pt x="13824" y="12407"/>
                    <a:pt x="12960" y="12407"/>
                    <a:pt x="12096" y="12898"/>
                  </a:cubicBezTo>
                  <a:cubicBezTo>
                    <a:pt x="12096" y="12898"/>
                    <a:pt x="11232" y="12407"/>
                    <a:pt x="11232" y="11916"/>
                  </a:cubicBezTo>
                  <a:cubicBezTo>
                    <a:pt x="11232" y="11916"/>
                    <a:pt x="12096" y="11425"/>
                    <a:pt x="12096" y="11425"/>
                  </a:cubicBezTo>
                  <a:cubicBezTo>
                    <a:pt x="11232" y="11425"/>
                    <a:pt x="11232" y="11916"/>
                    <a:pt x="11232" y="11916"/>
                  </a:cubicBezTo>
                  <a:cubicBezTo>
                    <a:pt x="11232" y="12898"/>
                    <a:pt x="11232" y="12898"/>
                    <a:pt x="11232" y="13388"/>
                  </a:cubicBezTo>
                  <a:cubicBezTo>
                    <a:pt x="11232" y="13388"/>
                    <a:pt x="11232" y="13388"/>
                    <a:pt x="11232" y="13388"/>
                  </a:cubicBezTo>
                  <a:cubicBezTo>
                    <a:pt x="11232" y="13879"/>
                    <a:pt x="11232" y="13879"/>
                    <a:pt x="11232" y="13879"/>
                  </a:cubicBezTo>
                  <a:cubicBezTo>
                    <a:pt x="11232" y="14370"/>
                    <a:pt x="11232" y="14370"/>
                    <a:pt x="10368" y="14370"/>
                  </a:cubicBezTo>
                  <a:cubicBezTo>
                    <a:pt x="9504" y="14370"/>
                    <a:pt x="9504" y="14370"/>
                    <a:pt x="9504" y="14370"/>
                  </a:cubicBezTo>
                  <a:cubicBezTo>
                    <a:pt x="8640" y="13879"/>
                    <a:pt x="7776" y="14370"/>
                    <a:pt x="7776" y="14370"/>
                  </a:cubicBezTo>
                  <a:cubicBezTo>
                    <a:pt x="6912" y="14370"/>
                    <a:pt x="6048" y="14370"/>
                    <a:pt x="6048" y="14370"/>
                  </a:cubicBezTo>
                  <a:cubicBezTo>
                    <a:pt x="5184" y="14370"/>
                    <a:pt x="5184" y="14370"/>
                    <a:pt x="4320" y="14370"/>
                  </a:cubicBezTo>
                  <a:cubicBezTo>
                    <a:pt x="4320" y="14861"/>
                    <a:pt x="4320" y="14861"/>
                    <a:pt x="4320" y="14861"/>
                  </a:cubicBezTo>
                  <a:cubicBezTo>
                    <a:pt x="4320" y="14861"/>
                    <a:pt x="3456" y="15352"/>
                    <a:pt x="3456" y="15843"/>
                  </a:cubicBezTo>
                  <a:cubicBezTo>
                    <a:pt x="3456" y="15843"/>
                    <a:pt x="2592" y="16334"/>
                    <a:pt x="2592" y="16334"/>
                  </a:cubicBezTo>
                  <a:cubicBezTo>
                    <a:pt x="2592" y="16334"/>
                    <a:pt x="1728" y="15843"/>
                    <a:pt x="1728" y="16334"/>
                  </a:cubicBezTo>
                  <a:cubicBezTo>
                    <a:pt x="1728" y="16825"/>
                    <a:pt x="2592" y="16825"/>
                    <a:pt x="2592" y="16825"/>
                  </a:cubicBezTo>
                  <a:cubicBezTo>
                    <a:pt x="3456" y="16825"/>
                    <a:pt x="3456" y="16825"/>
                    <a:pt x="3456" y="16825"/>
                  </a:cubicBezTo>
                  <a:cubicBezTo>
                    <a:pt x="4320" y="16825"/>
                    <a:pt x="4320" y="16825"/>
                    <a:pt x="5184" y="16825"/>
                  </a:cubicBezTo>
                  <a:cubicBezTo>
                    <a:pt x="4320" y="16334"/>
                    <a:pt x="4320" y="16334"/>
                    <a:pt x="6048" y="16334"/>
                  </a:cubicBezTo>
                  <a:cubicBezTo>
                    <a:pt x="6912" y="16334"/>
                    <a:pt x="7776" y="15843"/>
                    <a:pt x="7776" y="15843"/>
                  </a:cubicBezTo>
                  <a:cubicBezTo>
                    <a:pt x="8640" y="15843"/>
                    <a:pt x="9504" y="15843"/>
                    <a:pt x="10368" y="15843"/>
                  </a:cubicBezTo>
                  <a:cubicBezTo>
                    <a:pt x="10368" y="15843"/>
                    <a:pt x="11232" y="15843"/>
                    <a:pt x="11232" y="15843"/>
                  </a:cubicBezTo>
                  <a:cubicBezTo>
                    <a:pt x="11232" y="16334"/>
                    <a:pt x="10368" y="16334"/>
                    <a:pt x="11232" y="16334"/>
                  </a:cubicBezTo>
                  <a:cubicBezTo>
                    <a:pt x="11232" y="16825"/>
                    <a:pt x="12096" y="17807"/>
                    <a:pt x="12960" y="17316"/>
                  </a:cubicBezTo>
                  <a:cubicBezTo>
                    <a:pt x="13824" y="17316"/>
                    <a:pt x="12960" y="16825"/>
                    <a:pt x="13824" y="16825"/>
                  </a:cubicBezTo>
                  <a:cubicBezTo>
                    <a:pt x="13824" y="16825"/>
                    <a:pt x="13824" y="16334"/>
                    <a:pt x="13824" y="16334"/>
                  </a:cubicBezTo>
                  <a:cubicBezTo>
                    <a:pt x="13824" y="16334"/>
                    <a:pt x="13824" y="16334"/>
                    <a:pt x="14688" y="16334"/>
                  </a:cubicBezTo>
                  <a:cubicBezTo>
                    <a:pt x="14688" y="15843"/>
                    <a:pt x="12960" y="15843"/>
                    <a:pt x="13824" y="15352"/>
                  </a:cubicBezTo>
                  <a:cubicBezTo>
                    <a:pt x="13824" y="14861"/>
                    <a:pt x="13824" y="15843"/>
                    <a:pt x="13824" y="15843"/>
                  </a:cubicBezTo>
                  <a:cubicBezTo>
                    <a:pt x="13824" y="15843"/>
                    <a:pt x="13824" y="15352"/>
                    <a:pt x="13824" y="15352"/>
                  </a:cubicBezTo>
                  <a:cubicBezTo>
                    <a:pt x="14688" y="15843"/>
                    <a:pt x="15552" y="15352"/>
                    <a:pt x="14688" y="15843"/>
                  </a:cubicBezTo>
                  <a:cubicBezTo>
                    <a:pt x="15552" y="15843"/>
                    <a:pt x="16416" y="15843"/>
                    <a:pt x="17280" y="15843"/>
                  </a:cubicBezTo>
                  <a:cubicBezTo>
                    <a:pt x="17280" y="15352"/>
                    <a:pt x="17280" y="14861"/>
                    <a:pt x="18144" y="15352"/>
                  </a:cubicBezTo>
                  <a:cubicBezTo>
                    <a:pt x="18144" y="15352"/>
                    <a:pt x="18144" y="16334"/>
                    <a:pt x="19008" y="15352"/>
                  </a:cubicBezTo>
                  <a:cubicBezTo>
                    <a:pt x="19008" y="15352"/>
                    <a:pt x="18144" y="14861"/>
                    <a:pt x="19008" y="14861"/>
                  </a:cubicBezTo>
                  <a:cubicBezTo>
                    <a:pt x="19008" y="14861"/>
                    <a:pt x="19008" y="14861"/>
                    <a:pt x="19872" y="14861"/>
                  </a:cubicBezTo>
                  <a:cubicBezTo>
                    <a:pt x="19872" y="14861"/>
                    <a:pt x="19008" y="14370"/>
                    <a:pt x="19872" y="14370"/>
                  </a:cubicBezTo>
                  <a:cubicBezTo>
                    <a:pt x="19872" y="14370"/>
                    <a:pt x="19872" y="14861"/>
                    <a:pt x="19872" y="14861"/>
                  </a:cubicBezTo>
                  <a:cubicBezTo>
                    <a:pt x="19872" y="15352"/>
                    <a:pt x="20736" y="15352"/>
                    <a:pt x="20736" y="14861"/>
                  </a:cubicBezTo>
                  <a:cubicBezTo>
                    <a:pt x="20736" y="14861"/>
                    <a:pt x="20736" y="14370"/>
                    <a:pt x="21600" y="14370"/>
                  </a:cubicBezTo>
                  <a:cubicBezTo>
                    <a:pt x="21600" y="14370"/>
                    <a:pt x="21600" y="13879"/>
                    <a:pt x="20736" y="13879"/>
                  </a:cubicBezTo>
                  <a:close/>
                  <a:moveTo>
                    <a:pt x="9504" y="134"/>
                  </a:moveTo>
                  <a:cubicBezTo>
                    <a:pt x="9504" y="1116"/>
                    <a:pt x="11232" y="1607"/>
                    <a:pt x="12096" y="2588"/>
                  </a:cubicBezTo>
                  <a:cubicBezTo>
                    <a:pt x="12096" y="2588"/>
                    <a:pt x="12096" y="3570"/>
                    <a:pt x="12096" y="3570"/>
                  </a:cubicBezTo>
                  <a:cubicBezTo>
                    <a:pt x="12096" y="3570"/>
                    <a:pt x="10368" y="3079"/>
                    <a:pt x="10368" y="3079"/>
                  </a:cubicBezTo>
                  <a:cubicBezTo>
                    <a:pt x="11232" y="3570"/>
                    <a:pt x="11232" y="4061"/>
                    <a:pt x="10368" y="4061"/>
                  </a:cubicBezTo>
                  <a:cubicBezTo>
                    <a:pt x="10368" y="4552"/>
                    <a:pt x="11232" y="4552"/>
                    <a:pt x="11232" y="5043"/>
                  </a:cubicBezTo>
                  <a:cubicBezTo>
                    <a:pt x="12096" y="5043"/>
                    <a:pt x="12096" y="6025"/>
                    <a:pt x="12096" y="6025"/>
                  </a:cubicBezTo>
                  <a:cubicBezTo>
                    <a:pt x="12960" y="6025"/>
                    <a:pt x="12960" y="5534"/>
                    <a:pt x="12960" y="5534"/>
                  </a:cubicBezTo>
                  <a:cubicBezTo>
                    <a:pt x="12960" y="5534"/>
                    <a:pt x="13824" y="5534"/>
                    <a:pt x="13824" y="5534"/>
                  </a:cubicBezTo>
                  <a:cubicBezTo>
                    <a:pt x="13824" y="5043"/>
                    <a:pt x="12960" y="5043"/>
                    <a:pt x="12960" y="5043"/>
                  </a:cubicBezTo>
                  <a:cubicBezTo>
                    <a:pt x="12096" y="5043"/>
                    <a:pt x="12096" y="5043"/>
                    <a:pt x="12096" y="4552"/>
                  </a:cubicBezTo>
                  <a:cubicBezTo>
                    <a:pt x="11232" y="4061"/>
                    <a:pt x="12960" y="4552"/>
                    <a:pt x="12960" y="4552"/>
                  </a:cubicBezTo>
                  <a:cubicBezTo>
                    <a:pt x="13824" y="4552"/>
                    <a:pt x="13824" y="4552"/>
                    <a:pt x="13824" y="4552"/>
                  </a:cubicBezTo>
                  <a:cubicBezTo>
                    <a:pt x="14688" y="4552"/>
                    <a:pt x="14688" y="4552"/>
                    <a:pt x="14688" y="4552"/>
                  </a:cubicBezTo>
                  <a:cubicBezTo>
                    <a:pt x="16416" y="4552"/>
                    <a:pt x="17280" y="5043"/>
                    <a:pt x="18144" y="5043"/>
                  </a:cubicBezTo>
                  <a:cubicBezTo>
                    <a:pt x="18144" y="4552"/>
                    <a:pt x="17280" y="4061"/>
                    <a:pt x="19008" y="3570"/>
                  </a:cubicBezTo>
                  <a:cubicBezTo>
                    <a:pt x="19872" y="3570"/>
                    <a:pt x="20736" y="3570"/>
                    <a:pt x="21600" y="3079"/>
                  </a:cubicBezTo>
                  <a:cubicBezTo>
                    <a:pt x="20736" y="3079"/>
                    <a:pt x="20736" y="3570"/>
                    <a:pt x="20736" y="3079"/>
                  </a:cubicBezTo>
                  <a:cubicBezTo>
                    <a:pt x="19872" y="3079"/>
                    <a:pt x="19872" y="3079"/>
                    <a:pt x="19008" y="2588"/>
                  </a:cubicBezTo>
                  <a:cubicBezTo>
                    <a:pt x="19008" y="2588"/>
                    <a:pt x="19008" y="2098"/>
                    <a:pt x="19008" y="1607"/>
                  </a:cubicBezTo>
                  <a:cubicBezTo>
                    <a:pt x="19008" y="2098"/>
                    <a:pt x="18144" y="2098"/>
                    <a:pt x="18144" y="2588"/>
                  </a:cubicBezTo>
                  <a:cubicBezTo>
                    <a:pt x="16416" y="2098"/>
                    <a:pt x="14688" y="1607"/>
                    <a:pt x="12960" y="1116"/>
                  </a:cubicBezTo>
                  <a:cubicBezTo>
                    <a:pt x="12096" y="625"/>
                    <a:pt x="9504" y="-357"/>
                    <a:pt x="9504" y="1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6" name="Shape">
              <a:extLst>
                <a:ext uri="{FF2B5EF4-FFF2-40B4-BE49-F238E27FC236}">
                  <a16:creationId xmlns:a16="http://schemas.microsoft.com/office/drawing/2014/main" id="{67E13F74-F866-42EB-9FDD-39FC8DE817F4}"/>
                </a:ext>
              </a:extLst>
            </p:cNvPr>
            <p:cNvSpPr/>
            <p:nvPr/>
          </p:nvSpPr>
          <p:spPr>
            <a:xfrm>
              <a:off x="1680911" y="2591027"/>
              <a:ext cx="37611" cy="14341"/>
            </a:xfrm>
            <a:custGeom>
              <a:avLst/>
              <a:gdLst/>
              <a:ahLst/>
              <a:cxnLst>
                <a:cxn ang="0">
                  <a:pos x="wd2" y="hd2"/>
                </a:cxn>
                <a:cxn ang="5400000">
                  <a:pos x="wd2" y="hd2"/>
                </a:cxn>
                <a:cxn ang="10800000">
                  <a:pos x="wd2" y="hd2"/>
                </a:cxn>
                <a:cxn ang="16200000">
                  <a:pos x="wd2" y="hd2"/>
                </a:cxn>
              </a:cxnLst>
              <a:rect l="0" t="0" r="r" b="b"/>
              <a:pathLst>
                <a:path w="19600" h="17225" extrusionOk="0">
                  <a:moveTo>
                    <a:pt x="19600" y="17225"/>
                  </a:moveTo>
                  <a:cubicBezTo>
                    <a:pt x="19600" y="2825"/>
                    <a:pt x="5200" y="-4375"/>
                    <a:pt x="1600" y="2825"/>
                  </a:cubicBezTo>
                  <a:cubicBezTo>
                    <a:pt x="-2000" y="10025"/>
                    <a:pt x="1600" y="10025"/>
                    <a:pt x="1600" y="10025"/>
                  </a:cubicBezTo>
                  <a:cubicBezTo>
                    <a:pt x="5200" y="10025"/>
                    <a:pt x="5200" y="17225"/>
                    <a:pt x="5200" y="17225"/>
                  </a:cubicBezTo>
                  <a:cubicBezTo>
                    <a:pt x="8800" y="17225"/>
                    <a:pt x="8800" y="17225"/>
                    <a:pt x="8800" y="17225"/>
                  </a:cubicBezTo>
                  <a:cubicBezTo>
                    <a:pt x="8800" y="17225"/>
                    <a:pt x="12400" y="17225"/>
                    <a:pt x="12400" y="17225"/>
                  </a:cubicBezTo>
                  <a:cubicBezTo>
                    <a:pt x="16000" y="17225"/>
                    <a:pt x="19600" y="17225"/>
                    <a:pt x="19600" y="1722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7" name="Shape">
              <a:extLst>
                <a:ext uri="{FF2B5EF4-FFF2-40B4-BE49-F238E27FC236}">
                  <a16:creationId xmlns:a16="http://schemas.microsoft.com/office/drawing/2014/main" id="{DCDD97B9-73A3-4159-AF40-DCFECFCC19B6}"/>
                </a:ext>
              </a:extLst>
            </p:cNvPr>
            <p:cNvSpPr/>
            <p:nvPr/>
          </p:nvSpPr>
          <p:spPr>
            <a:xfrm>
              <a:off x="2895632" y="2732303"/>
              <a:ext cx="112261" cy="115301"/>
            </a:xfrm>
            <a:custGeom>
              <a:avLst/>
              <a:gdLst/>
              <a:ahLst/>
              <a:cxnLst>
                <a:cxn ang="0">
                  <a:pos x="wd2" y="hd2"/>
                </a:cxn>
                <a:cxn ang="5400000">
                  <a:pos x="wd2" y="hd2"/>
                </a:cxn>
                <a:cxn ang="10800000">
                  <a:pos x="wd2" y="hd2"/>
                </a:cxn>
                <a:cxn ang="16200000">
                  <a:pos x="wd2" y="hd2"/>
                </a:cxn>
              </a:cxnLst>
              <a:rect l="0" t="0" r="r" b="b"/>
              <a:pathLst>
                <a:path w="20894" h="21600" extrusionOk="0">
                  <a:moveTo>
                    <a:pt x="17788" y="19326"/>
                  </a:moveTo>
                  <a:cubicBezTo>
                    <a:pt x="19059" y="19326"/>
                    <a:pt x="19059" y="19326"/>
                    <a:pt x="19059" y="19326"/>
                  </a:cubicBezTo>
                  <a:cubicBezTo>
                    <a:pt x="19059" y="19326"/>
                    <a:pt x="19059" y="19326"/>
                    <a:pt x="19059" y="19326"/>
                  </a:cubicBezTo>
                  <a:cubicBezTo>
                    <a:pt x="19059" y="19326"/>
                    <a:pt x="19059" y="19326"/>
                    <a:pt x="17788" y="19326"/>
                  </a:cubicBezTo>
                  <a:close/>
                  <a:moveTo>
                    <a:pt x="20329" y="7958"/>
                  </a:moveTo>
                  <a:cubicBezTo>
                    <a:pt x="20329" y="6821"/>
                    <a:pt x="20329" y="6821"/>
                    <a:pt x="20329" y="5684"/>
                  </a:cubicBezTo>
                  <a:cubicBezTo>
                    <a:pt x="20329" y="5684"/>
                    <a:pt x="20329" y="4547"/>
                    <a:pt x="20329" y="4547"/>
                  </a:cubicBezTo>
                  <a:cubicBezTo>
                    <a:pt x="19059" y="4547"/>
                    <a:pt x="19059" y="3411"/>
                    <a:pt x="19059" y="3411"/>
                  </a:cubicBezTo>
                  <a:cubicBezTo>
                    <a:pt x="17788" y="2274"/>
                    <a:pt x="16518" y="2274"/>
                    <a:pt x="16518" y="3411"/>
                  </a:cubicBezTo>
                  <a:cubicBezTo>
                    <a:pt x="15247" y="3411"/>
                    <a:pt x="15247" y="3411"/>
                    <a:pt x="13976" y="3411"/>
                  </a:cubicBezTo>
                  <a:cubicBezTo>
                    <a:pt x="12706" y="3411"/>
                    <a:pt x="12706" y="2274"/>
                    <a:pt x="12706" y="2274"/>
                  </a:cubicBezTo>
                  <a:cubicBezTo>
                    <a:pt x="12706" y="1137"/>
                    <a:pt x="11435" y="1137"/>
                    <a:pt x="10165" y="1137"/>
                  </a:cubicBezTo>
                  <a:cubicBezTo>
                    <a:pt x="10165" y="1137"/>
                    <a:pt x="8894" y="2274"/>
                    <a:pt x="8894" y="2274"/>
                  </a:cubicBezTo>
                  <a:cubicBezTo>
                    <a:pt x="8894" y="1137"/>
                    <a:pt x="8894" y="0"/>
                    <a:pt x="8894" y="0"/>
                  </a:cubicBezTo>
                  <a:cubicBezTo>
                    <a:pt x="7624" y="0"/>
                    <a:pt x="7624" y="1137"/>
                    <a:pt x="7624" y="0"/>
                  </a:cubicBezTo>
                  <a:cubicBezTo>
                    <a:pt x="7624" y="1137"/>
                    <a:pt x="7624" y="1137"/>
                    <a:pt x="6353" y="1137"/>
                  </a:cubicBezTo>
                  <a:cubicBezTo>
                    <a:pt x="7624" y="1137"/>
                    <a:pt x="5082" y="2274"/>
                    <a:pt x="6353" y="2274"/>
                  </a:cubicBezTo>
                  <a:cubicBezTo>
                    <a:pt x="6353" y="2274"/>
                    <a:pt x="6353" y="2274"/>
                    <a:pt x="5082" y="2274"/>
                  </a:cubicBezTo>
                  <a:cubicBezTo>
                    <a:pt x="5082" y="2274"/>
                    <a:pt x="5082" y="1137"/>
                    <a:pt x="5082" y="1137"/>
                  </a:cubicBezTo>
                  <a:cubicBezTo>
                    <a:pt x="3812" y="1137"/>
                    <a:pt x="2541" y="2274"/>
                    <a:pt x="2541" y="2274"/>
                  </a:cubicBezTo>
                  <a:cubicBezTo>
                    <a:pt x="2541" y="3411"/>
                    <a:pt x="2541" y="4547"/>
                    <a:pt x="2541" y="4547"/>
                  </a:cubicBezTo>
                  <a:cubicBezTo>
                    <a:pt x="2541" y="4547"/>
                    <a:pt x="2541" y="5684"/>
                    <a:pt x="3812" y="5684"/>
                  </a:cubicBezTo>
                  <a:cubicBezTo>
                    <a:pt x="2541" y="5684"/>
                    <a:pt x="3812" y="6821"/>
                    <a:pt x="3812" y="7958"/>
                  </a:cubicBezTo>
                  <a:cubicBezTo>
                    <a:pt x="3812" y="7958"/>
                    <a:pt x="2541" y="7958"/>
                    <a:pt x="2541" y="7958"/>
                  </a:cubicBezTo>
                  <a:cubicBezTo>
                    <a:pt x="1271" y="7958"/>
                    <a:pt x="2541" y="9095"/>
                    <a:pt x="2541" y="9095"/>
                  </a:cubicBezTo>
                  <a:cubicBezTo>
                    <a:pt x="2541" y="9095"/>
                    <a:pt x="2541" y="10232"/>
                    <a:pt x="2541" y="10232"/>
                  </a:cubicBezTo>
                  <a:cubicBezTo>
                    <a:pt x="1271" y="11368"/>
                    <a:pt x="1271" y="10232"/>
                    <a:pt x="1271" y="11368"/>
                  </a:cubicBezTo>
                  <a:cubicBezTo>
                    <a:pt x="2541" y="12505"/>
                    <a:pt x="1271" y="13642"/>
                    <a:pt x="0" y="14779"/>
                  </a:cubicBezTo>
                  <a:cubicBezTo>
                    <a:pt x="1271" y="14779"/>
                    <a:pt x="2541" y="14779"/>
                    <a:pt x="2541" y="14779"/>
                  </a:cubicBezTo>
                  <a:cubicBezTo>
                    <a:pt x="2541" y="15916"/>
                    <a:pt x="2541" y="15916"/>
                    <a:pt x="3812" y="15916"/>
                  </a:cubicBezTo>
                  <a:cubicBezTo>
                    <a:pt x="3812" y="17053"/>
                    <a:pt x="3812" y="15916"/>
                    <a:pt x="3812" y="17053"/>
                  </a:cubicBezTo>
                  <a:cubicBezTo>
                    <a:pt x="5082" y="17053"/>
                    <a:pt x="3812" y="18189"/>
                    <a:pt x="3812" y="19326"/>
                  </a:cubicBezTo>
                  <a:cubicBezTo>
                    <a:pt x="3812" y="19326"/>
                    <a:pt x="3812" y="21600"/>
                    <a:pt x="3812" y="21600"/>
                  </a:cubicBezTo>
                  <a:cubicBezTo>
                    <a:pt x="3812" y="21600"/>
                    <a:pt x="5082" y="21600"/>
                    <a:pt x="5082" y="21600"/>
                  </a:cubicBezTo>
                  <a:cubicBezTo>
                    <a:pt x="7624" y="20463"/>
                    <a:pt x="10165" y="19326"/>
                    <a:pt x="12706" y="19326"/>
                  </a:cubicBezTo>
                  <a:cubicBezTo>
                    <a:pt x="11435" y="19326"/>
                    <a:pt x="11435" y="19326"/>
                    <a:pt x="11435" y="19326"/>
                  </a:cubicBezTo>
                  <a:cubicBezTo>
                    <a:pt x="11435" y="18189"/>
                    <a:pt x="12706" y="19326"/>
                    <a:pt x="12706" y="19326"/>
                  </a:cubicBezTo>
                  <a:cubicBezTo>
                    <a:pt x="13976" y="19326"/>
                    <a:pt x="15247" y="19326"/>
                    <a:pt x="15247" y="18189"/>
                  </a:cubicBezTo>
                  <a:cubicBezTo>
                    <a:pt x="15247" y="18189"/>
                    <a:pt x="13976" y="18189"/>
                    <a:pt x="13976" y="18189"/>
                  </a:cubicBezTo>
                  <a:cubicBezTo>
                    <a:pt x="15247" y="18189"/>
                    <a:pt x="15247" y="18189"/>
                    <a:pt x="16518" y="19326"/>
                  </a:cubicBezTo>
                  <a:cubicBezTo>
                    <a:pt x="16518" y="19326"/>
                    <a:pt x="17788" y="19326"/>
                    <a:pt x="17788" y="19326"/>
                  </a:cubicBezTo>
                  <a:cubicBezTo>
                    <a:pt x="17788" y="19326"/>
                    <a:pt x="17788" y="18189"/>
                    <a:pt x="19059" y="18189"/>
                  </a:cubicBezTo>
                  <a:cubicBezTo>
                    <a:pt x="19059" y="19326"/>
                    <a:pt x="20329" y="19326"/>
                    <a:pt x="20329" y="18189"/>
                  </a:cubicBezTo>
                  <a:cubicBezTo>
                    <a:pt x="20329" y="17053"/>
                    <a:pt x="19059" y="17053"/>
                    <a:pt x="19059" y="17053"/>
                  </a:cubicBezTo>
                  <a:cubicBezTo>
                    <a:pt x="19059" y="17053"/>
                    <a:pt x="19059" y="17053"/>
                    <a:pt x="19059" y="15916"/>
                  </a:cubicBezTo>
                  <a:cubicBezTo>
                    <a:pt x="19059" y="15916"/>
                    <a:pt x="19059" y="14779"/>
                    <a:pt x="19059" y="13642"/>
                  </a:cubicBezTo>
                  <a:cubicBezTo>
                    <a:pt x="19059" y="12505"/>
                    <a:pt x="19059" y="11368"/>
                    <a:pt x="20329" y="10232"/>
                  </a:cubicBezTo>
                  <a:cubicBezTo>
                    <a:pt x="20329" y="9095"/>
                    <a:pt x="21600" y="9095"/>
                    <a:pt x="20329" y="795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8" name="Shape">
              <a:extLst>
                <a:ext uri="{FF2B5EF4-FFF2-40B4-BE49-F238E27FC236}">
                  <a16:creationId xmlns:a16="http://schemas.microsoft.com/office/drawing/2014/main" id="{22C35F50-9F03-4987-BE57-0127793D02F1}"/>
                </a:ext>
              </a:extLst>
            </p:cNvPr>
            <p:cNvSpPr/>
            <p:nvPr/>
          </p:nvSpPr>
          <p:spPr>
            <a:xfrm>
              <a:off x="3177894" y="2080696"/>
              <a:ext cx="192610" cy="187232"/>
            </a:xfrm>
            <a:custGeom>
              <a:avLst/>
              <a:gdLst/>
              <a:ahLst/>
              <a:cxnLst>
                <a:cxn ang="0">
                  <a:pos x="wd2" y="hd2"/>
                </a:cxn>
                <a:cxn ang="5400000">
                  <a:pos x="wd2" y="hd2"/>
                </a:cxn>
                <a:cxn ang="10800000">
                  <a:pos x="wd2" y="hd2"/>
                </a:cxn>
                <a:cxn ang="16200000">
                  <a:pos x="wd2" y="hd2"/>
                </a:cxn>
              </a:cxnLst>
              <a:rect l="0" t="0" r="r" b="b"/>
              <a:pathLst>
                <a:path w="21164" h="21600" extrusionOk="0">
                  <a:moveTo>
                    <a:pt x="15950" y="18116"/>
                  </a:moveTo>
                  <a:cubicBezTo>
                    <a:pt x="15205" y="18116"/>
                    <a:pt x="13716" y="18813"/>
                    <a:pt x="12971" y="18813"/>
                  </a:cubicBezTo>
                  <a:cubicBezTo>
                    <a:pt x="12226" y="18813"/>
                    <a:pt x="12226" y="18116"/>
                    <a:pt x="11481" y="18116"/>
                  </a:cubicBezTo>
                  <a:cubicBezTo>
                    <a:pt x="11481" y="18116"/>
                    <a:pt x="11481" y="18813"/>
                    <a:pt x="10736" y="18116"/>
                  </a:cubicBezTo>
                  <a:cubicBezTo>
                    <a:pt x="9247" y="19510"/>
                    <a:pt x="11481" y="19510"/>
                    <a:pt x="12226" y="20206"/>
                  </a:cubicBezTo>
                  <a:cubicBezTo>
                    <a:pt x="12226" y="20206"/>
                    <a:pt x="12971" y="20206"/>
                    <a:pt x="13716" y="20903"/>
                  </a:cubicBezTo>
                  <a:cubicBezTo>
                    <a:pt x="13716" y="20903"/>
                    <a:pt x="13716" y="20903"/>
                    <a:pt x="14461" y="20903"/>
                  </a:cubicBezTo>
                  <a:cubicBezTo>
                    <a:pt x="14461" y="21600"/>
                    <a:pt x="15205" y="21600"/>
                    <a:pt x="15205" y="21600"/>
                  </a:cubicBezTo>
                  <a:cubicBezTo>
                    <a:pt x="15205" y="20903"/>
                    <a:pt x="15205" y="20903"/>
                    <a:pt x="15205" y="20903"/>
                  </a:cubicBezTo>
                  <a:cubicBezTo>
                    <a:pt x="15950" y="20206"/>
                    <a:pt x="15205" y="20206"/>
                    <a:pt x="15205" y="20206"/>
                  </a:cubicBezTo>
                  <a:cubicBezTo>
                    <a:pt x="15205" y="19510"/>
                    <a:pt x="15950" y="18813"/>
                    <a:pt x="15950" y="18116"/>
                  </a:cubicBezTo>
                  <a:cubicBezTo>
                    <a:pt x="15950" y="18116"/>
                    <a:pt x="15950" y="18116"/>
                    <a:pt x="15950" y="18116"/>
                  </a:cubicBezTo>
                  <a:close/>
                  <a:moveTo>
                    <a:pt x="2543" y="16026"/>
                  </a:moveTo>
                  <a:cubicBezTo>
                    <a:pt x="3288" y="16723"/>
                    <a:pt x="2543" y="16723"/>
                    <a:pt x="3288" y="16723"/>
                  </a:cubicBezTo>
                  <a:cubicBezTo>
                    <a:pt x="3288" y="16723"/>
                    <a:pt x="3288" y="16723"/>
                    <a:pt x="2543" y="16026"/>
                  </a:cubicBezTo>
                  <a:close/>
                  <a:moveTo>
                    <a:pt x="2543" y="12542"/>
                  </a:moveTo>
                  <a:cubicBezTo>
                    <a:pt x="2543" y="12542"/>
                    <a:pt x="3288" y="12542"/>
                    <a:pt x="2543" y="12542"/>
                  </a:cubicBezTo>
                  <a:cubicBezTo>
                    <a:pt x="2543" y="12542"/>
                    <a:pt x="2543" y="12542"/>
                    <a:pt x="2543" y="12542"/>
                  </a:cubicBezTo>
                  <a:cubicBezTo>
                    <a:pt x="2543" y="12542"/>
                    <a:pt x="2543" y="12542"/>
                    <a:pt x="2543" y="12542"/>
                  </a:cubicBezTo>
                  <a:close/>
                  <a:moveTo>
                    <a:pt x="5523" y="13239"/>
                  </a:moveTo>
                  <a:cubicBezTo>
                    <a:pt x="5523" y="12542"/>
                    <a:pt x="4778" y="12542"/>
                    <a:pt x="5523" y="12542"/>
                  </a:cubicBezTo>
                  <a:cubicBezTo>
                    <a:pt x="4033" y="11148"/>
                    <a:pt x="4033" y="13935"/>
                    <a:pt x="2543" y="12542"/>
                  </a:cubicBezTo>
                  <a:cubicBezTo>
                    <a:pt x="2543" y="13239"/>
                    <a:pt x="3288" y="14632"/>
                    <a:pt x="3288" y="14632"/>
                  </a:cubicBezTo>
                  <a:cubicBezTo>
                    <a:pt x="3288" y="14632"/>
                    <a:pt x="3288" y="15329"/>
                    <a:pt x="3288" y="16026"/>
                  </a:cubicBezTo>
                  <a:cubicBezTo>
                    <a:pt x="3288" y="16723"/>
                    <a:pt x="4033" y="17419"/>
                    <a:pt x="4033" y="16026"/>
                  </a:cubicBezTo>
                  <a:cubicBezTo>
                    <a:pt x="5523" y="16026"/>
                    <a:pt x="5523" y="16026"/>
                    <a:pt x="5523" y="14632"/>
                  </a:cubicBezTo>
                  <a:cubicBezTo>
                    <a:pt x="5523" y="13935"/>
                    <a:pt x="5523" y="13935"/>
                    <a:pt x="5523" y="13239"/>
                  </a:cubicBezTo>
                  <a:close/>
                  <a:moveTo>
                    <a:pt x="21164" y="13935"/>
                  </a:moveTo>
                  <a:cubicBezTo>
                    <a:pt x="20419" y="13935"/>
                    <a:pt x="19674" y="13239"/>
                    <a:pt x="18930" y="12542"/>
                  </a:cubicBezTo>
                  <a:cubicBezTo>
                    <a:pt x="18185" y="12542"/>
                    <a:pt x="16695" y="11845"/>
                    <a:pt x="16695" y="11845"/>
                  </a:cubicBezTo>
                  <a:cubicBezTo>
                    <a:pt x="16695" y="11148"/>
                    <a:pt x="16695" y="11148"/>
                    <a:pt x="16695" y="11148"/>
                  </a:cubicBezTo>
                  <a:cubicBezTo>
                    <a:pt x="16695" y="10452"/>
                    <a:pt x="15950" y="10452"/>
                    <a:pt x="15950" y="10452"/>
                  </a:cubicBezTo>
                  <a:cubicBezTo>
                    <a:pt x="14461" y="10452"/>
                    <a:pt x="14461" y="10452"/>
                    <a:pt x="13716" y="9755"/>
                  </a:cubicBezTo>
                  <a:cubicBezTo>
                    <a:pt x="12971" y="9058"/>
                    <a:pt x="12971" y="8361"/>
                    <a:pt x="12226" y="7665"/>
                  </a:cubicBezTo>
                  <a:cubicBezTo>
                    <a:pt x="11481" y="6968"/>
                    <a:pt x="10736" y="6968"/>
                    <a:pt x="9992" y="6271"/>
                  </a:cubicBezTo>
                  <a:cubicBezTo>
                    <a:pt x="9992" y="6271"/>
                    <a:pt x="9992" y="5574"/>
                    <a:pt x="9992" y="4877"/>
                  </a:cubicBezTo>
                  <a:cubicBezTo>
                    <a:pt x="9992" y="4877"/>
                    <a:pt x="9992" y="4877"/>
                    <a:pt x="9992" y="4877"/>
                  </a:cubicBezTo>
                  <a:cubicBezTo>
                    <a:pt x="10736" y="4181"/>
                    <a:pt x="9247" y="3484"/>
                    <a:pt x="10736" y="3484"/>
                  </a:cubicBezTo>
                  <a:cubicBezTo>
                    <a:pt x="9992" y="3484"/>
                    <a:pt x="9992" y="3484"/>
                    <a:pt x="9992" y="3484"/>
                  </a:cubicBezTo>
                  <a:cubicBezTo>
                    <a:pt x="10736" y="3484"/>
                    <a:pt x="11481" y="2787"/>
                    <a:pt x="11481" y="2787"/>
                  </a:cubicBezTo>
                  <a:cubicBezTo>
                    <a:pt x="11481" y="2787"/>
                    <a:pt x="12971" y="2787"/>
                    <a:pt x="12226" y="3484"/>
                  </a:cubicBezTo>
                  <a:cubicBezTo>
                    <a:pt x="12226" y="3484"/>
                    <a:pt x="12971" y="3484"/>
                    <a:pt x="12971" y="3484"/>
                  </a:cubicBezTo>
                  <a:cubicBezTo>
                    <a:pt x="12971" y="2787"/>
                    <a:pt x="12226" y="2787"/>
                    <a:pt x="12226" y="2787"/>
                  </a:cubicBezTo>
                  <a:cubicBezTo>
                    <a:pt x="12226" y="2787"/>
                    <a:pt x="12226" y="2787"/>
                    <a:pt x="12226" y="2787"/>
                  </a:cubicBezTo>
                  <a:cubicBezTo>
                    <a:pt x="12226" y="2090"/>
                    <a:pt x="12226" y="2787"/>
                    <a:pt x="12226" y="2090"/>
                  </a:cubicBezTo>
                  <a:cubicBezTo>
                    <a:pt x="12226" y="2090"/>
                    <a:pt x="12226" y="2090"/>
                    <a:pt x="12226" y="2090"/>
                  </a:cubicBezTo>
                  <a:cubicBezTo>
                    <a:pt x="12226" y="2090"/>
                    <a:pt x="12226" y="1394"/>
                    <a:pt x="12226" y="2090"/>
                  </a:cubicBezTo>
                  <a:cubicBezTo>
                    <a:pt x="12226" y="2090"/>
                    <a:pt x="11481" y="2090"/>
                    <a:pt x="11481" y="2090"/>
                  </a:cubicBezTo>
                  <a:cubicBezTo>
                    <a:pt x="12226" y="1394"/>
                    <a:pt x="12226" y="1394"/>
                    <a:pt x="12226" y="1394"/>
                  </a:cubicBezTo>
                  <a:cubicBezTo>
                    <a:pt x="12226" y="1394"/>
                    <a:pt x="9247" y="1394"/>
                    <a:pt x="9992" y="0"/>
                  </a:cubicBezTo>
                  <a:cubicBezTo>
                    <a:pt x="9247" y="0"/>
                    <a:pt x="8502" y="0"/>
                    <a:pt x="7757" y="697"/>
                  </a:cubicBezTo>
                  <a:cubicBezTo>
                    <a:pt x="7757" y="697"/>
                    <a:pt x="7757" y="697"/>
                    <a:pt x="7012" y="697"/>
                  </a:cubicBezTo>
                  <a:cubicBezTo>
                    <a:pt x="7012" y="697"/>
                    <a:pt x="7012" y="697"/>
                    <a:pt x="7012" y="697"/>
                  </a:cubicBezTo>
                  <a:cubicBezTo>
                    <a:pt x="7012" y="697"/>
                    <a:pt x="7012" y="1394"/>
                    <a:pt x="7012" y="1394"/>
                  </a:cubicBezTo>
                  <a:cubicBezTo>
                    <a:pt x="5523" y="697"/>
                    <a:pt x="6267" y="1394"/>
                    <a:pt x="6267" y="2090"/>
                  </a:cubicBezTo>
                  <a:cubicBezTo>
                    <a:pt x="6267" y="2090"/>
                    <a:pt x="5523" y="1394"/>
                    <a:pt x="5523" y="1394"/>
                  </a:cubicBezTo>
                  <a:cubicBezTo>
                    <a:pt x="5523" y="1394"/>
                    <a:pt x="5523" y="2090"/>
                    <a:pt x="4778" y="2090"/>
                  </a:cubicBezTo>
                  <a:cubicBezTo>
                    <a:pt x="4778" y="1394"/>
                    <a:pt x="4778" y="1394"/>
                    <a:pt x="4778" y="1394"/>
                  </a:cubicBezTo>
                  <a:cubicBezTo>
                    <a:pt x="4778" y="1394"/>
                    <a:pt x="4778" y="1394"/>
                    <a:pt x="4778" y="2090"/>
                  </a:cubicBezTo>
                  <a:cubicBezTo>
                    <a:pt x="4778" y="2090"/>
                    <a:pt x="4033" y="2787"/>
                    <a:pt x="4033" y="2787"/>
                  </a:cubicBezTo>
                  <a:cubicBezTo>
                    <a:pt x="4033" y="2787"/>
                    <a:pt x="4033" y="2787"/>
                    <a:pt x="4033" y="2090"/>
                  </a:cubicBezTo>
                  <a:cubicBezTo>
                    <a:pt x="4033" y="2090"/>
                    <a:pt x="4033" y="2090"/>
                    <a:pt x="4033" y="2090"/>
                  </a:cubicBezTo>
                  <a:cubicBezTo>
                    <a:pt x="4033" y="2090"/>
                    <a:pt x="3288" y="2090"/>
                    <a:pt x="3288" y="2090"/>
                  </a:cubicBezTo>
                  <a:cubicBezTo>
                    <a:pt x="3288" y="1394"/>
                    <a:pt x="3288" y="1394"/>
                    <a:pt x="3288" y="1394"/>
                  </a:cubicBezTo>
                  <a:cubicBezTo>
                    <a:pt x="2543" y="1394"/>
                    <a:pt x="2543" y="2090"/>
                    <a:pt x="2543" y="2090"/>
                  </a:cubicBezTo>
                  <a:cubicBezTo>
                    <a:pt x="1798" y="2787"/>
                    <a:pt x="1054" y="2090"/>
                    <a:pt x="1054" y="2787"/>
                  </a:cubicBezTo>
                  <a:cubicBezTo>
                    <a:pt x="-436" y="2787"/>
                    <a:pt x="1054" y="3484"/>
                    <a:pt x="1054" y="4181"/>
                  </a:cubicBezTo>
                  <a:cubicBezTo>
                    <a:pt x="309" y="4181"/>
                    <a:pt x="-436" y="4181"/>
                    <a:pt x="309" y="4877"/>
                  </a:cubicBezTo>
                  <a:cubicBezTo>
                    <a:pt x="309" y="4877"/>
                    <a:pt x="309" y="4877"/>
                    <a:pt x="309" y="4877"/>
                  </a:cubicBezTo>
                  <a:cubicBezTo>
                    <a:pt x="309" y="5574"/>
                    <a:pt x="309" y="5574"/>
                    <a:pt x="309" y="5574"/>
                  </a:cubicBezTo>
                  <a:cubicBezTo>
                    <a:pt x="309" y="6271"/>
                    <a:pt x="1798" y="6271"/>
                    <a:pt x="1798" y="6271"/>
                  </a:cubicBezTo>
                  <a:cubicBezTo>
                    <a:pt x="1798" y="6271"/>
                    <a:pt x="1798" y="6968"/>
                    <a:pt x="1798" y="6968"/>
                  </a:cubicBezTo>
                  <a:cubicBezTo>
                    <a:pt x="1798" y="6968"/>
                    <a:pt x="2543" y="6968"/>
                    <a:pt x="2543" y="6968"/>
                  </a:cubicBezTo>
                  <a:cubicBezTo>
                    <a:pt x="2543" y="6271"/>
                    <a:pt x="3288" y="6271"/>
                    <a:pt x="3288" y="5574"/>
                  </a:cubicBezTo>
                  <a:cubicBezTo>
                    <a:pt x="4033" y="5574"/>
                    <a:pt x="5523" y="6271"/>
                    <a:pt x="6267" y="6271"/>
                  </a:cubicBezTo>
                  <a:cubicBezTo>
                    <a:pt x="6267" y="6968"/>
                    <a:pt x="6267" y="7665"/>
                    <a:pt x="7012" y="8361"/>
                  </a:cubicBezTo>
                  <a:cubicBezTo>
                    <a:pt x="7012" y="8361"/>
                    <a:pt x="7012" y="8361"/>
                    <a:pt x="7012" y="8361"/>
                  </a:cubicBezTo>
                  <a:cubicBezTo>
                    <a:pt x="7012" y="8361"/>
                    <a:pt x="7012" y="8361"/>
                    <a:pt x="7012" y="8361"/>
                  </a:cubicBezTo>
                  <a:cubicBezTo>
                    <a:pt x="7012" y="9058"/>
                    <a:pt x="7012" y="9058"/>
                    <a:pt x="7757" y="9058"/>
                  </a:cubicBezTo>
                  <a:cubicBezTo>
                    <a:pt x="7757" y="9058"/>
                    <a:pt x="8502" y="9755"/>
                    <a:pt x="7757" y="9755"/>
                  </a:cubicBezTo>
                  <a:cubicBezTo>
                    <a:pt x="9247" y="9755"/>
                    <a:pt x="9992" y="11845"/>
                    <a:pt x="11481" y="11845"/>
                  </a:cubicBezTo>
                  <a:cubicBezTo>
                    <a:pt x="12226" y="12542"/>
                    <a:pt x="12971" y="11845"/>
                    <a:pt x="12971" y="13239"/>
                  </a:cubicBezTo>
                  <a:cubicBezTo>
                    <a:pt x="13716" y="12542"/>
                    <a:pt x="14461" y="13239"/>
                    <a:pt x="13716" y="13239"/>
                  </a:cubicBezTo>
                  <a:cubicBezTo>
                    <a:pt x="13716" y="13239"/>
                    <a:pt x="14461" y="13239"/>
                    <a:pt x="14461" y="13239"/>
                  </a:cubicBezTo>
                  <a:cubicBezTo>
                    <a:pt x="15205" y="13239"/>
                    <a:pt x="14461" y="13935"/>
                    <a:pt x="14461" y="13935"/>
                  </a:cubicBezTo>
                  <a:cubicBezTo>
                    <a:pt x="15205" y="13935"/>
                    <a:pt x="15205" y="14632"/>
                    <a:pt x="15205" y="14632"/>
                  </a:cubicBezTo>
                  <a:cubicBezTo>
                    <a:pt x="15950" y="14632"/>
                    <a:pt x="15950" y="14632"/>
                    <a:pt x="15950" y="14632"/>
                  </a:cubicBezTo>
                  <a:cubicBezTo>
                    <a:pt x="16695" y="15329"/>
                    <a:pt x="17440" y="16723"/>
                    <a:pt x="17440" y="16723"/>
                  </a:cubicBezTo>
                  <a:cubicBezTo>
                    <a:pt x="16695" y="17419"/>
                    <a:pt x="16695" y="16723"/>
                    <a:pt x="16695" y="17419"/>
                  </a:cubicBezTo>
                  <a:cubicBezTo>
                    <a:pt x="16695" y="17419"/>
                    <a:pt x="16695" y="17419"/>
                    <a:pt x="16695" y="18116"/>
                  </a:cubicBezTo>
                  <a:cubicBezTo>
                    <a:pt x="16695" y="18116"/>
                    <a:pt x="15950" y="18116"/>
                    <a:pt x="15950" y="18116"/>
                  </a:cubicBezTo>
                  <a:cubicBezTo>
                    <a:pt x="15950" y="18813"/>
                    <a:pt x="16695" y="18813"/>
                    <a:pt x="17440" y="18116"/>
                  </a:cubicBezTo>
                  <a:cubicBezTo>
                    <a:pt x="18185" y="18116"/>
                    <a:pt x="17440" y="17419"/>
                    <a:pt x="18185" y="16723"/>
                  </a:cubicBezTo>
                  <a:cubicBezTo>
                    <a:pt x="18930" y="16723"/>
                    <a:pt x="18930" y="16723"/>
                    <a:pt x="18930" y="16026"/>
                  </a:cubicBezTo>
                  <a:cubicBezTo>
                    <a:pt x="18930" y="16026"/>
                    <a:pt x="18930" y="15329"/>
                    <a:pt x="18185" y="15329"/>
                  </a:cubicBezTo>
                  <a:cubicBezTo>
                    <a:pt x="18185" y="15329"/>
                    <a:pt x="17440" y="15329"/>
                    <a:pt x="17440" y="14632"/>
                  </a:cubicBezTo>
                  <a:cubicBezTo>
                    <a:pt x="17440" y="14632"/>
                    <a:pt x="18185" y="13935"/>
                    <a:pt x="18185" y="13935"/>
                  </a:cubicBezTo>
                  <a:cubicBezTo>
                    <a:pt x="18930" y="13239"/>
                    <a:pt x="19674" y="13935"/>
                    <a:pt x="19674" y="13935"/>
                  </a:cubicBezTo>
                  <a:cubicBezTo>
                    <a:pt x="20419" y="13935"/>
                    <a:pt x="20419" y="14632"/>
                    <a:pt x="21164" y="14632"/>
                  </a:cubicBezTo>
                  <a:cubicBezTo>
                    <a:pt x="21164" y="14632"/>
                    <a:pt x="21164" y="14632"/>
                    <a:pt x="21164" y="1393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09" name="Shape">
              <a:extLst>
                <a:ext uri="{FF2B5EF4-FFF2-40B4-BE49-F238E27FC236}">
                  <a16:creationId xmlns:a16="http://schemas.microsoft.com/office/drawing/2014/main" id="{814A511C-E52B-4285-A062-35C01998C963}"/>
                </a:ext>
              </a:extLst>
            </p:cNvPr>
            <p:cNvSpPr/>
            <p:nvPr/>
          </p:nvSpPr>
          <p:spPr>
            <a:xfrm>
              <a:off x="3644289" y="2328222"/>
              <a:ext cx="23455" cy="66643"/>
            </a:xfrm>
            <a:custGeom>
              <a:avLst/>
              <a:gdLst/>
              <a:ahLst/>
              <a:cxnLst>
                <a:cxn ang="0">
                  <a:pos x="wd2" y="hd2"/>
                </a:cxn>
                <a:cxn ang="5400000">
                  <a:pos x="wd2" y="hd2"/>
                </a:cxn>
                <a:cxn ang="10800000">
                  <a:pos x="wd2" y="hd2"/>
                </a:cxn>
                <a:cxn ang="16200000">
                  <a:pos x="wd2" y="hd2"/>
                </a:cxn>
              </a:cxnLst>
              <a:rect l="0" t="0" r="r" b="b"/>
              <a:pathLst>
                <a:path w="18600" h="21600" extrusionOk="0">
                  <a:moveTo>
                    <a:pt x="18600" y="1964"/>
                  </a:moveTo>
                  <a:cubicBezTo>
                    <a:pt x="18600" y="0"/>
                    <a:pt x="18600" y="0"/>
                    <a:pt x="18600" y="0"/>
                  </a:cubicBezTo>
                  <a:cubicBezTo>
                    <a:pt x="18600" y="0"/>
                    <a:pt x="13200" y="0"/>
                    <a:pt x="13200" y="0"/>
                  </a:cubicBezTo>
                  <a:cubicBezTo>
                    <a:pt x="13200" y="1964"/>
                    <a:pt x="7800" y="1964"/>
                    <a:pt x="7800" y="1964"/>
                  </a:cubicBezTo>
                  <a:cubicBezTo>
                    <a:pt x="7800" y="1964"/>
                    <a:pt x="7800" y="5891"/>
                    <a:pt x="2400" y="5891"/>
                  </a:cubicBezTo>
                  <a:cubicBezTo>
                    <a:pt x="2400" y="7855"/>
                    <a:pt x="2400" y="7855"/>
                    <a:pt x="2400" y="9818"/>
                  </a:cubicBezTo>
                  <a:cubicBezTo>
                    <a:pt x="2400" y="11782"/>
                    <a:pt x="-3000" y="11782"/>
                    <a:pt x="2400" y="13745"/>
                  </a:cubicBezTo>
                  <a:cubicBezTo>
                    <a:pt x="2400" y="15709"/>
                    <a:pt x="7800" y="19636"/>
                    <a:pt x="7800" y="21600"/>
                  </a:cubicBezTo>
                  <a:cubicBezTo>
                    <a:pt x="13200" y="19636"/>
                    <a:pt x="13200" y="13745"/>
                    <a:pt x="13200" y="9818"/>
                  </a:cubicBezTo>
                  <a:cubicBezTo>
                    <a:pt x="13200" y="9818"/>
                    <a:pt x="7800" y="11782"/>
                    <a:pt x="7800" y="9818"/>
                  </a:cubicBezTo>
                  <a:cubicBezTo>
                    <a:pt x="7800" y="9818"/>
                    <a:pt x="13200" y="9818"/>
                    <a:pt x="13200" y="9818"/>
                  </a:cubicBezTo>
                  <a:cubicBezTo>
                    <a:pt x="13200" y="7855"/>
                    <a:pt x="7800" y="7855"/>
                    <a:pt x="7800" y="7855"/>
                  </a:cubicBezTo>
                  <a:cubicBezTo>
                    <a:pt x="7800" y="7855"/>
                    <a:pt x="7800" y="5891"/>
                    <a:pt x="7800" y="3927"/>
                  </a:cubicBezTo>
                  <a:cubicBezTo>
                    <a:pt x="13200" y="3927"/>
                    <a:pt x="13200" y="3927"/>
                    <a:pt x="13200" y="5891"/>
                  </a:cubicBezTo>
                  <a:cubicBezTo>
                    <a:pt x="13200" y="3927"/>
                    <a:pt x="18600" y="3927"/>
                    <a:pt x="18600" y="196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0" name="Shape">
              <a:extLst>
                <a:ext uri="{FF2B5EF4-FFF2-40B4-BE49-F238E27FC236}">
                  <a16:creationId xmlns:a16="http://schemas.microsoft.com/office/drawing/2014/main" id="{1EF91A06-9DDF-4AFF-8453-76C36C00BD85}"/>
                </a:ext>
              </a:extLst>
            </p:cNvPr>
            <p:cNvSpPr/>
            <p:nvPr/>
          </p:nvSpPr>
          <p:spPr>
            <a:xfrm>
              <a:off x="2922870" y="1941066"/>
              <a:ext cx="68685" cy="66642"/>
            </a:xfrm>
            <a:custGeom>
              <a:avLst/>
              <a:gdLst/>
              <a:ahLst/>
              <a:cxnLst>
                <a:cxn ang="0">
                  <a:pos x="wd2" y="hd2"/>
                </a:cxn>
                <a:cxn ang="5400000">
                  <a:pos x="wd2" y="hd2"/>
                </a:cxn>
                <a:cxn ang="10800000">
                  <a:pos x="wd2" y="hd2"/>
                </a:cxn>
                <a:cxn ang="16200000">
                  <a:pos x="wd2" y="hd2"/>
                </a:cxn>
              </a:cxnLst>
              <a:rect l="0" t="0" r="r" b="b"/>
              <a:pathLst>
                <a:path w="21600" h="21600" extrusionOk="0">
                  <a:moveTo>
                    <a:pt x="2160" y="7855"/>
                  </a:moveTo>
                  <a:cubicBezTo>
                    <a:pt x="4320" y="5891"/>
                    <a:pt x="2160" y="5891"/>
                    <a:pt x="2160" y="5891"/>
                  </a:cubicBezTo>
                  <a:cubicBezTo>
                    <a:pt x="2160" y="5891"/>
                    <a:pt x="2160" y="7855"/>
                    <a:pt x="2160" y="7855"/>
                  </a:cubicBezTo>
                  <a:close/>
                  <a:moveTo>
                    <a:pt x="21600" y="9818"/>
                  </a:moveTo>
                  <a:cubicBezTo>
                    <a:pt x="21600" y="9818"/>
                    <a:pt x="19440" y="5891"/>
                    <a:pt x="21600" y="5891"/>
                  </a:cubicBezTo>
                  <a:cubicBezTo>
                    <a:pt x="21600" y="5891"/>
                    <a:pt x="19440" y="5891"/>
                    <a:pt x="19440" y="5891"/>
                  </a:cubicBezTo>
                  <a:cubicBezTo>
                    <a:pt x="19440" y="5891"/>
                    <a:pt x="17280" y="3927"/>
                    <a:pt x="17280" y="3927"/>
                  </a:cubicBezTo>
                  <a:cubicBezTo>
                    <a:pt x="17280" y="3927"/>
                    <a:pt x="17280" y="5891"/>
                    <a:pt x="15120" y="5891"/>
                  </a:cubicBezTo>
                  <a:cubicBezTo>
                    <a:pt x="12960" y="5891"/>
                    <a:pt x="12960" y="3927"/>
                    <a:pt x="12960" y="3927"/>
                  </a:cubicBezTo>
                  <a:cubicBezTo>
                    <a:pt x="12960" y="3927"/>
                    <a:pt x="12960" y="3927"/>
                    <a:pt x="15120" y="3927"/>
                  </a:cubicBezTo>
                  <a:cubicBezTo>
                    <a:pt x="12960" y="3927"/>
                    <a:pt x="12960" y="1964"/>
                    <a:pt x="12960" y="1964"/>
                  </a:cubicBezTo>
                  <a:cubicBezTo>
                    <a:pt x="15120" y="1964"/>
                    <a:pt x="17280" y="0"/>
                    <a:pt x="19440" y="0"/>
                  </a:cubicBezTo>
                  <a:cubicBezTo>
                    <a:pt x="17280" y="0"/>
                    <a:pt x="17280" y="0"/>
                    <a:pt x="17280" y="0"/>
                  </a:cubicBezTo>
                  <a:cubicBezTo>
                    <a:pt x="17280" y="0"/>
                    <a:pt x="17280" y="0"/>
                    <a:pt x="17280" y="0"/>
                  </a:cubicBezTo>
                  <a:cubicBezTo>
                    <a:pt x="15120" y="0"/>
                    <a:pt x="17280" y="0"/>
                    <a:pt x="15120" y="1964"/>
                  </a:cubicBezTo>
                  <a:cubicBezTo>
                    <a:pt x="15120" y="0"/>
                    <a:pt x="15120" y="0"/>
                    <a:pt x="15120" y="0"/>
                  </a:cubicBezTo>
                  <a:cubicBezTo>
                    <a:pt x="10800" y="0"/>
                    <a:pt x="10800" y="1964"/>
                    <a:pt x="8640" y="1964"/>
                  </a:cubicBezTo>
                  <a:cubicBezTo>
                    <a:pt x="10800" y="3927"/>
                    <a:pt x="10800" y="3927"/>
                    <a:pt x="12960" y="3927"/>
                  </a:cubicBezTo>
                  <a:cubicBezTo>
                    <a:pt x="10800" y="3927"/>
                    <a:pt x="8640" y="3927"/>
                    <a:pt x="10800" y="5891"/>
                  </a:cubicBezTo>
                  <a:cubicBezTo>
                    <a:pt x="8640" y="5891"/>
                    <a:pt x="8640" y="5891"/>
                    <a:pt x="8640" y="5891"/>
                  </a:cubicBezTo>
                  <a:cubicBezTo>
                    <a:pt x="8640" y="5891"/>
                    <a:pt x="8640" y="5891"/>
                    <a:pt x="6480" y="5891"/>
                  </a:cubicBezTo>
                  <a:cubicBezTo>
                    <a:pt x="6480" y="5891"/>
                    <a:pt x="6480" y="5891"/>
                    <a:pt x="6480" y="5891"/>
                  </a:cubicBezTo>
                  <a:cubicBezTo>
                    <a:pt x="6480" y="5891"/>
                    <a:pt x="2160" y="3927"/>
                    <a:pt x="2160" y="5891"/>
                  </a:cubicBezTo>
                  <a:cubicBezTo>
                    <a:pt x="4320" y="5891"/>
                    <a:pt x="4320" y="5891"/>
                    <a:pt x="4320" y="5891"/>
                  </a:cubicBezTo>
                  <a:cubicBezTo>
                    <a:pt x="4320" y="5891"/>
                    <a:pt x="4320" y="7855"/>
                    <a:pt x="4320" y="7855"/>
                  </a:cubicBezTo>
                  <a:cubicBezTo>
                    <a:pt x="4320" y="7855"/>
                    <a:pt x="4320" y="7855"/>
                    <a:pt x="4320" y="7855"/>
                  </a:cubicBezTo>
                  <a:cubicBezTo>
                    <a:pt x="4320" y="7855"/>
                    <a:pt x="2160" y="7855"/>
                    <a:pt x="4320" y="7855"/>
                  </a:cubicBezTo>
                  <a:cubicBezTo>
                    <a:pt x="4320" y="9818"/>
                    <a:pt x="2160" y="9818"/>
                    <a:pt x="2160" y="9818"/>
                  </a:cubicBezTo>
                  <a:cubicBezTo>
                    <a:pt x="2160" y="9818"/>
                    <a:pt x="2160" y="9818"/>
                    <a:pt x="2160" y="9818"/>
                  </a:cubicBezTo>
                  <a:cubicBezTo>
                    <a:pt x="2160" y="9818"/>
                    <a:pt x="2160" y="9818"/>
                    <a:pt x="4320" y="9818"/>
                  </a:cubicBezTo>
                  <a:cubicBezTo>
                    <a:pt x="4320" y="9818"/>
                    <a:pt x="4320" y="9818"/>
                    <a:pt x="2160" y="9818"/>
                  </a:cubicBezTo>
                  <a:cubicBezTo>
                    <a:pt x="4320" y="9818"/>
                    <a:pt x="6480" y="11782"/>
                    <a:pt x="6480" y="11782"/>
                  </a:cubicBezTo>
                  <a:cubicBezTo>
                    <a:pt x="4320" y="11782"/>
                    <a:pt x="4320" y="13745"/>
                    <a:pt x="2160" y="13745"/>
                  </a:cubicBezTo>
                  <a:cubicBezTo>
                    <a:pt x="4320" y="13745"/>
                    <a:pt x="6480" y="13745"/>
                    <a:pt x="8640" y="13745"/>
                  </a:cubicBezTo>
                  <a:cubicBezTo>
                    <a:pt x="6480" y="13745"/>
                    <a:pt x="4320" y="13745"/>
                    <a:pt x="2160" y="15709"/>
                  </a:cubicBezTo>
                  <a:cubicBezTo>
                    <a:pt x="2160" y="15709"/>
                    <a:pt x="2160" y="15709"/>
                    <a:pt x="2160" y="15709"/>
                  </a:cubicBezTo>
                  <a:cubicBezTo>
                    <a:pt x="2160" y="15709"/>
                    <a:pt x="0" y="15709"/>
                    <a:pt x="0" y="17673"/>
                  </a:cubicBezTo>
                  <a:cubicBezTo>
                    <a:pt x="0" y="17673"/>
                    <a:pt x="2160" y="17673"/>
                    <a:pt x="2160" y="17673"/>
                  </a:cubicBezTo>
                  <a:cubicBezTo>
                    <a:pt x="2160" y="17673"/>
                    <a:pt x="0" y="17673"/>
                    <a:pt x="0" y="19636"/>
                  </a:cubicBezTo>
                  <a:cubicBezTo>
                    <a:pt x="0" y="19636"/>
                    <a:pt x="2160" y="19636"/>
                    <a:pt x="4320" y="17673"/>
                  </a:cubicBezTo>
                  <a:cubicBezTo>
                    <a:pt x="2160" y="19636"/>
                    <a:pt x="2160" y="19636"/>
                    <a:pt x="0" y="19636"/>
                  </a:cubicBezTo>
                  <a:cubicBezTo>
                    <a:pt x="2160" y="19636"/>
                    <a:pt x="2160" y="19636"/>
                    <a:pt x="4320" y="19636"/>
                  </a:cubicBezTo>
                  <a:cubicBezTo>
                    <a:pt x="2160" y="19636"/>
                    <a:pt x="2160" y="19636"/>
                    <a:pt x="2160" y="21600"/>
                  </a:cubicBezTo>
                  <a:cubicBezTo>
                    <a:pt x="2160" y="21600"/>
                    <a:pt x="10800" y="19636"/>
                    <a:pt x="8640" y="17673"/>
                  </a:cubicBezTo>
                  <a:cubicBezTo>
                    <a:pt x="10800" y="19636"/>
                    <a:pt x="10800" y="17673"/>
                    <a:pt x="12960" y="17673"/>
                  </a:cubicBezTo>
                  <a:cubicBezTo>
                    <a:pt x="12960" y="17673"/>
                    <a:pt x="15120" y="17673"/>
                    <a:pt x="17280" y="15709"/>
                  </a:cubicBezTo>
                  <a:cubicBezTo>
                    <a:pt x="17280" y="17673"/>
                    <a:pt x="19440" y="17673"/>
                    <a:pt x="19440" y="15709"/>
                  </a:cubicBezTo>
                  <a:cubicBezTo>
                    <a:pt x="19440" y="15709"/>
                    <a:pt x="19440" y="15709"/>
                    <a:pt x="19440" y="15709"/>
                  </a:cubicBezTo>
                  <a:cubicBezTo>
                    <a:pt x="21600" y="15709"/>
                    <a:pt x="21600" y="11782"/>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1" name="Shape">
              <a:extLst>
                <a:ext uri="{FF2B5EF4-FFF2-40B4-BE49-F238E27FC236}">
                  <a16:creationId xmlns:a16="http://schemas.microsoft.com/office/drawing/2014/main" id="{01C3A6AC-825E-49B6-96FC-D98CCB848410}"/>
                </a:ext>
              </a:extLst>
            </p:cNvPr>
            <p:cNvSpPr/>
            <p:nvPr/>
          </p:nvSpPr>
          <p:spPr>
            <a:xfrm>
              <a:off x="3715110" y="2255234"/>
              <a:ext cx="176449" cy="144920"/>
            </a:xfrm>
            <a:custGeom>
              <a:avLst/>
              <a:gdLst/>
              <a:ahLst/>
              <a:cxnLst>
                <a:cxn ang="0">
                  <a:pos x="wd2" y="hd2"/>
                </a:cxn>
                <a:cxn ang="5400000">
                  <a:pos x="wd2" y="hd2"/>
                </a:cxn>
                <a:cxn ang="10800000">
                  <a:pos x="wd2" y="hd2"/>
                </a:cxn>
                <a:cxn ang="16200000">
                  <a:pos x="wd2" y="hd2"/>
                </a:cxn>
              </a:cxnLst>
              <a:rect l="0" t="0" r="r" b="b"/>
              <a:pathLst>
                <a:path w="21600" h="21600" extrusionOk="0">
                  <a:moveTo>
                    <a:pt x="21600" y="19800"/>
                  </a:moveTo>
                  <a:cubicBezTo>
                    <a:pt x="20769" y="18900"/>
                    <a:pt x="20769" y="18900"/>
                    <a:pt x="20769" y="18900"/>
                  </a:cubicBezTo>
                  <a:cubicBezTo>
                    <a:pt x="19938" y="18000"/>
                    <a:pt x="19938" y="18000"/>
                    <a:pt x="19938" y="17100"/>
                  </a:cubicBezTo>
                  <a:cubicBezTo>
                    <a:pt x="19938" y="17100"/>
                    <a:pt x="19938" y="17100"/>
                    <a:pt x="19108" y="17100"/>
                  </a:cubicBezTo>
                  <a:cubicBezTo>
                    <a:pt x="19108" y="15300"/>
                    <a:pt x="19108" y="14400"/>
                    <a:pt x="18277" y="13500"/>
                  </a:cubicBezTo>
                  <a:cubicBezTo>
                    <a:pt x="18277" y="12600"/>
                    <a:pt x="17446" y="12600"/>
                    <a:pt x="16615" y="12600"/>
                  </a:cubicBezTo>
                  <a:cubicBezTo>
                    <a:pt x="16615" y="11700"/>
                    <a:pt x="15785" y="11700"/>
                    <a:pt x="15785" y="11700"/>
                  </a:cubicBezTo>
                  <a:cubicBezTo>
                    <a:pt x="14954" y="11700"/>
                    <a:pt x="15785" y="10800"/>
                    <a:pt x="15785" y="10800"/>
                  </a:cubicBezTo>
                  <a:cubicBezTo>
                    <a:pt x="15785" y="10800"/>
                    <a:pt x="14954" y="10800"/>
                    <a:pt x="14954" y="9900"/>
                  </a:cubicBezTo>
                  <a:cubicBezTo>
                    <a:pt x="14954" y="9900"/>
                    <a:pt x="14954" y="9900"/>
                    <a:pt x="14123" y="9900"/>
                  </a:cubicBezTo>
                  <a:cubicBezTo>
                    <a:pt x="14123" y="9900"/>
                    <a:pt x="14123" y="9000"/>
                    <a:pt x="14123" y="9000"/>
                  </a:cubicBezTo>
                  <a:cubicBezTo>
                    <a:pt x="14123" y="9000"/>
                    <a:pt x="14123" y="9000"/>
                    <a:pt x="14123" y="9000"/>
                  </a:cubicBezTo>
                  <a:cubicBezTo>
                    <a:pt x="14123" y="8100"/>
                    <a:pt x="13292" y="8100"/>
                    <a:pt x="14123" y="7200"/>
                  </a:cubicBezTo>
                  <a:cubicBezTo>
                    <a:pt x="14123" y="7200"/>
                    <a:pt x="14123" y="7200"/>
                    <a:pt x="14123" y="6300"/>
                  </a:cubicBezTo>
                  <a:cubicBezTo>
                    <a:pt x="14123" y="6300"/>
                    <a:pt x="14954" y="6300"/>
                    <a:pt x="14954" y="5400"/>
                  </a:cubicBezTo>
                  <a:cubicBezTo>
                    <a:pt x="14954" y="5400"/>
                    <a:pt x="14123" y="4500"/>
                    <a:pt x="14954" y="4500"/>
                  </a:cubicBezTo>
                  <a:cubicBezTo>
                    <a:pt x="14123" y="3600"/>
                    <a:pt x="13292" y="3600"/>
                    <a:pt x="13292" y="2700"/>
                  </a:cubicBezTo>
                  <a:cubicBezTo>
                    <a:pt x="12462" y="2700"/>
                    <a:pt x="12462" y="1800"/>
                    <a:pt x="11631" y="900"/>
                  </a:cubicBezTo>
                  <a:cubicBezTo>
                    <a:pt x="10800" y="0"/>
                    <a:pt x="11631" y="0"/>
                    <a:pt x="10800" y="900"/>
                  </a:cubicBezTo>
                  <a:cubicBezTo>
                    <a:pt x="10800" y="900"/>
                    <a:pt x="10800" y="900"/>
                    <a:pt x="10800" y="900"/>
                  </a:cubicBezTo>
                  <a:cubicBezTo>
                    <a:pt x="9969" y="900"/>
                    <a:pt x="10800" y="0"/>
                    <a:pt x="9969" y="0"/>
                  </a:cubicBezTo>
                  <a:cubicBezTo>
                    <a:pt x="9969" y="0"/>
                    <a:pt x="9969" y="0"/>
                    <a:pt x="9138" y="0"/>
                  </a:cubicBezTo>
                  <a:cubicBezTo>
                    <a:pt x="9138" y="0"/>
                    <a:pt x="8308" y="0"/>
                    <a:pt x="7477" y="0"/>
                  </a:cubicBezTo>
                  <a:cubicBezTo>
                    <a:pt x="7477" y="0"/>
                    <a:pt x="7477" y="0"/>
                    <a:pt x="6646" y="0"/>
                  </a:cubicBezTo>
                  <a:cubicBezTo>
                    <a:pt x="6646" y="900"/>
                    <a:pt x="5815" y="900"/>
                    <a:pt x="5815" y="1800"/>
                  </a:cubicBezTo>
                  <a:cubicBezTo>
                    <a:pt x="4985" y="2700"/>
                    <a:pt x="4985" y="1800"/>
                    <a:pt x="4985" y="3600"/>
                  </a:cubicBezTo>
                  <a:cubicBezTo>
                    <a:pt x="4985" y="4500"/>
                    <a:pt x="4985" y="6300"/>
                    <a:pt x="4985" y="7200"/>
                  </a:cubicBezTo>
                  <a:cubicBezTo>
                    <a:pt x="4154" y="8100"/>
                    <a:pt x="3323" y="9000"/>
                    <a:pt x="2492" y="9000"/>
                  </a:cubicBezTo>
                  <a:cubicBezTo>
                    <a:pt x="1662" y="9900"/>
                    <a:pt x="831" y="9900"/>
                    <a:pt x="0" y="10800"/>
                  </a:cubicBezTo>
                  <a:cubicBezTo>
                    <a:pt x="0" y="10800"/>
                    <a:pt x="0" y="10800"/>
                    <a:pt x="831" y="11700"/>
                  </a:cubicBezTo>
                  <a:cubicBezTo>
                    <a:pt x="831" y="11700"/>
                    <a:pt x="831" y="13500"/>
                    <a:pt x="831" y="12600"/>
                  </a:cubicBezTo>
                  <a:cubicBezTo>
                    <a:pt x="831" y="13500"/>
                    <a:pt x="831" y="13500"/>
                    <a:pt x="831" y="13500"/>
                  </a:cubicBezTo>
                  <a:cubicBezTo>
                    <a:pt x="831" y="13500"/>
                    <a:pt x="831" y="13500"/>
                    <a:pt x="1662" y="13500"/>
                  </a:cubicBezTo>
                  <a:cubicBezTo>
                    <a:pt x="1662" y="13500"/>
                    <a:pt x="1662" y="13500"/>
                    <a:pt x="831" y="13500"/>
                  </a:cubicBezTo>
                  <a:cubicBezTo>
                    <a:pt x="3323" y="15300"/>
                    <a:pt x="4985" y="16200"/>
                    <a:pt x="6646" y="17100"/>
                  </a:cubicBezTo>
                  <a:cubicBezTo>
                    <a:pt x="8308" y="18900"/>
                    <a:pt x="10800" y="20700"/>
                    <a:pt x="13292" y="21600"/>
                  </a:cubicBezTo>
                  <a:cubicBezTo>
                    <a:pt x="13292" y="21600"/>
                    <a:pt x="14123" y="21600"/>
                    <a:pt x="14954" y="21600"/>
                  </a:cubicBezTo>
                  <a:cubicBezTo>
                    <a:pt x="15785" y="21600"/>
                    <a:pt x="16615" y="21600"/>
                    <a:pt x="16615" y="21600"/>
                  </a:cubicBezTo>
                  <a:cubicBezTo>
                    <a:pt x="17446" y="21600"/>
                    <a:pt x="17446" y="21600"/>
                    <a:pt x="17446" y="21600"/>
                  </a:cubicBezTo>
                  <a:cubicBezTo>
                    <a:pt x="18277" y="20700"/>
                    <a:pt x="18277" y="18900"/>
                    <a:pt x="19938" y="18900"/>
                  </a:cubicBezTo>
                  <a:cubicBezTo>
                    <a:pt x="19938" y="19800"/>
                    <a:pt x="19938" y="19800"/>
                    <a:pt x="20769" y="19800"/>
                  </a:cubicBezTo>
                  <a:cubicBezTo>
                    <a:pt x="20769" y="19800"/>
                    <a:pt x="21600" y="19800"/>
                    <a:pt x="21600" y="19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2" name="Shape">
              <a:extLst>
                <a:ext uri="{FF2B5EF4-FFF2-40B4-BE49-F238E27FC236}">
                  <a16:creationId xmlns:a16="http://schemas.microsoft.com/office/drawing/2014/main" id="{7C490435-3FB9-4F87-B1FA-6182F2721D5F}"/>
                </a:ext>
              </a:extLst>
            </p:cNvPr>
            <p:cNvSpPr/>
            <p:nvPr/>
          </p:nvSpPr>
          <p:spPr>
            <a:xfrm>
              <a:off x="3789717" y="2211702"/>
              <a:ext cx="358819" cy="264418"/>
            </a:xfrm>
            <a:custGeom>
              <a:avLst/>
              <a:gdLst/>
              <a:ahLst/>
              <a:cxnLst>
                <a:cxn ang="0">
                  <a:pos x="wd2" y="hd2"/>
                </a:cxn>
                <a:cxn ang="5400000">
                  <a:pos x="wd2" y="hd2"/>
                </a:cxn>
                <a:cxn ang="10800000">
                  <a:pos x="wd2" y="hd2"/>
                </a:cxn>
                <a:cxn ang="16200000">
                  <a:pos x="wd2" y="hd2"/>
                </a:cxn>
              </a:cxnLst>
              <a:rect l="0" t="0" r="r" b="b"/>
              <a:pathLst>
                <a:path w="21600" h="20928" extrusionOk="0">
                  <a:moveTo>
                    <a:pt x="21600" y="17834"/>
                  </a:moveTo>
                  <a:cubicBezTo>
                    <a:pt x="21600" y="17834"/>
                    <a:pt x="21192" y="17834"/>
                    <a:pt x="21192" y="17834"/>
                  </a:cubicBezTo>
                  <a:cubicBezTo>
                    <a:pt x="20785" y="17834"/>
                    <a:pt x="20785" y="16874"/>
                    <a:pt x="20785" y="16874"/>
                  </a:cubicBezTo>
                  <a:cubicBezTo>
                    <a:pt x="20785" y="16394"/>
                    <a:pt x="20785" y="16394"/>
                    <a:pt x="20785" y="16394"/>
                  </a:cubicBezTo>
                  <a:cubicBezTo>
                    <a:pt x="20377" y="15914"/>
                    <a:pt x="19970" y="15914"/>
                    <a:pt x="19970" y="15914"/>
                  </a:cubicBezTo>
                  <a:cubicBezTo>
                    <a:pt x="19562" y="15434"/>
                    <a:pt x="19155" y="14954"/>
                    <a:pt x="19155" y="14474"/>
                  </a:cubicBezTo>
                  <a:cubicBezTo>
                    <a:pt x="19155" y="14474"/>
                    <a:pt x="18747" y="13994"/>
                    <a:pt x="18747" y="13994"/>
                  </a:cubicBezTo>
                  <a:cubicBezTo>
                    <a:pt x="18747" y="13994"/>
                    <a:pt x="19155" y="13514"/>
                    <a:pt x="19155" y="13514"/>
                  </a:cubicBezTo>
                  <a:cubicBezTo>
                    <a:pt x="19155" y="13034"/>
                    <a:pt x="19562" y="12554"/>
                    <a:pt x="19155" y="12074"/>
                  </a:cubicBezTo>
                  <a:cubicBezTo>
                    <a:pt x="19155" y="11594"/>
                    <a:pt x="18747" y="12074"/>
                    <a:pt x="18340" y="11594"/>
                  </a:cubicBezTo>
                  <a:cubicBezTo>
                    <a:pt x="17932" y="11114"/>
                    <a:pt x="17932" y="10154"/>
                    <a:pt x="17932" y="9674"/>
                  </a:cubicBezTo>
                  <a:cubicBezTo>
                    <a:pt x="17932" y="9194"/>
                    <a:pt x="17932" y="9674"/>
                    <a:pt x="17932" y="9194"/>
                  </a:cubicBezTo>
                  <a:cubicBezTo>
                    <a:pt x="17932" y="8714"/>
                    <a:pt x="17932" y="9194"/>
                    <a:pt x="17932" y="8714"/>
                  </a:cubicBezTo>
                  <a:cubicBezTo>
                    <a:pt x="17525" y="8714"/>
                    <a:pt x="17525" y="7754"/>
                    <a:pt x="17932" y="7754"/>
                  </a:cubicBezTo>
                  <a:cubicBezTo>
                    <a:pt x="17525" y="7274"/>
                    <a:pt x="17932" y="7274"/>
                    <a:pt x="17932" y="6794"/>
                  </a:cubicBezTo>
                  <a:cubicBezTo>
                    <a:pt x="17932" y="6794"/>
                    <a:pt x="17932" y="6314"/>
                    <a:pt x="17932" y="6314"/>
                  </a:cubicBezTo>
                  <a:cubicBezTo>
                    <a:pt x="17932" y="6314"/>
                    <a:pt x="17932" y="5834"/>
                    <a:pt x="17932" y="5834"/>
                  </a:cubicBezTo>
                  <a:cubicBezTo>
                    <a:pt x="17932" y="5354"/>
                    <a:pt x="17932" y="4874"/>
                    <a:pt x="17932" y="4394"/>
                  </a:cubicBezTo>
                  <a:cubicBezTo>
                    <a:pt x="17525" y="3914"/>
                    <a:pt x="17117" y="4394"/>
                    <a:pt x="16709" y="4394"/>
                  </a:cubicBezTo>
                  <a:cubicBezTo>
                    <a:pt x="16302" y="3914"/>
                    <a:pt x="15894" y="3434"/>
                    <a:pt x="15487" y="2954"/>
                  </a:cubicBezTo>
                  <a:cubicBezTo>
                    <a:pt x="15487" y="2954"/>
                    <a:pt x="15079" y="2954"/>
                    <a:pt x="14672" y="2954"/>
                  </a:cubicBezTo>
                  <a:cubicBezTo>
                    <a:pt x="14264" y="2954"/>
                    <a:pt x="13857" y="2474"/>
                    <a:pt x="13449" y="2474"/>
                  </a:cubicBezTo>
                  <a:cubicBezTo>
                    <a:pt x="13449" y="1994"/>
                    <a:pt x="13449" y="1994"/>
                    <a:pt x="13042" y="1994"/>
                  </a:cubicBezTo>
                  <a:cubicBezTo>
                    <a:pt x="13042" y="1994"/>
                    <a:pt x="12634" y="1994"/>
                    <a:pt x="12634" y="1994"/>
                  </a:cubicBezTo>
                  <a:cubicBezTo>
                    <a:pt x="12634" y="1994"/>
                    <a:pt x="12634" y="1994"/>
                    <a:pt x="12634" y="1994"/>
                  </a:cubicBezTo>
                  <a:cubicBezTo>
                    <a:pt x="12226" y="2474"/>
                    <a:pt x="12226" y="2474"/>
                    <a:pt x="12226" y="2474"/>
                  </a:cubicBezTo>
                  <a:cubicBezTo>
                    <a:pt x="11819" y="2474"/>
                    <a:pt x="11819" y="2474"/>
                    <a:pt x="11411" y="2474"/>
                  </a:cubicBezTo>
                  <a:cubicBezTo>
                    <a:pt x="11004" y="2474"/>
                    <a:pt x="11411" y="2954"/>
                    <a:pt x="11004" y="2954"/>
                  </a:cubicBezTo>
                  <a:cubicBezTo>
                    <a:pt x="11004" y="3434"/>
                    <a:pt x="10596" y="3434"/>
                    <a:pt x="10189" y="3434"/>
                  </a:cubicBezTo>
                  <a:cubicBezTo>
                    <a:pt x="10189" y="3434"/>
                    <a:pt x="10596" y="4394"/>
                    <a:pt x="10189" y="3914"/>
                  </a:cubicBezTo>
                  <a:cubicBezTo>
                    <a:pt x="10189" y="3914"/>
                    <a:pt x="10189" y="3914"/>
                    <a:pt x="10189" y="3914"/>
                  </a:cubicBezTo>
                  <a:cubicBezTo>
                    <a:pt x="9781" y="3914"/>
                    <a:pt x="8966" y="4394"/>
                    <a:pt x="8151" y="4394"/>
                  </a:cubicBezTo>
                  <a:cubicBezTo>
                    <a:pt x="7336" y="3914"/>
                    <a:pt x="6928" y="3434"/>
                    <a:pt x="6113" y="2954"/>
                  </a:cubicBezTo>
                  <a:cubicBezTo>
                    <a:pt x="5298" y="2954"/>
                    <a:pt x="5298" y="2954"/>
                    <a:pt x="5298" y="1994"/>
                  </a:cubicBezTo>
                  <a:cubicBezTo>
                    <a:pt x="4891" y="1514"/>
                    <a:pt x="4891" y="1994"/>
                    <a:pt x="4483" y="1514"/>
                  </a:cubicBezTo>
                  <a:cubicBezTo>
                    <a:pt x="4483" y="1514"/>
                    <a:pt x="4483" y="1514"/>
                    <a:pt x="4075" y="1034"/>
                  </a:cubicBezTo>
                  <a:cubicBezTo>
                    <a:pt x="4075" y="1034"/>
                    <a:pt x="4075" y="1034"/>
                    <a:pt x="4075" y="1034"/>
                  </a:cubicBezTo>
                  <a:cubicBezTo>
                    <a:pt x="4075" y="1034"/>
                    <a:pt x="4483" y="1034"/>
                    <a:pt x="4483" y="1034"/>
                  </a:cubicBezTo>
                  <a:cubicBezTo>
                    <a:pt x="4483" y="554"/>
                    <a:pt x="4075" y="554"/>
                    <a:pt x="4075" y="554"/>
                  </a:cubicBezTo>
                  <a:cubicBezTo>
                    <a:pt x="4075" y="554"/>
                    <a:pt x="4075" y="554"/>
                    <a:pt x="4483" y="554"/>
                  </a:cubicBezTo>
                  <a:cubicBezTo>
                    <a:pt x="3668" y="-406"/>
                    <a:pt x="3668" y="74"/>
                    <a:pt x="3260" y="554"/>
                  </a:cubicBezTo>
                  <a:cubicBezTo>
                    <a:pt x="2853" y="554"/>
                    <a:pt x="2853" y="1034"/>
                    <a:pt x="2445" y="1034"/>
                  </a:cubicBezTo>
                  <a:cubicBezTo>
                    <a:pt x="1630" y="1034"/>
                    <a:pt x="1630" y="554"/>
                    <a:pt x="1223" y="74"/>
                  </a:cubicBezTo>
                  <a:cubicBezTo>
                    <a:pt x="815" y="74"/>
                    <a:pt x="815" y="74"/>
                    <a:pt x="815" y="74"/>
                  </a:cubicBezTo>
                  <a:cubicBezTo>
                    <a:pt x="408" y="74"/>
                    <a:pt x="408" y="74"/>
                    <a:pt x="408" y="74"/>
                  </a:cubicBezTo>
                  <a:cubicBezTo>
                    <a:pt x="408" y="554"/>
                    <a:pt x="0" y="74"/>
                    <a:pt x="0" y="554"/>
                  </a:cubicBezTo>
                  <a:cubicBezTo>
                    <a:pt x="0" y="554"/>
                    <a:pt x="408" y="1034"/>
                    <a:pt x="408" y="1034"/>
                  </a:cubicBezTo>
                  <a:cubicBezTo>
                    <a:pt x="408" y="1514"/>
                    <a:pt x="815" y="1994"/>
                    <a:pt x="815" y="1994"/>
                  </a:cubicBezTo>
                  <a:cubicBezTo>
                    <a:pt x="815" y="1994"/>
                    <a:pt x="408" y="2474"/>
                    <a:pt x="408" y="2474"/>
                  </a:cubicBezTo>
                  <a:cubicBezTo>
                    <a:pt x="408" y="2474"/>
                    <a:pt x="815" y="2954"/>
                    <a:pt x="815" y="2954"/>
                  </a:cubicBezTo>
                  <a:cubicBezTo>
                    <a:pt x="1223" y="3434"/>
                    <a:pt x="1223" y="3434"/>
                    <a:pt x="1223" y="3914"/>
                  </a:cubicBezTo>
                  <a:cubicBezTo>
                    <a:pt x="1630" y="4394"/>
                    <a:pt x="1630" y="4874"/>
                    <a:pt x="1630" y="4874"/>
                  </a:cubicBezTo>
                  <a:cubicBezTo>
                    <a:pt x="2038" y="5354"/>
                    <a:pt x="2038" y="5354"/>
                    <a:pt x="2445" y="5354"/>
                  </a:cubicBezTo>
                  <a:cubicBezTo>
                    <a:pt x="2445" y="5354"/>
                    <a:pt x="2853" y="5354"/>
                    <a:pt x="2853" y="5834"/>
                  </a:cubicBezTo>
                  <a:cubicBezTo>
                    <a:pt x="2445" y="5834"/>
                    <a:pt x="2853" y="6314"/>
                    <a:pt x="2853" y="6314"/>
                  </a:cubicBezTo>
                  <a:cubicBezTo>
                    <a:pt x="2853" y="6794"/>
                    <a:pt x="2445" y="6794"/>
                    <a:pt x="2445" y="6794"/>
                  </a:cubicBezTo>
                  <a:cubicBezTo>
                    <a:pt x="2445" y="7274"/>
                    <a:pt x="2445" y="7274"/>
                    <a:pt x="2445" y="7274"/>
                  </a:cubicBezTo>
                  <a:cubicBezTo>
                    <a:pt x="2038" y="7754"/>
                    <a:pt x="2445" y="7754"/>
                    <a:pt x="2445" y="7754"/>
                  </a:cubicBezTo>
                  <a:cubicBezTo>
                    <a:pt x="2445" y="8234"/>
                    <a:pt x="2445" y="8234"/>
                    <a:pt x="2445" y="8234"/>
                  </a:cubicBezTo>
                  <a:cubicBezTo>
                    <a:pt x="2445" y="8234"/>
                    <a:pt x="2445" y="8714"/>
                    <a:pt x="2445" y="8714"/>
                  </a:cubicBezTo>
                  <a:cubicBezTo>
                    <a:pt x="2853" y="8714"/>
                    <a:pt x="2853" y="8714"/>
                    <a:pt x="2853" y="8714"/>
                  </a:cubicBezTo>
                  <a:cubicBezTo>
                    <a:pt x="2853" y="9194"/>
                    <a:pt x="3260" y="9194"/>
                    <a:pt x="3260" y="9194"/>
                  </a:cubicBezTo>
                  <a:cubicBezTo>
                    <a:pt x="3260" y="9194"/>
                    <a:pt x="2853" y="9674"/>
                    <a:pt x="3260" y="9674"/>
                  </a:cubicBezTo>
                  <a:cubicBezTo>
                    <a:pt x="3260" y="9674"/>
                    <a:pt x="3668" y="9674"/>
                    <a:pt x="3668" y="10154"/>
                  </a:cubicBezTo>
                  <a:cubicBezTo>
                    <a:pt x="4075" y="10154"/>
                    <a:pt x="4483" y="10154"/>
                    <a:pt x="4483" y="10634"/>
                  </a:cubicBezTo>
                  <a:cubicBezTo>
                    <a:pt x="4891" y="11114"/>
                    <a:pt x="4891" y="11594"/>
                    <a:pt x="4891" y="12554"/>
                  </a:cubicBezTo>
                  <a:cubicBezTo>
                    <a:pt x="5706" y="12554"/>
                    <a:pt x="5298" y="12554"/>
                    <a:pt x="5298" y="13034"/>
                  </a:cubicBezTo>
                  <a:cubicBezTo>
                    <a:pt x="5298" y="13514"/>
                    <a:pt x="5706" y="13514"/>
                    <a:pt x="5706" y="13514"/>
                  </a:cubicBezTo>
                  <a:cubicBezTo>
                    <a:pt x="6113" y="13514"/>
                    <a:pt x="6113" y="13994"/>
                    <a:pt x="6113" y="13994"/>
                  </a:cubicBezTo>
                  <a:cubicBezTo>
                    <a:pt x="6521" y="13514"/>
                    <a:pt x="6521" y="13514"/>
                    <a:pt x="6521" y="13034"/>
                  </a:cubicBezTo>
                  <a:cubicBezTo>
                    <a:pt x="6521" y="13034"/>
                    <a:pt x="6521" y="13514"/>
                    <a:pt x="6521" y="13514"/>
                  </a:cubicBezTo>
                  <a:cubicBezTo>
                    <a:pt x="6521" y="13514"/>
                    <a:pt x="6521" y="13514"/>
                    <a:pt x="6928" y="13514"/>
                  </a:cubicBezTo>
                  <a:cubicBezTo>
                    <a:pt x="7336" y="13994"/>
                    <a:pt x="6928" y="13514"/>
                    <a:pt x="7336" y="13514"/>
                  </a:cubicBezTo>
                  <a:cubicBezTo>
                    <a:pt x="7336" y="13514"/>
                    <a:pt x="7336" y="13514"/>
                    <a:pt x="7743" y="13514"/>
                  </a:cubicBezTo>
                  <a:cubicBezTo>
                    <a:pt x="7743" y="13514"/>
                    <a:pt x="8151" y="14474"/>
                    <a:pt x="8151" y="14474"/>
                  </a:cubicBezTo>
                  <a:cubicBezTo>
                    <a:pt x="8151" y="14474"/>
                    <a:pt x="8151" y="14954"/>
                    <a:pt x="8151" y="14954"/>
                  </a:cubicBezTo>
                  <a:cubicBezTo>
                    <a:pt x="8151" y="14954"/>
                    <a:pt x="8558" y="14954"/>
                    <a:pt x="8558" y="15434"/>
                  </a:cubicBezTo>
                  <a:cubicBezTo>
                    <a:pt x="8558" y="15434"/>
                    <a:pt x="8558" y="15434"/>
                    <a:pt x="8558" y="15434"/>
                  </a:cubicBezTo>
                  <a:cubicBezTo>
                    <a:pt x="8558" y="15914"/>
                    <a:pt x="8966" y="15914"/>
                    <a:pt x="8966" y="15914"/>
                  </a:cubicBezTo>
                  <a:cubicBezTo>
                    <a:pt x="8966" y="16874"/>
                    <a:pt x="9374" y="16874"/>
                    <a:pt x="9781" y="16874"/>
                  </a:cubicBezTo>
                  <a:cubicBezTo>
                    <a:pt x="10189" y="16874"/>
                    <a:pt x="10189" y="17354"/>
                    <a:pt x="10596" y="17834"/>
                  </a:cubicBezTo>
                  <a:cubicBezTo>
                    <a:pt x="11004" y="18314"/>
                    <a:pt x="11819" y="18794"/>
                    <a:pt x="12634" y="18794"/>
                  </a:cubicBezTo>
                  <a:cubicBezTo>
                    <a:pt x="13449" y="18794"/>
                    <a:pt x="13857" y="17834"/>
                    <a:pt x="14264" y="17834"/>
                  </a:cubicBezTo>
                  <a:cubicBezTo>
                    <a:pt x="15079" y="17834"/>
                    <a:pt x="15079" y="19274"/>
                    <a:pt x="15894" y="19754"/>
                  </a:cubicBezTo>
                  <a:cubicBezTo>
                    <a:pt x="15894" y="20234"/>
                    <a:pt x="16302" y="20234"/>
                    <a:pt x="16709" y="20234"/>
                  </a:cubicBezTo>
                  <a:cubicBezTo>
                    <a:pt x="16709" y="20234"/>
                    <a:pt x="17117" y="20234"/>
                    <a:pt x="17117" y="20234"/>
                  </a:cubicBezTo>
                  <a:cubicBezTo>
                    <a:pt x="17525" y="20234"/>
                    <a:pt x="17525" y="20234"/>
                    <a:pt x="17932" y="20234"/>
                  </a:cubicBezTo>
                  <a:cubicBezTo>
                    <a:pt x="17932" y="20234"/>
                    <a:pt x="18340" y="20714"/>
                    <a:pt x="18747" y="20714"/>
                  </a:cubicBezTo>
                  <a:cubicBezTo>
                    <a:pt x="18747" y="20714"/>
                    <a:pt x="18747" y="20714"/>
                    <a:pt x="18747" y="20714"/>
                  </a:cubicBezTo>
                  <a:cubicBezTo>
                    <a:pt x="18747" y="20714"/>
                    <a:pt x="18747" y="20234"/>
                    <a:pt x="18747" y="20234"/>
                  </a:cubicBezTo>
                  <a:cubicBezTo>
                    <a:pt x="19155" y="20234"/>
                    <a:pt x="19155" y="20714"/>
                    <a:pt x="19155" y="20714"/>
                  </a:cubicBezTo>
                  <a:cubicBezTo>
                    <a:pt x="19562" y="20714"/>
                    <a:pt x="19970" y="21194"/>
                    <a:pt x="19970" y="20714"/>
                  </a:cubicBezTo>
                  <a:cubicBezTo>
                    <a:pt x="19970" y="20234"/>
                    <a:pt x="19970" y="19754"/>
                    <a:pt x="20377" y="19754"/>
                  </a:cubicBezTo>
                  <a:cubicBezTo>
                    <a:pt x="20377" y="19274"/>
                    <a:pt x="20377" y="19274"/>
                    <a:pt x="20377" y="19274"/>
                  </a:cubicBezTo>
                  <a:cubicBezTo>
                    <a:pt x="20377" y="18794"/>
                    <a:pt x="20785" y="18794"/>
                    <a:pt x="21192" y="18794"/>
                  </a:cubicBezTo>
                  <a:cubicBezTo>
                    <a:pt x="21600" y="18794"/>
                    <a:pt x="21600" y="18314"/>
                    <a:pt x="21600" y="1783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3" name="Shape">
              <a:extLst>
                <a:ext uri="{FF2B5EF4-FFF2-40B4-BE49-F238E27FC236}">
                  <a16:creationId xmlns:a16="http://schemas.microsoft.com/office/drawing/2014/main" id="{A0421A68-4B67-41FC-9B7E-F836812CBE5D}"/>
                </a:ext>
              </a:extLst>
            </p:cNvPr>
            <p:cNvSpPr/>
            <p:nvPr/>
          </p:nvSpPr>
          <p:spPr>
            <a:xfrm>
              <a:off x="4744196" y="2823274"/>
              <a:ext cx="819479" cy="289838"/>
            </a:xfrm>
            <a:custGeom>
              <a:avLst/>
              <a:gdLst/>
              <a:ahLst/>
              <a:cxnLst>
                <a:cxn ang="0">
                  <a:pos x="wd2" y="hd2"/>
                </a:cxn>
                <a:cxn ang="5400000">
                  <a:pos x="wd2" y="hd2"/>
                </a:cxn>
                <a:cxn ang="10800000">
                  <a:pos x="wd2" y="hd2"/>
                </a:cxn>
                <a:cxn ang="16200000">
                  <a:pos x="wd2" y="hd2"/>
                </a:cxn>
              </a:cxnLst>
              <a:rect l="0" t="0" r="r" b="b"/>
              <a:pathLst>
                <a:path w="21600" h="21600" extrusionOk="0">
                  <a:moveTo>
                    <a:pt x="11782" y="20700"/>
                  </a:moveTo>
                  <a:cubicBezTo>
                    <a:pt x="11782" y="20700"/>
                    <a:pt x="11603" y="20700"/>
                    <a:pt x="11603" y="20700"/>
                  </a:cubicBezTo>
                  <a:cubicBezTo>
                    <a:pt x="11603" y="20250"/>
                    <a:pt x="11603" y="20250"/>
                    <a:pt x="11425" y="20250"/>
                  </a:cubicBezTo>
                  <a:cubicBezTo>
                    <a:pt x="11425" y="20250"/>
                    <a:pt x="11068" y="20250"/>
                    <a:pt x="11068" y="20250"/>
                  </a:cubicBezTo>
                  <a:cubicBezTo>
                    <a:pt x="11068" y="20700"/>
                    <a:pt x="11246" y="20700"/>
                    <a:pt x="11246" y="20700"/>
                  </a:cubicBezTo>
                  <a:cubicBezTo>
                    <a:pt x="11425" y="20700"/>
                    <a:pt x="11425" y="21150"/>
                    <a:pt x="11603" y="21150"/>
                  </a:cubicBezTo>
                  <a:cubicBezTo>
                    <a:pt x="11603" y="21600"/>
                    <a:pt x="11960" y="21150"/>
                    <a:pt x="11782" y="20700"/>
                  </a:cubicBezTo>
                  <a:close/>
                  <a:moveTo>
                    <a:pt x="13924" y="19800"/>
                  </a:moveTo>
                  <a:cubicBezTo>
                    <a:pt x="13745" y="19800"/>
                    <a:pt x="13745" y="19800"/>
                    <a:pt x="13745" y="19800"/>
                  </a:cubicBezTo>
                  <a:cubicBezTo>
                    <a:pt x="13745" y="19800"/>
                    <a:pt x="13745" y="19800"/>
                    <a:pt x="13567" y="19800"/>
                  </a:cubicBezTo>
                  <a:cubicBezTo>
                    <a:pt x="13567" y="19800"/>
                    <a:pt x="13567" y="20250"/>
                    <a:pt x="13567" y="20250"/>
                  </a:cubicBezTo>
                  <a:cubicBezTo>
                    <a:pt x="13567" y="20250"/>
                    <a:pt x="13388" y="20250"/>
                    <a:pt x="13388" y="20250"/>
                  </a:cubicBezTo>
                  <a:cubicBezTo>
                    <a:pt x="13388" y="20250"/>
                    <a:pt x="13031" y="21150"/>
                    <a:pt x="13210" y="21150"/>
                  </a:cubicBezTo>
                  <a:cubicBezTo>
                    <a:pt x="13031" y="21600"/>
                    <a:pt x="13210" y="21600"/>
                    <a:pt x="13210" y="21600"/>
                  </a:cubicBezTo>
                  <a:cubicBezTo>
                    <a:pt x="13388" y="21600"/>
                    <a:pt x="13567" y="21150"/>
                    <a:pt x="13745" y="20700"/>
                  </a:cubicBezTo>
                  <a:cubicBezTo>
                    <a:pt x="13745" y="20700"/>
                    <a:pt x="13745" y="20700"/>
                    <a:pt x="13745" y="20250"/>
                  </a:cubicBezTo>
                  <a:cubicBezTo>
                    <a:pt x="13745" y="20250"/>
                    <a:pt x="13745" y="20250"/>
                    <a:pt x="13745" y="20250"/>
                  </a:cubicBezTo>
                  <a:cubicBezTo>
                    <a:pt x="13924" y="19800"/>
                    <a:pt x="13924" y="19800"/>
                    <a:pt x="13924" y="19800"/>
                  </a:cubicBezTo>
                  <a:close/>
                  <a:moveTo>
                    <a:pt x="12853" y="18900"/>
                  </a:moveTo>
                  <a:cubicBezTo>
                    <a:pt x="12853" y="18900"/>
                    <a:pt x="12853" y="18900"/>
                    <a:pt x="12853" y="19350"/>
                  </a:cubicBezTo>
                  <a:cubicBezTo>
                    <a:pt x="12853" y="18900"/>
                    <a:pt x="13031" y="18900"/>
                    <a:pt x="13031" y="18900"/>
                  </a:cubicBezTo>
                  <a:cubicBezTo>
                    <a:pt x="13031" y="18900"/>
                    <a:pt x="13031" y="18900"/>
                    <a:pt x="12853" y="18900"/>
                  </a:cubicBezTo>
                  <a:close/>
                  <a:moveTo>
                    <a:pt x="9997" y="18900"/>
                  </a:moveTo>
                  <a:cubicBezTo>
                    <a:pt x="9997" y="18450"/>
                    <a:pt x="9818" y="18450"/>
                    <a:pt x="9818" y="18900"/>
                  </a:cubicBezTo>
                  <a:cubicBezTo>
                    <a:pt x="9640" y="18900"/>
                    <a:pt x="9640" y="18900"/>
                    <a:pt x="9640" y="19350"/>
                  </a:cubicBezTo>
                  <a:cubicBezTo>
                    <a:pt x="9640" y="19350"/>
                    <a:pt x="9461" y="19350"/>
                    <a:pt x="9640" y="19350"/>
                  </a:cubicBezTo>
                  <a:cubicBezTo>
                    <a:pt x="9818" y="19800"/>
                    <a:pt x="9818" y="19800"/>
                    <a:pt x="9997" y="19350"/>
                  </a:cubicBezTo>
                  <a:cubicBezTo>
                    <a:pt x="9818" y="19350"/>
                    <a:pt x="9997" y="18900"/>
                    <a:pt x="9997" y="18900"/>
                  </a:cubicBezTo>
                  <a:close/>
                  <a:moveTo>
                    <a:pt x="13924" y="18450"/>
                  </a:moveTo>
                  <a:cubicBezTo>
                    <a:pt x="13745" y="18450"/>
                    <a:pt x="13745" y="18450"/>
                    <a:pt x="13745" y="18450"/>
                  </a:cubicBezTo>
                  <a:cubicBezTo>
                    <a:pt x="13567" y="18450"/>
                    <a:pt x="13567" y="18900"/>
                    <a:pt x="13567" y="18900"/>
                  </a:cubicBezTo>
                  <a:cubicBezTo>
                    <a:pt x="13745" y="19350"/>
                    <a:pt x="14102" y="18450"/>
                    <a:pt x="13924" y="18450"/>
                  </a:cubicBezTo>
                  <a:close/>
                  <a:moveTo>
                    <a:pt x="12853" y="19350"/>
                  </a:moveTo>
                  <a:cubicBezTo>
                    <a:pt x="12853" y="18900"/>
                    <a:pt x="12853" y="18900"/>
                    <a:pt x="12853" y="18900"/>
                  </a:cubicBezTo>
                  <a:cubicBezTo>
                    <a:pt x="12853" y="18450"/>
                    <a:pt x="12853" y="18450"/>
                    <a:pt x="12853" y="18450"/>
                  </a:cubicBezTo>
                  <a:cubicBezTo>
                    <a:pt x="12853" y="18450"/>
                    <a:pt x="12853" y="18450"/>
                    <a:pt x="12853" y="18450"/>
                  </a:cubicBezTo>
                  <a:cubicBezTo>
                    <a:pt x="12853" y="18900"/>
                    <a:pt x="12674" y="19350"/>
                    <a:pt x="12496" y="19350"/>
                  </a:cubicBezTo>
                  <a:cubicBezTo>
                    <a:pt x="12496" y="19350"/>
                    <a:pt x="12496" y="18900"/>
                    <a:pt x="12317" y="18900"/>
                  </a:cubicBezTo>
                  <a:cubicBezTo>
                    <a:pt x="12317" y="18900"/>
                    <a:pt x="12317" y="19350"/>
                    <a:pt x="12139" y="19350"/>
                  </a:cubicBezTo>
                  <a:cubicBezTo>
                    <a:pt x="12139" y="18900"/>
                    <a:pt x="11960" y="18900"/>
                    <a:pt x="11782" y="18900"/>
                  </a:cubicBezTo>
                  <a:cubicBezTo>
                    <a:pt x="11603" y="18450"/>
                    <a:pt x="11603" y="18900"/>
                    <a:pt x="11425" y="18900"/>
                  </a:cubicBezTo>
                  <a:cubicBezTo>
                    <a:pt x="11425" y="18900"/>
                    <a:pt x="11425" y="19350"/>
                    <a:pt x="11425" y="19350"/>
                  </a:cubicBezTo>
                  <a:cubicBezTo>
                    <a:pt x="11425" y="19350"/>
                    <a:pt x="11603" y="19350"/>
                    <a:pt x="11603" y="19350"/>
                  </a:cubicBezTo>
                  <a:cubicBezTo>
                    <a:pt x="11782" y="19350"/>
                    <a:pt x="11960" y="19800"/>
                    <a:pt x="12139" y="19800"/>
                  </a:cubicBezTo>
                  <a:cubicBezTo>
                    <a:pt x="12139" y="19350"/>
                    <a:pt x="12317" y="19350"/>
                    <a:pt x="12496" y="19350"/>
                  </a:cubicBezTo>
                  <a:cubicBezTo>
                    <a:pt x="12496" y="19350"/>
                    <a:pt x="12674" y="19350"/>
                    <a:pt x="12853" y="19350"/>
                  </a:cubicBezTo>
                  <a:close/>
                  <a:moveTo>
                    <a:pt x="16780" y="18450"/>
                  </a:moveTo>
                  <a:cubicBezTo>
                    <a:pt x="16602" y="18450"/>
                    <a:pt x="16602" y="18900"/>
                    <a:pt x="16602" y="18900"/>
                  </a:cubicBezTo>
                  <a:cubicBezTo>
                    <a:pt x="16602" y="18900"/>
                    <a:pt x="16602" y="18450"/>
                    <a:pt x="16780" y="18450"/>
                  </a:cubicBezTo>
                  <a:cubicBezTo>
                    <a:pt x="16780" y="18450"/>
                    <a:pt x="16780" y="18450"/>
                    <a:pt x="16780" y="18450"/>
                  </a:cubicBezTo>
                  <a:close/>
                  <a:moveTo>
                    <a:pt x="10889" y="19350"/>
                  </a:moveTo>
                  <a:cubicBezTo>
                    <a:pt x="11068" y="19350"/>
                    <a:pt x="11068" y="19350"/>
                    <a:pt x="11068" y="18900"/>
                  </a:cubicBezTo>
                  <a:cubicBezTo>
                    <a:pt x="11068" y="18900"/>
                    <a:pt x="11068" y="18450"/>
                    <a:pt x="10889" y="18900"/>
                  </a:cubicBezTo>
                  <a:cubicBezTo>
                    <a:pt x="10889" y="18900"/>
                    <a:pt x="10889" y="18900"/>
                    <a:pt x="10889" y="18900"/>
                  </a:cubicBezTo>
                  <a:cubicBezTo>
                    <a:pt x="10711" y="18900"/>
                    <a:pt x="10711" y="18900"/>
                    <a:pt x="10711" y="18900"/>
                  </a:cubicBezTo>
                  <a:cubicBezTo>
                    <a:pt x="10711" y="18900"/>
                    <a:pt x="10711" y="18450"/>
                    <a:pt x="10532" y="18450"/>
                  </a:cubicBezTo>
                  <a:cubicBezTo>
                    <a:pt x="10532" y="18450"/>
                    <a:pt x="10532" y="18450"/>
                    <a:pt x="10532" y="18900"/>
                  </a:cubicBezTo>
                  <a:cubicBezTo>
                    <a:pt x="10532" y="18900"/>
                    <a:pt x="10711" y="18900"/>
                    <a:pt x="10711" y="19350"/>
                  </a:cubicBezTo>
                  <a:cubicBezTo>
                    <a:pt x="10532" y="19350"/>
                    <a:pt x="10532" y="18900"/>
                    <a:pt x="10354" y="18900"/>
                  </a:cubicBezTo>
                  <a:cubicBezTo>
                    <a:pt x="10354" y="18900"/>
                    <a:pt x="10175" y="18900"/>
                    <a:pt x="10175" y="18900"/>
                  </a:cubicBezTo>
                  <a:cubicBezTo>
                    <a:pt x="9997" y="19350"/>
                    <a:pt x="9997" y="19350"/>
                    <a:pt x="9997" y="19800"/>
                  </a:cubicBezTo>
                  <a:cubicBezTo>
                    <a:pt x="10175" y="20250"/>
                    <a:pt x="10711" y="19800"/>
                    <a:pt x="10711" y="19350"/>
                  </a:cubicBezTo>
                  <a:cubicBezTo>
                    <a:pt x="10711" y="19800"/>
                    <a:pt x="10889" y="19350"/>
                    <a:pt x="10889" y="19350"/>
                  </a:cubicBezTo>
                  <a:cubicBezTo>
                    <a:pt x="10889" y="19350"/>
                    <a:pt x="10889" y="19350"/>
                    <a:pt x="10889" y="19350"/>
                  </a:cubicBezTo>
                  <a:close/>
                  <a:moveTo>
                    <a:pt x="9461" y="18450"/>
                  </a:moveTo>
                  <a:cubicBezTo>
                    <a:pt x="9283" y="18450"/>
                    <a:pt x="9104" y="18450"/>
                    <a:pt x="8926" y="18450"/>
                  </a:cubicBezTo>
                  <a:cubicBezTo>
                    <a:pt x="8926" y="18900"/>
                    <a:pt x="9283" y="18900"/>
                    <a:pt x="9283" y="19350"/>
                  </a:cubicBezTo>
                  <a:cubicBezTo>
                    <a:pt x="9283" y="19350"/>
                    <a:pt x="9283" y="19350"/>
                    <a:pt x="9461" y="19350"/>
                  </a:cubicBezTo>
                  <a:cubicBezTo>
                    <a:pt x="9461" y="18900"/>
                    <a:pt x="9640" y="18900"/>
                    <a:pt x="9461" y="18450"/>
                  </a:cubicBezTo>
                  <a:close/>
                  <a:moveTo>
                    <a:pt x="14638" y="18000"/>
                  </a:moveTo>
                  <a:cubicBezTo>
                    <a:pt x="14638" y="17550"/>
                    <a:pt x="14460" y="18000"/>
                    <a:pt x="14460" y="18000"/>
                  </a:cubicBezTo>
                  <a:cubicBezTo>
                    <a:pt x="14281" y="18000"/>
                    <a:pt x="14281" y="18000"/>
                    <a:pt x="14281" y="18450"/>
                  </a:cubicBezTo>
                  <a:cubicBezTo>
                    <a:pt x="14460" y="18000"/>
                    <a:pt x="14460" y="18450"/>
                    <a:pt x="14638" y="18450"/>
                  </a:cubicBezTo>
                  <a:cubicBezTo>
                    <a:pt x="14638" y="18000"/>
                    <a:pt x="14817" y="18000"/>
                    <a:pt x="14638" y="18000"/>
                  </a:cubicBezTo>
                  <a:close/>
                  <a:moveTo>
                    <a:pt x="20350" y="18450"/>
                  </a:moveTo>
                  <a:cubicBezTo>
                    <a:pt x="20350" y="18450"/>
                    <a:pt x="20529" y="18000"/>
                    <a:pt x="20350" y="18000"/>
                  </a:cubicBezTo>
                  <a:cubicBezTo>
                    <a:pt x="20350" y="17550"/>
                    <a:pt x="20172" y="17550"/>
                    <a:pt x="20172" y="17550"/>
                  </a:cubicBezTo>
                  <a:cubicBezTo>
                    <a:pt x="19993" y="18000"/>
                    <a:pt x="19815" y="18450"/>
                    <a:pt x="19815" y="18900"/>
                  </a:cubicBezTo>
                  <a:cubicBezTo>
                    <a:pt x="19993" y="18900"/>
                    <a:pt x="20172" y="18900"/>
                    <a:pt x="20350" y="18450"/>
                  </a:cubicBezTo>
                  <a:close/>
                  <a:moveTo>
                    <a:pt x="16959" y="17100"/>
                  </a:moveTo>
                  <a:cubicBezTo>
                    <a:pt x="16959" y="17100"/>
                    <a:pt x="16780" y="18000"/>
                    <a:pt x="16780" y="18450"/>
                  </a:cubicBezTo>
                  <a:cubicBezTo>
                    <a:pt x="16959" y="18450"/>
                    <a:pt x="16959" y="17550"/>
                    <a:pt x="16959" y="17100"/>
                  </a:cubicBezTo>
                  <a:close/>
                  <a:moveTo>
                    <a:pt x="17137" y="17100"/>
                  </a:moveTo>
                  <a:cubicBezTo>
                    <a:pt x="17137" y="17100"/>
                    <a:pt x="17137" y="17100"/>
                    <a:pt x="17137" y="17550"/>
                  </a:cubicBezTo>
                  <a:cubicBezTo>
                    <a:pt x="17137" y="17100"/>
                    <a:pt x="17137" y="17100"/>
                    <a:pt x="17137" y="17100"/>
                  </a:cubicBezTo>
                  <a:close/>
                  <a:moveTo>
                    <a:pt x="8390" y="17100"/>
                  </a:moveTo>
                  <a:cubicBezTo>
                    <a:pt x="8569" y="17550"/>
                    <a:pt x="8569" y="17100"/>
                    <a:pt x="8747" y="17100"/>
                  </a:cubicBezTo>
                  <a:cubicBezTo>
                    <a:pt x="8747" y="16650"/>
                    <a:pt x="8390" y="16650"/>
                    <a:pt x="8390" y="17100"/>
                  </a:cubicBezTo>
                  <a:cubicBezTo>
                    <a:pt x="8212" y="17100"/>
                    <a:pt x="8033" y="17100"/>
                    <a:pt x="8390" y="17100"/>
                  </a:cubicBezTo>
                  <a:close/>
                  <a:moveTo>
                    <a:pt x="18387" y="16650"/>
                  </a:moveTo>
                  <a:cubicBezTo>
                    <a:pt x="18387" y="16650"/>
                    <a:pt x="18387" y="16650"/>
                    <a:pt x="18387" y="16650"/>
                  </a:cubicBezTo>
                  <a:cubicBezTo>
                    <a:pt x="18387" y="16650"/>
                    <a:pt x="18387" y="16650"/>
                    <a:pt x="18565" y="16650"/>
                  </a:cubicBezTo>
                  <a:cubicBezTo>
                    <a:pt x="18387" y="16650"/>
                    <a:pt x="18387" y="16650"/>
                    <a:pt x="18387" y="16650"/>
                  </a:cubicBezTo>
                  <a:close/>
                  <a:moveTo>
                    <a:pt x="18387" y="16200"/>
                  </a:moveTo>
                  <a:cubicBezTo>
                    <a:pt x="18387" y="16200"/>
                    <a:pt x="18387" y="16200"/>
                    <a:pt x="18387" y="16650"/>
                  </a:cubicBezTo>
                  <a:cubicBezTo>
                    <a:pt x="18565" y="16200"/>
                    <a:pt x="18387" y="16200"/>
                    <a:pt x="18387" y="16200"/>
                  </a:cubicBezTo>
                  <a:close/>
                  <a:moveTo>
                    <a:pt x="18565" y="16200"/>
                  </a:moveTo>
                  <a:cubicBezTo>
                    <a:pt x="18565" y="16200"/>
                    <a:pt x="18565" y="16200"/>
                    <a:pt x="18565" y="16200"/>
                  </a:cubicBezTo>
                  <a:cubicBezTo>
                    <a:pt x="18565" y="16200"/>
                    <a:pt x="18565" y="16200"/>
                    <a:pt x="18565" y="16200"/>
                  </a:cubicBezTo>
                  <a:close/>
                  <a:moveTo>
                    <a:pt x="18387" y="16200"/>
                  </a:moveTo>
                  <a:cubicBezTo>
                    <a:pt x="18208" y="15750"/>
                    <a:pt x="18208" y="16200"/>
                    <a:pt x="18208" y="16200"/>
                  </a:cubicBezTo>
                  <a:cubicBezTo>
                    <a:pt x="18208" y="16200"/>
                    <a:pt x="18030" y="17100"/>
                    <a:pt x="18208" y="17100"/>
                  </a:cubicBezTo>
                  <a:cubicBezTo>
                    <a:pt x="18387" y="17100"/>
                    <a:pt x="18387" y="16200"/>
                    <a:pt x="18387" y="16200"/>
                  </a:cubicBezTo>
                  <a:close/>
                  <a:moveTo>
                    <a:pt x="8926" y="19350"/>
                  </a:moveTo>
                  <a:cubicBezTo>
                    <a:pt x="8747" y="18900"/>
                    <a:pt x="9104" y="18000"/>
                    <a:pt x="8747" y="18000"/>
                  </a:cubicBezTo>
                  <a:cubicBezTo>
                    <a:pt x="8569" y="17550"/>
                    <a:pt x="8390" y="18000"/>
                    <a:pt x="8212" y="17550"/>
                  </a:cubicBezTo>
                  <a:cubicBezTo>
                    <a:pt x="8212" y="17550"/>
                    <a:pt x="8212" y="17550"/>
                    <a:pt x="8212" y="17550"/>
                  </a:cubicBezTo>
                  <a:cubicBezTo>
                    <a:pt x="8212" y="17550"/>
                    <a:pt x="8212" y="17550"/>
                    <a:pt x="8033" y="17100"/>
                  </a:cubicBezTo>
                  <a:cubicBezTo>
                    <a:pt x="8033" y="16650"/>
                    <a:pt x="8033" y="17100"/>
                    <a:pt x="7855" y="17100"/>
                  </a:cubicBezTo>
                  <a:cubicBezTo>
                    <a:pt x="7855" y="16650"/>
                    <a:pt x="7676" y="16650"/>
                    <a:pt x="7676" y="16650"/>
                  </a:cubicBezTo>
                  <a:cubicBezTo>
                    <a:pt x="7676" y="16650"/>
                    <a:pt x="7498" y="16650"/>
                    <a:pt x="7498" y="16650"/>
                  </a:cubicBezTo>
                  <a:cubicBezTo>
                    <a:pt x="7498" y="16650"/>
                    <a:pt x="7498" y="16200"/>
                    <a:pt x="7319" y="16200"/>
                  </a:cubicBezTo>
                  <a:cubicBezTo>
                    <a:pt x="7140" y="16200"/>
                    <a:pt x="7140" y="16650"/>
                    <a:pt x="6962" y="17100"/>
                  </a:cubicBezTo>
                  <a:cubicBezTo>
                    <a:pt x="6962" y="17100"/>
                    <a:pt x="6783" y="16650"/>
                    <a:pt x="6605" y="16650"/>
                  </a:cubicBezTo>
                  <a:cubicBezTo>
                    <a:pt x="6605" y="16650"/>
                    <a:pt x="6426" y="17100"/>
                    <a:pt x="6248" y="16650"/>
                  </a:cubicBezTo>
                  <a:cubicBezTo>
                    <a:pt x="6248" y="16650"/>
                    <a:pt x="6248" y="16650"/>
                    <a:pt x="6248" y="16200"/>
                  </a:cubicBezTo>
                  <a:cubicBezTo>
                    <a:pt x="6069" y="16200"/>
                    <a:pt x="6069" y="16200"/>
                    <a:pt x="6069" y="16200"/>
                  </a:cubicBezTo>
                  <a:cubicBezTo>
                    <a:pt x="5891" y="16200"/>
                    <a:pt x="5712" y="15750"/>
                    <a:pt x="5712" y="15750"/>
                  </a:cubicBezTo>
                  <a:cubicBezTo>
                    <a:pt x="5712" y="15750"/>
                    <a:pt x="5712" y="15750"/>
                    <a:pt x="5534" y="15750"/>
                  </a:cubicBezTo>
                  <a:cubicBezTo>
                    <a:pt x="5534" y="15750"/>
                    <a:pt x="5534" y="15750"/>
                    <a:pt x="5534" y="15750"/>
                  </a:cubicBezTo>
                  <a:cubicBezTo>
                    <a:pt x="5355" y="15750"/>
                    <a:pt x="5355" y="15750"/>
                    <a:pt x="5177" y="15750"/>
                  </a:cubicBezTo>
                  <a:cubicBezTo>
                    <a:pt x="4998" y="15750"/>
                    <a:pt x="4998" y="15750"/>
                    <a:pt x="4998" y="16200"/>
                  </a:cubicBezTo>
                  <a:cubicBezTo>
                    <a:pt x="4998" y="16200"/>
                    <a:pt x="4820" y="17100"/>
                    <a:pt x="4820" y="16650"/>
                  </a:cubicBezTo>
                  <a:cubicBezTo>
                    <a:pt x="4641" y="16650"/>
                    <a:pt x="4820" y="16650"/>
                    <a:pt x="4820" y="17100"/>
                  </a:cubicBezTo>
                  <a:cubicBezTo>
                    <a:pt x="4998" y="17100"/>
                    <a:pt x="5177" y="17100"/>
                    <a:pt x="5177" y="17100"/>
                  </a:cubicBezTo>
                  <a:cubicBezTo>
                    <a:pt x="5177" y="17550"/>
                    <a:pt x="5355" y="17550"/>
                    <a:pt x="5355" y="17550"/>
                  </a:cubicBezTo>
                  <a:cubicBezTo>
                    <a:pt x="5712" y="18000"/>
                    <a:pt x="5891" y="18000"/>
                    <a:pt x="6069" y="18000"/>
                  </a:cubicBezTo>
                  <a:cubicBezTo>
                    <a:pt x="6248" y="18000"/>
                    <a:pt x="6248" y="18000"/>
                    <a:pt x="6426" y="18000"/>
                  </a:cubicBezTo>
                  <a:cubicBezTo>
                    <a:pt x="6605" y="18000"/>
                    <a:pt x="6783" y="18450"/>
                    <a:pt x="6962" y="18450"/>
                  </a:cubicBezTo>
                  <a:cubicBezTo>
                    <a:pt x="7319" y="18450"/>
                    <a:pt x="7855" y="18900"/>
                    <a:pt x="8212" y="18900"/>
                  </a:cubicBezTo>
                  <a:cubicBezTo>
                    <a:pt x="8212" y="18900"/>
                    <a:pt x="8390" y="18900"/>
                    <a:pt x="8390" y="18900"/>
                  </a:cubicBezTo>
                  <a:cubicBezTo>
                    <a:pt x="8390" y="18900"/>
                    <a:pt x="8569" y="18900"/>
                    <a:pt x="8747" y="18900"/>
                  </a:cubicBezTo>
                  <a:cubicBezTo>
                    <a:pt x="8747" y="19350"/>
                    <a:pt x="8926" y="19350"/>
                    <a:pt x="8926" y="19350"/>
                  </a:cubicBezTo>
                  <a:cubicBezTo>
                    <a:pt x="8926" y="19350"/>
                    <a:pt x="8926" y="19350"/>
                    <a:pt x="8926" y="19350"/>
                  </a:cubicBezTo>
                  <a:close/>
                  <a:moveTo>
                    <a:pt x="18565" y="15300"/>
                  </a:moveTo>
                  <a:cubicBezTo>
                    <a:pt x="18565" y="15300"/>
                    <a:pt x="18565" y="14850"/>
                    <a:pt x="18387" y="14850"/>
                  </a:cubicBezTo>
                  <a:cubicBezTo>
                    <a:pt x="18387" y="14850"/>
                    <a:pt x="18387" y="15300"/>
                    <a:pt x="18208" y="15300"/>
                  </a:cubicBezTo>
                  <a:cubicBezTo>
                    <a:pt x="18387" y="15300"/>
                    <a:pt x="18387" y="15750"/>
                    <a:pt x="18208" y="15750"/>
                  </a:cubicBezTo>
                  <a:cubicBezTo>
                    <a:pt x="18208" y="15750"/>
                    <a:pt x="18387" y="16200"/>
                    <a:pt x="18387" y="16200"/>
                  </a:cubicBezTo>
                  <a:cubicBezTo>
                    <a:pt x="18565" y="16200"/>
                    <a:pt x="18565" y="15750"/>
                    <a:pt x="18565" y="15300"/>
                  </a:cubicBezTo>
                  <a:close/>
                  <a:moveTo>
                    <a:pt x="12674" y="14850"/>
                  </a:moveTo>
                  <a:cubicBezTo>
                    <a:pt x="12853" y="15300"/>
                    <a:pt x="13031" y="14400"/>
                    <a:pt x="12853" y="13950"/>
                  </a:cubicBezTo>
                  <a:cubicBezTo>
                    <a:pt x="12674" y="13950"/>
                    <a:pt x="12674" y="14400"/>
                    <a:pt x="12674" y="14850"/>
                  </a:cubicBezTo>
                  <a:close/>
                  <a:moveTo>
                    <a:pt x="13031" y="14400"/>
                  </a:moveTo>
                  <a:cubicBezTo>
                    <a:pt x="13031" y="13950"/>
                    <a:pt x="13031" y="13950"/>
                    <a:pt x="13031" y="13950"/>
                  </a:cubicBezTo>
                  <a:cubicBezTo>
                    <a:pt x="13031" y="13950"/>
                    <a:pt x="13031" y="13950"/>
                    <a:pt x="13210" y="13950"/>
                  </a:cubicBezTo>
                  <a:cubicBezTo>
                    <a:pt x="13210" y="13950"/>
                    <a:pt x="13031" y="13500"/>
                    <a:pt x="13031" y="13500"/>
                  </a:cubicBezTo>
                  <a:cubicBezTo>
                    <a:pt x="13031" y="13500"/>
                    <a:pt x="12853" y="15300"/>
                    <a:pt x="12853" y="15300"/>
                  </a:cubicBezTo>
                  <a:cubicBezTo>
                    <a:pt x="12853" y="15300"/>
                    <a:pt x="13210" y="14400"/>
                    <a:pt x="13031" y="14400"/>
                  </a:cubicBezTo>
                  <a:cubicBezTo>
                    <a:pt x="13031" y="14400"/>
                    <a:pt x="13031" y="14400"/>
                    <a:pt x="13031" y="14400"/>
                  </a:cubicBezTo>
                  <a:close/>
                  <a:moveTo>
                    <a:pt x="14995" y="12150"/>
                  </a:moveTo>
                  <a:cubicBezTo>
                    <a:pt x="14995" y="11700"/>
                    <a:pt x="14460" y="11700"/>
                    <a:pt x="14460" y="12150"/>
                  </a:cubicBezTo>
                  <a:cubicBezTo>
                    <a:pt x="14638" y="13050"/>
                    <a:pt x="15174" y="12600"/>
                    <a:pt x="14995" y="12150"/>
                  </a:cubicBezTo>
                  <a:close/>
                  <a:moveTo>
                    <a:pt x="5534" y="11700"/>
                  </a:moveTo>
                  <a:cubicBezTo>
                    <a:pt x="5534" y="11700"/>
                    <a:pt x="5534" y="11700"/>
                    <a:pt x="5534" y="11700"/>
                  </a:cubicBezTo>
                  <a:cubicBezTo>
                    <a:pt x="5534" y="11700"/>
                    <a:pt x="5534" y="11700"/>
                    <a:pt x="5534" y="11700"/>
                  </a:cubicBezTo>
                  <a:moveTo>
                    <a:pt x="16780" y="12600"/>
                  </a:moveTo>
                  <a:cubicBezTo>
                    <a:pt x="16780" y="12600"/>
                    <a:pt x="16602" y="11700"/>
                    <a:pt x="16602" y="11700"/>
                  </a:cubicBezTo>
                  <a:cubicBezTo>
                    <a:pt x="16423" y="11700"/>
                    <a:pt x="16423" y="11700"/>
                    <a:pt x="16245" y="11700"/>
                  </a:cubicBezTo>
                  <a:cubicBezTo>
                    <a:pt x="16245" y="11700"/>
                    <a:pt x="16066" y="11250"/>
                    <a:pt x="16066" y="11250"/>
                  </a:cubicBezTo>
                  <a:cubicBezTo>
                    <a:pt x="16066" y="11250"/>
                    <a:pt x="16066" y="11700"/>
                    <a:pt x="15888" y="11700"/>
                  </a:cubicBezTo>
                  <a:cubicBezTo>
                    <a:pt x="15888" y="11700"/>
                    <a:pt x="15888" y="11700"/>
                    <a:pt x="15888" y="11700"/>
                  </a:cubicBezTo>
                  <a:cubicBezTo>
                    <a:pt x="15888" y="11700"/>
                    <a:pt x="15709" y="11250"/>
                    <a:pt x="15709" y="11700"/>
                  </a:cubicBezTo>
                  <a:cubicBezTo>
                    <a:pt x="15531" y="11700"/>
                    <a:pt x="15531" y="11250"/>
                    <a:pt x="15352" y="11700"/>
                  </a:cubicBezTo>
                  <a:cubicBezTo>
                    <a:pt x="15352" y="12150"/>
                    <a:pt x="15352" y="12150"/>
                    <a:pt x="15352" y="12150"/>
                  </a:cubicBezTo>
                  <a:cubicBezTo>
                    <a:pt x="15531" y="11700"/>
                    <a:pt x="15531" y="12150"/>
                    <a:pt x="15709" y="12150"/>
                  </a:cubicBezTo>
                  <a:cubicBezTo>
                    <a:pt x="15709" y="12150"/>
                    <a:pt x="15888" y="12150"/>
                    <a:pt x="15888" y="12150"/>
                  </a:cubicBezTo>
                  <a:cubicBezTo>
                    <a:pt x="15888" y="12150"/>
                    <a:pt x="15888" y="12150"/>
                    <a:pt x="15888" y="12150"/>
                  </a:cubicBezTo>
                  <a:cubicBezTo>
                    <a:pt x="15888" y="12150"/>
                    <a:pt x="16066" y="12600"/>
                    <a:pt x="16066" y="12150"/>
                  </a:cubicBezTo>
                  <a:cubicBezTo>
                    <a:pt x="16423" y="12150"/>
                    <a:pt x="16602" y="12600"/>
                    <a:pt x="16780" y="12600"/>
                  </a:cubicBezTo>
                  <a:close/>
                  <a:moveTo>
                    <a:pt x="2321" y="11250"/>
                  </a:moveTo>
                  <a:cubicBezTo>
                    <a:pt x="2321" y="11700"/>
                    <a:pt x="2499" y="12150"/>
                    <a:pt x="2499" y="12150"/>
                  </a:cubicBezTo>
                  <a:cubicBezTo>
                    <a:pt x="2499" y="11700"/>
                    <a:pt x="2499" y="11700"/>
                    <a:pt x="2321" y="11250"/>
                  </a:cubicBezTo>
                  <a:close/>
                  <a:moveTo>
                    <a:pt x="5891" y="11700"/>
                  </a:moveTo>
                  <a:cubicBezTo>
                    <a:pt x="5891" y="11700"/>
                    <a:pt x="5891" y="11700"/>
                    <a:pt x="5891" y="12150"/>
                  </a:cubicBezTo>
                  <a:cubicBezTo>
                    <a:pt x="5891" y="12150"/>
                    <a:pt x="6069" y="11700"/>
                    <a:pt x="5891" y="11700"/>
                  </a:cubicBezTo>
                  <a:cubicBezTo>
                    <a:pt x="5891" y="11700"/>
                    <a:pt x="6069" y="11700"/>
                    <a:pt x="6069" y="11700"/>
                  </a:cubicBezTo>
                  <a:cubicBezTo>
                    <a:pt x="6069" y="11700"/>
                    <a:pt x="6069" y="12150"/>
                    <a:pt x="6069" y="11700"/>
                  </a:cubicBezTo>
                  <a:cubicBezTo>
                    <a:pt x="6069" y="11700"/>
                    <a:pt x="6248" y="11700"/>
                    <a:pt x="6248" y="11250"/>
                  </a:cubicBezTo>
                  <a:cubicBezTo>
                    <a:pt x="6069" y="11250"/>
                    <a:pt x="6069" y="10800"/>
                    <a:pt x="5891" y="11250"/>
                  </a:cubicBezTo>
                  <a:cubicBezTo>
                    <a:pt x="5891" y="11250"/>
                    <a:pt x="5891" y="11700"/>
                    <a:pt x="5891" y="11700"/>
                  </a:cubicBezTo>
                  <a:close/>
                  <a:moveTo>
                    <a:pt x="2321" y="11250"/>
                  </a:moveTo>
                  <a:cubicBezTo>
                    <a:pt x="2321" y="11250"/>
                    <a:pt x="2321" y="11250"/>
                    <a:pt x="2321" y="10800"/>
                  </a:cubicBezTo>
                  <a:cubicBezTo>
                    <a:pt x="2321" y="11250"/>
                    <a:pt x="2321" y="11700"/>
                    <a:pt x="2321" y="11250"/>
                  </a:cubicBezTo>
                  <a:close/>
                  <a:moveTo>
                    <a:pt x="2142" y="10800"/>
                  </a:moveTo>
                  <a:cubicBezTo>
                    <a:pt x="2142" y="9900"/>
                    <a:pt x="1964" y="10800"/>
                    <a:pt x="2142" y="10800"/>
                  </a:cubicBezTo>
                  <a:cubicBezTo>
                    <a:pt x="2142" y="10800"/>
                    <a:pt x="2142" y="10800"/>
                    <a:pt x="2142" y="10800"/>
                  </a:cubicBezTo>
                  <a:close/>
                  <a:moveTo>
                    <a:pt x="14460" y="10350"/>
                  </a:moveTo>
                  <a:cubicBezTo>
                    <a:pt x="14460" y="10350"/>
                    <a:pt x="14638" y="10350"/>
                    <a:pt x="14638" y="9900"/>
                  </a:cubicBezTo>
                  <a:cubicBezTo>
                    <a:pt x="14460" y="9900"/>
                    <a:pt x="14281" y="9900"/>
                    <a:pt x="14281" y="9900"/>
                  </a:cubicBezTo>
                  <a:cubicBezTo>
                    <a:pt x="14281" y="10350"/>
                    <a:pt x="14281" y="10350"/>
                    <a:pt x="14460" y="10350"/>
                  </a:cubicBezTo>
                  <a:close/>
                  <a:moveTo>
                    <a:pt x="16245" y="10350"/>
                  </a:moveTo>
                  <a:cubicBezTo>
                    <a:pt x="16423" y="10350"/>
                    <a:pt x="16423" y="10350"/>
                    <a:pt x="16602" y="10350"/>
                  </a:cubicBezTo>
                  <a:cubicBezTo>
                    <a:pt x="16602" y="10350"/>
                    <a:pt x="16602" y="9900"/>
                    <a:pt x="16602" y="9900"/>
                  </a:cubicBezTo>
                  <a:cubicBezTo>
                    <a:pt x="16423" y="9900"/>
                    <a:pt x="16423" y="9900"/>
                    <a:pt x="16245" y="10350"/>
                  </a:cubicBezTo>
                  <a:cubicBezTo>
                    <a:pt x="16245" y="10350"/>
                    <a:pt x="16245" y="10350"/>
                    <a:pt x="16245" y="10350"/>
                  </a:cubicBezTo>
                  <a:close/>
                  <a:moveTo>
                    <a:pt x="14102" y="9900"/>
                  </a:moveTo>
                  <a:cubicBezTo>
                    <a:pt x="14102" y="9900"/>
                    <a:pt x="13745" y="9900"/>
                    <a:pt x="13745" y="9900"/>
                  </a:cubicBezTo>
                  <a:cubicBezTo>
                    <a:pt x="13567" y="10350"/>
                    <a:pt x="14281" y="10350"/>
                    <a:pt x="14102" y="9900"/>
                  </a:cubicBezTo>
                  <a:close/>
                  <a:moveTo>
                    <a:pt x="19279" y="9900"/>
                  </a:moveTo>
                  <a:cubicBezTo>
                    <a:pt x="19101" y="9900"/>
                    <a:pt x="19101" y="9900"/>
                    <a:pt x="18922" y="9900"/>
                  </a:cubicBezTo>
                  <a:cubicBezTo>
                    <a:pt x="18922" y="10350"/>
                    <a:pt x="19458" y="9900"/>
                    <a:pt x="19636" y="9900"/>
                  </a:cubicBezTo>
                  <a:cubicBezTo>
                    <a:pt x="19458" y="9900"/>
                    <a:pt x="19458" y="9900"/>
                    <a:pt x="19279" y="9900"/>
                  </a:cubicBezTo>
                  <a:close/>
                  <a:moveTo>
                    <a:pt x="4820" y="10350"/>
                  </a:moveTo>
                  <a:cubicBezTo>
                    <a:pt x="4998" y="10350"/>
                    <a:pt x="4998" y="10800"/>
                    <a:pt x="4998" y="11250"/>
                  </a:cubicBezTo>
                  <a:cubicBezTo>
                    <a:pt x="5177" y="11700"/>
                    <a:pt x="5177" y="11700"/>
                    <a:pt x="5355" y="11700"/>
                  </a:cubicBezTo>
                  <a:cubicBezTo>
                    <a:pt x="5355" y="11700"/>
                    <a:pt x="5355" y="11250"/>
                    <a:pt x="5534" y="11250"/>
                  </a:cubicBezTo>
                  <a:cubicBezTo>
                    <a:pt x="5177" y="10800"/>
                    <a:pt x="5355" y="10800"/>
                    <a:pt x="5177" y="10350"/>
                  </a:cubicBezTo>
                  <a:cubicBezTo>
                    <a:pt x="5177" y="9900"/>
                    <a:pt x="5177" y="9450"/>
                    <a:pt x="4998" y="9900"/>
                  </a:cubicBezTo>
                  <a:cubicBezTo>
                    <a:pt x="4998" y="9900"/>
                    <a:pt x="4998" y="9900"/>
                    <a:pt x="4998" y="9900"/>
                  </a:cubicBezTo>
                  <a:cubicBezTo>
                    <a:pt x="4998" y="9900"/>
                    <a:pt x="4998" y="9900"/>
                    <a:pt x="4998" y="9900"/>
                  </a:cubicBezTo>
                  <a:cubicBezTo>
                    <a:pt x="4820" y="9900"/>
                    <a:pt x="4820" y="9900"/>
                    <a:pt x="4820" y="9900"/>
                  </a:cubicBezTo>
                  <a:cubicBezTo>
                    <a:pt x="4820" y="10350"/>
                    <a:pt x="4641" y="10350"/>
                    <a:pt x="4820" y="10350"/>
                  </a:cubicBezTo>
                  <a:close/>
                  <a:moveTo>
                    <a:pt x="15174" y="9900"/>
                  </a:moveTo>
                  <a:cubicBezTo>
                    <a:pt x="15352" y="9900"/>
                    <a:pt x="15709" y="9900"/>
                    <a:pt x="15352" y="9450"/>
                  </a:cubicBezTo>
                  <a:cubicBezTo>
                    <a:pt x="15352" y="9450"/>
                    <a:pt x="15352" y="9450"/>
                    <a:pt x="15174" y="9450"/>
                  </a:cubicBezTo>
                  <a:cubicBezTo>
                    <a:pt x="15174" y="9900"/>
                    <a:pt x="15174" y="9900"/>
                    <a:pt x="15174" y="9900"/>
                  </a:cubicBezTo>
                  <a:close/>
                  <a:moveTo>
                    <a:pt x="1964" y="9900"/>
                  </a:moveTo>
                  <a:cubicBezTo>
                    <a:pt x="1964" y="9450"/>
                    <a:pt x="1785" y="9000"/>
                    <a:pt x="1785" y="9000"/>
                  </a:cubicBezTo>
                  <a:cubicBezTo>
                    <a:pt x="1785" y="9000"/>
                    <a:pt x="1607" y="9000"/>
                    <a:pt x="1607" y="9450"/>
                  </a:cubicBezTo>
                  <a:cubicBezTo>
                    <a:pt x="1607" y="9450"/>
                    <a:pt x="1785" y="9900"/>
                    <a:pt x="1785" y="9900"/>
                  </a:cubicBezTo>
                  <a:cubicBezTo>
                    <a:pt x="1964" y="9900"/>
                    <a:pt x="1964" y="9900"/>
                    <a:pt x="1964" y="9900"/>
                  </a:cubicBezTo>
                  <a:close/>
                  <a:moveTo>
                    <a:pt x="16780" y="9000"/>
                  </a:moveTo>
                  <a:cubicBezTo>
                    <a:pt x="16780" y="9900"/>
                    <a:pt x="16959" y="9450"/>
                    <a:pt x="16959" y="9000"/>
                  </a:cubicBezTo>
                  <a:cubicBezTo>
                    <a:pt x="16780" y="9000"/>
                    <a:pt x="16602" y="9000"/>
                    <a:pt x="16780" y="9000"/>
                  </a:cubicBezTo>
                  <a:close/>
                  <a:moveTo>
                    <a:pt x="16602" y="9000"/>
                  </a:moveTo>
                  <a:cubicBezTo>
                    <a:pt x="16602" y="9000"/>
                    <a:pt x="16780" y="9000"/>
                    <a:pt x="16780" y="8550"/>
                  </a:cubicBezTo>
                  <a:cubicBezTo>
                    <a:pt x="16780" y="8550"/>
                    <a:pt x="16602" y="8550"/>
                    <a:pt x="16602" y="9000"/>
                  </a:cubicBezTo>
                  <a:close/>
                  <a:moveTo>
                    <a:pt x="18922" y="8550"/>
                  </a:moveTo>
                  <a:cubicBezTo>
                    <a:pt x="18922" y="8550"/>
                    <a:pt x="19101" y="9000"/>
                    <a:pt x="19101" y="8550"/>
                  </a:cubicBezTo>
                  <a:cubicBezTo>
                    <a:pt x="19101" y="9000"/>
                    <a:pt x="19101" y="9000"/>
                    <a:pt x="19279" y="9000"/>
                  </a:cubicBezTo>
                  <a:cubicBezTo>
                    <a:pt x="19279" y="9450"/>
                    <a:pt x="19458" y="9450"/>
                    <a:pt x="19458" y="9000"/>
                  </a:cubicBezTo>
                  <a:cubicBezTo>
                    <a:pt x="19279" y="8550"/>
                    <a:pt x="19101" y="8550"/>
                    <a:pt x="18922" y="8550"/>
                  </a:cubicBezTo>
                  <a:cubicBezTo>
                    <a:pt x="18922" y="8550"/>
                    <a:pt x="18922" y="8550"/>
                    <a:pt x="18922" y="8550"/>
                  </a:cubicBezTo>
                  <a:close/>
                  <a:moveTo>
                    <a:pt x="21421" y="11250"/>
                  </a:moveTo>
                  <a:cubicBezTo>
                    <a:pt x="21421" y="10800"/>
                    <a:pt x="21243" y="10800"/>
                    <a:pt x="21064" y="10800"/>
                  </a:cubicBezTo>
                  <a:cubicBezTo>
                    <a:pt x="20886" y="10800"/>
                    <a:pt x="20886" y="10800"/>
                    <a:pt x="20707" y="10350"/>
                  </a:cubicBezTo>
                  <a:cubicBezTo>
                    <a:pt x="20350" y="9900"/>
                    <a:pt x="19993" y="9000"/>
                    <a:pt x="19815" y="9900"/>
                  </a:cubicBezTo>
                  <a:cubicBezTo>
                    <a:pt x="19636" y="10350"/>
                    <a:pt x="19815" y="10350"/>
                    <a:pt x="19636" y="10350"/>
                  </a:cubicBezTo>
                  <a:cubicBezTo>
                    <a:pt x="19458" y="10800"/>
                    <a:pt x="19458" y="10800"/>
                    <a:pt x="19279" y="11250"/>
                  </a:cubicBezTo>
                  <a:cubicBezTo>
                    <a:pt x="19101" y="11250"/>
                    <a:pt x="19101" y="12150"/>
                    <a:pt x="18922" y="12150"/>
                  </a:cubicBezTo>
                  <a:cubicBezTo>
                    <a:pt x="18744" y="12600"/>
                    <a:pt x="18565" y="11700"/>
                    <a:pt x="18565" y="11700"/>
                  </a:cubicBezTo>
                  <a:cubicBezTo>
                    <a:pt x="18565" y="11700"/>
                    <a:pt x="18565" y="11250"/>
                    <a:pt x="18565" y="11250"/>
                  </a:cubicBezTo>
                  <a:cubicBezTo>
                    <a:pt x="18387" y="10800"/>
                    <a:pt x="18387" y="11250"/>
                    <a:pt x="18387" y="11250"/>
                  </a:cubicBezTo>
                  <a:cubicBezTo>
                    <a:pt x="18387" y="11250"/>
                    <a:pt x="18387" y="10800"/>
                    <a:pt x="18387" y="10350"/>
                  </a:cubicBezTo>
                  <a:cubicBezTo>
                    <a:pt x="18387" y="9900"/>
                    <a:pt x="18387" y="9900"/>
                    <a:pt x="18387" y="9450"/>
                  </a:cubicBezTo>
                  <a:cubicBezTo>
                    <a:pt x="18387" y="9450"/>
                    <a:pt x="18387" y="9000"/>
                    <a:pt x="18208" y="8550"/>
                  </a:cubicBezTo>
                  <a:cubicBezTo>
                    <a:pt x="18208" y="8550"/>
                    <a:pt x="18030" y="8550"/>
                    <a:pt x="18030" y="8550"/>
                  </a:cubicBezTo>
                  <a:cubicBezTo>
                    <a:pt x="17851" y="8550"/>
                    <a:pt x="17673" y="8100"/>
                    <a:pt x="17494" y="8100"/>
                  </a:cubicBezTo>
                  <a:cubicBezTo>
                    <a:pt x="17494" y="8100"/>
                    <a:pt x="17316" y="8550"/>
                    <a:pt x="17316" y="8550"/>
                  </a:cubicBezTo>
                  <a:cubicBezTo>
                    <a:pt x="17137" y="8550"/>
                    <a:pt x="16959" y="8550"/>
                    <a:pt x="16959" y="9000"/>
                  </a:cubicBezTo>
                  <a:cubicBezTo>
                    <a:pt x="16959" y="9000"/>
                    <a:pt x="16780" y="9450"/>
                    <a:pt x="16780" y="9450"/>
                  </a:cubicBezTo>
                  <a:cubicBezTo>
                    <a:pt x="16959" y="9450"/>
                    <a:pt x="17137" y="9450"/>
                    <a:pt x="17137" y="9900"/>
                  </a:cubicBezTo>
                  <a:cubicBezTo>
                    <a:pt x="17316" y="9900"/>
                    <a:pt x="17316" y="9900"/>
                    <a:pt x="17316" y="9900"/>
                  </a:cubicBezTo>
                  <a:cubicBezTo>
                    <a:pt x="17316" y="10350"/>
                    <a:pt x="17316" y="10350"/>
                    <a:pt x="17316" y="10350"/>
                  </a:cubicBezTo>
                  <a:cubicBezTo>
                    <a:pt x="17494" y="10800"/>
                    <a:pt x="18030" y="10350"/>
                    <a:pt x="18208" y="10350"/>
                  </a:cubicBezTo>
                  <a:cubicBezTo>
                    <a:pt x="18208" y="10350"/>
                    <a:pt x="18208" y="10800"/>
                    <a:pt x="18208" y="10800"/>
                  </a:cubicBezTo>
                  <a:cubicBezTo>
                    <a:pt x="18208" y="10800"/>
                    <a:pt x="18030" y="10800"/>
                    <a:pt x="18030" y="11250"/>
                  </a:cubicBezTo>
                  <a:cubicBezTo>
                    <a:pt x="18030" y="10800"/>
                    <a:pt x="17851" y="10800"/>
                    <a:pt x="17673" y="11250"/>
                  </a:cubicBezTo>
                  <a:cubicBezTo>
                    <a:pt x="17673" y="11250"/>
                    <a:pt x="17673" y="11250"/>
                    <a:pt x="17494" y="11250"/>
                  </a:cubicBezTo>
                  <a:cubicBezTo>
                    <a:pt x="17494" y="11250"/>
                    <a:pt x="17316" y="11250"/>
                    <a:pt x="17316" y="11250"/>
                  </a:cubicBezTo>
                  <a:cubicBezTo>
                    <a:pt x="17316" y="11700"/>
                    <a:pt x="17494" y="11700"/>
                    <a:pt x="17673" y="12150"/>
                  </a:cubicBezTo>
                  <a:cubicBezTo>
                    <a:pt x="17673" y="12600"/>
                    <a:pt x="17673" y="12600"/>
                    <a:pt x="17673" y="13050"/>
                  </a:cubicBezTo>
                  <a:cubicBezTo>
                    <a:pt x="17851" y="13500"/>
                    <a:pt x="18030" y="12600"/>
                    <a:pt x="18030" y="12150"/>
                  </a:cubicBezTo>
                  <a:cubicBezTo>
                    <a:pt x="18208" y="12150"/>
                    <a:pt x="18030" y="11700"/>
                    <a:pt x="18208" y="11700"/>
                  </a:cubicBezTo>
                  <a:cubicBezTo>
                    <a:pt x="18030" y="11700"/>
                    <a:pt x="18030" y="12150"/>
                    <a:pt x="18030" y="12600"/>
                  </a:cubicBezTo>
                  <a:cubicBezTo>
                    <a:pt x="18208" y="12600"/>
                    <a:pt x="18208" y="12600"/>
                    <a:pt x="18208" y="12600"/>
                  </a:cubicBezTo>
                  <a:cubicBezTo>
                    <a:pt x="18387" y="12600"/>
                    <a:pt x="18387" y="13050"/>
                    <a:pt x="18387" y="13050"/>
                  </a:cubicBezTo>
                  <a:cubicBezTo>
                    <a:pt x="18387" y="13050"/>
                    <a:pt x="18387" y="13050"/>
                    <a:pt x="18387" y="13050"/>
                  </a:cubicBezTo>
                  <a:cubicBezTo>
                    <a:pt x="18565" y="13050"/>
                    <a:pt x="18565" y="13050"/>
                    <a:pt x="18565" y="13050"/>
                  </a:cubicBezTo>
                  <a:cubicBezTo>
                    <a:pt x="18387" y="13050"/>
                    <a:pt x="18565" y="13050"/>
                    <a:pt x="18565" y="13500"/>
                  </a:cubicBezTo>
                  <a:cubicBezTo>
                    <a:pt x="18744" y="13500"/>
                    <a:pt x="18922" y="13500"/>
                    <a:pt x="19101" y="13950"/>
                  </a:cubicBezTo>
                  <a:cubicBezTo>
                    <a:pt x="19279" y="13950"/>
                    <a:pt x="19636" y="14400"/>
                    <a:pt x="19815" y="14400"/>
                  </a:cubicBezTo>
                  <a:cubicBezTo>
                    <a:pt x="19815" y="14400"/>
                    <a:pt x="19993" y="14850"/>
                    <a:pt x="19993" y="14850"/>
                  </a:cubicBezTo>
                  <a:cubicBezTo>
                    <a:pt x="19993" y="14850"/>
                    <a:pt x="19993" y="15300"/>
                    <a:pt x="19993" y="15300"/>
                  </a:cubicBezTo>
                  <a:cubicBezTo>
                    <a:pt x="20172" y="15300"/>
                    <a:pt x="19993" y="15300"/>
                    <a:pt x="20172" y="15300"/>
                  </a:cubicBezTo>
                  <a:cubicBezTo>
                    <a:pt x="20172" y="15300"/>
                    <a:pt x="20172" y="15300"/>
                    <a:pt x="20172" y="15300"/>
                  </a:cubicBezTo>
                  <a:cubicBezTo>
                    <a:pt x="20172" y="15300"/>
                    <a:pt x="20172" y="15300"/>
                    <a:pt x="20172" y="15300"/>
                  </a:cubicBezTo>
                  <a:cubicBezTo>
                    <a:pt x="20172" y="15750"/>
                    <a:pt x="20350" y="16650"/>
                    <a:pt x="20350" y="16650"/>
                  </a:cubicBezTo>
                  <a:cubicBezTo>
                    <a:pt x="20350" y="16650"/>
                    <a:pt x="20350" y="17100"/>
                    <a:pt x="20350" y="17100"/>
                  </a:cubicBezTo>
                  <a:cubicBezTo>
                    <a:pt x="20350" y="17100"/>
                    <a:pt x="20529" y="17100"/>
                    <a:pt x="20529" y="17100"/>
                  </a:cubicBezTo>
                  <a:cubicBezTo>
                    <a:pt x="20529" y="17550"/>
                    <a:pt x="20350" y="17100"/>
                    <a:pt x="20350" y="17550"/>
                  </a:cubicBezTo>
                  <a:cubicBezTo>
                    <a:pt x="20529" y="18000"/>
                    <a:pt x="20529" y="17550"/>
                    <a:pt x="20350" y="18450"/>
                  </a:cubicBezTo>
                  <a:cubicBezTo>
                    <a:pt x="20350" y="18900"/>
                    <a:pt x="20529" y="18900"/>
                    <a:pt x="20529" y="18450"/>
                  </a:cubicBezTo>
                  <a:cubicBezTo>
                    <a:pt x="20529" y="18900"/>
                    <a:pt x="20886" y="18450"/>
                    <a:pt x="20886" y="18450"/>
                  </a:cubicBezTo>
                  <a:cubicBezTo>
                    <a:pt x="20707" y="18900"/>
                    <a:pt x="21243" y="19350"/>
                    <a:pt x="21243" y="19800"/>
                  </a:cubicBezTo>
                  <a:cubicBezTo>
                    <a:pt x="21421" y="17100"/>
                    <a:pt x="21421" y="13950"/>
                    <a:pt x="21600" y="11250"/>
                  </a:cubicBezTo>
                  <a:cubicBezTo>
                    <a:pt x="21421" y="11250"/>
                    <a:pt x="21421" y="11250"/>
                    <a:pt x="21421" y="11250"/>
                  </a:cubicBezTo>
                  <a:close/>
                  <a:moveTo>
                    <a:pt x="1250" y="6300"/>
                  </a:moveTo>
                  <a:cubicBezTo>
                    <a:pt x="1250" y="5850"/>
                    <a:pt x="1071" y="5850"/>
                    <a:pt x="1071" y="5400"/>
                  </a:cubicBezTo>
                  <a:cubicBezTo>
                    <a:pt x="1071" y="5850"/>
                    <a:pt x="1071" y="5850"/>
                    <a:pt x="893" y="5850"/>
                  </a:cubicBezTo>
                  <a:cubicBezTo>
                    <a:pt x="1071" y="5850"/>
                    <a:pt x="1071" y="6300"/>
                    <a:pt x="1071" y="6300"/>
                  </a:cubicBezTo>
                  <a:cubicBezTo>
                    <a:pt x="1071" y="6300"/>
                    <a:pt x="1250" y="6750"/>
                    <a:pt x="1250" y="6750"/>
                  </a:cubicBezTo>
                  <a:cubicBezTo>
                    <a:pt x="1428" y="7200"/>
                    <a:pt x="1428" y="6300"/>
                    <a:pt x="1250" y="6300"/>
                  </a:cubicBezTo>
                  <a:close/>
                  <a:moveTo>
                    <a:pt x="11246" y="11250"/>
                  </a:moveTo>
                  <a:cubicBezTo>
                    <a:pt x="11068" y="11250"/>
                    <a:pt x="11068" y="12150"/>
                    <a:pt x="11068" y="12150"/>
                  </a:cubicBezTo>
                  <a:cubicBezTo>
                    <a:pt x="11246" y="12600"/>
                    <a:pt x="11246" y="12150"/>
                    <a:pt x="11425" y="12150"/>
                  </a:cubicBezTo>
                  <a:cubicBezTo>
                    <a:pt x="11425" y="12150"/>
                    <a:pt x="11425" y="13050"/>
                    <a:pt x="11425" y="13050"/>
                  </a:cubicBezTo>
                  <a:cubicBezTo>
                    <a:pt x="11425" y="13500"/>
                    <a:pt x="11246" y="14400"/>
                    <a:pt x="11246" y="14850"/>
                  </a:cubicBezTo>
                  <a:cubicBezTo>
                    <a:pt x="11425" y="15750"/>
                    <a:pt x="11603" y="14850"/>
                    <a:pt x="11782" y="15300"/>
                  </a:cubicBezTo>
                  <a:cubicBezTo>
                    <a:pt x="11782" y="13950"/>
                    <a:pt x="11782" y="13050"/>
                    <a:pt x="11782" y="12150"/>
                  </a:cubicBezTo>
                  <a:cubicBezTo>
                    <a:pt x="11782" y="11700"/>
                    <a:pt x="11782" y="11250"/>
                    <a:pt x="11960" y="11250"/>
                  </a:cubicBezTo>
                  <a:cubicBezTo>
                    <a:pt x="12139" y="11250"/>
                    <a:pt x="12139" y="11700"/>
                    <a:pt x="12139" y="12150"/>
                  </a:cubicBezTo>
                  <a:cubicBezTo>
                    <a:pt x="12139" y="12150"/>
                    <a:pt x="12139" y="12150"/>
                    <a:pt x="12139" y="12600"/>
                  </a:cubicBezTo>
                  <a:cubicBezTo>
                    <a:pt x="12139" y="12600"/>
                    <a:pt x="12317" y="12600"/>
                    <a:pt x="12317" y="13050"/>
                  </a:cubicBezTo>
                  <a:cubicBezTo>
                    <a:pt x="12317" y="13050"/>
                    <a:pt x="12317" y="13050"/>
                    <a:pt x="12317" y="13050"/>
                  </a:cubicBezTo>
                  <a:cubicBezTo>
                    <a:pt x="12496" y="13500"/>
                    <a:pt x="12317" y="13500"/>
                    <a:pt x="12317" y="13950"/>
                  </a:cubicBezTo>
                  <a:cubicBezTo>
                    <a:pt x="12317" y="14400"/>
                    <a:pt x="12496" y="13950"/>
                    <a:pt x="12674" y="13950"/>
                  </a:cubicBezTo>
                  <a:cubicBezTo>
                    <a:pt x="12674" y="13950"/>
                    <a:pt x="12674" y="13950"/>
                    <a:pt x="12674" y="13500"/>
                  </a:cubicBezTo>
                  <a:cubicBezTo>
                    <a:pt x="12853" y="13500"/>
                    <a:pt x="12853" y="13500"/>
                    <a:pt x="12853" y="13500"/>
                  </a:cubicBezTo>
                  <a:cubicBezTo>
                    <a:pt x="13031" y="13950"/>
                    <a:pt x="13031" y="13050"/>
                    <a:pt x="13031" y="13050"/>
                  </a:cubicBezTo>
                  <a:cubicBezTo>
                    <a:pt x="12853" y="13050"/>
                    <a:pt x="12674" y="12600"/>
                    <a:pt x="12674" y="12600"/>
                  </a:cubicBezTo>
                  <a:cubicBezTo>
                    <a:pt x="12674" y="12150"/>
                    <a:pt x="12853" y="11700"/>
                    <a:pt x="12674" y="11700"/>
                  </a:cubicBezTo>
                  <a:cubicBezTo>
                    <a:pt x="12674" y="11250"/>
                    <a:pt x="12496" y="10800"/>
                    <a:pt x="12496" y="10350"/>
                  </a:cubicBezTo>
                  <a:cubicBezTo>
                    <a:pt x="12317" y="9900"/>
                    <a:pt x="12317" y="10350"/>
                    <a:pt x="12496" y="10350"/>
                  </a:cubicBezTo>
                  <a:cubicBezTo>
                    <a:pt x="12496" y="10350"/>
                    <a:pt x="12674" y="9900"/>
                    <a:pt x="12674" y="9900"/>
                  </a:cubicBezTo>
                  <a:cubicBezTo>
                    <a:pt x="12853" y="9450"/>
                    <a:pt x="12853" y="9450"/>
                    <a:pt x="12853" y="9000"/>
                  </a:cubicBezTo>
                  <a:cubicBezTo>
                    <a:pt x="13031" y="9000"/>
                    <a:pt x="13031" y="9000"/>
                    <a:pt x="13210" y="9000"/>
                  </a:cubicBezTo>
                  <a:cubicBezTo>
                    <a:pt x="13210" y="9000"/>
                    <a:pt x="13210" y="9000"/>
                    <a:pt x="13210" y="9000"/>
                  </a:cubicBezTo>
                  <a:cubicBezTo>
                    <a:pt x="13388" y="9000"/>
                    <a:pt x="13388" y="8550"/>
                    <a:pt x="13210" y="8550"/>
                  </a:cubicBezTo>
                  <a:cubicBezTo>
                    <a:pt x="13210" y="8550"/>
                    <a:pt x="13031" y="8550"/>
                    <a:pt x="13031" y="8550"/>
                  </a:cubicBezTo>
                  <a:cubicBezTo>
                    <a:pt x="13031" y="8550"/>
                    <a:pt x="13031" y="8550"/>
                    <a:pt x="13031" y="8550"/>
                  </a:cubicBezTo>
                  <a:cubicBezTo>
                    <a:pt x="12853" y="8550"/>
                    <a:pt x="12853" y="8550"/>
                    <a:pt x="12674" y="8550"/>
                  </a:cubicBezTo>
                  <a:cubicBezTo>
                    <a:pt x="12674" y="9000"/>
                    <a:pt x="12674" y="9000"/>
                    <a:pt x="12496" y="9000"/>
                  </a:cubicBezTo>
                  <a:cubicBezTo>
                    <a:pt x="12496" y="9000"/>
                    <a:pt x="12496" y="8550"/>
                    <a:pt x="12496" y="8550"/>
                  </a:cubicBezTo>
                  <a:cubicBezTo>
                    <a:pt x="12317" y="9000"/>
                    <a:pt x="12317" y="9450"/>
                    <a:pt x="12139" y="9450"/>
                  </a:cubicBezTo>
                  <a:cubicBezTo>
                    <a:pt x="11960" y="9900"/>
                    <a:pt x="11960" y="9000"/>
                    <a:pt x="11960" y="9000"/>
                  </a:cubicBezTo>
                  <a:cubicBezTo>
                    <a:pt x="11782" y="8550"/>
                    <a:pt x="11782" y="8550"/>
                    <a:pt x="11782" y="8100"/>
                  </a:cubicBezTo>
                  <a:cubicBezTo>
                    <a:pt x="11603" y="8100"/>
                    <a:pt x="11782" y="7200"/>
                    <a:pt x="11782" y="7200"/>
                  </a:cubicBezTo>
                  <a:cubicBezTo>
                    <a:pt x="11960" y="6750"/>
                    <a:pt x="12496" y="7200"/>
                    <a:pt x="12674" y="7200"/>
                  </a:cubicBezTo>
                  <a:cubicBezTo>
                    <a:pt x="12853" y="7200"/>
                    <a:pt x="13031" y="6750"/>
                    <a:pt x="13210" y="7200"/>
                  </a:cubicBezTo>
                  <a:cubicBezTo>
                    <a:pt x="13210" y="7200"/>
                    <a:pt x="13210" y="7200"/>
                    <a:pt x="13210" y="7200"/>
                  </a:cubicBezTo>
                  <a:cubicBezTo>
                    <a:pt x="13210" y="7200"/>
                    <a:pt x="13388" y="7200"/>
                    <a:pt x="13567" y="7200"/>
                  </a:cubicBezTo>
                  <a:cubicBezTo>
                    <a:pt x="13745" y="7200"/>
                    <a:pt x="13745" y="7200"/>
                    <a:pt x="13745" y="6750"/>
                  </a:cubicBezTo>
                  <a:cubicBezTo>
                    <a:pt x="13924" y="6750"/>
                    <a:pt x="14102" y="5850"/>
                    <a:pt x="14102" y="5850"/>
                  </a:cubicBezTo>
                  <a:cubicBezTo>
                    <a:pt x="14102" y="4950"/>
                    <a:pt x="13745" y="5850"/>
                    <a:pt x="13745" y="5850"/>
                  </a:cubicBezTo>
                  <a:cubicBezTo>
                    <a:pt x="13567" y="6750"/>
                    <a:pt x="13388" y="6300"/>
                    <a:pt x="13031" y="6300"/>
                  </a:cubicBezTo>
                  <a:cubicBezTo>
                    <a:pt x="13031" y="6300"/>
                    <a:pt x="13031" y="6300"/>
                    <a:pt x="13031" y="6300"/>
                  </a:cubicBezTo>
                  <a:cubicBezTo>
                    <a:pt x="12853" y="6300"/>
                    <a:pt x="12853" y="6300"/>
                    <a:pt x="12674" y="6300"/>
                  </a:cubicBezTo>
                  <a:cubicBezTo>
                    <a:pt x="12674" y="6300"/>
                    <a:pt x="12496" y="6300"/>
                    <a:pt x="12496" y="6300"/>
                  </a:cubicBezTo>
                  <a:cubicBezTo>
                    <a:pt x="12317" y="6300"/>
                    <a:pt x="12317" y="5850"/>
                    <a:pt x="12317" y="5850"/>
                  </a:cubicBezTo>
                  <a:cubicBezTo>
                    <a:pt x="12317" y="5850"/>
                    <a:pt x="12139" y="5850"/>
                    <a:pt x="12139" y="6300"/>
                  </a:cubicBezTo>
                  <a:cubicBezTo>
                    <a:pt x="11960" y="6300"/>
                    <a:pt x="11960" y="6750"/>
                    <a:pt x="11782" y="6300"/>
                  </a:cubicBezTo>
                  <a:cubicBezTo>
                    <a:pt x="11603" y="7200"/>
                    <a:pt x="11603" y="8100"/>
                    <a:pt x="11603" y="9000"/>
                  </a:cubicBezTo>
                  <a:cubicBezTo>
                    <a:pt x="11603" y="8550"/>
                    <a:pt x="11603" y="8550"/>
                    <a:pt x="11603" y="8550"/>
                  </a:cubicBezTo>
                  <a:cubicBezTo>
                    <a:pt x="11425" y="9000"/>
                    <a:pt x="11425" y="9450"/>
                    <a:pt x="11425" y="9900"/>
                  </a:cubicBezTo>
                  <a:cubicBezTo>
                    <a:pt x="11425" y="10350"/>
                    <a:pt x="11246" y="10800"/>
                    <a:pt x="11246" y="11250"/>
                  </a:cubicBezTo>
                  <a:close/>
                  <a:moveTo>
                    <a:pt x="15174" y="6300"/>
                  </a:moveTo>
                  <a:cubicBezTo>
                    <a:pt x="15174" y="6300"/>
                    <a:pt x="15174" y="6300"/>
                    <a:pt x="15174" y="6300"/>
                  </a:cubicBezTo>
                  <a:cubicBezTo>
                    <a:pt x="15352" y="6750"/>
                    <a:pt x="15174" y="6750"/>
                    <a:pt x="15174" y="6750"/>
                  </a:cubicBezTo>
                  <a:cubicBezTo>
                    <a:pt x="15352" y="7200"/>
                    <a:pt x="15352" y="7200"/>
                    <a:pt x="15352" y="7650"/>
                  </a:cubicBezTo>
                  <a:cubicBezTo>
                    <a:pt x="15352" y="8100"/>
                    <a:pt x="15352" y="8550"/>
                    <a:pt x="15709" y="9000"/>
                  </a:cubicBezTo>
                  <a:cubicBezTo>
                    <a:pt x="15531" y="8550"/>
                    <a:pt x="15352" y="7650"/>
                    <a:pt x="15352" y="7200"/>
                  </a:cubicBezTo>
                  <a:cubicBezTo>
                    <a:pt x="15531" y="6750"/>
                    <a:pt x="15709" y="7200"/>
                    <a:pt x="15888" y="7200"/>
                  </a:cubicBezTo>
                  <a:cubicBezTo>
                    <a:pt x="15888" y="7200"/>
                    <a:pt x="15888" y="7200"/>
                    <a:pt x="15709" y="7200"/>
                  </a:cubicBezTo>
                  <a:cubicBezTo>
                    <a:pt x="15709" y="7200"/>
                    <a:pt x="15531" y="6750"/>
                    <a:pt x="15531" y="6750"/>
                  </a:cubicBezTo>
                  <a:cubicBezTo>
                    <a:pt x="15531" y="6300"/>
                    <a:pt x="15709" y="6300"/>
                    <a:pt x="15709" y="6300"/>
                  </a:cubicBezTo>
                  <a:cubicBezTo>
                    <a:pt x="15709" y="5850"/>
                    <a:pt x="15709" y="5850"/>
                    <a:pt x="15709" y="5400"/>
                  </a:cubicBezTo>
                  <a:cubicBezTo>
                    <a:pt x="15531" y="5400"/>
                    <a:pt x="15531" y="5850"/>
                    <a:pt x="15531" y="6300"/>
                  </a:cubicBezTo>
                  <a:cubicBezTo>
                    <a:pt x="15531" y="6300"/>
                    <a:pt x="15352" y="6750"/>
                    <a:pt x="15352" y="6300"/>
                  </a:cubicBezTo>
                  <a:cubicBezTo>
                    <a:pt x="15174" y="6300"/>
                    <a:pt x="15352" y="5850"/>
                    <a:pt x="15531" y="5850"/>
                  </a:cubicBezTo>
                  <a:cubicBezTo>
                    <a:pt x="15531" y="5400"/>
                    <a:pt x="15352" y="5400"/>
                    <a:pt x="15352" y="5400"/>
                  </a:cubicBezTo>
                  <a:cubicBezTo>
                    <a:pt x="15352" y="4950"/>
                    <a:pt x="15352" y="4950"/>
                    <a:pt x="15531" y="4500"/>
                  </a:cubicBezTo>
                  <a:cubicBezTo>
                    <a:pt x="15352" y="4950"/>
                    <a:pt x="15174" y="5850"/>
                    <a:pt x="15174" y="6300"/>
                  </a:cubicBezTo>
                  <a:close/>
                  <a:moveTo>
                    <a:pt x="15531" y="4950"/>
                  </a:moveTo>
                  <a:cubicBezTo>
                    <a:pt x="15709" y="4950"/>
                    <a:pt x="15888" y="4500"/>
                    <a:pt x="15709" y="4050"/>
                  </a:cubicBezTo>
                  <a:cubicBezTo>
                    <a:pt x="15531" y="4050"/>
                    <a:pt x="15531" y="4950"/>
                    <a:pt x="15531" y="4950"/>
                  </a:cubicBezTo>
                  <a:close/>
                  <a:moveTo>
                    <a:pt x="714" y="4500"/>
                  </a:moveTo>
                  <a:cubicBezTo>
                    <a:pt x="536" y="4050"/>
                    <a:pt x="357" y="4050"/>
                    <a:pt x="357" y="3600"/>
                  </a:cubicBezTo>
                  <a:cubicBezTo>
                    <a:pt x="179" y="4050"/>
                    <a:pt x="536" y="4500"/>
                    <a:pt x="714" y="4500"/>
                  </a:cubicBezTo>
                  <a:cubicBezTo>
                    <a:pt x="714" y="4500"/>
                    <a:pt x="714" y="4500"/>
                    <a:pt x="714" y="4500"/>
                  </a:cubicBezTo>
                  <a:close/>
                  <a:moveTo>
                    <a:pt x="6426" y="7200"/>
                  </a:moveTo>
                  <a:cubicBezTo>
                    <a:pt x="6605" y="7650"/>
                    <a:pt x="6605" y="7650"/>
                    <a:pt x="6605" y="7650"/>
                  </a:cubicBezTo>
                  <a:cubicBezTo>
                    <a:pt x="6605" y="8100"/>
                    <a:pt x="6605" y="8100"/>
                    <a:pt x="6605" y="8100"/>
                  </a:cubicBezTo>
                  <a:cubicBezTo>
                    <a:pt x="6605" y="8550"/>
                    <a:pt x="6605" y="8550"/>
                    <a:pt x="6783" y="8550"/>
                  </a:cubicBezTo>
                  <a:cubicBezTo>
                    <a:pt x="6783" y="8550"/>
                    <a:pt x="6605" y="8550"/>
                    <a:pt x="6783" y="9000"/>
                  </a:cubicBezTo>
                  <a:cubicBezTo>
                    <a:pt x="6783" y="9000"/>
                    <a:pt x="6962" y="9000"/>
                    <a:pt x="6962" y="9450"/>
                  </a:cubicBezTo>
                  <a:cubicBezTo>
                    <a:pt x="6962" y="9450"/>
                    <a:pt x="6962" y="9900"/>
                    <a:pt x="6962" y="10350"/>
                  </a:cubicBezTo>
                  <a:cubicBezTo>
                    <a:pt x="6962" y="10350"/>
                    <a:pt x="6962" y="10350"/>
                    <a:pt x="6962" y="10350"/>
                  </a:cubicBezTo>
                  <a:cubicBezTo>
                    <a:pt x="7140" y="10800"/>
                    <a:pt x="7140" y="10800"/>
                    <a:pt x="7140" y="10800"/>
                  </a:cubicBezTo>
                  <a:cubicBezTo>
                    <a:pt x="7140" y="11250"/>
                    <a:pt x="7140" y="11700"/>
                    <a:pt x="7140" y="11700"/>
                  </a:cubicBezTo>
                  <a:cubicBezTo>
                    <a:pt x="7140" y="11700"/>
                    <a:pt x="7319" y="11700"/>
                    <a:pt x="7319" y="11700"/>
                  </a:cubicBezTo>
                  <a:cubicBezTo>
                    <a:pt x="7319" y="11700"/>
                    <a:pt x="7319" y="11700"/>
                    <a:pt x="7319" y="11700"/>
                  </a:cubicBezTo>
                  <a:cubicBezTo>
                    <a:pt x="7319" y="12150"/>
                    <a:pt x="7676" y="11700"/>
                    <a:pt x="7855" y="11700"/>
                  </a:cubicBezTo>
                  <a:cubicBezTo>
                    <a:pt x="7855" y="11700"/>
                    <a:pt x="7676" y="12150"/>
                    <a:pt x="7855" y="12150"/>
                  </a:cubicBezTo>
                  <a:cubicBezTo>
                    <a:pt x="7855" y="12600"/>
                    <a:pt x="7855" y="12150"/>
                    <a:pt x="8033" y="12150"/>
                  </a:cubicBezTo>
                  <a:cubicBezTo>
                    <a:pt x="8212" y="12150"/>
                    <a:pt x="8390" y="12150"/>
                    <a:pt x="8390" y="11700"/>
                  </a:cubicBezTo>
                  <a:cubicBezTo>
                    <a:pt x="8390" y="11700"/>
                    <a:pt x="8569" y="11700"/>
                    <a:pt x="8569" y="12150"/>
                  </a:cubicBezTo>
                  <a:cubicBezTo>
                    <a:pt x="8569" y="12150"/>
                    <a:pt x="8569" y="12150"/>
                    <a:pt x="8569" y="12150"/>
                  </a:cubicBezTo>
                  <a:cubicBezTo>
                    <a:pt x="8569" y="11700"/>
                    <a:pt x="8747" y="12150"/>
                    <a:pt x="8747" y="12150"/>
                  </a:cubicBezTo>
                  <a:cubicBezTo>
                    <a:pt x="8747" y="12150"/>
                    <a:pt x="8569" y="12150"/>
                    <a:pt x="8747" y="12150"/>
                  </a:cubicBezTo>
                  <a:cubicBezTo>
                    <a:pt x="8747" y="12150"/>
                    <a:pt x="8926" y="12150"/>
                    <a:pt x="8926" y="12150"/>
                  </a:cubicBezTo>
                  <a:cubicBezTo>
                    <a:pt x="8926" y="12150"/>
                    <a:pt x="8926" y="12150"/>
                    <a:pt x="8926" y="12150"/>
                  </a:cubicBezTo>
                  <a:cubicBezTo>
                    <a:pt x="8926" y="12150"/>
                    <a:pt x="9104" y="12600"/>
                    <a:pt x="9104" y="12150"/>
                  </a:cubicBezTo>
                  <a:cubicBezTo>
                    <a:pt x="9104" y="12150"/>
                    <a:pt x="9104" y="13050"/>
                    <a:pt x="9104" y="13050"/>
                  </a:cubicBezTo>
                  <a:cubicBezTo>
                    <a:pt x="9283" y="13500"/>
                    <a:pt x="9461" y="13050"/>
                    <a:pt x="9461" y="13050"/>
                  </a:cubicBezTo>
                  <a:cubicBezTo>
                    <a:pt x="9640" y="12600"/>
                    <a:pt x="9997" y="12150"/>
                    <a:pt x="9818" y="11700"/>
                  </a:cubicBezTo>
                  <a:cubicBezTo>
                    <a:pt x="9997" y="11700"/>
                    <a:pt x="9997" y="11250"/>
                    <a:pt x="9997" y="11250"/>
                  </a:cubicBezTo>
                  <a:cubicBezTo>
                    <a:pt x="9997" y="11250"/>
                    <a:pt x="9997" y="11250"/>
                    <a:pt x="9997" y="11250"/>
                  </a:cubicBezTo>
                  <a:cubicBezTo>
                    <a:pt x="9997" y="11250"/>
                    <a:pt x="9997" y="10800"/>
                    <a:pt x="9997" y="11250"/>
                  </a:cubicBezTo>
                  <a:cubicBezTo>
                    <a:pt x="9997" y="10800"/>
                    <a:pt x="10175" y="10350"/>
                    <a:pt x="9997" y="10350"/>
                  </a:cubicBezTo>
                  <a:cubicBezTo>
                    <a:pt x="9997" y="10350"/>
                    <a:pt x="9997" y="9900"/>
                    <a:pt x="9997" y="9900"/>
                  </a:cubicBezTo>
                  <a:cubicBezTo>
                    <a:pt x="9997" y="9900"/>
                    <a:pt x="10175" y="9450"/>
                    <a:pt x="10175" y="9000"/>
                  </a:cubicBezTo>
                  <a:cubicBezTo>
                    <a:pt x="10175" y="9450"/>
                    <a:pt x="10354" y="9000"/>
                    <a:pt x="10354" y="9000"/>
                  </a:cubicBezTo>
                  <a:cubicBezTo>
                    <a:pt x="10532" y="8550"/>
                    <a:pt x="10532" y="8550"/>
                    <a:pt x="10532" y="8100"/>
                  </a:cubicBezTo>
                  <a:cubicBezTo>
                    <a:pt x="10532" y="7650"/>
                    <a:pt x="10532" y="7200"/>
                    <a:pt x="10711" y="6750"/>
                  </a:cubicBezTo>
                  <a:cubicBezTo>
                    <a:pt x="10711" y="6750"/>
                    <a:pt x="10711" y="6300"/>
                    <a:pt x="10711" y="6300"/>
                  </a:cubicBezTo>
                  <a:cubicBezTo>
                    <a:pt x="10711" y="6300"/>
                    <a:pt x="11246" y="6750"/>
                    <a:pt x="11246" y="6300"/>
                  </a:cubicBezTo>
                  <a:cubicBezTo>
                    <a:pt x="11246" y="6300"/>
                    <a:pt x="11068" y="5850"/>
                    <a:pt x="10889" y="5850"/>
                  </a:cubicBezTo>
                  <a:cubicBezTo>
                    <a:pt x="10889" y="5400"/>
                    <a:pt x="10711" y="5400"/>
                    <a:pt x="10711" y="4950"/>
                  </a:cubicBezTo>
                  <a:cubicBezTo>
                    <a:pt x="10889" y="4500"/>
                    <a:pt x="10711" y="4050"/>
                    <a:pt x="10532" y="4050"/>
                  </a:cubicBezTo>
                  <a:cubicBezTo>
                    <a:pt x="10532" y="4050"/>
                    <a:pt x="10532" y="3600"/>
                    <a:pt x="10532" y="3600"/>
                  </a:cubicBezTo>
                  <a:cubicBezTo>
                    <a:pt x="10532" y="3600"/>
                    <a:pt x="10532" y="3600"/>
                    <a:pt x="10532" y="3600"/>
                  </a:cubicBezTo>
                  <a:cubicBezTo>
                    <a:pt x="10532" y="3600"/>
                    <a:pt x="10532" y="3600"/>
                    <a:pt x="10532" y="3600"/>
                  </a:cubicBezTo>
                  <a:cubicBezTo>
                    <a:pt x="10354" y="3150"/>
                    <a:pt x="10354" y="2700"/>
                    <a:pt x="10354" y="2700"/>
                  </a:cubicBezTo>
                  <a:cubicBezTo>
                    <a:pt x="10354" y="2700"/>
                    <a:pt x="10532" y="2700"/>
                    <a:pt x="10532" y="2700"/>
                  </a:cubicBezTo>
                  <a:cubicBezTo>
                    <a:pt x="10711" y="3150"/>
                    <a:pt x="10532" y="2700"/>
                    <a:pt x="10532" y="2250"/>
                  </a:cubicBezTo>
                  <a:cubicBezTo>
                    <a:pt x="10532" y="2250"/>
                    <a:pt x="10354" y="2250"/>
                    <a:pt x="10532" y="2250"/>
                  </a:cubicBezTo>
                  <a:cubicBezTo>
                    <a:pt x="10354" y="2250"/>
                    <a:pt x="10354" y="1800"/>
                    <a:pt x="10354" y="1800"/>
                  </a:cubicBezTo>
                  <a:cubicBezTo>
                    <a:pt x="10175" y="1800"/>
                    <a:pt x="9997" y="1800"/>
                    <a:pt x="9997" y="1800"/>
                  </a:cubicBezTo>
                  <a:cubicBezTo>
                    <a:pt x="9818" y="1800"/>
                    <a:pt x="9640" y="1800"/>
                    <a:pt x="9640" y="2250"/>
                  </a:cubicBezTo>
                  <a:cubicBezTo>
                    <a:pt x="9640" y="2250"/>
                    <a:pt x="9640" y="2700"/>
                    <a:pt x="9640" y="3150"/>
                  </a:cubicBezTo>
                  <a:cubicBezTo>
                    <a:pt x="9640" y="3150"/>
                    <a:pt x="9640" y="3600"/>
                    <a:pt x="9461" y="3600"/>
                  </a:cubicBezTo>
                  <a:cubicBezTo>
                    <a:pt x="9461" y="3600"/>
                    <a:pt x="9461" y="3600"/>
                    <a:pt x="9461" y="3600"/>
                  </a:cubicBezTo>
                  <a:cubicBezTo>
                    <a:pt x="9461" y="3600"/>
                    <a:pt x="9461" y="4050"/>
                    <a:pt x="9283" y="4050"/>
                  </a:cubicBezTo>
                  <a:cubicBezTo>
                    <a:pt x="9283" y="4050"/>
                    <a:pt x="9461" y="4050"/>
                    <a:pt x="9461" y="4500"/>
                  </a:cubicBezTo>
                  <a:cubicBezTo>
                    <a:pt x="9461" y="4500"/>
                    <a:pt x="9283" y="4500"/>
                    <a:pt x="9283" y="4500"/>
                  </a:cubicBezTo>
                  <a:cubicBezTo>
                    <a:pt x="9283" y="4950"/>
                    <a:pt x="9283" y="5400"/>
                    <a:pt x="9104" y="5850"/>
                  </a:cubicBezTo>
                  <a:cubicBezTo>
                    <a:pt x="9104" y="5850"/>
                    <a:pt x="8926" y="5850"/>
                    <a:pt x="8926" y="5850"/>
                  </a:cubicBezTo>
                  <a:cubicBezTo>
                    <a:pt x="8747" y="5850"/>
                    <a:pt x="8747" y="5850"/>
                    <a:pt x="8569" y="5850"/>
                  </a:cubicBezTo>
                  <a:cubicBezTo>
                    <a:pt x="8390" y="5850"/>
                    <a:pt x="8390" y="5400"/>
                    <a:pt x="8212" y="5400"/>
                  </a:cubicBezTo>
                  <a:cubicBezTo>
                    <a:pt x="8033" y="5400"/>
                    <a:pt x="8033" y="6300"/>
                    <a:pt x="7855" y="6300"/>
                  </a:cubicBezTo>
                  <a:cubicBezTo>
                    <a:pt x="7676" y="6300"/>
                    <a:pt x="7498" y="6300"/>
                    <a:pt x="7498" y="6300"/>
                  </a:cubicBezTo>
                  <a:cubicBezTo>
                    <a:pt x="7319" y="6300"/>
                    <a:pt x="7319" y="6750"/>
                    <a:pt x="7140" y="6300"/>
                  </a:cubicBezTo>
                  <a:cubicBezTo>
                    <a:pt x="7140" y="6300"/>
                    <a:pt x="6605" y="5400"/>
                    <a:pt x="6783" y="4950"/>
                  </a:cubicBezTo>
                  <a:cubicBezTo>
                    <a:pt x="6605" y="4950"/>
                    <a:pt x="6605" y="5400"/>
                    <a:pt x="6605" y="5850"/>
                  </a:cubicBezTo>
                  <a:cubicBezTo>
                    <a:pt x="6605" y="5850"/>
                    <a:pt x="6605" y="5850"/>
                    <a:pt x="6605" y="5850"/>
                  </a:cubicBezTo>
                  <a:cubicBezTo>
                    <a:pt x="6426" y="6300"/>
                    <a:pt x="6426" y="6750"/>
                    <a:pt x="6426" y="7200"/>
                  </a:cubicBezTo>
                  <a:close/>
                  <a:moveTo>
                    <a:pt x="4641" y="15300"/>
                  </a:moveTo>
                  <a:cubicBezTo>
                    <a:pt x="4820" y="14850"/>
                    <a:pt x="4820" y="15300"/>
                    <a:pt x="4998" y="15300"/>
                  </a:cubicBezTo>
                  <a:cubicBezTo>
                    <a:pt x="4998" y="14400"/>
                    <a:pt x="4998" y="13500"/>
                    <a:pt x="4998" y="12600"/>
                  </a:cubicBezTo>
                  <a:cubicBezTo>
                    <a:pt x="4998" y="12150"/>
                    <a:pt x="5177" y="12150"/>
                    <a:pt x="4998" y="11700"/>
                  </a:cubicBezTo>
                  <a:cubicBezTo>
                    <a:pt x="4998" y="11250"/>
                    <a:pt x="4820" y="10800"/>
                    <a:pt x="4641" y="10800"/>
                  </a:cubicBezTo>
                  <a:cubicBezTo>
                    <a:pt x="4641" y="10800"/>
                    <a:pt x="4463" y="11250"/>
                    <a:pt x="4463" y="11250"/>
                  </a:cubicBezTo>
                  <a:cubicBezTo>
                    <a:pt x="4463" y="11250"/>
                    <a:pt x="4463" y="10800"/>
                    <a:pt x="4463" y="10800"/>
                  </a:cubicBezTo>
                  <a:cubicBezTo>
                    <a:pt x="4641" y="10350"/>
                    <a:pt x="4463" y="10350"/>
                    <a:pt x="4463" y="10350"/>
                  </a:cubicBezTo>
                  <a:cubicBezTo>
                    <a:pt x="4463" y="9900"/>
                    <a:pt x="4463" y="9900"/>
                    <a:pt x="4463" y="9450"/>
                  </a:cubicBezTo>
                  <a:cubicBezTo>
                    <a:pt x="4463" y="9450"/>
                    <a:pt x="4463" y="9000"/>
                    <a:pt x="4284" y="9000"/>
                  </a:cubicBezTo>
                  <a:cubicBezTo>
                    <a:pt x="4284" y="9000"/>
                    <a:pt x="4284" y="9000"/>
                    <a:pt x="4284" y="9000"/>
                  </a:cubicBezTo>
                  <a:cubicBezTo>
                    <a:pt x="4284" y="9000"/>
                    <a:pt x="4106" y="9000"/>
                    <a:pt x="4106" y="8550"/>
                  </a:cubicBezTo>
                  <a:cubicBezTo>
                    <a:pt x="3927" y="8550"/>
                    <a:pt x="3927" y="8550"/>
                    <a:pt x="3927" y="8550"/>
                  </a:cubicBezTo>
                  <a:cubicBezTo>
                    <a:pt x="3927" y="8550"/>
                    <a:pt x="3927" y="8100"/>
                    <a:pt x="3927" y="8100"/>
                  </a:cubicBezTo>
                  <a:cubicBezTo>
                    <a:pt x="3927" y="8100"/>
                    <a:pt x="3927" y="8100"/>
                    <a:pt x="3927" y="7650"/>
                  </a:cubicBezTo>
                  <a:cubicBezTo>
                    <a:pt x="4106" y="7650"/>
                    <a:pt x="4106" y="7650"/>
                    <a:pt x="3927" y="7200"/>
                  </a:cubicBezTo>
                  <a:cubicBezTo>
                    <a:pt x="3927" y="6750"/>
                    <a:pt x="3749" y="7200"/>
                    <a:pt x="3570" y="7200"/>
                  </a:cubicBezTo>
                  <a:cubicBezTo>
                    <a:pt x="3749" y="7200"/>
                    <a:pt x="3749" y="6750"/>
                    <a:pt x="3570" y="6750"/>
                  </a:cubicBezTo>
                  <a:cubicBezTo>
                    <a:pt x="3570" y="6750"/>
                    <a:pt x="3392" y="6750"/>
                    <a:pt x="3392" y="6300"/>
                  </a:cubicBezTo>
                  <a:cubicBezTo>
                    <a:pt x="3213" y="6300"/>
                    <a:pt x="3392" y="5850"/>
                    <a:pt x="3213" y="5850"/>
                  </a:cubicBezTo>
                  <a:cubicBezTo>
                    <a:pt x="3213" y="5400"/>
                    <a:pt x="3035" y="5400"/>
                    <a:pt x="3035" y="5400"/>
                  </a:cubicBezTo>
                  <a:cubicBezTo>
                    <a:pt x="2856" y="5400"/>
                    <a:pt x="2856" y="4950"/>
                    <a:pt x="2856" y="4950"/>
                  </a:cubicBezTo>
                  <a:cubicBezTo>
                    <a:pt x="2678" y="4500"/>
                    <a:pt x="2678" y="4500"/>
                    <a:pt x="2678" y="4950"/>
                  </a:cubicBezTo>
                  <a:cubicBezTo>
                    <a:pt x="2678" y="4950"/>
                    <a:pt x="2499" y="4500"/>
                    <a:pt x="2499" y="4500"/>
                  </a:cubicBezTo>
                  <a:cubicBezTo>
                    <a:pt x="2142" y="4050"/>
                    <a:pt x="1964" y="3600"/>
                    <a:pt x="1785" y="3150"/>
                  </a:cubicBezTo>
                  <a:cubicBezTo>
                    <a:pt x="1785" y="2700"/>
                    <a:pt x="1607" y="2250"/>
                    <a:pt x="1428" y="2250"/>
                  </a:cubicBezTo>
                  <a:cubicBezTo>
                    <a:pt x="1428" y="1800"/>
                    <a:pt x="1428" y="1800"/>
                    <a:pt x="1428" y="1800"/>
                  </a:cubicBezTo>
                  <a:cubicBezTo>
                    <a:pt x="1428" y="1350"/>
                    <a:pt x="1250" y="1350"/>
                    <a:pt x="1250" y="900"/>
                  </a:cubicBezTo>
                  <a:cubicBezTo>
                    <a:pt x="1071" y="450"/>
                    <a:pt x="1071" y="450"/>
                    <a:pt x="714" y="450"/>
                  </a:cubicBezTo>
                  <a:cubicBezTo>
                    <a:pt x="714" y="450"/>
                    <a:pt x="536" y="450"/>
                    <a:pt x="536" y="450"/>
                  </a:cubicBezTo>
                  <a:cubicBezTo>
                    <a:pt x="357" y="450"/>
                    <a:pt x="357" y="450"/>
                    <a:pt x="179" y="0"/>
                  </a:cubicBezTo>
                  <a:cubicBezTo>
                    <a:pt x="0" y="0"/>
                    <a:pt x="0" y="450"/>
                    <a:pt x="0" y="900"/>
                  </a:cubicBezTo>
                  <a:cubicBezTo>
                    <a:pt x="179" y="1350"/>
                    <a:pt x="357" y="1800"/>
                    <a:pt x="536" y="2250"/>
                  </a:cubicBezTo>
                  <a:cubicBezTo>
                    <a:pt x="536" y="2700"/>
                    <a:pt x="714" y="2700"/>
                    <a:pt x="893" y="2700"/>
                  </a:cubicBezTo>
                  <a:cubicBezTo>
                    <a:pt x="893" y="3150"/>
                    <a:pt x="1071" y="3600"/>
                    <a:pt x="1250" y="4050"/>
                  </a:cubicBezTo>
                  <a:cubicBezTo>
                    <a:pt x="1250" y="4050"/>
                    <a:pt x="1250" y="4500"/>
                    <a:pt x="1250" y="4500"/>
                  </a:cubicBezTo>
                  <a:cubicBezTo>
                    <a:pt x="1250" y="4950"/>
                    <a:pt x="1428" y="4950"/>
                    <a:pt x="1607" y="4950"/>
                  </a:cubicBezTo>
                  <a:cubicBezTo>
                    <a:pt x="1607" y="5400"/>
                    <a:pt x="1785" y="5850"/>
                    <a:pt x="1785" y="6300"/>
                  </a:cubicBezTo>
                  <a:cubicBezTo>
                    <a:pt x="1785" y="6750"/>
                    <a:pt x="1964" y="7200"/>
                    <a:pt x="1964" y="7200"/>
                  </a:cubicBezTo>
                  <a:cubicBezTo>
                    <a:pt x="2142" y="7650"/>
                    <a:pt x="2142" y="8100"/>
                    <a:pt x="2321" y="8550"/>
                  </a:cubicBezTo>
                  <a:cubicBezTo>
                    <a:pt x="2499" y="9000"/>
                    <a:pt x="2678" y="9450"/>
                    <a:pt x="2678" y="10350"/>
                  </a:cubicBezTo>
                  <a:cubicBezTo>
                    <a:pt x="2678" y="10350"/>
                    <a:pt x="2678" y="10350"/>
                    <a:pt x="2678" y="10800"/>
                  </a:cubicBezTo>
                  <a:cubicBezTo>
                    <a:pt x="3035" y="11700"/>
                    <a:pt x="3570" y="13050"/>
                    <a:pt x="3927" y="13950"/>
                  </a:cubicBezTo>
                  <a:cubicBezTo>
                    <a:pt x="3927" y="14400"/>
                    <a:pt x="4106" y="14850"/>
                    <a:pt x="4284" y="15300"/>
                  </a:cubicBezTo>
                  <a:cubicBezTo>
                    <a:pt x="4463" y="15750"/>
                    <a:pt x="4463" y="15300"/>
                    <a:pt x="4463" y="14850"/>
                  </a:cubicBezTo>
                  <a:cubicBezTo>
                    <a:pt x="4463" y="15300"/>
                    <a:pt x="4641" y="15300"/>
                    <a:pt x="4641" y="153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4" name="Shape">
              <a:extLst>
                <a:ext uri="{FF2B5EF4-FFF2-40B4-BE49-F238E27FC236}">
                  <a16:creationId xmlns:a16="http://schemas.microsoft.com/office/drawing/2014/main" id="{FBC4ECDA-8307-455B-991E-DFB655599915}"/>
                </a:ext>
              </a:extLst>
            </p:cNvPr>
            <p:cNvSpPr/>
            <p:nvPr/>
          </p:nvSpPr>
          <p:spPr>
            <a:xfrm>
              <a:off x="4229048" y="2281987"/>
              <a:ext cx="492086" cy="495052"/>
            </a:xfrm>
            <a:custGeom>
              <a:avLst/>
              <a:gdLst/>
              <a:ahLst/>
              <a:cxnLst>
                <a:cxn ang="0">
                  <a:pos x="wd2" y="hd2"/>
                </a:cxn>
                <a:cxn ang="5400000">
                  <a:pos x="wd2" y="hd2"/>
                </a:cxn>
                <a:cxn ang="10800000">
                  <a:pos x="wd2" y="hd2"/>
                </a:cxn>
                <a:cxn ang="16200000">
                  <a:pos x="wd2" y="hd2"/>
                </a:cxn>
              </a:cxnLst>
              <a:rect l="0" t="0" r="r" b="b"/>
              <a:pathLst>
                <a:path w="21219" h="21600" extrusionOk="0">
                  <a:moveTo>
                    <a:pt x="20806" y="6322"/>
                  </a:moveTo>
                  <a:cubicBezTo>
                    <a:pt x="21098" y="6059"/>
                    <a:pt x="21390" y="6059"/>
                    <a:pt x="21098" y="5795"/>
                  </a:cubicBezTo>
                  <a:cubicBezTo>
                    <a:pt x="20806" y="5795"/>
                    <a:pt x="20806" y="5795"/>
                    <a:pt x="20806" y="5795"/>
                  </a:cubicBezTo>
                  <a:cubicBezTo>
                    <a:pt x="20806" y="5795"/>
                    <a:pt x="20222" y="5532"/>
                    <a:pt x="20514" y="5795"/>
                  </a:cubicBezTo>
                  <a:cubicBezTo>
                    <a:pt x="20222" y="5532"/>
                    <a:pt x="20514" y="5532"/>
                    <a:pt x="20514" y="5268"/>
                  </a:cubicBezTo>
                  <a:cubicBezTo>
                    <a:pt x="20222" y="5005"/>
                    <a:pt x="20222" y="5268"/>
                    <a:pt x="20222" y="5268"/>
                  </a:cubicBezTo>
                  <a:cubicBezTo>
                    <a:pt x="19931" y="5268"/>
                    <a:pt x="19931" y="5005"/>
                    <a:pt x="20222" y="5005"/>
                  </a:cubicBezTo>
                  <a:cubicBezTo>
                    <a:pt x="19931" y="5005"/>
                    <a:pt x="19931" y="4741"/>
                    <a:pt x="19931" y="4741"/>
                  </a:cubicBezTo>
                  <a:cubicBezTo>
                    <a:pt x="19639" y="4741"/>
                    <a:pt x="19639" y="5005"/>
                    <a:pt x="19639" y="5005"/>
                  </a:cubicBezTo>
                  <a:cubicBezTo>
                    <a:pt x="19347" y="5268"/>
                    <a:pt x="19347" y="5005"/>
                    <a:pt x="19055" y="5005"/>
                  </a:cubicBezTo>
                  <a:cubicBezTo>
                    <a:pt x="19055" y="5005"/>
                    <a:pt x="19055" y="5005"/>
                    <a:pt x="19055" y="5005"/>
                  </a:cubicBezTo>
                  <a:cubicBezTo>
                    <a:pt x="18763" y="5005"/>
                    <a:pt x="18471" y="5268"/>
                    <a:pt x="18179" y="5532"/>
                  </a:cubicBezTo>
                  <a:cubicBezTo>
                    <a:pt x="18179" y="5532"/>
                    <a:pt x="18179" y="5532"/>
                    <a:pt x="17887" y="5532"/>
                  </a:cubicBezTo>
                  <a:cubicBezTo>
                    <a:pt x="17887" y="5532"/>
                    <a:pt x="17887" y="5532"/>
                    <a:pt x="17887" y="5795"/>
                  </a:cubicBezTo>
                  <a:cubicBezTo>
                    <a:pt x="17887" y="5795"/>
                    <a:pt x="17595" y="5795"/>
                    <a:pt x="17595" y="5795"/>
                  </a:cubicBezTo>
                  <a:cubicBezTo>
                    <a:pt x="17595" y="6059"/>
                    <a:pt x="17887" y="6059"/>
                    <a:pt x="17595" y="6059"/>
                  </a:cubicBezTo>
                  <a:cubicBezTo>
                    <a:pt x="17595" y="6059"/>
                    <a:pt x="17304" y="6059"/>
                    <a:pt x="17304" y="6059"/>
                  </a:cubicBezTo>
                  <a:cubicBezTo>
                    <a:pt x="17304" y="6059"/>
                    <a:pt x="17012" y="6059"/>
                    <a:pt x="17012" y="6322"/>
                  </a:cubicBezTo>
                  <a:cubicBezTo>
                    <a:pt x="17012" y="6322"/>
                    <a:pt x="17304" y="6322"/>
                    <a:pt x="17304" y="6322"/>
                  </a:cubicBezTo>
                  <a:cubicBezTo>
                    <a:pt x="17304" y="6585"/>
                    <a:pt x="17304" y="6585"/>
                    <a:pt x="17304" y="6849"/>
                  </a:cubicBezTo>
                  <a:cubicBezTo>
                    <a:pt x="17304" y="6849"/>
                    <a:pt x="17304" y="6849"/>
                    <a:pt x="17304" y="6849"/>
                  </a:cubicBezTo>
                  <a:cubicBezTo>
                    <a:pt x="17304" y="6849"/>
                    <a:pt x="17012" y="6849"/>
                    <a:pt x="17012" y="6849"/>
                  </a:cubicBezTo>
                  <a:cubicBezTo>
                    <a:pt x="17012" y="6849"/>
                    <a:pt x="17012" y="6849"/>
                    <a:pt x="16720" y="6849"/>
                  </a:cubicBezTo>
                  <a:cubicBezTo>
                    <a:pt x="16720" y="6849"/>
                    <a:pt x="16428" y="6849"/>
                    <a:pt x="16428" y="6849"/>
                  </a:cubicBezTo>
                  <a:cubicBezTo>
                    <a:pt x="16428" y="6849"/>
                    <a:pt x="16136" y="6849"/>
                    <a:pt x="16136" y="6849"/>
                  </a:cubicBezTo>
                  <a:cubicBezTo>
                    <a:pt x="16136" y="6849"/>
                    <a:pt x="16136" y="6849"/>
                    <a:pt x="15844" y="6849"/>
                  </a:cubicBezTo>
                  <a:cubicBezTo>
                    <a:pt x="15552" y="7112"/>
                    <a:pt x="15552" y="6849"/>
                    <a:pt x="15552" y="6849"/>
                  </a:cubicBezTo>
                  <a:cubicBezTo>
                    <a:pt x="15260" y="6849"/>
                    <a:pt x="15260" y="6849"/>
                    <a:pt x="14968" y="6849"/>
                  </a:cubicBezTo>
                  <a:cubicBezTo>
                    <a:pt x="14968" y="6585"/>
                    <a:pt x="14968" y="6585"/>
                    <a:pt x="14968" y="6585"/>
                  </a:cubicBezTo>
                  <a:cubicBezTo>
                    <a:pt x="14968" y="6585"/>
                    <a:pt x="14968" y="6322"/>
                    <a:pt x="14968" y="6322"/>
                  </a:cubicBezTo>
                  <a:cubicBezTo>
                    <a:pt x="14968" y="6322"/>
                    <a:pt x="14968" y="6322"/>
                    <a:pt x="14968" y="6059"/>
                  </a:cubicBezTo>
                  <a:cubicBezTo>
                    <a:pt x="14968" y="6059"/>
                    <a:pt x="14968" y="5795"/>
                    <a:pt x="14676" y="5795"/>
                  </a:cubicBezTo>
                  <a:cubicBezTo>
                    <a:pt x="14093" y="5795"/>
                    <a:pt x="14385" y="6322"/>
                    <a:pt x="14385" y="6585"/>
                  </a:cubicBezTo>
                  <a:cubicBezTo>
                    <a:pt x="14385" y="6849"/>
                    <a:pt x="14676" y="7112"/>
                    <a:pt x="14385" y="7112"/>
                  </a:cubicBezTo>
                  <a:cubicBezTo>
                    <a:pt x="14385" y="7112"/>
                    <a:pt x="14093" y="7112"/>
                    <a:pt x="14093" y="7112"/>
                  </a:cubicBezTo>
                  <a:cubicBezTo>
                    <a:pt x="13801" y="7112"/>
                    <a:pt x="13801" y="7112"/>
                    <a:pt x="13801" y="7112"/>
                  </a:cubicBezTo>
                  <a:cubicBezTo>
                    <a:pt x="13509" y="7112"/>
                    <a:pt x="13509" y="7112"/>
                    <a:pt x="13509" y="7112"/>
                  </a:cubicBezTo>
                  <a:cubicBezTo>
                    <a:pt x="13509" y="7112"/>
                    <a:pt x="13217" y="7112"/>
                    <a:pt x="13217" y="7112"/>
                  </a:cubicBezTo>
                  <a:cubicBezTo>
                    <a:pt x="13217" y="7112"/>
                    <a:pt x="12925" y="7112"/>
                    <a:pt x="12925" y="7112"/>
                  </a:cubicBezTo>
                  <a:cubicBezTo>
                    <a:pt x="12633" y="7112"/>
                    <a:pt x="12633" y="6849"/>
                    <a:pt x="12633" y="6849"/>
                  </a:cubicBezTo>
                  <a:cubicBezTo>
                    <a:pt x="12633" y="6849"/>
                    <a:pt x="12341" y="6849"/>
                    <a:pt x="12341" y="6849"/>
                  </a:cubicBezTo>
                  <a:cubicBezTo>
                    <a:pt x="12341" y="6849"/>
                    <a:pt x="12341" y="6849"/>
                    <a:pt x="12341" y="6849"/>
                  </a:cubicBezTo>
                  <a:cubicBezTo>
                    <a:pt x="12049" y="6849"/>
                    <a:pt x="12049" y="6585"/>
                    <a:pt x="11758" y="6585"/>
                  </a:cubicBezTo>
                  <a:cubicBezTo>
                    <a:pt x="11758" y="6585"/>
                    <a:pt x="11466" y="6322"/>
                    <a:pt x="11466" y="6322"/>
                  </a:cubicBezTo>
                  <a:cubicBezTo>
                    <a:pt x="11466" y="6322"/>
                    <a:pt x="11174" y="6585"/>
                    <a:pt x="11174" y="6585"/>
                  </a:cubicBezTo>
                  <a:cubicBezTo>
                    <a:pt x="11174" y="6585"/>
                    <a:pt x="11174" y="6322"/>
                    <a:pt x="10882" y="6322"/>
                  </a:cubicBezTo>
                  <a:cubicBezTo>
                    <a:pt x="10882" y="6322"/>
                    <a:pt x="10882" y="6585"/>
                    <a:pt x="10590" y="6322"/>
                  </a:cubicBezTo>
                  <a:cubicBezTo>
                    <a:pt x="10298" y="6322"/>
                    <a:pt x="10298" y="6322"/>
                    <a:pt x="10298" y="6322"/>
                  </a:cubicBezTo>
                  <a:cubicBezTo>
                    <a:pt x="10006" y="6059"/>
                    <a:pt x="9714" y="6059"/>
                    <a:pt x="9714" y="6059"/>
                  </a:cubicBezTo>
                  <a:cubicBezTo>
                    <a:pt x="9422" y="6059"/>
                    <a:pt x="8839" y="5532"/>
                    <a:pt x="8547" y="5532"/>
                  </a:cubicBezTo>
                  <a:cubicBezTo>
                    <a:pt x="8547" y="5532"/>
                    <a:pt x="8255" y="5532"/>
                    <a:pt x="8255" y="5268"/>
                  </a:cubicBezTo>
                  <a:cubicBezTo>
                    <a:pt x="8255" y="5268"/>
                    <a:pt x="8255" y="5005"/>
                    <a:pt x="8255" y="5005"/>
                  </a:cubicBezTo>
                  <a:cubicBezTo>
                    <a:pt x="8255" y="4741"/>
                    <a:pt x="8255" y="4215"/>
                    <a:pt x="8839" y="4215"/>
                  </a:cubicBezTo>
                  <a:cubicBezTo>
                    <a:pt x="8547" y="4215"/>
                    <a:pt x="8547" y="4215"/>
                    <a:pt x="8255" y="3951"/>
                  </a:cubicBezTo>
                  <a:cubicBezTo>
                    <a:pt x="7963" y="3951"/>
                    <a:pt x="8255" y="3951"/>
                    <a:pt x="7963" y="3688"/>
                  </a:cubicBezTo>
                  <a:cubicBezTo>
                    <a:pt x="7671" y="3688"/>
                    <a:pt x="7671" y="3688"/>
                    <a:pt x="7379" y="3424"/>
                  </a:cubicBezTo>
                  <a:cubicBezTo>
                    <a:pt x="7087" y="3424"/>
                    <a:pt x="7087" y="3424"/>
                    <a:pt x="7087" y="3424"/>
                  </a:cubicBezTo>
                  <a:cubicBezTo>
                    <a:pt x="7087" y="3424"/>
                    <a:pt x="6795" y="3424"/>
                    <a:pt x="6795" y="3424"/>
                  </a:cubicBezTo>
                  <a:cubicBezTo>
                    <a:pt x="6795" y="3424"/>
                    <a:pt x="6795" y="3161"/>
                    <a:pt x="6795" y="3161"/>
                  </a:cubicBezTo>
                  <a:cubicBezTo>
                    <a:pt x="6795" y="3161"/>
                    <a:pt x="6795" y="2898"/>
                    <a:pt x="6795" y="2898"/>
                  </a:cubicBezTo>
                  <a:cubicBezTo>
                    <a:pt x="6795" y="2898"/>
                    <a:pt x="6795" y="2898"/>
                    <a:pt x="6795" y="2898"/>
                  </a:cubicBezTo>
                  <a:cubicBezTo>
                    <a:pt x="6795" y="2898"/>
                    <a:pt x="6212" y="2634"/>
                    <a:pt x="6504" y="2371"/>
                  </a:cubicBezTo>
                  <a:cubicBezTo>
                    <a:pt x="6504" y="2371"/>
                    <a:pt x="6795" y="2634"/>
                    <a:pt x="7087" y="2371"/>
                  </a:cubicBezTo>
                  <a:cubicBezTo>
                    <a:pt x="6795" y="2371"/>
                    <a:pt x="6795" y="2107"/>
                    <a:pt x="6795" y="2107"/>
                  </a:cubicBezTo>
                  <a:cubicBezTo>
                    <a:pt x="6795" y="1844"/>
                    <a:pt x="6504" y="1844"/>
                    <a:pt x="6504" y="1580"/>
                  </a:cubicBezTo>
                  <a:cubicBezTo>
                    <a:pt x="6504" y="1580"/>
                    <a:pt x="6504" y="1317"/>
                    <a:pt x="6504" y="1317"/>
                  </a:cubicBezTo>
                  <a:cubicBezTo>
                    <a:pt x="6504" y="1317"/>
                    <a:pt x="6504" y="1054"/>
                    <a:pt x="6504" y="1054"/>
                  </a:cubicBezTo>
                  <a:cubicBezTo>
                    <a:pt x="6504" y="1054"/>
                    <a:pt x="6504" y="1054"/>
                    <a:pt x="6212" y="1054"/>
                  </a:cubicBezTo>
                  <a:cubicBezTo>
                    <a:pt x="6212" y="790"/>
                    <a:pt x="5920" y="790"/>
                    <a:pt x="5920" y="790"/>
                  </a:cubicBezTo>
                  <a:cubicBezTo>
                    <a:pt x="5628" y="527"/>
                    <a:pt x="5628" y="263"/>
                    <a:pt x="5628" y="263"/>
                  </a:cubicBezTo>
                  <a:cubicBezTo>
                    <a:pt x="5336" y="0"/>
                    <a:pt x="4752" y="0"/>
                    <a:pt x="4460" y="0"/>
                  </a:cubicBezTo>
                  <a:cubicBezTo>
                    <a:pt x="4752" y="263"/>
                    <a:pt x="5044" y="527"/>
                    <a:pt x="4752" y="790"/>
                  </a:cubicBezTo>
                  <a:cubicBezTo>
                    <a:pt x="4460" y="790"/>
                    <a:pt x="4460" y="790"/>
                    <a:pt x="4168" y="790"/>
                  </a:cubicBezTo>
                  <a:cubicBezTo>
                    <a:pt x="3876" y="790"/>
                    <a:pt x="4168" y="790"/>
                    <a:pt x="3876" y="790"/>
                  </a:cubicBezTo>
                  <a:cubicBezTo>
                    <a:pt x="3585" y="790"/>
                    <a:pt x="2709" y="527"/>
                    <a:pt x="2709" y="790"/>
                  </a:cubicBezTo>
                  <a:cubicBezTo>
                    <a:pt x="2709" y="1054"/>
                    <a:pt x="2709" y="1054"/>
                    <a:pt x="3001" y="1054"/>
                  </a:cubicBezTo>
                  <a:cubicBezTo>
                    <a:pt x="3001" y="1054"/>
                    <a:pt x="2709" y="1317"/>
                    <a:pt x="2709" y="1317"/>
                  </a:cubicBezTo>
                  <a:cubicBezTo>
                    <a:pt x="3001" y="1317"/>
                    <a:pt x="3001" y="1317"/>
                    <a:pt x="3001" y="1317"/>
                  </a:cubicBezTo>
                  <a:cubicBezTo>
                    <a:pt x="3001" y="1317"/>
                    <a:pt x="3001" y="1317"/>
                    <a:pt x="3001" y="1317"/>
                  </a:cubicBezTo>
                  <a:cubicBezTo>
                    <a:pt x="3001" y="1580"/>
                    <a:pt x="3001" y="1580"/>
                    <a:pt x="3001" y="1580"/>
                  </a:cubicBezTo>
                  <a:cubicBezTo>
                    <a:pt x="3001" y="1580"/>
                    <a:pt x="3001" y="1844"/>
                    <a:pt x="3001" y="1844"/>
                  </a:cubicBezTo>
                  <a:cubicBezTo>
                    <a:pt x="3001" y="1844"/>
                    <a:pt x="3293" y="2107"/>
                    <a:pt x="3293" y="2107"/>
                  </a:cubicBezTo>
                  <a:cubicBezTo>
                    <a:pt x="3293" y="2107"/>
                    <a:pt x="3585" y="2107"/>
                    <a:pt x="3585" y="2371"/>
                  </a:cubicBezTo>
                  <a:cubicBezTo>
                    <a:pt x="3585" y="2371"/>
                    <a:pt x="3585" y="2371"/>
                    <a:pt x="3585" y="2371"/>
                  </a:cubicBezTo>
                  <a:cubicBezTo>
                    <a:pt x="3876" y="2634"/>
                    <a:pt x="3876" y="2371"/>
                    <a:pt x="3876" y="2371"/>
                  </a:cubicBezTo>
                  <a:cubicBezTo>
                    <a:pt x="4168" y="2634"/>
                    <a:pt x="4168" y="2634"/>
                    <a:pt x="4168" y="2634"/>
                  </a:cubicBezTo>
                  <a:cubicBezTo>
                    <a:pt x="4168" y="2898"/>
                    <a:pt x="3876" y="2898"/>
                    <a:pt x="3585" y="2898"/>
                  </a:cubicBezTo>
                  <a:cubicBezTo>
                    <a:pt x="3585" y="3161"/>
                    <a:pt x="3876" y="3424"/>
                    <a:pt x="3876" y="3424"/>
                  </a:cubicBezTo>
                  <a:cubicBezTo>
                    <a:pt x="3876" y="3688"/>
                    <a:pt x="3876" y="3424"/>
                    <a:pt x="3876" y="3688"/>
                  </a:cubicBezTo>
                  <a:cubicBezTo>
                    <a:pt x="3585" y="3688"/>
                    <a:pt x="3585" y="3951"/>
                    <a:pt x="3293" y="3951"/>
                  </a:cubicBezTo>
                  <a:cubicBezTo>
                    <a:pt x="3293" y="4215"/>
                    <a:pt x="3585" y="4215"/>
                    <a:pt x="3585" y="4215"/>
                  </a:cubicBezTo>
                  <a:cubicBezTo>
                    <a:pt x="3585" y="4215"/>
                    <a:pt x="3293" y="4215"/>
                    <a:pt x="3293" y="4478"/>
                  </a:cubicBezTo>
                  <a:cubicBezTo>
                    <a:pt x="3293" y="4478"/>
                    <a:pt x="3293" y="4478"/>
                    <a:pt x="3001" y="4478"/>
                  </a:cubicBezTo>
                  <a:cubicBezTo>
                    <a:pt x="3001" y="4478"/>
                    <a:pt x="3001" y="4741"/>
                    <a:pt x="3001" y="4741"/>
                  </a:cubicBezTo>
                  <a:cubicBezTo>
                    <a:pt x="3001" y="5005"/>
                    <a:pt x="3001" y="5005"/>
                    <a:pt x="2709" y="5268"/>
                  </a:cubicBezTo>
                  <a:cubicBezTo>
                    <a:pt x="2417" y="5532"/>
                    <a:pt x="2417" y="5268"/>
                    <a:pt x="2417" y="5532"/>
                  </a:cubicBezTo>
                  <a:cubicBezTo>
                    <a:pt x="2417" y="5795"/>
                    <a:pt x="2417" y="6059"/>
                    <a:pt x="2125" y="6059"/>
                  </a:cubicBezTo>
                  <a:cubicBezTo>
                    <a:pt x="2125" y="6059"/>
                    <a:pt x="1541" y="6322"/>
                    <a:pt x="1541" y="6322"/>
                  </a:cubicBezTo>
                  <a:cubicBezTo>
                    <a:pt x="1541" y="6059"/>
                    <a:pt x="1541" y="6059"/>
                    <a:pt x="1249" y="6059"/>
                  </a:cubicBezTo>
                  <a:cubicBezTo>
                    <a:pt x="958" y="5795"/>
                    <a:pt x="958" y="6059"/>
                    <a:pt x="958" y="6322"/>
                  </a:cubicBezTo>
                  <a:cubicBezTo>
                    <a:pt x="666" y="6322"/>
                    <a:pt x="666" y="6585"/>
                    <a:pt x="666" y="6849"/>
                  </a:cubicBezTo>
                  <a:cubicBezTo>
                    <a:pt x="666" y="7112"/>
                    <a:pt x="666" y="6849"/>
                    <a:pt x="958" y="7112"/>
                  </a:cubicBezTo>
                  <a:cubicBezTo>
                    <a:pt x="1249" y="7112"/>
                    <a:pt x="958" y="7639"/>
                    <a:pt x="1541" y="7902"/>
                  </a:cubicBezTo>
                  <a:cubicBezTo>
                    <a:pt x="1541" y="7902"/>
                    <a:pt x="1541" y="7639"/>
                    <a:pt x="1541" y="7902"/>
                  </a:cubicBezTo>
                  <a:cubicBezTo>
                    <a:pt x="1541" y="7902"/>
                    <a:pt x="1541" y="7902"/>
                    <a:pt x="1541" y="7902"/>
                  </a:cubicBezTo>
                  <a:cubicBezTo>
                    <a:pt x="1833" y="8166"/>
                    <a:pt x="1833" y="8429"/>
                    <a:pt x="2125" y="8429"/>
                  </a:cubicBezTo>
                  <a:cubicBezTo>
                    <a:pt x="2125" y="8693"/>
                    <a:pt x="2125" y="8956"/>
                    <a:pt x="1833" y="8956"/>
                  </a:cubicBezTo>
                  <a:cubicBezTo>
                    <a:pt x="1541" y="8956"/>
                    <a:pt x="1833" y="8693"/>
                    <a:pt x="1833" y="8693"/>
                  </a:cubicBezTo>
                  <a:cubicBezTo>
                    <a:pt x="1541" y="8693"/>
                    <a:pt x="1541" y="8956"/>
                    <a:pt x="1249" y="8956"/>
                  </a:cubicBezTo>
                  <a:cubicBezTo>
                    <a:pt x="1249" y="8956"/>
                    <a:pt x="1249" y="8956"/>
                    <a:pt x="958" y="8956"/>
                  </a:cubicBezTo>
                  <a:cubicBezTo>
                    <a:pt x="958" y="8956"/>
                    <a:pt x="666" y="8956"/>
                    <a:pt x="374" y="8956"/>
                  </a:cubicBezTo>
                  <a:cubicBezTo>
                    <a:pt x="374" y="8956"/>
                    <a:pt x="374" y="8956"/>
                    <a:pt x="374" y="8956"/>
                  </a:cubicBezTo>
                  <a:cubicBezTo>
                    <a:pt x="374" y="8956"/>
                    <a:pt x="374" y="8956"/>
                    <a:pt x="374" y="9220"/>
                  </a:cubicBezTo>
                  <a:cubicBezTo>
                    <a:pt x="374" y="9220"/>
                    <a:pt x="-210" y="9220"/>
                    <a:pt x="82" y="9483"/>
                  </a:cubicBezTo>
                  <a:cubicBezTo>
                    <a:pt x="82" y="9483"/>
                    <a:pt x="374" y="9220"/>
                    <a:pt x="374" y="9220"/>
                  </a:cubicBezTo>
                  <a:cubicBezTo>
                    <a:pt x="82" y="9483"/>
                    <a:pt x="82" y="9483"/>
                    <a:pt x="374" y="9483"/>
                  </a:cubicBezTo>
                  <a:cubicBezTo>
                    <a:pt x="374" y="9746"/>
                    <a:pt x="666" y="9746"/>
                    <a:pt x="958" y="10010"/>
                  </a:cubicBezTo>
                  <a:cubicBezTo>
                    <a:pt x="1249" y="10010"/>
                    <a:pt x="1541" y="10010"/>
                    <a:pt x="1833" y="9746"/>
                  </a:cubicBezTo>
                  <a:cubicBezTo>
                    <a:pt x="1833" y="10010"/>
                    <a:pt x="1249" y="10273"/>
                    <a:pt x="958" y="10273"/>
                  </a:cubicBezTo>
                  <a:cubicBezTo>
                    <a:pt x="958" y="10273"/>
                    <a:pt x="958" y="10537"/>
                    <a:pt x="958" y="10537"/>
                  </a:cubicBezTo>
                  <a:cubicBezTo>
                    <a:pt x="958" y="10537"/>
                    <a:pt x="958" y="10273"/>
                    <a:pt x="666" y="10273"/>
                  </a:cubicBezTo>
                  <a:cubicBezTo>
                    <a:pt x="666" y="10273"/>
                    <a:pt x="666" y="10273"/>
                    <a:pt x="666" y="10537"/>
                  </a:cubicBezTo>
                  <a:cubicBezTo>
                    <a:pt x="666" y="10537"/>
                    <a:pt x="958" y="10800"/>
                    <a:pt x="1249" y="10800"/>
                  </a:cubicBezTo>
                  <a:cubicBezTo>
                    <a:pt x="1541" y="11063"/>
                    <a:pt x="1833" y="11590"/>
                    <a:pt x="2417" y="11590"/>
                  </a:cubicBezTo>
                  <a:cubicBezTo>
                    <a:pt x="2417" y="11590"/>
                    <a:pt x="3001" y="11327"/>
                    <a:pt x="3001" y="11327"/>
                  </a:cubicBezTo>
                  <a:cubicBezTo>
                    <a:pt x="3293" y="11327"/>
                    <a:pt x="3293" y="10800"/>
                    <a:pt x="3001" y="10800"/>
                  </a:cubicBezTo>
                  <a:cubicBezTo>
                    <a:pt x="3001" y="10800"/>
                    <a:pt x="3293" y="10537"/>
                    <a:pt x="3001" y="10537"/>
                  </a:cubicBezTo>
                  <a:cubicBezTo>
                    <a:pt x="3293" y="10537"/>
                    <a:pt x="3293" y="10537"/>
                    <a:pt x="3585" y="10537"/>
                  </a:cubicBezTo>
                  <a:cubicBezTo>
                    <a:pt x="3293" y="10537"/>
                    <a:pt x="3293" y="10537"/>
                    <a:pt x="3293" y="10800"/>
                  </a:cubicBezTo>
                  <a:cubicBezTo>
                    <a:pt x="3293" y="10800"/>
                    <a:pt x="3585" y="10800"/>
                    <a:pt x="3585" y="10800"/>
                  </a:cubicBezTo>
                  <a:cubicBezTo>
                    <a:pt x="3293" y="10800"/>
                    <a:pt x="3293" y="10800"/>
                    <a:pt x="3293" y="10800"/>
                  </a:cubicBezTo>
                  <a:cubicBezTo>
                    <a:pt x="3585" y="10800"/>
                    <a:pt x="3585" y="10800"/>
                    <a:pt x="3876" y="10800"/>
                  </a:cubicBezTo>
                  <a:cubicBezTo>
                    <a:pt x="3585" y="11063"/>
                    <a:pt x="3585" y="11063"/>
                    <a:pt x="3585" y="11063"/>
                  </a:cubicBezTo>
                  <a:cubicBezTo>
                    <a:pt x="3585" y="11063"/>
                    <a:pt x="3585" y="11063"/>
                    <a:pt x="3585" y="11063"/>
                  </a:cubicBezTo>
                  <a:cubicBezTo>
                    <a:pt x="3293" y="11327"/>
                    <a:pt x="3585" y="11327"/>
                    <a:pt x="3585" y="11327"/>
                  </a:cubicBezTo>
                  <a:cubicBezTo>
                    <a:pt x="3876" y="11590"/>
                    <a:pt x="3876" y="11854"/>
                    <a:pt x="3585" y="11854"/>
                  </a:cubicBezTo>
                  <a:cubicBezTo>
                    <a:pt x="3585" y="12117"/>
                    <a:pt x="3585" y="12644"/>
                    <a:pt x="3876" y="12907"/>
                  </a:cubicBezTo>
                  <a:cubicBezTo>
                    <a:pt x="3585" y="12644"/>
                    <a:pt x="3876" y="12907"/>
                    <a:pt x="3876" y="13171"/>
                  </a:cubicBezTo>
                  <a:cubicBezTo>
                    <a:pt x="3876" y="12907"/>
                    <a:pt x="3876" y="12907"/>
                    <a:pt x="3876" y="12907"/>
                  </a:cubicBezTo>
                  <a:cubicBezTo>
                    <a:pt x="3876" y="13171"/>
                    <a:pt x="3876" y="13171"/>
                    <a:pt x="3876" y="13434"/>
                  </a:cubicBezTo>
                  <a:cubicBezTo>
                    <a:pt x="3876" y="13698"/>
                    <a:pt x="4168" y="13961"/>
                    <a:pt x="4168" y="14224"/>
                  </a:cubicBezTo>
                  <a:cubicBezTo>
                    <a:pt x="4460" y="14488"/>
                    <a:pt x="4752" y="15541"/>
                    <a:pt x="4752" y="15541"/>
                  </a:cubicBezTo>
                  <a:cubicBezTo>
                    <a:pt x="4752" y="15805"/>
                    <a:pt x="4752" y="15805"/>
                    <a:pt x="5044" y="15805"/>
                  </a:cubicBezTo>
                  <a:cubicBezTo>
                    <a:pt x="5044" y="15805"/>
                    <a:pt x="4752" y="15805"/>
                    <a:pt x="4752" y="15805"/>
                  </a:cubicBezTo>
                  <a:cubicBezTo>
                    <a:pt x="5336" y="16595"/>
                    <a:pt x="5628" y="17649"/>
                    <a:pt x="6212" y="18439"/>
                  </a:cubicBezTo>
                  <a:cubicBezTo>
                    <a:pt x="6504" y="18966"/>
                    <a:pt x="7087" y="19756"/>
                    <a:pt x="7087" y="20546"/>
                  </a:cubicBezTo>
                  <a:cubicBezTo>
                    <a:pt x="7087" y="20546"/>
                    <a:pt x="7087" y="20283"/>
                    <a:pt x="7087" y="20020"/>
                  </a:cubicBezTo>
                  <a:cubicBezTo>
                    <a:pt x="7087" y="20283"/>
                    <a:pt x="7087" y="20810"/>
                    <a:pt x="7379" y="21073"/>
                  </a:cubicBezTo>
                  <a:cubicBezTo>
                    <a:pt x="7379" y="21073"/>
                    <a:pt x="7671" y="21600"/>
                    <a:pt x="7963" y="21600"/>
                  </a:cubicBezTo>
                  <a:cubicBezTo>
                    <a:pt x="8255" y="21600"/>
                    <a:pt x="8547" y="21337"/>
                    <a:pt x="8547" y="21337"/>
                  </a:cubicBezTo>
                  <a:cubicBezTo>
                    <a:pt x="8547" y="21337"/>
                    <a:pt x="8547" y="21073"/>
                    <a:pt x="8547" y="20810"/>
                  </a:cubicBezTo>
                  <a:cubicBezTo>
                    <a:pt x="8839" y="20546"/>
                    <a:pt x="9131" y="20546"/>
                    <a:pt x="9422" y="20810"/>
                  </a:cubicBezTo>
                  <a:cubicBezTo>
                    <a:pt x="9422" y="20546"/>
                    <a:pt x="9131" y="20546"/>
                    <a:pt x="9131" y="20546"/>
                  </a:cubicBezTo>
                  <a:cubicBezTo>
                    <a:pt x="9131" y="20283"/>
                    <a:pt x="9422" y="20020"/>
                    <a:pt x="9422" y="19756"/>
                  </a:cubicBezTo>
                  <a:cubicBezTo>
                    <a:pt x="9422" y="19756"/>
                    <a:pt x="9714" y="20020"/>
                    <a:pt x="9714" y="19756"/>
                  </a:cubicBezTo>
                  <a:cubicBezTo>
                    <a:pt x="9714" y="19493"/>
                    <a:pt x="9714" y="19229"/>
                    <a:pt x="9714" y="18966"/>
                  </a:cubicBezTo>
                  <a:cubicBezTo>
                    <a:pt x="9714" y="18966"/>
                    <a:pt x="9714" y="18966"/>
                    <a:pt x="9714" y="18966"/>
                  </a:cubicBezTo>
                  <a:cubicBezTo>
                    <a:pt x="9714" y="18966"/>
                    <a:pt x="9714" y="18702"/>
                    <a:pt x="9714" y="18702"/>
                  </a:cubicBezTo>
                  <a:cubicBezTo>
                    <a:pt x="9714" y="18439"/>
                    <a:pt x="9714" y="18176"/>
                    <a:pt x="9714" y="17912"/>
                  </a:cubicBezTo>
                  <a:cubicBezTo>
                    <a:pt x="9714" y="17912"/>
                    <a:pt x="10006" y="17649"/>
                    <a:pt x="10006" y="17385"/>
                  </a:cubicBezTo>
                  <a:cubicBezTo>
                    <a:pt x="10006" y="17385"/>
                    <a:pt x="9714" y="17385"/>
                    <a:pt x="9714" y="17122"/>
                  </a:cubicBezTo>
                  <a:cubicBezTo>
                    <a:pt x="9714" y="17122"/>
                    <a:pt x="10006" y="17385"/>
                    <a:pt x="10006" y="17385"/>
                  </a:cubicBezTo>
                  <a:cubicBezTo>
                    <a:pt x="9714" y="16859"/>
                    <a:pt x="9422" y="15805"/>
                    <a:pt x="9714" y="15541"/>
                  </a:cubicBezTo>
                  <a:cubicBezTo>
                    <a:pt x="10006" y="15278"/>
                    <a:pt x="10006" y="15805"/>
                    <a:pt x="10298" y="15541"/>
                  </a:cubicBezTo>
                  <a:cubicBezTo>
                    <a:pt x="10298" y="15278"/>
                    <a:pt x="10298" y="15278"/>
                    <a:pt x="10590" y="15015"/>
                  </a:cubicBezTo>
                  <a:cubicBezTo>
                    <a:pt x="10590" y="15015"/>
                    <a:pt x="10882" y="15015"/>
                    <a:pt x="10882" y="15015"/>
                  </a:cubicBezTo>
                  <a:cubicBezTo>
                    <a:pt x="11174" y="14751"/>
                    <a:pt x="11174" y="14751"/>
                    <a:pt x="11174" y="14488"/>
                  </a:cubicBezTo>
                  <a:cubicBezTo>
                    <a:pt x="11466" y="14224"/>
                    <a:pt x="11758" y="13961"/>
                    <a:pt x="12049" y="13698"/>
                  </a:cubicBezTo>
                  <a:cubicBezTo>
                    <a:pt x="12341" y="13434"/>
                    <a:pt x="12633" y="13171"/>
                    <a:pt x="12925" y="12907"/>
                  </a:cubicBezTo>
                  <a:cubicBezTo>
                    <a:pt x="13217" y="12644"/>
                    <a:pt x="13509" y="12380"/>
                    <a:pt x="13217" y="12644"/>
                  </a:cubicBezTo>
                  <a:cubicBezTo>
                    <a:pt x="13217" y="12380"/>
                    <a:pt x="13509" y="12380"/>
                    <a:pt x="13217" y="12380"/>
                  </a:cubicBezTo>
                  <a:cubicBezTo>
                    <a:pt x="13509" y="12380"/>
                    <a:pt x="14093" y="12380"/>
                    <a:pt x="13801" y="12117"/>
                  </a:cubicBezTo>
                  <a:cubicBezTo>
                    <a:pt x="13801" y="12117"/>
                    <a:pt x="13801" y="12117"/>
                    <a:pt x="14093" y="12117"/>
                  </a:cubicBezTo>
                  <a:cubicBezTo>
                    <a:pt x="14093" y="12117"/>
                    <a:pt x="14093" y="12117"/>
                    <a:pt x="14385" y="11854"/>
                  </a:cubicBezTo>
                  <a:cubicBezTo>
                    <a:pt x="14385" y="11590"/>
                    <a:pt x="14385" y="11854"/>
                    <a:pt x="14385" y="11590"/>
                  </a:cubicBezTo>
                  <a:cubicBezTo>
                    <a:pt x="14385" y="11327"/>
                    <a:pt x="14093" y="11327"/>
                    <a:pt x="14385" y="11327"/>
                  </a:cubicBezTo>
                  <a:cubicBezTo>
                    <a:pt x="14385" y="11063"/>
                    <a:pt x="14676" y="11063"/>
                    <a:pt x="14676" y="10800"/>
                  </a:cubicBezTo>
                  <a:cubicBezTo>
                    <a:pt x="14968" y="10800"/>
                    <a:pt x="14968" y="10800"/>
                    <a:pt x="14968" y="10537"/>
                  </a:cubicBezTo>
                  <a:cubicBezTo>
                    <a:pt x="14968" y="10537"/>
                    <a:pt x="14968" y="10537"/>
                    <a:pt x="14968" y="10273"/>
                  </a:cubicBezTo>
                  <a:cubicBezTo>
                    <a:pt x="14968" y="10537"/>
                    <a:pt x="14968" y="10537"/>
                    <a:pt x="14968" y="10800"/>
                  </a:cubicBezTo>
                  <a:cubicBezTo>
                    <a:pt x="15260" y="10800"/>
                    <a:pt x="14968" y="11063"/>
                    <a:pt x="15260" y="11063"/>
                  </a:cubicBezTo>
                  <a:cubicBezTo>
                    <a:pt x="15260" y="11063"/>
                    <a:pt x="15260" y="10800"/>
                    <a:pt x="15260" y="10800"/>
                  </a:cubicBezTo>
                  <a:cubicBezTo>
                    <a:pt x="15552" y="11327"/>
                    <a:pt x="15552" y="10537"/>
                    <a:pt x="15552" y="10537"/>
                  </a:cubicBezTo>
                  <a:cubicBezTo>
                    <a:pt x="15552" y="10800"/>
                    <a:pt x="15552" y="10800"/>
                    <a:pt x="15552" y="11063"/>
                  </a:cubicBezTo>
                  <a:cubicBezTo>
                    <a:pt x="15552" y="11063"/>
                    <a:pt x="15552" y="11063"/>
                    <a:pt x="15552" y="10800"/>
                  </a:cubicBezTo>
                  <a:cubicBezTo>
                    <a:pt x="15844" y="11063"/>
                    <a:pt x="15844" y="10800"/>
                    <a:pt x="15844" y="11063"/>
                  </a:cubicBezTo>
                  <a:cubicBezTo>
                    <a:pt x="15844" y="10800"/>
                    <a:pt x="15844" y="10800"/>
                    <a:pt x="15844" y="10800"/>
                  </a:cubicBezTo>
                  <a:cubicBezTo>
                    <a:pt x="15844" y="10800"/>
                    <a:pt x="15844" y="10800"/>
                    <a:pt x="15844" y="10800"/>
                  </a:cubicBezTo>
                  <a:cubicBezTo>
                    <a:pt x="15552" y="10537"/>
                    <a:pt x="15552" y="10010"/>
                    <a:pt x="15552" y="9746"/>
                  </a:cubicBezTo>
                  <a:cubicBezTo>
                    <a:pt x="15552" y="9746"/>
                    <a:pt x="15260" y="9483"/>
                    <a:pt x="15260" y="9220"/>
                  </a:cubicBezTo>
                  <a:cubicBezTo>
                    <a:pt x="15260" y="9220"/>
                    <a:pt x="15260" y="8956"/>
                    <a:pt x="15260" y="8956"/>
                  </a:cubicBezTo>
                  <a:cubicBezTo>
                    <a:pt x="15260" y="8693"/>
                    <a:pt x="14968" y="8693"/>
                    <a:pt x="14968" y="8693"/>
                  </a:cubicBezTo>
                  <a:cubicBezTo>
                    <a:pt x="14676" y="8693"/>
                    <a:pt x="14676" y="8693"/>
                    <a:pt x="14676" y="8429"/>
                  </a:cubicBezTo>
                  <a:cubicBezTo>
                    <a:pt x="14676" y="8429"/>
                    <a:pt x="14968" y="8429"/>
                    <a:pt x="14968" y="8429"/>
                  </a:cubicBezTo>
                  <a:cubicBezTo>
                    <a:pt x="14676" y="8429"/>
                    <a:pt x="14968" y="8166"/>
                    <a:pt x="14968" y="8429"/>
                  </a:cubicBezTo>
                  <a:cubicBezTo>
                    <a:pt x="14968" y="8166"/>
                    <a:pt x="14968" y="8166"/>
                    <a:pt x="14968" y="8166"/>
                  </a:cubicBezTo>
                  <a:cubicBezTo>
                    <a:pt x="14968" y="8166"/>
                    <a:pt x="15260" y="8166"/>
                    <a:pt x="15260" y="8166"/>
                  </a:cubicBezTo>
                  <a:cubicBezTo>
                    <a:pt x="15260" y="8166"/>
                    <a:pt x="15260" y="7902"/>
                    <a:pt x="15260" y="7902"/>
                  </a:cubicBezTo>
                  <a:cubicBezTo>
                    <a:pt x="14968" y="7902"/>
                    <a:pt x="14676" y="7902"/>
                    <a:pt x="14676" y="7639"/>
                  </a:cubicBezTo>
                  <a:cubicBezTo>
                    <a:pt x="14676" y="7639"/>
                    <a:pt x="14968" y="7112"/>
                    <a:pt x="14676" y="7112"/>
                  </a:cubicBezTo>
                  <a:cubicBezTo>
                    <a:pt x="14968" y="7112"/>
                    <a:pt x="14968" y="7376"/>
                    <a:pt x="15260" y="7376"/>
                  </a:cubicBezTo>
                  <a:cubicBezTo>
                    <a:pt x="14968" y="7112"/>
                    <a:pt x="15552" y="7639"/>
                    <a:pt x="15552" y="7639"/>
                  </a:cubicBezTo>
                  <a:cubicBezTo>
                    <a:pt x="15844" y="7639"/>
                    <a:pt x="15552" y="7112"/>
                    <a:pt x="15844" y="7639"/>
                  </a:cubicBezTo>
                  <a:cubicBezTo>
                    <a:pt x="15844" y="7639"/>
                    <a:pt x="15844" y="7902"/>
                    <a:pt x="15844" y="8166"/>
                  </a:cubicBezTo>
                  <a:cubicBezTo>
                    <a:pt x="16136" y="8166"/>
                    <a:pt x="16136" y="8166"/>
                    <a:pt x="16136" y="8166"/>
                  </a:cubicBezTo>
                  <a:cubicBezTo>
                    <a:pt x="16720" y="8166"/>
                    <a:pt x="17012" y="8166"/>
                    <a:pt x="17595" y="8166"/>
                  </a:cubicBezTo>
                  <a:cubicBezTo>
                    <a:pt x="17887" y="8166"/>
                    <a:pt x="17887" y="8429"/>
                    <a:pt x="17887" y="8429"/>
                  </a:cubicBezTo>
                  <a:cubicBezTo>
                    <a:pt x="17887" y="8429"/>
                    <a:pt x="17887" y="8429"/>
                    <a:pt x="17887" y="8429"/>
                  </a:cubicBezTo>
                  <a:cubicBezTo>
                    <a:pt x="17887" y="8429"/>
                    <a:pt x="17887" y="8429"/>
                    <a:pt x="17887" y="8693"/>
                  </a:cubicBezTo>
                  <a:cubicBezTo>
                    <a:pt x="17595" y="8693"/>
                    <a:pt x="17887" y="8693"/>
                    <a:pt x="17595" y="8956"/>
                  </a:cubicBezTo>
                  <a:cubicBezTo>
                    <a:pt x="17595" y="8956"/>
                    <a:pt x="17304" y="8956"/>
                    <a:pt x="17304" y="9220"/>
                  </a:cubicBezTo>
                  <a:cubicBezTo>
                    <a:pt x="17012" y="9220"/>
                    <a:pt x="17304" y="9746"/>
                    <a:pt x="17304" y="9746"/>
                  </a:cubicBezTo>
                  <a:cubicBezTo>
                    <a:pt x="17304" y="9746"/>
                    <a:pt x="17304" y="9746"/>
                    <a:pt x="17304" y="9746"/>
                  </a:cubicBezTo>
                  <a:cubicBezTo>
                    <a:pt x="17595" y="9746"/>
                    <a:pt x="17595" y="10010"/>
                    <a:pt x="17595" y="9746"/>
                  </a:cubicBezTo>
                  <a:cubicBezTo>
                    <a:pt x="17595" y="9746"/>
                    <a:pt x="17595" y="9746"/>
                    <a:pt x="17595" y="9483"/>
                  </a:cubicBezTo>
                  <a:cubicBezTo>
                    <a:pt x="17595" y="9483"/>
                    <a:pt x="17887" y="9483"/>
                    <a:pt x="17887" y="9483"/>
                  </a:cubicBezTo>
                  <a:cubicBezTo>
                    <a:pt x="17887" y="9220"/>
                    <a:pt x="17887" y="9483"/>
                    <a:pt x="18179" y="9483"/>
                  </a:cubicBezTo>
                  <a:cubicBezTo>
                    <a:pt x="18179" y="10010"/>
                    <a:pt x="18179" y="10273"/>
                    <a:pt x="18471" y="10800"/>
                  </a:cubicBezTo>
                  <a:cubicBezTo>
                    <a:pt x="18471" y="10537"/>
                    <a:pt x="18471" y="10537"/>
                    <a:pt x="18471" y="10537"/>
                  </a:cubicBezTo>
                  <a:cubicBezTo>
                    <a:pt x="18763" y="10800"/>
                    <a:pt x="18763" y="10800"/>
                    <a:pt x="18763" y="10537"/>
                  </a:cubicBezTo>
                  <a:cubicBezTo>
                    <a:pt x="18763" y="10273"/>
                    <a:pt x="18763" y="10273"/>
                    <a:pt x="18763" y="10010"/>
                  </a:cubicBezTo>
                  <a:cubicBezTo>
                    <a:pt x="18763" y="9746"/>
                    <a:pt x="18763" y="10010"/>
                    <a:pt x="18763" y="9746"/>
                  </a:cubicBezTo>
                  <a:cubicBezTo>
                    <a:pt x="19055" y="9483"/>
                    <a:pt x="18763" y="9220"/>
                    <a:pt x="18763" y="8956"/>
                  </a:cubicBezTo>
                  <a:cubicBezTo>
                    <a:pt x="18763" y="9220"/>
                    <a:pt x="19347" y="9220"/>
                    <a:pt x="19347" y="9220"/>
                  </a:cubicBezTo>
                  <a:cubicBezTo>
                    <a:pt x="19347" y="9220"/>
                    <a:pt x="19639" y="8693"/>
                    <a:pt x="19639" y="8693"/>
                  </a:cubicBezTo>
                  <a:cubicBezTo>
                    <a:pt x="19639" y="8429"/>
                    <a:pt x="19639" y="8429"/>
                    <a:pt x="19639" y="8166"/>
                  </a:cubicBezTo>
                  <a:cubicBezTo>
                    <a:pt x="19639" y="8166"/>
                    <a:pt x="19639" y="8166"/>
                    <a:pt x="19639" y="8166"/>
                  </a:cubicBezTo>
                  <a:cubicBezTo>
                    <a:pt x="19639" y="7902"/>
                    <a:pt x="19639" y="7902"/>
                    <a:pt x="19639" y="7902"/>
                  </a:cubicBezTo>
                  <a:cubicBezTo>
                    <a:pt x="19931" y="7639"/>
                    <a:pt x="19931" y="7639"/>
                    <a:pt x="19639" y="7376"/>
                  </a:cubicBezTo>
                  <a:cubicBezTo>
                    <a:pt x="19639" y="7112"/>
                    <a:pt x="19931" y="7112"/>
                    <a:pt x="19931" y="6849"/>
                  </a:cubicBezTo>
                  <a:cubicBezTo>
                    <a:pt x="20222" y="6585"/>
                    <a:pt x="20222" y="6585"/>
                    <a:pt x="20514" y="6585"/>
                  </a:cubicBezTo>
                  <a:cubicBezTo>
                    <a:pt x="20806" y="6585"/>
                    <a:pt x="20806" y="6585"/>
                    <a:pt x="21098" y="6585"/>
                  </a:cubicBezTo>
                  <a:cubicBezTo>
                    <a:pt x="21098" y="6585"/>
                    <a:pt x="20806" y="6322"/>
                    <a:pt x="20806" y="63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5" name="Shape">
              <a:extLst>
                <a:ext uri="{FF2B5EF4-FFF2-40B4-BE49-F238E27FC236}">
                  <a16:creationId xmlns:a16="http://schemas.microsoft.com/office/drawing/2014/main" id="{1FA6E94E-D81B-4BE0-87F4-661B7C065F5C}"/>
                </a:ext>
              </a:extLst>
            </p:cNvPr>
            <p:cNvSpPr/>
            <p:nvPr/>
          </p:nvSpPr>
          <p:spPr>
            <a:xfrm>
              <a:off x="2767737" y="1753835"/>
              <a:ext cx="149765" cy="48659"/>
            </a:xfrm>
            <a:custGeom>
              <a:avLst/>
              <a:gdLst/>
              <a:ahLst/>
              <a:cxnLst>
                <a:cxn ang="0">
                  <a:pos x="wd2" y="hd2"/>
                </a:cxn>
                <a:cxn ang="5400000">
                  <a:pos x="wd2" y="hd2"/>
                </a:cxn>
                <a:cxn ang="10800000">
                  <a:pos x="wd2" y="hd2"/>
                </a:cxn>
                <a:cxn ang="16200000">
                  <a:pos x="wd2" y="hd2"/>
                </a:cxn>
              </a:cxnLst>
              <a:rect l="0" t="0" r="r" b="b"/>
              <a:pathLst>
                <a:path w="20853" h="21600" extrusionOk="0">
                  <a:moveTo>
                    <a:pt x="20661" y="8100"/>
                  </a:moveTo>
                  <a:cubicBezTo>
                    <a:pt x="20661" y="8100"/>
                    <a:pt x="19722" y="8100"/>
                    <a:pt x="18783" y="8100"/>
                  </a:cubicBezTo>
                  <a:cubicBezTo>
                    <a:pt x="19722" y="5400"/>
                    <a:pt x="18783" y="5400"/>
                    <a:pt x="18783" y="5400"/>
                  </a:cubicBezTo>
                  <a:cubicBezTo>
                    <a:pt x="19722" y="5400"/>
                    <a:pt x="18783" y="5400"/>
                    <a:pt x="17843" y="2700"/>
                  </a:cubicBezTo>
                  <a:cubicBezTo>
                    <a:pt x="18783" y="2700"/>
                    <a:pt x="18783" y="2700"/>
                    <a:pt x="19722" y="2700"/>
                  </a:cubicBezTo>
                  <a:cubicBezTo>
                    <a:pt x="18783" y="2700"/>
                    <a:pt x="17843" y="2700"/>
                    <a:pt x="17843" y="2700"/>
                  </a:cubicBezTo>
                  <a:cubicBezTo>
                    <a:pt x="16904" y="2700"/>
                    <a:pt x="16904" y="2700"/>
                    <a:pt x="16904" y="0"/>
                  </a:cubicBezTo>
                  <a:cubicBezTo>
                    <a:pt x="15965" y="0"/>
                    <a:pt x="15965" y="2700"/>
                    <a:pt x="15026" y="2700"/>
                  </a:cubicBezTo>
                  <a:cubicBezTo>
                    <a:pt x="15026" y="2700"/>
                    <a:pt x="15026" y="2700"/>
                    <a:pt x="14087" y="2700"/>
                  </a:cubicBezTo>
                  <a:cubicBezTo>
                    <a:pt x="14087" y="2700"/>
                    <a:pt x="14087" y="5400"/>
                    <a:pt x="13148" y="5400"/>
                  </a:cubicBezTo>
                  <a:cubicBezTo>
                    <a:pt x="13148" y="5400"/>
                    <a:pt x="12209" y="2700"/>
                    <a:pt x="12209" y="2700"/>
                  </a:cubicBezTo>
                  <a:cubicBezTo>
                    <a:pt x="12209" y="5400"/>
                    <a:pt x="13148" y="5400"/>
                    <a:pt x="12209" y="5400"/>
                  </a:cubicBezTo>
                  <a:cubicBezTo>
                    <a:pt x="12209" y="5400"/>
                    <a:pt x="11270" y="2700"/>
                    <a:pt x="10330" y="2700"/>
                  </a:cubicBezTo>
                  <a:cubicBezTo>
                    <a:pt x="10330" y="5400"/>
                    <a:pt x="10330" y="5400"/>
                    <a:pt x="10330" y="5400"/>
                  </a:cubicBezTo>
                  <a:cubicBezTo>
                    <a:pt x="9391" y="5400"/>
                    <a:pt x="9391" y="5400"/>
                    <a:pt x="9391" y="5400"/>
                  </a:cubicBezTo>
                  <a:cubicBezTo>
                    <a:pt x="8452" y="2700"/>
                    <a:pt x="8452" y="5400"/>
                    <a:pt x="7513" y="8100"/>
                  </a:cubicBezTo>
                  <a:cubicBezTo>
                    <a:pt x="7513" y="8100"/>
                    <a:pt x="7513" y="8100"/>
                    <a:pt x="6574" y="8100"/>
                  </a:cubicBezTo>
                  <a:cubicBezTo>
                    <a:pt x="6574" y="8100"/>
                    <a:pt x="6574" y="8100"/>
                    <a:pt x="6574" y="10800"/>
                  </a:cubicBezTo>
                  <a:cubicBezTo>
                    <a:pt x="6574" y="8100"/>
                    <a:pt x="6574" y="8100"/>
                    <a:pt x="5635" y="8100"/>
                  </a:cubicBezTo>
                  <a:cubicBezTo>
                    <a:pt x="6574" y="8100"/>
                    <a:pt x="6574" y="8100"/>
                    <a:pt x="6574" y="8100"/>
                  </a:cubicBezTo>
                  <a:cubicBezTo>
                    <a:pt x="5635" y="8100"/>
                    <a:pt x="5635" y="8100"/>
                    <a:pt x="5635" y="5400"/>
                  </a:cubicBezTo>
                  <a:cubicBezTo>
                    <a:pt x="6574" y="8100"/>
                    <a:pt x="6574" y="5400"/>
                    <a:pt x="6574" y="5400"/>
                  </a:cubicBezTo>
                  <a:cubicBezTo>
                    <a:pt x="6574" y="5400"/>
                    <a:pt x="6574" y="5400"/>
                    <a:pt x="6574" y="5400"/>
                  </a:cubicBezTo>
                  <a:cubicBezTo>
                    <a:pt x="5635" y="2700"/>
                    <a:pt x="4696" y="0"/>
                    <a:pt x="3757" y="2700"/>
                  </a:cubicBezTo>
                  <a:cubicBezTo>
                    <a:pt x="3757" y="2700"/>
                    <a:pt x="4696" y="2700"/>
                    <a:pt x="4696" y="2700"/>
                  </a:cubicBezTo>
                  <a:cubicBezTo>
                    <a:pt x="4696" y="2700"/>
                    <a:pt x="3757" y="2700"/>
                    <a:pt x="3757" y="2700"/>
                  </a:cubicBezTo>
                  <a:cubicBezTo>
                    <a:pt x="4696" y="2700"/>
                    <a:pt x="4696" y="5400"/>
                    <a:pt x="3757" y="5400"/>
                  </a:cubicBezTo>
                  <a:cubicBezTo>
                    <a:pt x="4696" y="5400"/>
                    <a:pt x="3757" y="5400"/>
                    <a:pt x="3757" y="5400"/>
                  </a:cubicBezTo>
                  <a:cubicBezTo>
                    <a:pt x="3757" y="2700"/>
                    <a:pt x="2817" y="2700"/>
                    <a:pt x="2817" y="2700"/>
                  </a:cubicBezTo>
                  <a:cubicBezTo>
                    <a:pt x="2817" y="2700"/>
                    <a:pt x="2817" y="5400"/>
                    <a:pt x="2817" y="5400"/>
                  </a:cubicBezTo>
                  <a:cubicBezTo>
                    <a:pt x="1878" y="2700"/>
                    <a:pt x="1878" y="5400"/>
                    <a:pt x="2817" y="5400"/>
                  </a:cubicBezTo>
                  <a:cubicBezTo>
                    <a:pt x="1878" y="5400"/>
                    <a:pt x="1878" y="5400"/>
                    <a:pt x="1878" y="5400"/>
                  </a:cubicBezTo>
                  <a:cubicBezTo>
                    <a:pt x="1878" y="5400"/>
                    <a:pt x="2817" y="5400"/>
                    <a:pt x="2817" y="5400"/>
                  </a:cubicBezTo>
                  <a:cubicBezTo>
                    <a:pt x="1878" y="8100"/>
                    <a:pt x="1878" y="5400"/>
                    <a:pt x="939" y="5400"/>
                  </a:cubicBezTo>
                  <a:cubicBezTo>
                    <a:pt x="939" y="8100"/>
                    <a:pt x="939" y="8100"/>
                    <a:pt x="1878" y="8100"/>
                  </a:cubicBezTo>
                  <a:cubicBezTo>
                    <a:pt x="939" y="8100"/>
                    <a:pt x="939" y="8100"/>
                    <a:pt x="0" y="8100"/>
                  </a:cubicBezTo>
                  <a:cubicBezTo>
                    <a:pt x="1878" y="10800"/>
                    <a:pt x="3757" y="5400"/>
                    <a:pt x="5635" y="8100"/>
                  </a:cubicBezTo>
                  <a:cubicBezTo>
                    <a:pt x="4696" y="8100"/>
                    <a:pt x="4696" y="10800"/>
                    <a:pt x="3757" y="10800"/>
                  </a:cubicBezTo>
                  <a:cubicBezTo>
                    <a:pt x="4696" y="10800"/>
                    <a:pt x="4696" y="10800"/>
                    <a:pt x="5635" y="10800"/>
                  </a:cubicBezTo>
                  <a:cubicBezTo>
                    <a:pt x="4696" y="13500"/>
                    <a:pt x="2817" y="10800"/>
                    <a:pt x="1878" y="10800"/>
                  </a:cubicBezTo>
                  <a:cubicBezTo>
                    <a:pt x="939" y="13500"/>
                    <a:pt x="939" y="13500"/>
                    <a:pt x="1878" y="13500"/>
                  </a:cubicBezTo>
                  <a:cubicBezTo>
                    <a:pt x="2817" y="13500"/>
                    <a:pt x="3757" y="13500"/>
                    <a:pt x="3757" y="13500"/>
                  </a:cubicBezTo>
                  <a:cubicBezTo>
                    <a:pt x="3757" y="16200"/>
                    <a:pt x="4696" y="13500"/>
                    <a:pt x="5635" y="13500"/>
                  </a:cubicBezTo>
                  <a:cubicBezTo>
                    <a:pt x="4696" y="13500"/>
                    <a:pt x="3757" y="16200"/>
                    <a:pt x="4696" y="16200"/>
                  </a:cubicBezTo>
                  <a:cubicBezTo>
                    <a:pt x="4696" y="16200"/>
                    <a:pt x="4696" y="16200"/>
                    <a:pt x="3757" y="16200"/>
                  </a:cubicBezTo>
                  <a:cubicBezTo>
                    <a:pt x="4696" y="16200"/>
                    <a:pt x="4696" y="16200"/>
                    <a:pt x="5635" y="16200"/>
                  </a:cubicBezTo>
                  <a:cubicBezTo>
                    <a:pt x="4696" y="16200"/>
                    <a:pt x="4696" y="18900"/>
                    <a:pt x="3757" y="18900"/>
                  </a:cubicBezTo>
                  <a:cubicBezTo>
                    <a:pt x="3757" y="18900"/>
                    <a:pt x="2817" y="18900"/>
                    <a:pt x="2817" y="18900"/>
                  </a:cubicBezTo>
                  <a:cubicBezTo>
                    <a:pt x="1878" y="21600"/>
                    <a:pt x="5635" y="18900"/>
                    <a:pt x="5635" y="18900"/>
                  </a:cubicBezTo>
                  <a:cubicBezTo>
                    <a:pt x="5635" y="18900"/>
                    <a:pt x="5635" y="18900"/>
                    <a:pt x="5635" y="18900"/>
                  </a:cubicBezTo>
                  <a:cubicBezTo>
                    <a:pt x="5635" y="21600"/>
                    <a:pt x="6574" y="21600"/>
                    <a:pt x="6574" y="18900"/>
                  </a:cubicBezTo>
                  <a:cubicBezTo>
                    <a:pt x="6574" y="21600"/>
                    <a:pt x="6574" y="21600"/>
                    <a:pt x="6574" y="21600"/>
                  </a:cubicBezTo>
                  <a:cubicBezTo>
                    <a:pt x="6574" y="21600"/>
                    <a:pt x="7513" y="21600"/>
                    <a:pt x="7513" y="21600"/>
                  </a:cubicBezTo>
                  <a:cubicBezTo>
                    <a:pt x="8452" y="21600"/>
                    <a:pt x="9391" y="21600"/>
                    <a:pt x="11270" y="21600"/>
                  </a:cubicBezTo>
                  <a:cubicBezTo>
                    <a:pt x="11270" y="21600"/>
                    <a:pt x="11270" y="21600"/>
                    <a:pt x="12209" y="21600"/>
                  </a:cubicBezTo>
                  <a:cubicBezTo>
                    <a:pt x="13148" y="18900"/>
                    <a:pt x="15026" y="18900"/>
                    <a:pt x="16904" y="16200"/>
                  </a:cubicBezTo>
                  <a:cubicBezTo>
                    <a:pt x="16904" y="16200"/>
                    <a:pt x="17843" y="16200"/>
                    <a:pt x="18783" y="16200"/>
                  </a:cubicBezTo>
                  <a:cubicBezTo>
                    <a:pt x="18783" y="16200"/>
                    <a:pt x="18783" y="13500"/>
                    <a:pt x="18783" y="13500"/>
                  </a:cubicBezTo>
                  <a:cubicBezTo>
                    <a:pt x="18783" y="13500"/>
                    <a:pt x="21600" y="10800"/>
                    <a:pt x="20661" y="10800"/>
                  </a:cubicBezTo>
                  <a:cubicBezTo>
                    <a:pt x="20661" y="10800"/>
                    <a:pt x="20661" y="8100"/>
                    <a:pt x="20661" y="8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6" name="Shape">
              <a:extLst>
                <a:ext uri="{FF2B5EF4-FFF2-40B4-BE49-F238E27FC236}">
                  <a16:creationId xmlns:a16="http://schemas.microsoft.com/office/drawing/2014/main" id="{56A7E2FB-04EB-4E36-A6AE-DF21D68B81E3}"/>
                </a:ext>
              </a:extLst>
            </p:cNvPr>
            <p:cNvSpPr/>
            <p:nvPr/>
          </p:nvSpPr>
          <p:spPr>
            <a:xfrm>
              <a:off x="3329055" y="2056367"/>
              <a:ext cx="101843" cy="47602"/>
            </a:xfrm>
            <a:custGeom>
              <a:avLst/>
              <a:gdLst/>
              <a:ahLst/>
              <a:cxnLst>
                <a:cxn ang="0">
                  <a:pos x="wd2" y="hd2"/>
                </a:cxn>
                <a:cxn ang="5400000">
                  <a:pos x="wd2" y="hd2"/>
                </a:cxn>
                <a:cxn ang="10800000">
                  <a:pos x="wd2" y="hd2"/>
                </a:cxn>
                <a:cxn ang="16200000">
                  <a:pos x="wd2" y="hd2"/>
                </a:cxn>
              </a:cxnLst>
              <a:rect l="0" t="0" r="r" b="b"/>
              <a:pathLst>
                <a:path w="21600" h="21600" extrusionOk="0">
                  <a:moveTo>
                    <a:pt x="21600" y="5400"/>
                  </a:moveTo>
                  <a:cubicBezTo>
                    <a:pt x="21600" y="2700"/>
                    <a:pt x="21600" y="2700"/>
                    <a:pt x="20160" y="2700"/>
                  </a:cubicBezTo>
                  <a:cubicBezTo>
                    <a:pt x="20160" y="2700"/>
                    <a:pt x="20160" y="0"/>
                    <a:pt x="20160" y="0"/>
                  </a:cubicBezTo>
                  <a:cubicBezTo>
                    <a:pt x="18720" y="0"/>
                    <a:pt x="18720" y="2700"/>
                    <a:pt x="18720" y="2700"/>
                  </a:cubicBezTo>
                  <a:cubicBezTo>
                    <a:pt x="17280" y="0"/>
                    <a:pt x="17280" y="0"/>
                    <a:pt x="17280" y="0"/>
                  </a:cubicBezTo>
                  <a:cubicBezTo>
                    <a:pt x="15840" y="0"/>
                    <a:pt x="14400" y="0"/>
                    <a:pt x="14400" y="0"/>
                  </a:cubicBezTo>
                  <a:cubicBezTo>
                    <a:pt x="14400" y="0"/>
                    <a:pt x="14400" y="2700"/>
                    <a:pt x="12960" y="2700"/>
                  </a:cubicBezTo>
                  <a:cubicBezTo>
                    <a:pt x="12960" y="2700"/>
                    <a:pt x="12960" y="2700"/>
                    <a:pt x="11520" y="2700"/>
                  </a:cubicBezTo>
                  <a:cubicBezTo>
                    <a:pt x="11520" y="2700"/>
                    <a:pt x="10080" y="2700"/>
                    <a:pt x="8640" y="2700"/>
                  </a:cubicBezTo>
                  <a:cubicBezTo>
                    <a:pt x="8640" y="5400"/>
                    <a:pt x="8640" y="5400"/>
                    <a:pt x="8640" y="5400"/>
                  </a:cubicBezTo>
                  <a:cubicBezTo>
                    <a:pt x="7200" y="8100"/>
                    <a:pt x="5760" y="5400"/>
                    <a:pt x="4320" y="5400"/>
                  </a:cubicBezTo>
                  <a:cubicBezTo>
                    <a:pt x="2880" y="5400"/>
                    <a:pt x="2880" y="5400"/>
                    <a:pt x="2880" y="5400"/>
                  </a:cubicBezTo>
                  <a:cubicBezTo>
                    <a:pt x="1440" y="8100"/>
                    <a:pt x="1440" y="5400"/>
                    <a:pt x="0" y="8100"/>
                  </a:cubicBezTo>
                  <a:cubicBezTo>
                    <a:pt x="2880" y="8100"/>
                    <a:pt x="1440" y="8100"/>
                    <a:pt x="1440" y="10800"/>
                  </a:cubicBezTo>
                  <a:cubicBezTo>
                    <a:pt x="1440" y="10800"/>
                    <a:pt x="1440" y="10800"/>
                    <a:pt x="1440" y="10800"/>
                  </a:cubicBezTo>
                  <a:cubicBezTo>
                    <a:pt x="1440" y="13500"/>
                    <a:pt x="0" y="13500"/>
                    <a:pt x="0" y="13500"/>
                  </a:cubicBezTo>
                  <a:cubicBezTo>
                    <a:pt x="0" y="13500"/>
                    <a:pt x="1440" y="16200"/>
                    <a:pt x="2880" y="18900"/>
                  </a:cubicBezTo>
                  <a:cubicBezTo>
                    <a:pt x="4320" y="18900"/>
                    <a:pt x="4320" y="21600"/>
                    <a:pt x="5760" y="21600"/>
                  </a:cubicBezTo>
                  <a:cubicBezTo>
                    <a:pt x="7200" y="21600"/>
                    <a:pt x="8640" y="21600"/>
                    <a:pt x="10080" y="18900"/>
                  </a:cubicBezTo>
                  <a:cubicBezTo>
                    <a:pt x="11520" y="18900"/>
                    <a:pt x="11520" y="18900"/>
                    <a:pt x="12960" y="18900"/>
                  </a:cubicBezTo>
                  <a:cubicBezTo>
                    <a:pt x="15840" y="18900"/>
                    <a:pt x="17280" y="18900"/>
                    <a:pt x="17280" y="13500"/>
                  </a:cubicBezTo>
                  <a:cubicBezTo>
                    <a:pt x="18720" y="13500"/>
                    <a:pt x="18720" y="10800"/>
                    <a:pt x="18720" y="8100"/>
                  </a:cubicBezTo>
                  <a:cubicBezTo>
                    <a:pt x="20160" y="5400"/>
                    <a:pt x="21600" y="5400"/>
                    <a:pt x="21600" y="5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7" name="Oval">
              <a:extLst>
                <a:ext uri="{FF2B5EF4-FFF2-40B4-BE49-F238E27FC236}">
                  <a16:creationId xmlns:a16="http://schemas.microsoft.com/office/drawing/2014/main" id="{C843F6DC-F3F7-4828-B3E6-7591AB060181}"/>
                </a:ext>
              </a:extLst>
            </p:cNvPr>
            <p:cNvSpPr/>
            <p:nvPr/>
          </p:nvSpPr>
          <p:spPr>
            <a:xfrm>
              <a:off x="5039461" y="2527089"/>
              <a:ext cx="9474" cy="0"/>
            </a:xfrm>
            <a:prstGeom prst="ellipse">
              <a:avLst/>
            </a:pr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8" name="Shape">
              <a:extLst>
                <a:ext uri="{FF2B5EF4-FFF2-40B4-BE49-F238E27FC236}">
                  <a16:creationId xmlns:a16="http://schemas.microsoft.com/office/drawing/2014/main" id="{14D85B79-B659-4EE2-A909-8F004200C526}"/>
                </a:ext>
              </a:extLst>
            </p:cNvPr>
            <p:cNvSpPr/>
            <p:nvPr/>
          </p:nvSpPr>
          <p:spPr>
            <a:xfrm>
              <a:off x="1474571" y="2636044"/>
              <a:ext cx="11487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0329" y="7200"/>
                    <a:pt x="20329" y="4800"/>
                    <a:pt x="20329" y="4800"/>
                  </a:cubicBezTo>
                  <a:cubicBezTo>
                    <a:pt x="20329" y="4800"/>
                    <a:pt x="20329" y="7200"/>
                    <a:pt x="20329" y="7200"/>
                  </a:cubicBezTo>
                  <a:cubicBezTo>
                    <a:pt x="20329" y="7200"/>
                    <a:pt x="19059" y="7200"/>
                    <a:pt x="19059" y="7200"/>
                  </a:cubicBezTo>
                  <a:cubicBezTo>
                    <a:pt x="19059" y="7200"/>
                    <a:pt x="19059" y="4800"/>
                    <a:pt x="17788" y="4800"/>
                  </a:cubicBezTo>
                  <a:cubicBezTo>
                    <a:pt x="19059" y="4800"/>
                    <a:pt x="19059" y="4800"/>
                    <a:pt x="19059" y="4800"/>
                  </a:cubicBezTo>
                  <a:cubicBezTo>
                    <a:pt x="19059" y="4800"/>
                    <a:pt x="17788" y="2400"/>
                    <a:pt x="17788" y="2400"/>
                  </a:cubicBezTo>
                  <a:cubicBezTo>
                    <a:pt x="17788" y="2400"/>
                    <a:pt x="17788" y="2400"/>
                    <a:pt x="17788" y="2400"/>
                  </a:cubicBezTo>
                  <a:cubicBezTo>
                    <a:pt x="16518" y="2400"/>
                    <a:pt x="16518" y="0"/>
                    <a:pt x="15247" y="0"/>
                  </a:cubicBezTo>
                  <a:cubicBezTo>
                    <a:pt x="15247" y="0"/>
                    <a:pt x="13976" y="2400"/>
                    <a:pt x="13976" y="2400"/>
                  </a:cubicBezTo>
                  <a:cubicBezTo>
                    <a:pt x="13976" y="2400"/>
                    <a:pt x="12706" y="0"/>
                    <a:pt x="12706" y="0"/>
                  </a:cubicBezTo>
                  <a:cubicBezTo>
                    <a:pt x="12706" y="2400"/>
                    <a:pt x="10165" y="2400"/>
                    <a:pt x="8894" y="2400"/>
                  </a:cubicBezTo>
                  <a:cubicBezTo>
                    <a:pt x="7624" y="2400"/>
                    <a:pt x="6353" y="2400"/>
                    <a:pt x="5082" y="2400"/>
                  </a:cubicBezTo>
                  <a:cubicBezTo>
                    <a:pt x="3812" y="2400"/>
                    <a:pt x="2541" y="4800"/>
                    <a:pt x="1271" y="7200"/>
                  </a:cubicBezTo>
                  <a:cubicBezTo>
                    <a:pt x="1271" y="9600"/>
                    <a:pt x="1271" y="9600"/>
                    <a:pt x="0" y="12000"/>
                  </a:cubicBezTo>
                  <a:cubicBezTo>
                    <a:pt x="1271" y="12000"/>
                    <a:pt x="1271" y="12000"/>
                    <a:pt x="2541" y="14400"/>
                  </a:cubicBezTo>
                  <a:cubicBezTo>
                    <a:pt x="2541" y="14400"/>
                    <a:pt x="2541" y="14400"/>
                    <a:pt x="2541" y="14400"/>
                  </a:cubicBezTo>
                  <a:cubicBezTo>
                    <a:pt x="3812" y="14400"/>
                    <a:pt x="3812" y="16800"/>
                    <a:pt x="3812" y="16800"/>
                  </a:cubicBezTo>
                  <a:cubicBezTo>
                    <a:pt x="3812" y="16800"/>
                    <a:pt x="3812" y="16800"/>
                    <a:pt x="3812" y="16800"/>
                  </a:cubicBezTo>
                  <a:cubicBezTo>
                    <a:pt x="3812" y="16800"/>
                    <a:pt x="5082" y="14400"/>
                    <a:pt x="5082" y="16800"/>
                  </a:cubicBezTo>
                  <a:cubicBezTo>
                    <a:pt x="6353" y="16800"/>
                    <a:pt x="5082" y="19200"/>
                    <a:pt x="5082" y="19200"/>
                  </a:cubicBezTo>
                  <a:cubicBezTo>
                    <a:pt x="6353" y="19200"/>
                    <a:pt x="6353" y="21600"/>
                    <a:pt x="6353" y="21600"/>
                  </a:cubicBezTo>
                  <a:cubicBezTo>
                    <a:pt x="7624" y="21600"/>
                    <a:pt x="8894" y="21600"/>
                    <a:pt x="8894" y="19200"/>
                  </a:cubicBezTo>
                  <a:cubicBezTo>
                    <a:pt x="8894" y="16800"/>
                    <a:pt x="8894" y="19200"/>
                    <a:pt x="10165" y="16800"/>
                  </a:cubicBezTo>
                  <a:cubicBezTo>
                    <a:pt x="10165" y="16800"/>
                    <a:pt x="11435" y="14400"/>
                    <a:pt x="11435" y="14400"/>
                  </a:cubicBezTo>
                  <a:cubicBezTo>
                    <a:pt x="11435" y="16800"/>
                    <a:pt x="13976" y="14400"/>
                    <a:pt x="13976" y="12000"/>
                  </a:cubicBezTo>
                  <a:cubicBezTo>
                    <a:pt x="13976" y="12000"/>
                    <a:pt x="15247" y="12000"/>
                    <a:pt x="15247" y="12000"/>
                  </a:cubicBezTo>
                  <a:cubicBezTo>
                    <a:pt x="15247" y="9600"/>
                    <a:pt x="15247" y="9600"/>
                    <a:pt x="16518" y="9600"/>
                  </a:cubicBezTo>
                  <a:cubicBezTo>
                    <a:pt x="16518" y="9600"/>
                    <a:pt x="16518" y="9600"/>
                    <a:pt x="16518" y="9600"/>
                  </a:cubicBezTo>
                  <a:cubicBezTo>
                    <a:pt x="17788" y="9600"/>
                    <a:pt x="17788" y="9600"/>
                    <a:pt x="17788" y="9600"/>
                  </a:cubicBezTo>
                  <a:cubicBezTo>
                    <a:pt x="17788" y="9600"/>
                    <a:pt x="19059" y="9600"/>
                    <a:pt x="19059" y="9600"/>
                  </a:cubicBezTo>
                  <a:cubicBezTo>
                    <a:pt x="20329" y="96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19" name="Shape">
              <a:extLst>
                <a:ext uri="{FF2B5EF4-FFF2-40B4-BE49-F238E27FC236}">
                  <a16:creationId xmlns:a16="http://schemas.microsoft.com/office/drawing/2014/main" id="{25E86421-4C52-42E7-B301-1F6B6A09AA43}"/>
                </a:ext>
              </a:extLst>
            </p:cNvPr>
            <p:cNvSpPr/>
            <p:nvPr/>
          </p:nvSpPr>
          <p:spPr>
            <a:xfrm>
              <a:off x="1750326" y="2569401"/>
              <a:ext cx="50361" cy="30677"/>
            </a:xfrm>
            <a:custGeom>
              <a:avLst/>
              <a:gdLst/>
              <a:ahLst/>
              <a:cxnLst>
                <a:cxn ang="0">
                  <a:pos x="wd2" y="hd2"/>
                </a:cxn>
                <a:cxn ang="5400000">
                  <a:pos x="wd2" y="hd2"/>
                </a:cxn>
                <a:cxn ang="10800000">
                  <a:pos x="wd2" y="hd2"/>
                </a:cxn>
                <a:cxn ang="16200000">
                  <a:pos x="wd2" y="hd2"/>
                </a:cxn>
              </a:cxnLst>
              <a:rect l="0" t="0" r="r" b="b"/>
              <a:pathLst>
                <a:path w="17665" h="21600" extrusionOk="0">
                  <a:moveTo>
                    <a:pt x="17182" y="8640"/>
                  </a:moveTo>
                  <a:cubicBezTo>
                    <a:pt x="19582" y="0"/>
                    <a:pt x="12382" y="0"/>
                    <a:pt x="9982" y="0"/>
                  </a:cubicBezTo>
                  <a:cubicBezTo>
                    <a:pt x="7582" y="0"/>
                    <a:pt x="7582" y="0"/>
                    <a:pt x="7582" y="0"/>
                  </a:cubicBezTo>
                  <a:cubicBezTo>
                    <a:pt x="7582" y="4320"/>
                    <a:pt x="7582" y="0"/>
                    <a:pt x="9982" y="4320"/>
                  </a:cubicBezTo>
                  <a:cubicBezTo>
                    <a:pt x="12382" y="4320"/>
                    <a:pt x="12382" y="4320"/>
                    <a:pt x="9982" y="8640"/>
                  </a:cubicBezTo>
                  <a:cubicBezTo>
                    <a:pt x="12382" y="12960"/>
                    <a:pt x="12382" y="17280"/>
                    <a:pt x="9982" y="17280"/>
                  </a:cubicBezTo>
                  <a:cubicBezTo>
                    <a:pt x="7582" y="17280"/>
                    <a:pt x="-2018" y="12960"/>
                    <a:pt x="382" y="17280"/>
                  </a:cubicBezTo>
                  <a:cubicBezTo>
                    <a:pt x="382" y="17280"/>
                    <a:pt x="2782" y="21600"/>
                    <a:pt x="2782" y="21600"/>
                  </a:cubicBezTo>
                  <a:cubicBezTo>
                    <a:pt x="2782" y="21600"/>
                    <a:pt x="5182" y="21600"/>
                    <a:pt x="5182" y="21600"/>
                  </a:cubicBezTo>
                  <a:cubicBezTo>
                    <a:pt x="7582" y="21600"/>
                    <a:pt x="14782" y="17280"/>
                    <a:pt x="14782" y="21600"/>
                  </a:cubicBezTo>
                  <a:cubicBezTo>
                    <a:pt x="17182" y="17280"/>
                    <a:pt x="14782" y="17280"/>
                    <a:pt x="14782" y="17280"/>
                  </a:cubicBezTo>
                  <a:cubicBezTo>
                    <a:pt x="17182" y="17280"/>
                    <a:pt x="17182" y="12960"/>
                    <a:pt x="17182" y="12960"/>
                  </a:cubicBezTo>
                  <a:cubicBezTo>
                    <a:pt x="17182" y="8640"/>
                    <a:pt x="17182" y="8640"/>
                    <a:pt x="17182" y="86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0" name="Shape">
              <a:extLst>
                <a:ext uri="{FF2B5EF4-FFF2-40B4-BE49-F238E27FC236}">
                  <a16:creationId xmlns:a16="http://schemas.microsoft.com/office/drawing/2014/main" id="{5A819D54-0E53-4D49-B2EC-0DAC8F9D46CD}"/>
                </a:ext>
              </a:extLst>
            </p:cNvPr>
            <p:cNvSpPr/>
            <p:nvPr/>
          </p:nvSpPr>
          <p:spPr>
            <a:xfrm>
              <a:off x="1961285" y="2774615"/>
              <a:ext cx="81712" cy="126937"/>
            </a:xfrm>
            <a:custGeom>
              <a:avLst/>
              <a:gdLst/>
              <a:ahLst/>
              <a:cxnLst>
                <a:cxn ang="0">
                  <a:pos x="wd2" y="hd2"/>
                </a:cxn>
                <a:cxn ang="5400000">
                  <a:pos x="wd2" y="hd2"/>
                </a:cxn>
                <a:cxn ang="10800000">
                  <a:pos x="wd2" y="hd2"/>
                </a:cxn>
                <a:cxn ang="16200000">
                  <a:pos x="wd2" y="hd2"/>
                </a:cxn>
              </a:cxnLst>
              <a:rect l="0" t="0" r="r" b="b"/>
              <a:pathLst>
                <a:path w="21600" h="21600" extrusionOk="0">
                  <a:moveTo>
                    <a:pt x="21600" y="19543"/>
                  </a:moveTo>
                  <a:cubicBezTo>
                    <a:pt x="21600" y="19543"/>
                    <a:pt x="19800" y="18514"/>
                    <a:pt x="19800" y="17486"/>
                  </a:cubicBezTo>
                  <a:cubicBezTo>
                    <a:pt x="19800" y="16457"/>
                    <a:pt x="19800" y="16457"/>
                    <a:pt x="19800" y="16457"/>
                  </a:cubicBezTo>
                  <a:cubicBezTo>
                    <a:pt x="19800" y="16457"/>
                    <a:pt x="18000" y="15429"/>
                    <a:pt x="18000" y="15429"/>
                  </a:cubicBezTo>
                  <a:cubicBezTo>
                    <a:pt x="18000" y="15429"/>
                    <a:pt x="18000" y="15429"/>
                    <a:pt x="18000" y="15429"/>
                  </a:cubicBezTo>
                  <a:cubicBezTo>
                    <a:pt x="18000" y="15429"/>
                    <a:pt x="18000" y="15429"/>
                    <a:pt x="18000" y="15429"/>
                  </a:cubicBezTo>
                  <a:cubicBezTo>
                    <a:pt x="16200" y="15429"/>
                    <a:pt x="18000" y="15429"/>
                    <a:pt x="18000" y="15429"/>
                  </a:cubicBezTo>
                  <a:cubicBezTo>
                    <a:pt x="16200" y="14400"/>
                    <a:pt x="16200" y="13371"/>
                    <a:pt x="16200" y="13371"/>
                  </a:cubicBezTo>
                  <a:cubicBezTo>
                    <a:pt x="14400" y="12343"/>
                    <a:pt x="16200" y="11314"/>
                    <a:pt x="16200" y="10286"/>
                  </a:cubicBezTo>
                  <a:cubicBezTo>
                    <a:pt x="18000" y="10286"/>
                    <a:pt x="18000" y="10286"/>
                    <a:pt x="19800" y="9257"/>
                  </a:cubicBezTo>
                  <a:cubicBezTo>
                    <a:pt x="19800" y="9257"/>
                    <a:pt x="19800" y="9257"/>
                    <a:pt x="19800" y="9257"/>
                  </a:cubicBezTo>
                  <a:cubicBezTo>
                    <a:pt x="19800" y="9257"/>
                    <a:pt x="19800" y="9257"/>
                    <a:pt x="19800" y="8229"/>
                  </a:cubicBezTo>
                  <a:cubicBezTo>
                    <a:pt x="19800" y="8229"/>
                    <a:pt x="19800" y="7200"/>
                    <a:pt x="19800" y="7200"/>
                  </a:cubicBezTo>
                  <a:cubicBezTo>
                    <a:pt x="19800" y="6171"/>
                    <a:pt x="18000" y="6171"/>
                    <a:pt x="18000" y="6171"/>
                  </a:cubicBezTo>
                  <a:cubicBezTo>
                    <a:pt x="18000" y="6171"/>
                    <a:pt x="16200" y="5143"/>
                    <a:pt x="16200" y="5143"/>
                  </a:cubicBezTo>
                  <a:cubicBezTo>
                    <a:pt x="14400" y="4114"/>
                    <a:pt x="14400" y="5143"/>
                    <a:pt x="12600" y="6171"/>
                  </a:cubicBezTo>
                  <a:cubicBezTo>
                    <a:pt x="12600" y="5143"/>
                    <a:pt x="14400" y="4114"/>
                    <a:pt x="14400" y="3086"/>
                  </a:cubicBezTo>
                  <a:cubicBezTo>
                    <a:pt x="12600" y="2057"/>
                    <a:pt x="9000" y="1029"/>
                    <a:pt x="9000" y="0"/>
                  </a:cubicBezTo>
                  <a:cubicBezTo>
                    <a:pt x="7200" y="0"/>
                    <a:pt x="7200" y="0"/>
                    <a:pt x="7200" y="0"/>
                  </a:cubicBezTo>
                  <a:cubicBezTo>
                    <a:pt x="9000" y="1029"/>
                    <a:pt x="1800" y="1029"/>
                    <a:pt x="3600" y="3086"/>
                  </a:cubicBezTo>
                  <a:cubicBezTo>
                    <a:pt x="3600" y="3086"/>
                    <a:pt x="3600" y="3086"/>
                    <a:pt x="3600" y="4114"/>
                  </a:cubicBezTo>
                  <a:cubicBezTo>
                    <a:pt x="3600" y="4114"/>
                    <a:pt x="5400" y="4114"/>
                    <a:pt x="5400" y="4114"/>
                  </a:cubicBezTo>
                  <a:cubicBezTo>
                    <a:pt x="5400" y="5143"/>
                    <a:pt x="1800" y="5143"/>
                    <a:pt x="1800" y="5143"/>
                  </a:cubicBezTo>
                  <a:cubicBezTo>
                    <a:pt x="0" y="5143"/>
                    <a:pt x="1800" y="5143"/>
                    <a:pt x="1800" y="6171"/>
                  </a:cubicBezTo>
                  <a:cubicBezTo>
                    <a:pt x="0" y="6171"/>
                    <a:pt x="1800" y="6171"/>
                    <a:pt x="1800" y="7200"/>
                  </a:cubicBezTo>
                  <a:cubicBezTo>
                    <a:pt x="1800" y="7200"/>
                    <a:pt x="0" y="7200"/>
                    <a:pt x="0" y="7200"/>
                  </a:cubicBezTo>
                  <a:cubicBezTo>
                    <a:pt x="0" y="8229"/>
                    <a:pt x="1800" y="9257"/>
                    <a:pt x="3600" y="10286"/>
                  </a:cubicBezTo>
                  <a:cubicBezTo>
                    <a:pt x="3600" y="10286"/>
                    <a:pt x="5400" y="9257"/>
                    <a:pt x="5400" y="9257"/>
                  </a:cubicBezTo>
                  <a:cubicBezTo>
                    <a:pt x="7200" y="10286"/>
                    <a:pt x="5400" y="11314"/>
                    <a:pt x="5400" y="12343"/>
                  </a:cubicBezTo>
                  <a:cubicBezTo>
                    <a:pt x="7200" y="12343"/>
                    <a:pt x="7200" y="12343"/>
                    <a:pt x="7200" y="12343"/>
                  </a:cubicBezTo>
                  <a:cubicBezTo>
                    <a:pt x="7200" y="12343"/>
                    <a:pt x="9000" y="13371"/>
                    <a:pt x="9000" y="13371"/>
                  </a:cubicBezTo>
                  <a:cubicBezTo>
                    <a:pt x="9000" y="14400"/>
                    <a:pt x="7200" y="14400"/>
                    <a:pt x="7200" y="14400"/>
                  </a:cubicBezTo>
                  <a:cubicBezTo>
                    <a:pt x="7200" y="15429"/>
                    <a:pt x="7200" y="15429"/>
                    <a:pt x="5400" y="16457"/>
                  </a:cubicBezTo>
                  <a:cubicBezTo>
                    <a:pt x="5400" y="17486"/>
                    <a:pt x="7200" y="18514"/>
                    <a:pt x="7200" y="19543"/>
                  </a:cubicBezTo>
                  <a:cubicBezTo>
                    <a:pt x="7200" y="20571"/>
                    <a:pt x="7200" y="20571"/>
                    <a:pt x="9000" y="21600"/>
                  </a:cubicBezTo>
                  <a:cubicBezTo>
                    <a:pt x="9000" y="21600"/>
                    <a:pt x="10800" y="21600"/>
                    <a:pt x="10800" y="21600"/>
                  </a:cubicBezTo>
                  <a:cubicBezTo>
                    <a:pt x="12600" y="21600"/>
                    <a:pt x="12600" y="21600"/>
                    <a:pt x="12600" y="21600"/>
                  </a:cubicBezTo>
                  <a:cubicBezTo>
                    <a:pt x="12600" y="21600"/>
                    <a:pt x="12600" y="20571"/>
                    <a:pt x="14400" y="20571"/>
                  </a:cubicBezTo>
                  <a:cubicBezTo>
                    <a:pt x="14400" y="20571"/>
                    <a:pt x="14400" y="21600"/>
                    <a:pt x="14400" y="20571"/>
                  </a:cubicBezTo>
                  <a:cubicBezTo>
                    <a:pt x="14400" y="20571"/>
                    <a:pt x="16200" y="20571"/>
                    <a:pt x="14400" y="20571"/>
                  </a:cubicBezTo>
                  <a:cubicBezTo>
                    <a:pt x="16200" y="20571"/>
                    <a:pt x="18000" y="20571"/>
                    <a:pt x="18000" y="20571"/>
                  </a:cubicBezTo>
                  <a:cubicBezTo>
                    <a:pt x="18000" y="20571"/>
                    <a:pt x="18000" y="19543"/>
                    <a:pt x="19800" y="19543"/>
                  </a:cubicBezTo>
                  <a:cubicBezTo>
                    <a:pt x="19800" y="19543"/>
                    <a:pt x="21600" y="20571"/>
                    <a:pt x="21600" y="19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1" name="Shape">
              <a:extLst>
                <a:ext uri="{FF2B5EF4-FFF2-40B4-BE49-F238E27FC236}">
                  <a16:creationId xmlns:a16="http://schemas.microsoft.com/office/drawing/2014/main" id="{60402BF9-7A09-44C6-9358-5659A4198E7E}"/>
                </a:ext>
              </a:extLst>
            </p:cNvPr>
            <p:cNvSpPr/>
            <p:nvPr/>
          </p:nvSpPr>
          <p:spPr>
            <a:xfrm>
              <a:off x="2760631" y="2696338"/>
              <a:ext cx="50692" cy="30677"/>
            </a:xfrm>
            <a:custGeom>
              <a:avLst/>
              <a:gdLst/>
              <a:ahLst/>
              <a:cxnLst>
                <a:cxn ang="0">
                  <a:pos x="wd2" y="hd2"/>
                </a:cxn>
                <a:cxn ang="5400000">
                  <a:pos x="wd2" y="hd2"/>
                </a:cxn>
                <a:cxn ang="10800000">
                  <a:pos x="wd2" y="hd2"/>
                </a:cxn>
                <a:cxn ang="16200000">
                  <a:pos x="wd2" y="hd2"/>
                </a:cxn>
              </a:cxnLst>
              <a:rect l="0" t="0" r="r" b="b"/>
              <a:pathLst>
                <a:path w="20100" h="21600" extrusionOk="0">
                  <a:moveTo>
                    <a:pt x="18900" y="4320"/>
                  </a:moveTo>
                  <a:cubicBezTo>
                    <a:pt x="18900" y="0"/>
                    <a:pt x="18900" y="0"/>
                    <a:pt x="18900" y="0"/>
                  </a:cubicBezTo>
                  <a:cubicBezTo>
                    <a:pt x="16200" y="0"/>
                    <a:pt x="13500" y="0"/>
                    <a:pt x="8100" y="0"/>
                  </a:cubicBezTo>
                  <a:cubicBezTo>
                    <a:pt x="8100" y="4320"/>
                    <a:pt x="5400" y="4320"/>
                    <a:pt x="5400" y="4320"/>
                  </a:cubicBezTo>
                  <a:cubicBezTo>
                    <a:pt x="2700" y="4320"/>
                    <a:pt x="0" y="4320"/>
                    <a:pt x="0" y="4320"/>
                  </a:cubicBezTo>
                  <a:cubicBezTo>
                    <a:pt x="0" y="8640"/>
                    <a:pt x="0" y="8640"/>
                    <a:pt x="2700" y="8640"/>
                  </a:cubicBezTo>
                  <a:cubicBezTo>
                    <a:pt x="0" y="12960"/>
                    <a:pt x="5400" y="8640"/>
                    <a:pt x="5400" y="12960"/>
                  </a:cubicBezTo>
                  <a:cubicBezTo>
                    <a:pt x="5400" y="12960"/>
                    <a:pt x="5400" y="12960"/>
                    <a:pt x="8100" y="8640"/>
                  </a:cubicBezTo>
                  <a:cubicBezTo>
                    <a:pt x="8100" y="8640"/>
                    <a:pt x="8100" y="12960"/>
                    <a:pt x="10800" y="8640"/>
                  </a:cubicBezTo>
                  <a:cubicBezTo>
                    <a:pt x="10800" y="12960"/>
                    <a:pt x="8100" y="8640"/>
                    <a:pt x="8100" y="12960"/>
                  </a:cubicBezTo>
                  <a:cubicBezTo>
                    <a:pt x="8100" y="17280"/>
                    <a:pt x="8100" y="12960"/>
                    <a:pt x="10800" y="12960"/>
                  </a:cubicBezTo>
                  <a:cubicBezTo>
                    <a:pt x="8100" y="17280"/>
                    <a:pt x="8100" y="17280"/>
                    <a:pt x="8100" y="17280"/>
                  </a:cubicBezTo>
                  <a:cubicBezTo>
                    <a:pt x="8100" y="17280"/>
                    <a:pt x="8100" y="17280"/>
                    <a:pt x="8100" y="17280"/>
                  </a:cubicBezTo>
                  <a:cubicBezTo>
                    <a:pt x="8100" y="17280"/>
                    <a:pt x="8100" y="21600"/>
                    <a:pt x="8100" y="21600"/>
                  </a:cubicBezTo>
                  <a:cubicBezTo>
                    <a:pt x="8100" y="21600"/>
                    <a:pt x="8100" y="21600"/>
                    <a:pt x="8100" y="21600"/>
                  </a:cubicBezTo>
                  <a:cubicBezTo>
                    <a:pt x="8100" y="21600"/>
                    <a:pt x="10800" y="21600"/>
                    <a:pt x="10800" y="21600"/>
                  </a:cubicBezTo>
                  <a:cubicBezTo>
                    <a:pt x="10800" y="21600"/>
                    <a:pt x="10800" y="21600"/>
                    <a:pt x="10800" y="21600"/>
                  </a:cubicBezTo>
                  <a:cubicBezTo>
                    <a:pt x="10800" y="21600"/>
                    <a:pt x="10800" y="17280"/>
                    <a:pt x="13500" y="17280"/>
                  </a:cubicBezTo>
                  <a:cubicBezTo>
                    <a:pt x="13500" y="12960"/>
                    <a:pt x="18900" y="17280"/>
                    <a:pt x="18900" y="12960"/>
                  </a:cubicBezTo>
                  <a:cubicBezTo>
                    <a:pt x="21600" y="12960"/>
                    <a:pt x="18900" y="8640"/>
                    <a:pt x="18900" y="8640"/>
                  </a:cubicBezTo>
                  <a:cubicBezTo>
                    <a:pt x="18900" y="4320"/>
                    <a:pt x="21600" y="4320"/>
                    <a:pt x="18900" y="432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2" name="Shape">
              <a:extLst>
                <a:ext uri="{FF2B5EF4-FFF2-40B4-BE49-F238E27FC236}">
                  <a16:creationId xmlns:a16="http://schemas.microsoft.com/office/drawing/2014/main" id="{5571D7F1-1E99-41E4-BBF2-71F1B2D6A9C7}"/>
                </a:ext>
              </a:extLst>
            </p:cNvPr>
            <p:cNvSpPr/>
            <p:nvPr/>
          </p:nvSpPr>
          <p:spPr>
            <a:xfrm>
              <a:off x="2785717" y="2696338"/>
              <a:ext cx="131232" cy="99255"/>
            </a:xfrm>
            <a:custGeom>
              <a:avLst/>
              <a:gdLst/>
              <a:ahLst/>
              <a:cxnLst>
                <a:cxn ang="0">
                  <a:pos x="wd2" y="hd2"/>
                </a:cxn>
                <a:cxn ang="5400000">
                  <a:pos x="wd2" y="hd2"/>
                </a:cxn>
                <a:cxn ang="10800000">
                  <a:pos x="wd2" y="hd2"/>
                </a:cxn>
                <a:cxn ang="16200000">
                  <a:pos x="wd2" y="hd2"/>
                </a:cxn>
              </a:cxnLst>
              <a:rect l="0" t="0" r="r" b="b"/>
              <a:pathLst>
                <a:path w="20814" h="20894" extrusionOk="0">
                  <a:moveTo>
                    <a:pt x="20814" y="16518"/>
                  </a:moveTo>
                  <a:cubicBezTo>
                    <a:pt x="20814" y="15247"/>
                    <a:pt x="19734" y="13976"/>
                    <a:pt x="20814" y="13976"/>
                  </a:cubicBezTo>
                  <a:cubicBezTo>
                    <a:pt x="19734" y="13976"/>
                    <a:pt x="19734" y="12706"/>
                    <a:pt x="19734" y="12706"/>
                  </a:cubicBezTo>
                  <a:cubicBezTo>
                    <a:pt x="18654" y="12706"/>
                    <a:pt x="19734" y="11435"/>
                    <a:pt x="19734" y="10165"/>
                  </a:cubicBezTo>
                  <a:cubicBezTo>
                    <a:pt x="19734" y="10165"/>
                    <a:pt x="19734" y="10165"/>
                    <a:pt x="19734" y="8894"/>
                  </a:cubicBezTo>
                  <a:cubicBezTo>
                    <a:pt x="19734" y="8894"/>
                    <a:pt x="19734" y="8894"/>
                    <a:pt x="19734" y="8894"/>
                  </a:cubicBezTo>
                  <a:cubicBezTo>
                    <a:pt x="18654" y="8894"/>
                    <a:pt x="19734" y="7624"/>
                    <a:pt x="18654" y="6353"/>
                  </a:cubicBezTo>
                  <a:cubicBezTo>
                    <a:pt x="18654" y="6353"/>
                    <a:pt x="18654" y="6353"/>
                    <a:pt x="17574" y="6353"/>
                  </a:cubicBezTo>
                  <a:cubicBezTo>
                    <a:pt x="17574" y="6353"/>
                    <a:pt x="18654" y="6353"/>
                    <a:pt x="18654" y="5082"/>
                  </a:cubicBezTo>
                  <a:cubicBezTo>
                    <a:pt x="18654" y="5082"/>
                    <a:pt x="18654" y="5082"/>
                    <a:pt x="18654" y="5082"/>
                  </a:cubicBezTo>
                  <a:cubicBezTo>
                    <a:pt x="17574" y="3812"/>
                    <a:pt x="17574" y="3812"/>
                    <a:pt x="17574" y="3812"/>
                  </a:cubicBezTo>
                  <a:cubicBezTo>
                    <a:pt x="17574" y="2541"/>
                    <a:pt x="17574" y="1271"/>
                    <a:pt x="16494" y="1271"/>
                  </a:cubicBezTo>
                  <a:cubicBezTo>
                    <a:pt x="16494" y="1271"/>
                    <a:pt x="16494" y="1271"/>
                    <a:pt x="16494" y="1271"/>
                  </a:cubicBezTo>
                  <a:cubicBezTo>
                    <a:pt x="16494" y="1271"/>
                    <a:pt x="15414" y="2541"/>
                    <a:pt x="15414" y="2541"/>
                  </a:cubicBezTo>
                  <a:cubicBezTo>
                    <a:pt x="15414" y="2541"/>
                    <a:pt x="15414" y="2541"/>
                    <a:pt x="14334" y="2541"/>
                  </a:cubicBezTo>
                  <a:cubicBezTo>
                    <a:pt x="13254" y="2541"/>
                    <a:pt x="13254" y="2541"/>
                    <a:pt x="13254" y="2541"/>
                  </a:cubicBezTo>
                  <a:cubicBezTo>
                    <a:pt x="13254" y="2541"/>
                    <a:pt x="12174" y="3812"/>
                    <a:pt x="12174" y="3812"/>
                  </a:cubicBezTo>
                  <a:cubicBezTo>
                    <a:pt x="12174" y="3812"/>
                    <a:pt x="12174" y="2541"/>
                    <a:pt x="12174" y="2541"/>
                  </a:cubicBezTo>
                  <a:cubicBezTo>
                    <a:pt x="11094" y="2541"/>
                    <a:pt x="11094" y="2541"/>
                    <a:pt x="11094" y="2541"/>
                  </a:cubicBezTo>
                  <a:cubicBezTo>
                    <a:pt x="10014" y="2541"/>
                    <a:pt x="10014" y="1271"/>
                    <a:pt x="10014" y="1271"/>
                  </a:cubicBezTo>
                  <a:cubicBezTo>
                    <a:pt x="8934" y="1271"/>
                    <a:pt x="7854" y="1271"/>
                    <a:pt x="6774" y="1271"/>
                  </a:cubicBezTo>
                  <a:cubicBezTo>
                    <a:pt x="5694" y="1271"/>
                    <a:pt x="5694" y="1271"/>
                    <a:pt x="5694" y="1271"/>
                  </a:cubicBezTo>
                  <a:cubicBezTo>
                    <a:pt x="5694" y="1271"/>
                    <a:pt x="5694" y="0"/>
                    <a:pt x="5694" y="0"/>
                  </a:cubicBezTo>
                  <a:cubicBezTo>
                    <a:pt x="4614" y="0"/>
                    <a:pt x="4614" y="0"/>
                    <a:pt x="3534" y="0"/>
                  </a:cubicBezTo>
                  <a:cubicBezTo>
                    <a:pt x="3534" y="1271"/>
                    <a:pt x="3534" y="1271"/>
                    <a:pt x="3534" y="1271"/>
                  </a:cubicBezTo>
                  <a:cubicBezTo>
                    <a:pt x="3534" y="2541"/>
                    <a:pt x="3534" y="1271"/>
                    <a:pt x="3534" y="2541"/>
                  </a:cubicBezTo>
                  <a:cubicBezTo>
                    <a:pt x="3534" y="2541"/>
                    <a:pt x="4614" y="2541"/>
                    <a:pt x="3534" y="3812"/>
                  </a:cubicBezTo>
                  <a:cubicBezTo>
                    <a:pt x="3534" y="3812"/>
                    <a:pt x="2454" y="3812"/>
                    <a:pt x="2454" y="5082"/>
                  </a:cubicBezTo>
                  <a:cubicBezTo>
                    <a:pt x="1374" y="5082"/>
                    <a:pt x="-786" y="6353"/>
                    <a:pt x="294" y="7624"/>
                  </a:cubicBezTo>
                  <a:cubicBezTo>
                    <a:pt x="294" y="7624"/>
                    <a:pt x="1374" y="6353"/>
                    <a:pt x="1374" y="7624"/>
                  </a:cubicBezTo>
                  <a:cubicBezTo>
                    <a:pt x="1374" y="7624"/>
                    <a:pt x="1374" y="7624"/>
                    <a:pt x="1374" y="7624"/>
                  </a:cubicBezTo>
                  <a:cubicBezTo>
                    <a:pt x="1374" y="8894"/>
                    <a:pt x="1374" y="8894"/>
                    <a:pt x="2454" y="10165"/>
                  </a:cubicBezTo>
                  <a:cubicBezTo>
                    <a:pt x="2454" y="10165"/>
                    <a:pt x="3534" y="11435"/>
                    <a:pt x="3534" y="10165"/>
                  </a:cubicBezTo>
                  <a:cubicBezTo>
                    <a:pt x="3534" y="11435"/>
                    <a:pt x="3534" y="11435"/>
                    <a:pt x="3534" y="12706"/>
                  </a:cubicBezTo>
                  <a:cubicBezTo>
                    <a:pt x="4614" y="12706"/>
                    <a:pt x="4614" y="13976"/>
                    <a:pt x="4614" y="13976"/>
                  </a:cubicBezTo>
                  <a:cubicBezTo>
                    <a:pt x="5694" y="13976"/>
                    <a:pt x="6774" y="12706"/>
                    <a:pt x="6774" y="11435"/>
                  </a:cubicBezTo>
                  <a:cubicBezTo>
                    <a:pt x="7854" y="10165"/>
                    <a:pt x="8934" y="10165"/>
                    <a:pt x="10014" y="10165"/>
                  </a:cubicBezTo>
                  <a:cubicBezTo>
                    <a:pt x="11094" y="10165"/>
                    <a:pt x="11094" y="10165"/>
                    <a:pt x="11094" y="11435"/>
                  </a:cubicBezTo>
                  <a:cubicBezTo>
                    <a:pt x="11094" y="11435"/>
                    <a:pt x="12174" y="12706"/>
                    <a:pt x="12174" y="12706"/>
                  </a:cubicBezTo>
                  <a:cubicBezTo>
                    <a:pt x="12174" y="12706"/>
                    <a:pt x="12174" y="13976"/>
                    <a:pt x="12174" y="13976"/>
                  </a:cubicBezTo>
                  <a:cubicBezTo>
                    <a:pt x="12174" y="15247"/>
                    <a:pt x="13254" y="15247"/>
                    <a:pt x="12174" y="16518"/>
                  </a:cubicBezTo>
                  <a:cubicBezTo>
                    <a:pt x="13254" y="16518"/>
                    <a:pt x="13254" y="15247"/>
                    <a:pt x="14334" y="16518"/>
                  </a:cubicBezTo>
                  <a:cubicBezTo>
                    <a:pt x="14334" y="16518"/>
                    <a:pt x="14334" y="15247"/>
                    <a:pt x="15414" y="16518"/>
                  </a:cubicBezTo>
                  <a:cubicBezTo>
                    <a:pt x="15414" y="16518"/>
                    <a:pt x="15414" y="19059"/>
                    <a:pt x="15414" y="19059"/>
                  </a:cubicBezTo>
                  <a:cubicBezTo>
                    <a:pt x="15414" y="20329"/>
                    <a:pt x="15414" y="20329"/>
                    <a:pt x="15414" y="20329"/>
                  </a:cubicBezTo>
                  <a:cubicBezTo>
                    <a:pt x="15414" y="20329"/>
                    <a:pt x="16494" y="21600"/>
                    <a:pt x="16494" y="20329"/>
                  </a:cubicBezTo>
                  <a:cubicBezTo>
                    <a:pt x="17574" y="21600"/>
                    <a:pt x="17574" y="20329"/>
                    <a:pt x="17574" y="19059"/>
                  </a:cubicBezTo>
                  <a:cubicBezTo>
                    <a:pt x="18654" y="19059"/>
                    <a:pt x="17574" y="19059"/>
                    <a:pt x="18654" y="20329"/>
                  </a:cubicBezTo>
                  <a:cubicBezTo>
                    <a:pt x="19734" y="20329"/>
                    <a:pt x="19734" y="19059"/>
                    <a:pt x="19734" y="19059"/>
                  </a:cubicBezTo>
                  <a:cubicBezTo>
                    <a:pt x="19734" y="16518"/>
                    <a:pt x="19734" y="17788"/>
                    <a:pt x="18654" y="16518"/>
                  </a:cubicBezTo>
                  <a:cubicBezTo>
                    <a:pt x="18654" y="15247"/>
                    <a:pt x="20814" y="16518"/>
                    <a:pt x="20814" y="16518"/>
                  </a:cubicBezTo>
                  <a:cubicBezTo>
                    <a:pt x="20814" y="16518"/>
                    <a:pt x="20814" y="16518"/>
                    <a:pt x="20814" y="165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3" name="Shape">
              <a:extLst>
                <a:ext uri="{FF2B5EF4-FFF2-40B4-BE49-F238E27FC236}">
                  <a16:creationId xmlns:a16="http://schemas.microsoft.com/office/drawing/2014/main" id="{51B8F821-5DA6-4F72-B866-7D78C04C399E}"/>
                </a:ext>
              </a:extLst>
            </p:cNvPr>
            <p:cNvSpPr/>
            <p:nvPr/>
          </p:nvSpPr>
          <p:spPr>
            <a:xfrm>
              <a:off x="1427203" y="2605367"/>
              <a:ext cx="74606" cy="72989"/>
            </a:xfrm>
            <a:custGeom>
              <a:avLst/>
              <a:gdLst/>
              <a:ahLst/>
              <a:cxnLst>
                <a:cxn ang="0">
                  <a:pos x="wd2" y="hd2"/>
                </a:cxn>
                <a:cxn ang="5400000">
                  <a:pos x="wd2" y="hd2"/>
                </a:cxn>
                <a:cxn ang="10800000">
                  <a:pos x="wd2" y="hd2"/>
                </a:cxn>
                <a:cxn ang="16200000">
                  <a:pos x="wd2" y="hd2"/>
                </a:cxn>
              </a:cxnLst>
              <a:rect l="0" t="0" r="r" b="b"/>
              <a:pathLst>
                <a:path w="21600" h="21600" extrusionOk="0">
                  <a:moveTo>
                    <a:pt x="19636" y="10800"/>
                  </a:moveTo>
                  <a:cubicBezTo>
                    <a:pt x="19636" y="10800"/>
                    <a:pt x="19636" y="10800"/>
                    <a:pt x="17673" y="10800"/>
                  </a:cubicBezTo>
                  <a:cubicBezTo>
                    <a:pt x="15709" y="9000"/>
                    <a:pt x="15709" y="10800"/>
                    <a:pt x="15709" y="9000"/>
                  </a:cubicBezTo>
                  <a:cubicBezTo>
                    <a:pt x="15709" y="5400"/>
                    <a:pt x="17673" y="3600"/>
                    <a:pt x="17673" y="0"/>
                  </a:cubicBezTo>
                  <a:cubicBezTo>
                    <a:pt x="15709" y="0"/>
                    <a:pt x="11782" y="0"/>
                    <a:pt x="9818" y="0"/>
                  </a:cubicBezTo>
                  <a:cubicBezTo>
                    <a:pt x="7855" y="0"/>
                    <a:pt x="9818" y="0"/>
                    <a:pt x="7855" y="1800"/>
                  </a:cubicBezTo>
                  <a:cubicBezTo>
                    <a:pt x="7855" y="3600"/>
                    <a:pt x="7855" y="3600"/>
                    <a:pt x="5891" y="3600"/>
                  </a:cubicBezTo>
                  <a:cubicBezTo>
                    <a:pt x="7855" y="3600"/>
                    <a:pt x="11782" y="7200"/>
                    <a:pt x="9818" y="9000"/>
                  </a:cubicBezTo>
                  <a:cubicBezTo>
                    <a:pt x="9818" y="10800"/>
                    <a:pt x="5891" y="9000"/>
                    <a:pt x="5891" y="9000"/>
                  </a:cubicBezTo>
                  <a:cubicBezTo>
                    <a:pt x="3927" y="9000"/>
                    <a:pt x="1964" y="10800"/>
                    <a:pt x="1964" y="12600"/>
                  </a:cubicBezTo>
                  <a:cubicBezTo>
                    <a:pt x="0" y="14400"/>
                    <a:pt x="1964" y="14400"/>
                    <a:pt x="0" y="14400"/>
                  </a:cubicBezTo>
                  <a:cubicBezTo>
                    <a:pt x="0" y="16200"/>
                    <a:pt x="0" y="16200"/>
                    <a:pt x="0" y="18000"/>
                  </a:cubicBezTo>
                  <a:cubicBezTo>
                    <a:pt x="0" y="18000"/>
                    <a:pt x="3927" y="19800"/>
                    <a:pt x="5891" y="21600"/>
                  </a:cubicBezTo>
                  <a:cubicBezTo>
                    <a:pt x="7855" y="21600"/>
                    <a:pt x="7855" y="21600"/>
                    <a:pt x="9818" y="21600"/>
                  </a:cubicBezTo>
                  <a:cubicBezTo>
                    <a:pt x="9818" y="19800"/>
                    <a:pt x="13745" y="18000"/>
                    <a:pt x="15709" y="18000"/>
                  </a:cubicBezTo>
                  <a:cubicBezTo>
                    <a:pt x="15709" y="16200"/>
                    <a:pt x="15709" y="16200"/>
                    <a:pt x="15709" y="14400"/>
                  </a:cubicBezTo>
                  <a:cubicBezTo>
                    <a:pt x="17673" y="12600"/>
                    <a:pt x="19636" y="12600"/>
                    <a:pt x="21600" y="10800"/>
                  </a:cubicBezTo>
                  <a:cubicBezTo>
                    <a:pt x="21600" y="10800"/>
                    <a:pt x="19636" y="10800"/>
                    <a:pt x="19636"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4" name="Shape">
              <a:extLst>
                <a:ext uri="{FF2B5EF4-FFF2-40B4-BE49-F238E27FC236}">
                  <a16:creationId xmlns:a16="http://schemas.microsoft.com/office/drawing/2014/main" id="{5E2E7D88-5239-4E41-920D-581D18D922D3}"/>
                </a:ext>
              </a:extLst>
            </p:cNvPr>
            <p:cNvSpPr/>
            <p:nvPr/>
          </p:nvSpPr>
          <p:spPr>
            <a:xfrm>
              <a:off x="2294049" y="1524292"/>
              <a:ext cx="710531" cy="338497"/>
            </a:xfrm>
            <a:custGeom>
              <a:avLst/>
              <a:gdLst/>
              <a:ahLst/>
              <a:cxnLst>
                <a:cxn ang="0">
                  <a:pos x="wd2" y="hd2"/>
                </a:cxn>
                <a:cxn ang="5400000">
                  <a:pos x="wd2" y="hd2"/>
                </a:cxn>
                <a:cxn ang="10800000">
                  <a:pos x="wd2" y="hd2"/>
                </a:cxn>
                <a:cxn ang="16200000">
                  <a:pos x="wd2" y="hd2"/>
                </a:cxn>
              </a:cxnLst>
              <a:rect l="0" t="0" r="r" b="b"/>
              <a:pathLst>
                <a:path w="21600" h="21600" extrusionOk="0">
                  <a:moveTo>
                    <a:pt x="4320" y="20443"/>
                  </a:moveTo>
                  <a:cubicBezTo>
                    <a:pt x="4320" y="20443"/>
                    <a:pt x="4320" y="20443"/>
                    <a:pt x="4114" y="20829"/>
                  </a:cubicBezTo>
                  <a:cubicBezTo>
                    <a:pt x="4320" y="20829"/>
                    <a:pt x="4320" y="20829"/>
                    <a:pt x="4526" y="20443"/>
                  </a:cubicBezTo>
                  <a:cubicBezTo>
                    <a:pt x="4526" y="20443"/>
                    <a:pt x="4526" y="20443"/>
                    <a:pt x="4320" y="20443"/>
                  </a:cubicBezTo>
                  <a:close/>
                  <a:moveTo>
                    <a:pt x="3497" y="11571"/>
                  </a:moveTo>
                  <a:cubicBezTo>
                    <a:pt x="3291" y="11571"/>
                    <a:pt x="3291" y="11571"/>
                    <a:pt x="3291" y="11571"/>
                  </a:cubicBezTo>
                  <a:cubicBezTo>
                    <a:pt x="3291" y="11957"/>
                    <a:pt x="3703" y="11957"/>
                    <a:pt x="3703" y="11957"/>
                  </a:cubicBezTo>
                  <a:cubicBezTo>
                    <a:pt x="3703" y="11957"/>
                    <a:pt x="3497" y="11957"/>
                    <a:pt x="3497" y="11957"/>
                  </a:cubicBezTo>
                  <a:cubicBezTo>
                    <a:pt x="3497" y="12343"/>
                    <a:pt x="4114" y="11957"/>
                    <a:pt x="4114" y="11957"/>
                  </a:cubicBezTo>
                  <a:cubicBezTo>
                    <a:pt x="4320" y="11957"/>
                    <a:pt x="4526" y="11957"/>
                    <a:pt x="4320" y="11571"/>
                  </a:cubicBezTo>
                  <a:cubicBezTo>
                    <a:pt x="4320" y="11571"/>
                    <a:pt x="4114" y="11186"/>
                    <a:pt x="4114" y="11186"/>
                  </a:cubicBezTo>
                  <a:cubicBezTo>
                    <a:pt x="3909" y="11186"/>
                    <a:pt x="3909" y="11186"/>
                    <a:pt x="3909" y="11186"/>
                  </a:cubicBezTo>
                  <a:cubicBezTo>
                    <a:pt x="3703" y="11186"/>
                    <a:pt x="3497" y="11186"/>
                    <a:pt x="3497" y="11186"/>
                  </a:cubicBezTo>
                  <a:cubicBezTo>
                    <a:pt x="3291" y="11186"/>
                    <a:pt x="3497" y="11571"/>
                    <a:pt x="3497" y="11571"/>
                  </a:cubicBezTo>
                  <a:cubicBezTo>
                    <a:pt x="3497" y="11571"/>
                    <a:pt x="3497" y="11571"/>
                    <a:pt x="3497" y="11571"/>
                  </a:cubicBezTo>
                  <a:close/>
                  <a:moveTo>
                    <a:pt x="15017" y="10800"/>
                  </a:moveTo>
                  <a:cubicBezTo>
                    <a:pt x="15017" y="10414"/>
                    <a:pt x="14606" y="10414"/>
                    <a:pt x="14400" y="10414"/>
                  </a:cubicBezTo>
                  <a:cubicBezTo>
                    <a:pt x="14194" y="10414"/>
                    <a:pt x="13989" y="10414"/>
                    <a:pt x="13989" y="10800"/>
                  </a:cubicBezTo>
                  <a:cubicBezTo>
                    <a:pt x="13989" y="10800"/>
                    <a:pt x="15017" y="11186"/>
                    <a:pt x="15017" y="10800"/>
                  </a:cubicBezTo>
                  <a:close/>
                  <a:moveTo>
                    <a:pt x="10491" y="771"/>
                  </a:moveTo>
                  <a:cubicBezTo>
                    <a:pt x="10697" y="771"/>
                    <a:pt x="10903" y="1157"/>
                    <a:pt x="10903" y="771"/>
                  </a:cubicBezTo>
                  <a:cubicBezTo>
                    <a:pt x="10903" y="771"/>
                    <a:pt x="10491" y="386"/>
                    <a:pt x="10286" y="771"/>
                  </a:cubicBezTo>
                  <a:cubicBezTo>
                    <a:pt x="10080" y="771"/>
                    <a:pt x="10286" y="771"/>
                    <a:pt x="10491" y="771"/>
                  </a:cubicBezTo>
                  <a:close/>
                  <a:moveTo>
                    <a:pt x="21600" y="1543"/>
                  </a:moveTo>
                  <a:cubicBezTo>
                    <a:pt x="21394" y="1543"/>
                    <a:pt x="19131" y="1543"/>
                    <a:pt x="19131" y="1157"/>
                  </a:cubicBezTo>
                  <a:cubicBezTo>
                    <a:pt x="18720" y="1543"/>
                    <a:pt x="18103" y="1929"/>
                    <a:pt x="17691" y="1929"/>
                  </a:cubicBezTo>
                  <a:cubicBezTo>
                    <a:pt x="17897" y="1543"/>
                    <a:pt x="18514" y="1543"/>
                    <a:pt x="18514" y="1157"/>
                  </a:cubicBezTo>
                  <a:cubicBezTo>
                    <a:pt x="18514" y="771"/>
                    <a:pt x="17691" y="1157"/>
                    <a:pt x="17486" y="1157"/>
                  </a:cubicBezTo>
                  <a:cubicBezTo>
                    <a:pt x="17280" y="1157"/>
                    <a:pt x="17074" y="1157"/>
                    <a:pt x="16663" y="1157"/>
                  </a:cubicBezTo>
                  <a:cubicBezTo>
                    <a:pt x="16663" y="1157"/>
                    <a:pt x="15840" y="1157"/>
                    <a:pt x="15634" y="1157"/>
                  </a:cubicBezTo>
                  <a:cubicBezTo>
                    <a:pt x="16663" y="771"/>
                    <a:pt x="17486" y="771"/>
                    <a:pt x="18514" y="771"/>
                  </a:cubicBezTo>
                  <a:cubicBezTo>
                    <a:pt x="18309" y="386"/>
                    <a:pt x="17897" y="386"/>
                    <a:pt x="17691" y="386"/>
                  </a:cubicBezTo>
                  <a:cubicBezTo>
                    <a:pt x="17486" y="386"/>
                    <a:pt x="17486" y="386"/>
                    <a:pt x="17074" y="386"/>
                  </a:cubicBezTo>
                  <a:cubicBezTo>
                    <a:pt x="16457" y="386"/>
                    <a:pt x="15840" y="386"/>
                    <a:pt x="15223" y="386"/>
                  </a:cubicBezTo>
                  <a:cubicBezTo>
                    <a:pt x="15429" y="0"/>
                    <a:pt x="16046" y="386"/>
                    <a:pt x="16251" y="386"/>
                  </a:cubicBezTo>
                  <a:cubicBezTo>
                    <a:pt x="16457" y="386"/>
                    <a:pt x="16869" y="386"/>
                    <a:pt x="17280" y="0"/>
                  </a:cubicBezTo>
                  <a:cubicBezTo>
                    <a:pt x="16457" y="0"/>
                    <a:pt x="15840" y="0"/>
                    <a:pt x="15017" y="0"/>
                  </a:cubicBezTo>
                  <a:cubicBezTo>
                    <a:pt x="14400" y="0"/>
                    <a:pt x="13577" y="0"/>
                    <a:pt x="13166" y="0"/>
                  </a:cubicBezTo>
                  <a:cubicBezTo>
                    <a:pt x="13166" y="0"/>
                    <a:pt x="13371" y="386"/>
                    <a:pt x="13371" y="386"/>
                  </a:cubicBezTo>
                  <a:cubicBezTo>
                    <a:pt x="13371" y="386"/>
                    <a:pt x="13166" y="386"/>
                    <a:pt x="12960" y="386"/>
                  </a:cubicBezTo>
                  <a:cubicBezTo>
                    <a:pt x="12754" y="386"/>
                    <a:pt x="12343" y="386"/>
                    <a:pt x="12137" y="386"/>
                  </a:cubicBezTo>
                  <a:cubicBezTo>
                    <a:pt x="11520" y="386"/>
                    <a:pt x="11109" y="386"/>
                    <a:pt x="10697" y="386"/>
                  </a:cubicBezTo>
                  <a:cubicBezTo>
                    <a:pt x="10903" y="771"/>
                    <a:pt x="11109" y="386"/>
                    <a:pt x="11314" y="386"/>
                  </a:cubicBezTo>
                  <a:cubicBezTo>
                    <a:pt x="11726" y="386"/>
                    <a:pt x="11931" y="386"/>
                    <a:pt x="12137" y="386"/>
                  </a:cubicBezTo>
                  <a:cubicBezTo>
                    <a:pt x="11931" y="771"/>
                    <a:pt x="11726" y="386"/>
                    <a:pt x="11520" y="386"/>
                  </a:cubicBezTo>
                  <a:cubicBezTo>
                    <a:pt x="11314" y="386"/>
                    <a:pt x="11109" y="386"/>
                    <a:pt x="10903" y="386"/>
                  </a:cubicBezTo>
                  <a:cubicBezTo>
                    <a:pt x="10903" y="771"/>
                    <a:pt x="11109" y="771"/>
                    <a:pt x="11109" y="771"/>
                  </a:cubicBezTo>
                  <a:cubicBezTo>
                    <a:pt x="11109" y="771"/>
                    <a:pt x="10903" y="1157"/>
                    <a:pt x="10903" y="1157"/>
                  </a:cubicBezTo>
                  <a:cubicBezTo>
                    <a:pt x="10697" y="1157"/>
                    <a:pt x="10491" y="1157"/>
                    <a:pt x="10286" y="1157"/>
                  </a:cubicBezTo>
                  <a:cubicBezTo>
                    <a:pt x="9874" y="1157"/>
                    <a:pt x="9463" y="771"/>
                    <a:pt x="9257" y="771"/>
                  </a:cubicBezTo>
                  <a:cubicBezTo>
                    <a:pt x="8846" y="771"/>
                    <a:pt x="9051" y="771"/>
                    <a:pt x="9257" y="1157"/>
                  </a:cubicBezTo>
                  <a:cubicBezTo>
                    <a:pt x="9051" y="1157"/>
                    <a:pt x="8229" y="771"/>
                    <a:pt x="8229" y="1157"/>
                  </a:cubicBezTo>
                  <a:cubicBezTo>
                    <a:pt x="8023" y="1157"/>
                    <a:pt x="8023" y="1157"/>
                    <a:pt x="7817" y="1157"/>
                  </a:cubicBezTo>
                  <a:cubicBezTo>
                    <a:pt x="8023" y="1157"/>
                    <a:pt x="8023" y="1157"/>
                    <a:pt x="8023" y="771"/>
                  </a:cubicBezTo>
                  <a:cubicBezTo>
                    <a:pt x="7817" y="771"/>
                    <a:pt x="7406" y="771"/>
                    <a:pt x="7406" y="771"/>
                  </a:cubicBezTo>
                  <a:cubicBezTo>
                    <a:pt x="6994" y="771"/>
                    <a:pt x="6583" y="771"/>
                    <a:pt x="6171" y="1157"/>
                  </a:cubicBezTo>
                  <a:cubicBezTo>
                    <a:pt x="6377" y="1157"/>
                    <a:pt x="6583" y="1157"/>
                    <a:pt x="6789" y="1543"/>
                  </a:cubicBezTo>
                  <a:cubicBezTo>
                    <a:pt x="6583" y="1543"/>
                    <a:pt x="6377" y="1543"/>
                    <a:pt x="5966" y="1543"/>
                  </a:cubicBezTo>
                  <a:cubicBezTo>
                    <a:pt x="5966" y="1157"/>
                    <a:pt x="5554" y="1157"/>
                    <a:pt x="5349" y="1157"/>
                  </a:cubicBezTo>
                  <a:cubicBezTo>
                    <a:pt x="5349" y="1157"/>
                    <a:pt x="5349" y="1543"/>
                    <a:pt x="5143" y="1543"/>
                  </a:cubicBezTo>
                  <a:cubicBezTo>
                    <a:pt x="4937" y="1543"/>
                    <a:pt x="4526" y="1543"/>
                    <a:pt x="4526" y="1929"/>
                  </a:cubicBezTo>
                  <a:cubicBezTo>
                    <a:pt x="4320" y="1543"/>
                    <a:pt x="4114" y="1929"/>
                    <a:pt x="3909" y="1929"/>
                  </a:cubicBezTo>
                  <a:cubicBezTo>
                    <a:pt x="3703" y="1929"/>
                    <a:pt x="3291" y="2314"/>
                    <a:pt x="2880" y="2314"/>
                  </a:cubicBezTo>
                  <a:cubicBezTo>
                    <a:pt x="2674" y="2314"/>
                    <a:pt x="2674" y="2314"/>
                    <a:pt x="3086" y="2314"/>
                  </a:cubicBezTo>
                  <a:cubicBezTo>
                    <a:pt x="3291" y="2314"/>
                    <a:pt x="3497" y="2314"/>
                    <a:pt x="3703" y="2314"/>
                  </a:cubicBezTo>
                  <a:cubicBezTo>
                    <a:pt x="3086" y="2700"/>
                    <a:pt x="2263" y="3086"/>
                    <a:pt x="1646" y="3471"/>
                  </a:cubicBezTo>
                  <a:cubicBezTo>
                    <a:pt x="1440" y="3471"/>
                    <a:pt x="1234" y="3471"/>
                    <a:pt x="1029" y="3471"/>
                  </a:cubicBezTo>
                  <a:cubicBezTo>
                    <a:pt x="1029" y="3471"/>
                    <a:pt x="0" y="3857"/>
                    <a:pt x="0" y="3857"/>
                  </a:cubicBezTo>
                  <a:cubicBezTo>
                    <a:pt x="0" y="3857"/>
                    <a:pt x="0" y="3857"/>
                    <a:pt x="0" y="3857"/>
                  </a:cubicBezTo>
                  <a:cubicBezTo>
                    <a:pt x="206" y="4243"/>
                    <a:pt x="411" y="4243"/>
                    <a:pt x="823" y="4243"/>
                  </a:cubicBezTo>
                  <a:cubicBezTo>
                    <a:pt x="617" y="4243"/>
                    <a:pt x="617" y="4243"/>
                    <a:pt x="411" y="4243"/>
                  </a:cubicBezTo>
                  <a:cubicBezTo>
                    <a:pt x="617" y="4243"/>
                    <a:pt x="617" y="4629"/>
                    <a:pt x="617" y="4629"/>
                  </a:cubicBezTo>
                  <a:cubicBezTo>
                    <a:pt x="617" y="4629"/>
                    <a:pt x="617" y="4629"/>
                    <a:pt x="617" y="4629"/>
                  </a:cubicBezTo>
                  <a:cubicBezTo>
                    <a:pt x="823" y="4629"/>
                    <a:pt x="1029" y="4629"/>
                    <a:pt x="1234" y="4629"/>
                  </a:cubicBezTo>
                  <a:cubicBezTo>
                    <a:pt x="1440" y="4629"/>
                    <a:pt x="1851" y="4243"/>
                    <a:pt x="1851" y="4629"/>
                  </a:cubicBezTo>
                  <a:cubicBezTo>
                    <a:pt x="1851" y="4629"/>
                    <a:pt x="1851" y="4629"/>
                    <a:pt x="1646" y="4629"/>
                  </a:cubicBezTo>
                  <a:cubicBezTo>
                    <a:pt x="1646" y="5014"/>
                    <a:pt x="1234" y="4629"/>
                    <a:pt x="1029" y="5014"/>
                  </a:cubicBezTo>
                  <a:cubicBezTo>
                    <a:pt x="823" y="5014"/>
                    <a:pt x="206" y="4629"/>
                    <a:pt x="0" y="5014"/>
                  </a:cubicBezTo>
                  <a:cubicBezTo>
                    <a:pt x="0" y="5014"/>
                    <a:pt x="0" y="5014"/>
                    <a:pt x="0" y="5014"/>
                  </a:cubicBezTo>
                  <a:cubicBezTo>
                    <a:pt x="0" y="5014"/>
                    <a:pt x="0" y="5014"/>
                    <a:pt x="0" y="5014"/>
                  </a:cubicBezTo>
                  <a:cubicBezTo>
                    <a:pt x="206" y="5400"/>
                    <a:pt x="411" y="5014"/>
                    <a:pt x="411" y="5014"/>
                  </a:cubicBezTo>
                  <a:cubicBezTo>
                    <a:pt x="0" y="5400"/>
                    <a:pt x="823" y="5400"/>
                    <a:pt x="823" y="5400"/>
                  </a:cubicBezTo>
                  <a:cubicBezTo>
                    <a:pt x="617" y="5400"/>
                    <a:pt x="411" y="5400"/>
                    <a:pt x="206" y="5400"/>
                  </a:cubicBezTo>
                  <a:cubicBezTo>
                    <a:pt x="411" y="5786"/>
                    <a:pt x="823" y="5786"/>
                    <a:pt x="1029" y="5786"/>
                  </a:cubicBezTo>
                  <a:cubicBezTo>
                    <a:pt x="1029" y="5400"/>
                    <a:pt x="1440" y="5786"/>
                    <a:pt x="1646" y="5786"/>
                  </a:cubicBezTo>
                  <a:cubicBezTo>
                    <a:pt x="1851" y="5786"/>
                    <a:pt x="2263" y="5400"/>
                    <a:pt x="2469" y="5400"/>
                  </a:cubicBezTo>
                  <a:cubicBezTo>
                    <a:pt x="2880" y="5786"/>
                    <a:pt x="3086" y="5786"/>
                    <a:pt x="3291" y="5786"/>
                  </a:cubicBezTo>
                  <a:cubicBezTo>
                    <a:pt x="3497" y="6171"/>
                    <a:pt x="3703" y="6171"/>
                    <a:pt x="3909" y="6171"/>
                  </a:cubicBezTo>
                  <a:cubicBezTo>
                    <a:pt x="4114" y="6171"/>
                    <a:pt x="3909" y="6171"/>
                    <a:pt x="3703" y="6557"/>
                  </a:cubicBezTo>
                  <a:cubicBezTo>
                    <a:pt x="3909" y="6557"/>
                    <a:pt x="4114" y="6943"/>
                    <a:pt x="4114" y="6943"/>
                  </a:cubicBezTo>
                  <a:cubicBezTo>
                    <a:pt x="4114" y="6943"/>
                    <a:pt x="4114" y="6943"/>
                    <a:pt x="4320" y="7329"/>
                  </a:cubicBezTo>
                  <a:cubicBezTo>
                    <a:pt x="4114" y="7329"/>
                    <a:pt x="4114" y="7329"/>
                    <a:pt x="3909" y="7714"/>
                  </a:cubicBezTo>
                  <a:cubicBezTo>
                    <a:pt x="3909" y="7714"/>
                    <a:pt x="4114" y="7329"/>
                    <a:pt x="4114" y="7714"/>
                  </a:cubicBezTo>
                  <a:cubicBezTo>
                    <a:pt x="4320" y="8100"/>
                    <a:pt x="4114" y="7714"/>
                    <a:pt x="4114" y="8100"/>
                  </a:cubicBezTo>
                  <a:cubicBezTo>
                    <a:pt x="4114" y="8100"/>
                    <a:pt x="4114" y="8100"/>
                    <a:pt x="4114" y="8100"/>
                  </a:cubicBezTo>
                  <a:cubicBezTo>
                    <a:pt x="4320" y="8100"/>
                    <a:pt x="4320" y="8486"/>
                    <a:pt x="4114" y="8486"/>
                  </a:cubicBezTo>
                  <a:cubicBezTo>
                    <a:pt x="4114" y="8871"/>
                    <a:pt x="3909" y="8486"/>
                    <a:pt x="4114" y="8486"/>
                  </a:cubicBezTo>
                  <a:cubicBezTo>
                    <a:pt x="4526" y="8871"/>
                    <a:pt x="3909" y="8871"/>
                    <a:pt x="3909" y="9257"/>
                  </a:cubicBezTo>
                  <a:cubicBezTo>
                    <a:pt x="3909" y="9257"/>
                    <a:pt x="3909" y="9257"/>
                    <a:pt x="3909" y="9257"/>
                  </a:cubicBezTo>
                  <a:cubicBezTo>
                    <a:pt x="3909" y="9257"/>
                    <a:pt x="3909" y="9257"/>
                    <a:pt x="3703" y="9257"/>
                  </a:cubicBezTo>
                  <a:cubicBezTo>
                    <a:pt x="3909" y="9257"/>
                    <a:pt x="4114" y="9257"/>
                    <a:pt x="4114" y="9257"/>
                  </a:cubicBezTo>
                  <a:cubicBezTo>
                    <a:pt x="4114" y="9257"/>
                    <a:pt x="3497" y="9643"/>
                    <a:pt x="3497" y="10029"/>
                  </a:cubicBezTo>
                  <a:cubicBezTo>
                    <a:pt x="3703" y="10029"/>
                    <a:pt x="4320" y="10029"/>
                    <a:pt x="4114" y="9643"/>
                  </a:cubicBezTo>
                  <a:cubicBezTo>
                    <a:pt x="4320" y="10029"/>
                    <a:pt x="4526" y="9643"/>
                    <a:pt x="4526" y="9643"/>
                  </a:cubicBezTo>
                  <a:cubicBezTo>
                    <a:pt x="4526" y="9643"/>
                    <a:pt x="4320" y="9257"/>
                    <a:pt x="4526" y="9257"/>
                  </a:cubicBezTo>
                  <a:cubicBezTo>
                    <a:pt x="4320" y="9257"/>
                    <a:pt x="4526" y="9643"/>
                    <a:pt x="4526" y="9643"/>
                  </a:cubicBezTo>
                  <a:cubicBezTo>
                    <a:pt x="4526" y="9643"/>
                    <a:pt x="4526" y="9643"/>
                    <a:pt x="4526" y="9643"/>
                  </a:cubicBezTo>
                  <a:cubicBezTo>
                    <a:pt x="4526" y="9643"/>
                    <a:pt x="4526" y="9643"/>
                    <a:pt x="4320" y="10029"/>
                  </a:cubicBezTo>
                  <a:cubicBezTo>
                    <a:pt x="4526" y="10029"/>
                    <a:pt x="4937" y="10029"/>
                    <a:pt x="5143" y="9643"/>
                  </a:cubicBezTo>
                  <a:cubicBezTo>
                    <a:pt x="4937" y="10029"/>
                    <a:pt x="4526" y="10029"/>
                    <a:pt x="4526" y="10414"/>
                  </a:cubicBezTo>
                  <a:cubicBezTo>
                    <a:pt x="4526" y="10414"/>
                    <a:pt x="5143" y="10414"/>
                    <a:pt x="5143" y="10414"/>
                  </a:cubicBezTo>
                  <a:cubicBezTo>
                    <a:pt x="5143" y="10414"/>
                    <a:pt x="4937" y="10414"/>
                    <a:pt x="4937" y="10414"/>
                  </a:cubicBezTo>
                  <a:cubicBezTo>
                    <a:pt x="4937" y="10414"/>
                    <a:pt x="4937" y="10414"/>
                    <a:pt x="4937" y="10414"/>
                  </a:cubicBezTo>
                  <a:cubicBezTo>
                    <a:pt x="4937" y="10800"/>
                    <a:pt x="4937" y="10800"/>
                    <a:pt x="4937" y="10800"/>
                  </a:cubicBezTo>
                  <a:cubicBezTo>
                    <a:pt x="4937" y="10800"/>
                    <a:pt x="5143" y="10800"/>
                    <a:pt x="5143" y="11186"/>
                  </a:cubicBezTo>
                  <a:cubicBezTo>
                    <a:pt x="4937" y="11186"/>
                    <a:pt x="3703" y="10414"/>
                    <a:pt x="3703" y="10800"/>
                  </a:cubicBezTo>
                  <a:cubicBezTo>
                    <a:pt x="3703" y="11186"/>
                    <a:pt x="3909" y="11186"/>
                    <a:pt x="4114" y="11186"/>
                  </a:cubicBezTo>
                  <a:cubicBezTo>
                    <a:pt x="4114" y="11186"/>
                    <a:pt x="4320" y="11186"/>
                    <a:pt x="4320" y="11186"/>
                  </a:cubicBezTo>
                  <a:cubicBezTo>
                    <a:pt x="4731" y="11571"/>
                    <a:pt x="4937" y="11186"/>
                    <a:pt x="5143" y="11571"/>
                  </a:cubicBezTo>
                  <a:cubicBezTo>
                    <a:pt x="5143" y="11571"/>
                    <a:pt x="5143" y="11571"/>
                    <a:pt x="5143" y="11571"/>
                  </a:cubicBezTo>
                  <a:cubicBezTo>
                    <a:pt x="5143" y="11571"/>
                    <a:pt x="4937" y="11571"/>
                    <a:pt x="4937" y="11571"/>
                  </a:cubicBezTo>
                  <a:cubicBezTo>
                    <a:pt x="4731" y="11957"/>
                    <a:pt x="4731" y="11957"/>
                    <a:pt x="4731" y="12343"/>
                  </a:cubicBezTo>
                  <a:cubicBezTo>
                    <a:pt x="4731" y="11957"/>
                    <a:pt x="4937" y="11957"/>
                    <a:pt x="4937" y="12343"/>
                  </a:cubicBezTo>
                  <a:cubicBezTo>
                    <a:pt x="4731" y="12343"/>
                    <a:pt x="4526" y="12343"/>
                    <a:pt x="4526" y="12729"/>
                  </a:cubicBezTo>
                  <a:cubicBezTo>
                    <a:pt x="4526" y="12729"/>
                    <a:pt x="4526" y="12729"/>
                    <a:pt x="4526" y="12729"/>
                  </a:cubicBezTo>
                  <a:cubicBezTo>
                    <a:pt x="4526" y="12729"/>
                    <a:pt x="4320" y="12729"/>
                    <a:pt x="4114" y="12729"/>
                  </a:cubicBezTo>
                  <a:cubicBezTo>
                    <a:pt x="3703" y="12729"/>
                    <a:pt x="3703" y="12729"/>
                    <a:pt x="3497" y="13114"/>
                  </a:cubicBezTo>
                  <a:cubicBezTo>
                    <a:pt x="3703" y="13114"/>
                    <a:pt x="3703" y="13114"/>
                    <a:pt x="3909" y="13114"/>
                  </a:cubicBezTo>
                  <a:cubicBezTo>
                    <a:pt x="4114" y="13114"/>
                    <a:pt x="4114" y="13114"/>
                    <a:pt x="4320" y="13114"/>
                  </a:cubicBezTo>
                  <a:cubicBezTo>
                    <a:pt x="4114" y="13500"/>
                    <a:pt x="3909" y="13114"/>
                    <a:pt x="3703" y="13114"/>
                  </a:cubicBezTo>
                  <a:cubicBezTo>
                    <a:pt x="3497" y="13114"/>
                    <a:pt x="3291" y="13500"/>
                    <a:pt x="3086" y="13886"/>
                  </a:cubicBezTo>
                  <a:cubicBezTo>
                    <a:pt x="3497" y="13886"/>
                    <a:pt x="3909" y="13500"/>
                    <a:pt x="4320" y="13500"/>
                  </a:cubicBezTo>
                  <a:cubicBezTo>
                    <a:pt x="4320" y="13500"/>
                    <a:pt x="4114" y="13500"/>
                    <a:pt x="4114" y="13500"/>
                  </a:cubicBezTo>
                  <a:cubicBezTo>
                    <a:pt x="4320" y="13500"/>
                    <a:pt x="4320" y="13886"/>
                    <a:pt x="4320" y="13886"/>
                  </a:cubicBezTo>
                  <a:cubicBezTo>
                    <a:pt x="4114" y="13886"/>
                    <a:pt x="3909" y="13500"/>
                    <a:pt x="3703" y="13500"/>
                  </a:cubicBezTo>
                  <a:cubicBezTo>
                    <a:pt x="3703" y="13500"/>
                    <a:pt x="3497" y="13500"/>
                    <a:pt x="3291" y="13886"/>
                  </a:cubicBezTo>
                  <a:cubicBezTo>
                    <a:pt x="3086" y="13886"/>
                    <a:pt x="2880" y="13886"/>
                    <a:pt x="2880" y="14271"/>
                  </a:cubicBezTo>
                  <a:cubicBezTo>
                    <a:pt x="3086" y="14657"/>
                    <a:pt x="3291" y="14271"/>
                    <a:pt x="3497" y="14271"/>
                  </a:cubicBezTo>
                  <a:cubicBezTo>
                    <a:pt x="3291" y="14657"/>
                    <a:pt x="2880" y="14657"/>
                    <a:pt x="2674" y="15043"/>
                  </a:cubicBezTo>
                  <a:cubicBezTo>
                    <a:pt x="3086" y="15043"/>
                    <a:pt x="3497" y="14657"/>
                    <a:pt x="3909" y="14271"/>
                  </a:cubicBezTo>
                  <a:cubicBezTo>
                    <a:pt x="3497" y="14657"/>
                    <a:pt x="3086" y="15043"/>
                    <a:pt x="2880" y="15429"/>
                  </a:cubicBezTo>
                  <a:cubicBezTo>
                    <a:pt x="2880" y="15429"/>
                    <a:pt x="2880" y="15429"/>
                    <a:pt x="2880" y="15429"/>
                  </a:cubicBezTo>
                  <a:cubicBezTo>
                    <a:pt x="2880" y="15429"/>
                    <a:pt x="2880" y="15429"/>
                    <a:pt x="2674" y="15814"/>
                  </a:cubicBezTo>
                  <a:cubicBezTo>
                    <a:pt x="2880" y="15814"/>
                    <a:pt x="2880" y="15814"/>
                    <a:pt x="3086" y="15814"/>
                  </a:cubicBezTo>
                  <a:cubicBezTo>
                    <a:pt x="3291" y="15814"/>
                    <a:pt x="3497" y="15429"/>
                    <a:pt x="3703" y="15429"/>
                  </a:cubicBezTo>
                  <a:cubicBezTo>
                    <a:pt x="3497" y="15814"/>
                    <a:pt x="3291" y="15814"/>
                    <a:pt x="3086" y="15814"/>
                  </a:cubicBezTo>
                  <a:cubicBezTo>
                    <a:pt x="2880" y="16200"/>
                    <a:pt x="3086" y="15814"/>
                    <a:pt x="3086" y="16200"/>
                  </a:cubicBezTo>
                  <a:cubicBezTo>
                    <a:pt x="3086" y="16586"/>
                    <a:pt x="2880" y="16971"/>
                    <a:pt x="2880" y="16971"/>
                  </a:cubicBezTo>
                  <a:cubicBezTo>
                    <a:pt x="2880" y="16971"/>
                    <a:pt x="3291" y="16586"/>
                    <a:pt x="3291" y="16586"/>
                  </a:cubicBezTo>
                  <a:cubicBezTo>
                    <a:pt x="3291" y="16586"/>
                    <a:pt x="3291" y="16586"/>
                    <a:pt x="3291" y="16586"/>
                  </a:cubicBezTo>
                  <a:cubicBezTo>
                    <a:pt x="3497" y="16586"/>
                    <a:pt x="3497" y="16586"/>
                    <a:pt x="3497" y="16200"/>
                  </a:cubicBezTo>
                  <a:cubicBezTo>
                    <a:pt x="3703" y="16200"/>
                    <a:pt x="3497" y="16200"/>
                    <a:pt x="3703" y="16586"/>
                  </a:cubicBezTo>
                  <a:cubicBezTo>
                    <a:pt x="3703" y="16586"/>
                    <a:pt x="3703" y="16586"/>
                    <a:pt x="3703" y="16586"/>
                  </a:cubicBezTo>
                  <a:cubicBezTo>
                    <a:pt x="3703" y="16586"/>
                    <a:pt x="3909" y="16586"/>
                    <a:pt x="3703" y="16971"/>
                  </a:cubicBezTo>
                  <a:cubicBezTo>
                    <a:pt x="3703" y="16586"/>
                    <a:pt x="3703" y="16586"/>
                    <a:pt x="3497" y="16586"/>
                  </a:cubicBezTo>
                  <a:cubicBezTo>
                    <a:pt x="3497" y="16586"/>
                    <a:pt x="3291" y="16971"/>
                    <a:pt x="3291" y="16971"/>
                  </a:cubicBezTo>
                  <a:cubicBezTo>
                    <a:pt x="3086" y="16971"/>
                    <a:pt x="2880" y="16971"/>
                    <a:pt x="3086" y="17357"/>
                  </a:cubicBezTo>
                  <a:cubicBezTo>
                    <a:pt x="3086" y="17357"/>
                    <a:pt x="3497" y="16971"/>
                    <a:pt x="3497" y="16971"/>
                  </a:cubicBezTo>
                  <a:cubicBezTo>
                    <a:pt x="3497" y="16971"/>
                    <a:pt x="3497" y="16971"/>
                    <a:pt x="3497" y="16971"/>
                  </a:cubicBezTo>
                  <a:cubicBezTo>
                    <a:pt x="3497" y="16971"/>
                    <a:pt x="3497" y="16971"/>
                    <a:pt x="3703" y="16971"/>
                  </a:cubicBezTo>
                  <a:cubicBezTo>
                    <a:pt x="3497" y="17357"/>
                    <a:pt x="3291" y="17357"/>
                    <a:pt x="3086" y="17357"/>
                  </a:cubicBezTo>
                  <a:cubicBezTo>
                    <a:pt x="3086" y="17743"/>
                    <a:pt x="2880" y="17743"/>
                    <a:pt x="3086" y="18129"/>
                  </a:cubicBezTo>
                  <a:cubicBezTo>
                    <a:pt x="3086" y="18129"/>
                    <a:pt x="3086" y="18514"/>
                    <a:pt x="3086" y="18514"/>
                  </a:cubicBezTo>
                  <a:cubicBezTo>
                    <a:pt x="3291" y="18514"/>
                    <a:pt x="3291" y="18514"/>
                    <a:pt x="3497" y="18129"/>
                  </a:cubicBezTo>
                  <a:cubicBezTo>
                    <a:pt x="3291" y="18514"/>
                    <a:pt x="3291" y="18514"/>
                    <a:pt x="3086" y="18900"/>
                  </a:cubicBezTo>
                  <a:cubicBezTo>
                    <a:pt x="3291" y="18900"/>
                    <a:pt x="3291" y="18900"/>
                    <a:pt x="3291" y="19286"/>
                  </a:cubicBezTo>
                  <a:cubicBezTo>
                    <a:pt x="3086" y="19671"/>
                    <a:pt x="3497" y="19286"/>
                    <a:pt x="3703" y="19286"/>
                  </a:cubicBezTo>
                  <a:cubicBezTo>
                    <a:pt x="3497" y="19286"/>
                    <a:pt x="3291" y="19286"/>
                    <a:pt x="3497" y="19671"/>
                  </a:cubicBezTo>
                  <a:cubicBezTo>
                    <a:pt x="3291" y="19671"/>
                    <a:pt x="3291" y="19671"/>
                    <a:pt x="3291" y="19671"/>
                  </a:cubicBezTo>
                  <a:cubicBezTo>
                    <a:pt x="3497" y="20057"/>
                    <a:pt x="3497" y="20057"/>
                    <a:pt x="3497" y="20057"/>
                  </a:cubicBezTo>
                  <a:cubicBezTo>
                    <a:pt x="3497" y="20443"/>
                    <a:pt x="3703" y="20057"/>
                    <a:pt x="3497" y="20443"/>
                  </a:cubicBezTo>
                  <a:cubicBezTo>
                    <a:pt x="3703" y="20443"/>
                    <a:pt x="3703" y="20443"/>
                    <a:pt x="3909" y="20443"/>
                  </a:cubicBezTo>
                  <a:cubicBezTo>
                    <a:pt x="3703" y="20443"/>
                    <a:pt x="3703" y="20443"/>
                    <a:pt x="3497" y="20829"/>
                  </a:cubicBezTo>
                  <a:cubicBezTo>
                    <a:pt x="3703" y="20829"/>
                    <a:pt x="3703" y="20829"/>
                    <a:pt x="3703" y="20829"/>
                  </a:cubicBezTo>
                  <a:cubicBezTo>
                    <a:pt x="3703" y="20443"/>
                    <a:pt x="3909" y="20829"/>
                    <a:pt x="3909" y="20443"/>
                  </a:cubicBezTo>
                  <a:cubicBezTo>
                    <a:pt x="4114" y="20443"/>
                    <a:pt x="4114" y="20443"/>
                    <a:pt x="4320" y="20443"/>
                  </a:cubicBezTo>
                  <a:cubicBezTo>
                    <a:pt x="4320" y="20443"/>
                    <a:pt x="4526" y="20443"/>
                    <a:pt x="4731" y="20057"/>
                  </a:cubicBezTo>
                  <a:cubicBezTo>
                    <a:pt x="4731" y="20443"/>
                    <a:pt x="4320" y="20443"/>
                    <a:pt x="4526" y="20829"/>
                  </a:cubicBezTo>
                  <a:cubicBezTo>
                    <a:pt x="4731" y="21214"/>
                    <a:pt x="4937" y="20829"/>
                    <a:pt x="5143" y="20829"/>
                  </a:cubicBezTo>
                  <a:cubicBezTo>
                    <a:pt x="4937" y="20829"/>
                    <a:pt x="4731" y="21214"/>
                    <a:pt x="4731" y="21214"/>
                  </a:cubicBezTo>
                  <a:cubicBezTo>
                    <a:pt x="4731" y="21214"/>
                    <a:pt x="4937" y="21600"/>
                    <a:pt x="4937" y="21600"/>
                  </a:cubicBezTo>
                  <a:cubicBezTo>
                    <a:pt x="5143" y="21600"/>
                    <a:pt x="5143" y="21214"/>
                    <a:pt x="5143" y="21214"/>
                  </a:cubicBezTo>
                  <a:cubicBezTo>
                    <a:pt x="5143" y="21214"/>
                    <a:pt x="4937" y="21600"/>
                    <a:pt x="5143" y="21600"/>
                  </a:cubicBezTo>
                  <a:cubicBezTo>
                    <a:pt x="5143" y="21600"/>
                    <a:pt x="5143" y="21600"/>
                    <a:pt x="5143" y="21600"/>
                  </a:cubicBezTo>
                  <a:cubicBezTo>
                    <a:pt x="5143" y="21600"/>
                    <a:pt x="5349" y="21600"/>
                    <a:pt x="5349" y="21600"/>
                  </a:cubicBezTo>
                  <a:cubicBezTo>
                    <a:pt x="5349" y="21600"/>
                    <a:pt x="5349" y="21600"/>
                    <a:pt x="5349" y="21600"/>
                  </a:cubicBezTo>
                  <a:cubicBezTo>
                    <a:pt x="5349" y="21600"/>
                    <a:pt x="5554" y="21600"/>
                    <a:pt x="5554" y="21214"/>
                  </a:cubicBezTo>
                  <a:cubicBezTo>
                    <a:pt x="5760" y="20829"/>
                    <a:pt x="5554" y="21214"/>
                    <a:pt x="5349" y="20829"/>
                  </a:cubicBezTo>
                  <a:cubicBezTo>
                    <a:pt x="5554" y="20829"/>
                    <a:pt x="5760" y="20829"/>
                    <a:pt x="5760" y="20829"/>
                  </a:cubicBezTo>
                  <a:cubicBezTo>
                    <a:pt x="5966" y="20443"/>
                    <a:pt x="6171" y="20057"/>
                    <a:pt x="6377" y="19671"/>
                  </a:cubicBezTo>
                  <a:cubicBezTo>
                    <a:pt x="6377" y="19671"/>
                    <a:pt x="6171" y="19671"/>
                    <a:pt x="6171" y="19671"/>
                  </a:cubicBezTo>
                  <a:cubicBezTo>
                    <a:pt x="6377" y="19671"/>
                    <a:pt x="6377" y="19671"/>
                    <a:pt x="6377" y="19286"/>
                  </a:cubicBezTo>
                  <a:cubicBezTo>
                    <a:pt x="6583" y="19286"/>
                    <a:pt x="6583" y="18900"/>
                    <a:pt x="6583" y="18900"/>
                  </a:cubicBezTo>
                  <a:cubicBezTo>
                    <a:pt x="6583" y="18900"/>
                    <a:pt x="6377" y="18900"/>
                    <a:pt x="6377" y="18514"/>
                  </a:cubicBezTo>
                  <a:cubicBezTo>
                    <a:pt x="6583" y="18514"/>
                    <a:pt x="6789" y="18900"/>
                    <a:pt x="6994" y="18514"/>
                  </a:cubicBezTo>
                  <a:cubicBezTo>
                    <a:pt x="6789" y="18514"/>
                    <a:pt x="6789" y="18129"/>
                    <a:pt x="6789" y="18129"/>
                  </a:cubicBezTo>
                  <a:cubicBezTo>
                    <a:pt x="6994" y="18514"/>
                    <a:pt x="7200" y="18129"/>
                    <a:pt x="7200" y="17743"/>
                  </a:cubicBezTo>
                  <a:cubicBezTo>
                    <a:pt x="7406" y="17743"/>
                    <a:pt x="7406" y="17743"/>
                    <a:pt x="7406" y="17743"/>
                  </a:cubicBezTo>
                  <a:cubicBezTo>
                    <a:pt x="7611" y="17357"/>
                    <a:pt x="7406" y="17357"/>
                    <a:pt x="7611" y="17357"/>
                  </a:cubicBezTo>
                  <a:cubicBezTo>
                    <a:pt x="7406" y="16971"/>
                    <a:pt x="7406" y="17357"/>
                    <a:pt x="7200" y="16971"/>
                  </a:cubicBezTo>
                  <a:cubicBezTo>
                    <a:pt x="7406" y="16971"/>
                    <a:pt x="7611" y="17357"/>
                    <a:pt x="7817" y="16971"/>
                  </a:cubicBezTo>
                  <a:cubicBezTo>
                    <a:pt x="7817" y="16586"/>
                    <a:pt x="7817" y="16971"/>
                    <a:pt x="7817" y="16586"/>
                  </a:cubicBezTo>
                  <a:cubicBezTo>
                    <a:pt x="7817" y="16586"/>
                    <a:pt x="7817" y="16200"/>
                    <a:pt x="7611" y="16586"/>
                  </a:cubicBezTo>
                  <a:cubicBezTo>
                    <a:pt x="7611" y="16200"/>
                    <a:pt x="7817" y="16200"/>
                    <a:pt x="7817" y="16200"/>
                  </a:cubicBezTo>
                  <a:cubicBezTo>
                    <a:pt x="8023" y="16200"/>
                    <a:pt x="8023" y="16200"/>
                    <a:pt x="8229" y="15814"/>
                  </a:cubicBezTo>
                  <a:cubicBezTo>
                    <a:pt x="8229" y="15814"/>
                    <a:pt x="8229" y="15814"/>
                    <a:pt x="8023" y="15814"/>
                  </a:cubicBezTo>
                  <a:cubicBezTo>
                    <a:pt x="8229" y="15814"/>
                    <a:pt x="8434" y="15814"/>
                    <a:pt x="8640" y="15814"/>
                  </a:cubicBezTo>
                  <a:cubicBezTo>
                    <a:pt x="8846" y="15429"/>
                    <a:pt x="9051" y="15429"/>
                    <a:pt x="8846" y="15429"/>
                  </a:cubicBezTo>
                  <a:cubicBezTo>
                    <a:pt x="9051" y="15429"/>
                    <a:pt x="9051" y="15043"/>
                    <a:pt x="9257" y="15043"/>
                  </a:cubicBezTo>
                  <a:cubicBezTo>
                    <a:pt x="9257" y="15043"/>
                    <a:pt x="9051" y="15043"/>
                    <a:pt x="9051" y="15043"/>
                  </a:cubicBezTo>
                  <a:cubicBezTo>
                    <a:pt x="9257" y="15043"/>
                    <a:pt x="9257" y="15043"/>
                    <a:pt x="9463" y="15043"/>
                  </a:cubicBezTo>
                  <a:cubicBezTo>
                    <a:pt x="9257" y="15043"/>
                    <a:pt x="9257" y="15429"/>
                    <a:pt x="9051" y="15429"/>
                  </a:cubicBezTo>
                  <a:cubicBezTo>
                    <a:pt x="9051" y="15429"/>
                    <a:pt x="8846" y="15429"/>
                    <a:pt x="9051" y="15814"/>
                  </a:cubicBezTo>
                  <a:cubicBezTo>
                    <a:pt x="9051" y="15814"/>
                    <a:pt x="9257" y="15814"/>
                    <a:pt x="9257" y="15814"/>
                  </a:cubicBezTo>
                  <a:cubicBezTo>
                    <a:pt x="9257" y="15429"/>
                    <a:pt x="9257" y="15429"/>
                    <a:pt x="9257" y="15429"/>
                  </a:cubicBezTo>
                  <a:cubicBezTo>
                    <a:pt x="9257" y="15429"/>
                    <a:pt x="9463" y="15429"/>
                    <a:pt x="9463" y="15429"/>
                  </a:cubicBezTo>
                  <a:cubicBezTo>
                    <a:pt x="9463" y="15429"/>
                    <a:pt x="9463" y="15429"/>
                    <a:pt x="9463" y="15429"/>
                  </a:cubicBezTo>
                  <a:cubicBezTo>
                    <a:pt x="9669" y="15429"/>
                    <a:pt x="9669" y="15043"/>
                    <a:pt x="9669" y="15429"/>
                  </a:cubicBezTo>
                  <a:cubicBezTo>
                    <a:pt x="9874" y="15429"/>
                    <a:pt x="10080" y="15429"/>
                    <a:pt x="10080" y="15043"/>
                  </a:cubicBezTo>
                  <a:cubicBezTo>
                    <a:pt x="10286" y="15429"/>
                    <a:pt x="10697" y="14657"/>
                    <a:pt x="10903" y="14271"/>
                  </a:cubicBezTo>
                  <a:cubicBezTo>
                    <a:pt x="11109" y="13886"/>
                    <a:pt x="11314" y="13886"/>
                    <a:pt x="11314" y="13886"/>
                  </a:cubicBezTo>
                  <a:cubicBezTo>
                    <a:pt x="11520" y="13500"/>
                    <a:pt x="11931" y="13500"/>
                    <a:pt x="11726" y="13114"/>
                  </a:cubicBezTo>
                  <a:cubicBezTo>
                    <a:pt x="11931" y="13114"/>
                    <a:pt x="11931" y="13114"/>
                    <a:pt x="11931" y="12729"/>
                  </a:cubicBezTo>
                  <a:cubicBezTo>
                    <a:pt x="11931" y="13114"/>
                    <a:pt x="12549" y="13500"/>
                    <a:pt x="12343" y="13114"/>
                  </a:cubicBezTo>
                  <a:cubicBezTo>
                    <a:pt x="12960" y="13114"/>
                    <a:pt x="13371" y="12729"/>
                    <a:pt x="13783" y="12729"/>
                  </a:cubicBezTo>
                  <a:cubicBezTo>
                    <a:pt x="14194" y="12729"/>
                    <a:pt x="14606" y="12343"/>
                    <a:pt x="14811" y="12343"/>
                  </a:cubicBezTo>
                  <a:cubicBezTo>
                    <a:pt x="14811" y="12343"/>
                    <a:pt x="14811" y="11957"/>
                    <a:pt x="14811" y="11957"/>
                  </a:cubicBezTo>
                  <a:cubicBezTo>
                    <a:pt x="14811" y="11957"/>
                    <a:pt x="15223" y="11957"/>
                    <a:pt x="15223" y="11957"/>
                  </a:cubicBezTo>
                  <a:cubicBezTo>
                    <a:pt x="15223" y="11957"/>
                    <a:pt x="15429" y="11957"/>
                    <a:pt x="15429" y="11571"/>
                  </a:cubicBezTo>
                  <a:cubicBezTo>
                    <a:pt x="15429" y="11571"/>
                    <a:pt x="15634" y="11571"/>
                    <a:pt x="15634" y="11571"/>
                  </a:cubicBezTo>
                  <a:cubicBezTo>
                    <a:pt x="15634" y="11571"/>
                    <a:pt x="15634" y="11571"/>
                    <a:pt x="15634" y="11571"/>
                  </a:cubicBezTo>
                  <a:cubicBezTo>
                    <a:pt x="15840" y="11571"/>
                    <a:pt x="16046" y="11571"/>
                    <a:pt x="16046" y="11186"/>
                  </a:cubicBezTo>
                  <a:cubicBezTo>
                    <a:pt x="15429" y="11186"/>
                    <a:pt x="14606" y="11186"/>
                    <a:pt x="13989" y="11186"/>
                  </a:cubicBezTo>
                  <a:cubicBezTo>
                    <a:pt x="13989" y="11186"/>
                    <a:pt x="14400" y="11186"/>
                    <a:pt x="14400" y="11186"/>
                  </a:cubicBezTo>
                  <a:cubicBezTo>
                    <a:pt x="14400" y="10800"/>
                    <a:pt x="13783" y="10800"/>
                    <a:pt x="13577" y="10800"/>
                  </a:cubicBezTo>
                  <a:cubicBezTo>
                    <a:pt x="13577" y="10800"/>
                    <a:pt x="14194" y="10414"/>
                    <a:pt x="13783" y="10414"/>
                  </a:cubicBezTo>
                  <a:cubicBezTo>
                    <a:pt x="13989" y="10414"/>
                    <a:pt x="14194" y="10414"/>
                    <a:pt x="14400" y="10414"/>
                  </a:cubicBezTo>
                  <a:cubicBezTo>
                    <a:pt x="14400" y="10414"/>
                    <a:pt x="14811" y="10414"/>
                    <a:pt x="14811" y="10414"/>
                  </a:cubicBezTo>
                  <a:cubicBezTo>
                    <a:pt x="15223" y="10029"/>
                    <a:pt x="14400" y="10029"/>
                    <a:pt x="14400" y="10029"/>
                  </a:cubicBezTo>
                  <a:cubicBezTo>
                    <a:pt x="14811" y="10029"/>
                    <a:pt x="15223" y="10029"/>
                    <a:pt x="15429" y="10414"/>
                  </a:cubicBezTo>
                  <a:cubicBezTo>
                    <a:pt x="15429" y="10414"/>
                    <a:pt x="15429" y="10800"/>
                    <a:pt x="15634" y="10800"/>
                  </a:cubicBezTo>
                  <a:cubicBezTo>
                    <a:pt x="15634" y="10800"/>
                    <a:pt x="15634" y="10800"/>
                    <a:pt x="15840" y="10800"/>
                  </a:cubicBezTo>
                  <a:cubicBezTo>
                    <a:pt x="16046" y="10800"/>
                    <a:pt x="15840" y="10800"/>
                    <a:pt x="16046" y="10414"/>
                  </a:cubicBezTo>
                  <a:cubicBezTo>
                    <a:pt x="16046" y="10800"/>
                    <a:pt x="16046" y="10800"/>
                    <a:pt x="16046" y="10800"/>
                  </a:cubicBezTo>
                  <a:cubicBezTo>
                    <a:pt x="16251" y="10800"/>
                    <a:pt x="16251" y="11186"/>
                    <a:pt x="16457" y="10800"/>
                  </a:cubicBezTo>
                  <a:cubicBezTo>
                    <a:pt x="16457" y="10800"/>
                    <a:pt x="16457" y="10029"/>
                    <a:pt x="16457" y="10029"/>
                  </a:cubicBezTo>
                  <a:cubicBezTo>
                    <a:pt x="16457" y="10029"/>
                    <a:pt x="16251" y="10029"/>
                    <a:pt x="16251" y="10029"/>
                  </a:cubicBezTo>
                  <a:cubicBezTo>
                    <a:pt x="16251" y="10029"/>
                    <a:pt x="16251" y="10029"/>
                    <a:pt x="16457" y="9643"/>
                  </a:cubicBezTo>
                  <a:cubicBezTo>
                    <a:pt x="16251" y="9643"/>
                    <a:pt x="16046" y="9257"/>
                    <a:pt x="15840" y="9257"/>
                  </a:cubicBezTo>
                  <a:cubicBezTo>
                    <a:pt x="15840" y="9257"/>
                    <a:pt x="15634" y="9257"/>
                    <a:pt x="15634" y="9257"/>
                  </a:cubicBezTo>
                  <a:cubicBezTo>
                    <a:pt x="15429" y="9257"/>
                    <a:pt x="15429" y="9257"/>
                    <a:pt x="15223" y="9257"/>
                  </a:cubicBezTo>
                  <a:cubicBezTo>
                    <a:pt x="15429" y="9257"/>
                    <a:pt x="15634" y="8871"/>
                    <a:pt x="15429" y="8871"/>
                  </a:cubicBezTo>
                  <a:cubicBezTo>
                    <a:pt x="15223" y="8486"/>
                    <a:pt x="15017" y="8871"/>
                    <a:pt x="14811" y="8871"/>
                  </a:cubicBezTo>
                  <a:cubicBezTo>
                    <a:pt x="15017" y="8871"/>
                    <a:pt x="15223" y="8871"/>
                    <a:pt x="15429" y="8486"/>
                  </a:cubicBezTo>
                  <a:cubicBezTo>
                    <a:pt x="15429" y="8486"/>
                    <a:pt x="15634" y="8486"/>
                    <a:pt x="15634" y="8486"/>
                  </a:cubicBezTo>
                  <a:cubicBezTo>
                    <a:pt x="15634" y="8486"/>
                    <a:pt x="15634" y="8871"/>
                    <a:pt x="15840" y="8871"/>
                  </a:cubicBezTo>
                  <a:cubicBezTo>
                    <a:pt x="15840" y="9257"/>
                    <a:pt x="16251" y="9257"/>
                    <a:pt x="16457" y="9257"/>
                  </a:cubicBezTo>
                  <a:cubicBezTo>
                    <a:pt x="16457" y="9257"/>
                    <a:pt x="16457" y="9257"/>
                    <a:pt x="16457" y="9257"/>
                  </a:cubicBezTo>
                  <a:cubicBezTo>
                    <a:pt x="16457" y="8871"/>
                    <a:pt x="16663" y="8871"/>
                    <a:pt x="16663" y="8486"/>
                  </a:cubicBezTo>
                  <a:cubicBezTo>
                    <a:pt x="16251" y="8486"/>
                    <a:pt x="16046" y="8100"/>
                    <a:pt x="15634" y="8100"/>
                  </a:cubicBezTo>
                  <a:cubicBezTo>
                    <a:pt x="15223" y="8486"/>
                    <a:pt x="14811" y="8871"/>
                    <a:pt x="14606" y="8486"/>
                  </a:cubicBezTo>
                  <a:cubicBezTo>
                    <a:pt x="14606" y="8486"/>
                    <a:pt x="14811" y="8486"/>
                    <a:pt x="15017" y="8486"/>
                  </a:cubicBezTo>
                  <a:cubicBezTo>
                    <a:pt x="14811" y="8100"/>
                    <a:pt x="14811" y="8100"/>
                    <a:pt x="14811" y="8100"/>
                  </a:cubicBezTo>
                  <a:cubicBezTo>
                    <a:pt x="15017" y="8100"/>
                    <a:pt x="15429" y="8486"/>
                    <a:pt x="15634" y="8100"/>
                  </a:cubicBezTo>
                  <a:cubicBezTo>
                    <a:pt x="15634" y="8100"/>
                    <a:pt x="15634" y="7714"/>
                    <a:pt x="15429" y="7714"/>
                  </a:cubicBezTo>
                  <a:cubicBezTo>
                    <a:pt x="15429" y="7714"/>
                    <a:pt x="15634" y="8100"/>
                    <a:pt x="15634" y="8100"/>
                  </a:cubicBezTo>
                  <a:cubicBezTo>
                    <a:pt x="15840" y="8100"/>
                    <a:pt x="15840" y="8100"/>
                    <a:pt x="15840" y="8100"/>
                  </a:cubicBezTo>
                  <a:cubicBezTo>
                    <a:pt x="16046" y="8100"/>
                    <a:pt x="16251" y="8100"/>
                    <a:pt x="16457" y="8100"/>
                  </a:cubicBezTo>
                  <a:cubicBezTo>
                    <a:pt x="16663" y="8486"/>
                    <a:pt x="17280" y="8486"/>
                    <a:pt x="17280" y="7714"/>
                  </a:cubicBezTo>
                  <a:cubicBezTo>
                    <a:pt x="17074" y="7714"/>
                    <a:pt x="16869" y="7714"/>
                    <a:pt x="16663" y="7714"/>
                  </a:cubicBezTo>
                  <a:cubicBezTo>
                    <a:pt x="16663" y="7329"/>
                    <a:pt x="16663" y="7714"/>
                    <a:pt x="16663" y="7329"/>
                  </a:cubicBezTo>
                  <a:cubicBezTo>
                    <a:pt x="16869" y="7329"/>
                    <a:pt x="16869" y="7329"/>
                    <a:pt x="16869" y="7329"/>
                  </a:cubicBezTo>
                  <a:cubicBezTo>
                    <a:pt x="16869" y="7329"/>
                    <a:pt x="16869" y="7329"/>
                    <a:pt x="16869" y="7329"/>
                  </a:cubicBezTo>
                  <a:cubicBezTo>
                    <a:pt x="16869" y="7329"/>
                    <a:pt x="16869" y="7329"/>
                    <a:pt x="16869" y="7329"/>
                  </a:cubicBezTo>
                  <a:cubicBezTo>
                    <a:pt x="17074" y="7714"/>
                    <a:pt x="17280" y="7714"/>
                    <a:pt x="17486" y="7329"/>
                  </a:cubicBezTo>
                  <a:cubicBezTo>
                    <a:pt x="17486" y="7329"/>
                    <a:pt x="17897" y="7329"/>
                    <a:pt x="17897" y="7329"/>
                  </a:cubicBezTo>
                  <a:cubicBezTo>
                    <a:pt x="17897" y="7329"/>
                    <a:pt x="17691" y="6943"/>
                    <a:pt x="17691" y="6943"/>
                  </a:cubicBezTo>
                  <a:cubicBezTo>
                    <a:pt x="17486" y="6557"/>
                    <a:pt x="17486" y="7329"/>
                    <a:pt x="17280" y="6943"/>
                  </a:cubicBezTo>
                  <a:cubicBezTo>
                    <a:pt x="17280" y="6943"/>
                    <a:pt x="17486" y="6943"/>
                    <a:pt x="17280" y="6557"/>
                  </a:cubicBezTo>
                  <a:cubicBezTo>
                    <a:pt x="17280" y="6557"/>
                    <a:pt x="17074" y="6943"/>
                    <a:pt x="16869" y="6557"/>
                  </a:cubicBezTo>
                  <a:cubicBezTo>
                    <a:pt x="17280" y="6943"/>
                    <a:pt x="17486" y="6557"/>
                    <a:pt x="17691" y="6557"/>
                  </a:cubicBezTo>
                  <a:cubicBezTo>
                    <a:pt x="17897" y="6557"/>
                    <a:pt x="17897" y="6557"/>
                    <a:pt x="17897" y="6557"/>
                  </a:cubicBezTo>
                  <a:cubicBezTo>
                    <a:pt x="18103" y="6171"/>
                    <a:pt x="17897" y="6171"/>
                    <a:pt x="17897" y="5786"/>
                  </a:cubicBezTo>
                  <a:cubicBezTo>
                    <a:pt x="17897" y="5786"/>
                    <a:pt x="17897" y="5786"/>
                    <a:pt x="17897" y="5786"/>
                  </a:cubicBezTo>
                  <a:cubicBezTo>
                    <a:pt x="17691" y="5400"/>
                    <a:pt x="17486" y="5786"/>
                    <a:pt x="17280" y="5786"/>
                  </a:cubicBezTo>
                  <a:cubicBezTo>
                    <a:pt x="17280" y="5400"/>
                    <a:pt x="17280" y="5400"/>
                    <a:pt x="17280" y="5400"/>
                  </a:cubicBezTo>
                  <a:cubicBezTo>
                    <a:pt x="17280" y="5400"/>
                    <a:pt x="17074" y="5400"/>
                    <a:pt x="17074" y="5400"/>
                  </a:cubicBezTo>
                  <a:cubicBezTo>
                    <a:pt x="17074" y="5014"/>
                    <a:pt x="17280" y="5400"/>
                    <a:pt x="17280" y="5400"/>
                  </a:cubicBezTo>
                  <a:cubicBezTo>
                    <a:pt x="17486" y="5400"/>
                    <a:pt x="17486" y="5014"/>
                    <a:pt x="17691" y="5014"/>
                  </a:cubicBezTo>
                  <a:cubicBezTo>
                    <a:pt x="17897" y="5014"/>
                    <a:pt x="18103" y="5400"/>
                    <a:pt x="18514" y="5014"/>
                  </a:cubicBezTo>
                  <a:cubicBezTo>
                    <a:pt x="18514" y="5014"/>
                    <a:pt x="18720" y="5014"/>
                    <a:pt x="18720" y="4629"/>
                  </a:cubicBezTo>
                  <a:cubicBezTo>
                    <a:pt x="18514" y="4629"/>
                    <a:pt x="18103" y="5014"/>
                    <a:pt x="17897" y="4629"/>
                  </a:cubicBezTo>
                  <a:cubicBezTo>
                    <a:pt x="18103" y="4629"/>
                    <a:pt x="18309" y="4629"/>
                    <a:pt x="18309" y="4629"/>
                  </a:cubicBezTo>
                  <a:cubicBezTo>
                    <a:pt x="18309" y="4243"/>
                    <a:pt x="18103" y="4243"/>
                    <a:pt x="17897" y="4243"/>
                  </a:cubicBezTo>
                  <a:cubicBezTo>
                    <a:pt x="17897" y="4243"/>
                    <a:pt x="17691" y="4629"/>
                    <a:pt x="17691" y="4243"/>
                  </a:cubicBezTo>
                  <a:cubicBezTo>
                    <a:pt x="17486" y="4243"/>
                    <a:pt x="17897" y="3857"/>
                    <a:pt x="17897" y="3471"/>
                  </a:cubicBezTo>
                  <a:cubicBezTo>
                    <a:pt x="17897" y="3471"/>
                    <a:pt x="17897" y="3471"/>
                    <a:pt x="17897" y="3471"/>
                  </a:cubicBezTo>
                  <a:cubicBezTo>
                    <a:pt x="18309" y="3471"/>
                    <a:pt x="18514" y="3471"/>
                    <a:pt x="18720" y="3086"/>
                  </a:cubicBezTo>
                  <a:cubicBezTo>
                    <a:pt x="18720" y="3086"/>
                    <a:pt x="18720" y="3086"/>
                    <a:pt x="18720" y="3086"/>
                  </a:cubicBezTo>
                  <a:cubicBezTo>
                    <a:pt x="18720" y="2700"/>
                    <a:pt x="18720" y="3086"/>
                    <a:pt x="18514" y="2700"/>
                  </a:cubicBezTo>
                  <a:cubicBezTo>
                    <a:pt x="18309" y="2700"/>
                    <a:pt x="18720" y="2314"/>
                    <a:pt x="18720" y="2314"/>
                  </a:cubicBezTo>
                  <a:cubicBezTo>
                    <a:pt x="19131" y="2314"/>
                    <a:pt x="19749" y="2314"/>
                    <a:pt x="19954" y="2314"/>
                  </a:cubicBezTo>
                  <a:cubicBezTo>
                    <a:pt x="19954" y="2314"/>
                    <a:pt x="19749" y="1929"/>
                    <a:pt x="19749" y="1929"/>
                  </a:cubicBezTo>
                  <a:cubicBezTo>
                    <a:pt x="19954" y="1929"/>
                    <a:pt x="20366" y="1929"/>
                    <a:pt x="20571" y="1929"/>
                  </a:cubicBezTo>
                  <a:cubicBezTo>
                    <a:pt x="20571" y="1929"/>
                    <a:pt x="20571" y="1929"/>
                    <a:pt x="20571" y="1929"/>
                  </a:cubicBezTo>
                  <a:cubicBezTo>
                    <a:pt x="20983" y="1543"/>
                    <a:pt x="21189" y="1543"/>
                    <a:pt x="21600" y="1543"/>
                  </a:cubicBezTo>
                  <a:cubicBezTo>
                    <a:pt x="21600" y="1543"/>
                    <a:pt x="21600" y="1543"/>
                    <a:pt x="21600" y="15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5" name="Shape">
              <a:extLst>
                <a:ext uri="{FF2B5EF4-FFF2-40B4-BE49-F238E27FC236}">
                  <a16:creationId xmlns:a16="http://schemas.microsoft.com/office/drawing/2014/main" id="{509444BA-953D-4B40-B0DC-25F37B76A77D}"/>
                </a:ext>
              </a:extLst>
            </p:cNvPr>
            <p:cNvSpPr/>
            <p:nvPr/>
          </p:nvSpPr>
          <p:spPr>
            <a:xfrm>
              <a:off x="3397740" y="2176957"/>
              <a:ext cx="135001" cy="120590"/>
            </a:xfrm>
            <a:custGeom>
              <a:avLst/>
              <a:gdLst/>
              <a:ahLst/>
              <a:cxnLst>
                <a:cxn ang="0">
                  <a:pos x="wd2" y="hd2"/>
                </a:cxn>
                <a:cxn ang="5400000">
                  <a:pos x="wd2" y="hd2"/>
                </a:cxn>
                <a:cxn ang="10800000">
                  <a:pos x="wd2" y="hd2"/>
                </a:cxn>
                <a:cxn ang="16200000">
                  <a:pos x="wd2" y="hd2"/>
                </a:cxn>
              </a:cxnLst>
              <a:rect l="0" t="0" r="r" b="b"/>
              <a:pathLst>
                <a:path w="21600" h="21600" extrusionOk="0">
                  <a:moveTo>
                    <a:pt x="16200" y="20520"/>
                  </a:moveTo>
                  <a:cubicBezTo>
                    <a:pt x="16200" y="20520"/>
                    <a:pt x="16200" y="20520"/>
                    <a:pt x="15120" y="20520"/>
                  </a:cubicBezTo>
                  <a:cubicBezTo>
                    <a:pt x="15120" y="20520"/>
                    <a:pt x="15120" y="20520"/>
                    <a:pt x="15120" y="20520"/>
                  </a:cubicBezTo>
                  <a:cubicBezTo>
                    <a:pt x="15120" y="20520"/>
                    <a:pt x="14040" y="20520"/>
                    <a:pt x="14040" y="20520"/>
                  </a:cubicBezTo>
                  <a:cubicBezTo>
                    <a:pt x="12960" y="20520"/>
                    <a:pt x="11880" y="20520"/>
                    <a:pt x="10800" y="19440"/>
                  </a:cubicBezTo>
                  <a:cubicBezTo>
                    <a:pt x="10800" y="19440"/>
                    <a:pt x="10800" y="19440"/>
                    <a:pt x="11880" y="19440"/>
                  </a:cubicBezTo>
                  <a:cubicBezTo>
                    <a:pt x="10800" y="19440"/>
                    <a:pt x="10800" y="19440"/>
                    <a:pt x="9720" y="19440"/>
                  </a:cubicBezTo>
                  <a:cubicBezTo>
                    <a:pt x="9720" y="19440"/>
                    <a:pt x="9720" y="19440"/>
                    <a:pt x="9720" y="19440"/>
                  </a:cubicBezTo>
                  <a:cubicBezTo>
                    <a:pt x="9720" y="20520"/>
                    <a:pt x="9720" y="20520"/>
                    <a:pt x="9720" y="20520"/>
                  </a:cubicBezTo>
                  <a:cubicBezTo>
                    <a:pt x="10800" y="20520"/>
                    <a:pt x="11880" y="20520"/>
                    <a:pt x="11880" y="20520"/>
                  </a:cubicBezTo>
                  <a:cubicBezTo>
                    <a:pt x="11880" y="21600"/>
                    <a:pt x="12960" y="21600"/>
                    <a:pt x="12960" y="21600"/>
                  </a:cubicBezTo>
                  <a:cubicBezTo>
                    <a:pt x="14040" y="21600"/>
                    <a:pt x="17280" y="21600"/>
                    <a:pt x="17280" y="20520"/>
                  </a:cubicBezTo>
                  <a:cubicBezTo>
                    <a:pt x="17280" y="20520"/>
                    <a:pt x="17280" y="20520"/>
                    <a:pt x="16200" y="20520"/>
                  </a:cubicBezTo>
                  <a:close/>
                  <a:moveTo>
                    <a:pt x="21600" y="17280"/>
                  </a:moveTo>
                  <a:cubicBezTo>
                    <a:pt x="21600" y="16200"/>
                    <a:pt x="20520" y="17280"/>
                    <a:pt x="20520" y="17280"/>
                  </a:cubicBezTo>
                  <a:cubicBezTo>
                    <a:pt x="20520" y="19440"/>
                    <a:pt x="21600" y="18360"/>
                    <a:pt x="21600" y="18360"/>
                  </a:cubicBezTo>
                  <a:cubicBezTo>
                    <a:pt x="21600" y="17280"/>
                    <a:pt x="21600" y="17280"/>
                    <a:pt x="21600" y="17280"/>
                  </a:cubicBezTo>
                  <a:close/>
                  <a:moveTo>
                    <a:pt x="16200" y="9720"/>
                  </a:moveTo>
                  <a:cubicBezTo>
                    <a:pt x="16200" y="9720"/>
                    <a:pt x="15120" y="9720"/>
                    <a:pt x="15120" y="9720"/>
                  </a:cubicBezTo>
                  <a:cubicBezTo>
                    <a:pt x="15120" y="9720"/>
                    <a:pt x="16200" y="10800"/>
                    <a:pt x="15120" y="10800"/>
                  </a:cubicBezTo>
                  <a:cubicBezTo>
                    <a:pt x="16200" y="11880"/>
                    <a:pt x="16200" y="9720"/>
                    <a:pt x="16200" y="9720"/>
                  </a:cubicBezTo>
                  <a:close/>
                  <a:moveTo>
                    <a:pt x="8640" y="8640"/>
                  </a:moveTo>
                  <a:cubicBezTo>
                    <a:pt x="8640" y="7560"/>
                    <a:pt x="7560" y="8640"/>
                    <a:pt x="7560" y="8640"/>
                  </a:cubicBezTo>
                  <a:cubicBezTo>
                    <a:pt x="8640" y="8640"/>
                    <a:pt x="8640" y="9720"/>
                    <a:pt x="9720" y="9720"/>
                  </a:cubicBezTo>
                  <a:cubicBezTo>
                    <a:pt x="9720" y="10800"/>
                    <a:pt x="10800" y="10800"/>
                    <a:pt x="10800" y="10800"/>
                  </a:cubicBezTo>
                  <a:cubicBezTo>
                    <a:pt x="10800" y="10800"/>
                    <a:pt x="10800" y="11880"/>
                    <a:pt x="11880" y="11880"/>
                  </a:cubicBezTo>
                  <a:cubicBezTo>
                    <a:pt x="11880" y="11880"/>
                    <a:pt x="11880" y="11880"/>
                    <a:pt x="11880" y="11880"/>
                  </a:cubicBezTo>
                  <a:cubicBezTo>
                    <a:pt x="11880" y="10800"/>
                    <a:pt x="11880" y="10800"/>
                    <a:pt x="10800" y="10800"/>
                  </a:cubicBezTo>
                  <a:cubicBezTo>
                    <a:pt x="10800" y="10800"/>
                    <a:pt x="10800" y="9720"/>
                    <a:pt x="10800" y="9720"/>
                  </a:cubicBezTo>
                  <a:cubicBezTo>
                    <a:pt x="10800" y="8640"/>
                    <a:pt x="9720" y="8640"/>
                    <a:pt x="8640" y="8640"/>
                  </a:cubicBezTo>
                  <a:close/>
                  <a:moveTo>
                    <a:pt x="16200" y="7560"/>
                  </a:moveTo>
                  <a:cubicBezTo>
                    <a:pt x="15120" y="6480"/>
                    <a:pt x="14040" y="8640"/>
                    <a:pt x="16200" y="7560"/>
                  </a:cubicBezTo>
                  <a:cubicBezTo>
                    <a:pt x="16200" y="7560"/>
                    <a:pt x="16200" y="7560"/>
                    <a:pt x="16200" y="8640"/>
                  </a:cubicBezTo>
                  <a:cubicBezTo>
                    <a:pt x="16200" y="8640"/>
                    <a:pt x="16200" y="8640"/>
                    <a:pt x="17280" y="8640"/>
                  </a:cubicBezTo>
                  <a:cubicBezTo>
                    <a:pt x="17280" y="8640"/>
                    <a:pt x="17280" y="8640"/>
                    <a:pt x="17280" y="8640"/>
                  </a:cubicBezTo>
                  <a:cubicBezTo>
                    <a:pt x="17280" y="8640"/>
                    <a:pt x="17280" y="8640"/>
                    <a:pt x="17280" y="8640"/>
                  </a:cubicBezTo>
                  <a:cubicBezTo>
                    <a:pt x="17280" y="7560"/>
                    <a:pt x="16200" y="7560"/>
                    <a:pt x="16200" y="7560"/>
                  </a:cubicBezTo>
                  <a:close/>
                  <a:moveTo>
                    <a:pt x="9720" y="11880"/>
                  </a:moveTo>
                  <a:cubicBezTo>
                    <a:pt x="10800" y="12960"/>
                    <a:pt x="10800" y="11880"/>
                    <a:pt x="10800" y="11880"/>
                  </a:cubicBezTo>
                  <a:cubicBezTo>
                    <a:pt x="10800" y="10800"/>
                    <a:pt x="10800" y="10800"/>
                    <a:pt x="9720" y="10800"/>
                  </a:cubicBezTo>
                  <a:cubicBezTo>
                    <a:pt x="8640" y="9720"/>
                    <a:pt x="7560" y="9720"/>
                    <a:pt x="6480" y="8640"/>
                  </a:cubicBezTo>
                  <a:cubicBezTo>
                    <a:pt x="6480" y="8640"/>
                    <a:pt x="7560" y="8640"/>
                    <a:pt x="7560" y="8640"/>
                  </a:cubicBezTo>
                  <a:cubicBezTo>
                    <a:pt x="7560" y="8640"/>
                    <a:pt x="7560" y="7560"/>
                    <a:pt x="7560" y="7560"/>
                  </a:cubicBezTo>
                  <a:cubicBezTo>
                    <a:pt x="7560" y="7560"/>
                    <a:pt x="7560" y="7560"/>
                    <a:pt x="8640" y="7560"/>
                  </a:cubicBezTo>
                  <a:cubicBezTo>
                    <a:pt x="7560" y="7560"/>
                    <a:pt x="8640" y="8640"/>
                    <a:pt x="8640" y="7560"/>
                  </a:cubicBezTo>
                  <a:cubicBezTo>
                    <a:pt x="8640" y="7560"/>
                    <a:pt x="4320" y="3240"/>
                    <a:pt x="7560" y="3240"/>
                  </a:cubicBezTo>
                  <a:cubicBezTo>
                    <a:pt x="6480" y="4320"/>
                    <a:pt x="8640" y="5400"/>
                    <a:pt x="9720" y="5400"/>
                  </a:cubicBezTo>
                  <a:cubicBezTo>
                    <a:pt x="8640" y="5400"/>
                    <a:pt x="8640" y="4320"/>
                    <a:pt x="8640" y="4320"/>
                  </a:cubicBezTo>
                  <a:cubicBezTo>
                    <a:pt x="8640" y="4320"/>
                    <a:pt x="9720" y="5400"/>
                    <a:pt x="9720" y="5400"/>
                  </a:cubicBezTo>
                  <a:cubicBezTo>
                    <a:pt x="9720" y="4320"/>
                    <a:pt x="9720" y="4320"/>
                    <a:pt x="9720" y="4320"/>
                  </a:cubicBezTo>
                  <a:cubicBezTo>
                    <a:pt x="9720" y="4320"/>
                    <a:pt x="10800" y="4320"/>
                    <a:pt x="10800" y="5400"/>
                  </a:cubicBezTo>
                  <a:cubicBezTo>
                    <a:pt x="10800" y="4320"/>
                    <a:pt x="9720" y="4320"/>
                    <a:pt x="9720" y="4320"/>
                  </a:cubicBezTo>
                  <a:cubicBezTo>
                    <a:pt x="9720" y="4320"/>
                    <a:pt x="9720" y="3240"/>
                    <a:pt x="9720" y="3240"/>
                  </a:cubicBezTo>
                  <a:cubicBezTo>
                    <a:pt x="10800" y="3240"/>
                    <a:pt x="10800" y="3240"/>
                    <a:pt x="10800" y="2160"/>
                  </a:cubicBezTo>
                  <a:cubicBezTo>
                    <a:pt x="10800" y="2160"/>
                    <a:pt x="11880" y="3240"/>
                    <a:pt x="11880" y="2160"/>
                  </a:cubicBezTo>
                  <a:cubicBezTo>
                    <a:pt x="12960" y="2160"/>
                    <a:pt x="12960" y="2160"/>
                    <a:pt x="12960" y="2160"/>
                  </a:cubicBezTo>
                  <a:cubicBezTo>
                    <a:pt x="14040" y="2160"/>
                    <a:pt x="15120" y="3240"/>
                    <a:pt x="15120" y="3240"/>
                  </a:cubicBezTo>
                  <a:cubicBezTo>
                    <a:pt x="15120" y="3240"/>
                    <a:pt x="16200" y="3240"/>
                    <a:pt x="16200" y="2160"/>
                  </a:cubicBezTo>
                  <a:cubicBezTo>
                    <a:pt x="16200" y="2160"/>
                    <a:pt x="16200" y="2160"/>
                    <a:pt x="16200" y="2160"/>
                  </a:cubicBezTo>
                  <a:cubicBezTo>
                    <a:pt x="16200" y="2160"/>
                    <a:pt x="16200" y="2160"/>
                    <a:pt x="16200" y="1080"/>
                  </a:cubicBezTo>
                  <a:cubicBezTo>
                    <a:pt x="16200" y="1080"/>
                    <a:pt x="16200" y="1080"/>
                    <a:pt x="16200" y="1080"/>
                  </a:cubicBezTo>
                  <a:cubicBezTo>
                    <a:pt x="16200" y="1080"/>
                    <a:pt x="17280" y="1080"/>
                    <a:pt x="16200" y="0"/>
                  </a:cubicBezTo>
                  <a:cubicBezTo>
                    <a:pt x="16200" y="0"/>
                    <a:pt x="15120" y="0"/>
                    <a:pt x="15120" y="0"/>
                  </a:cubicBezTo>
                  <a:cubicBezTo>
                    <a:pt x="15120" y="0"/>
                    <a:pt x="15120" y="0"/>
                    <a:pt x="15120" y="1080"/>
                  </a:cubicBezTo>
                  <a:cubicBezTo>
                    <a:pt x="15120" y="1080"/>
                    <a:pt x="14040" y="1080"/>
                    <a:pt x="14040" y="1080"/>
                  </a:cubicBezTo>
                  <a:cubicBezTo>
                    <a:pt x="12960" y="1080"/>
                    <a:pt x="12960" y="1080"/>
                    <a:pt x="11880" y="1080"/>
                  </a:cubicBezTo>
                  <a:cubicBezTo>
                    <a:pt x="11880" y="1080"/>
                    <a:pt x="11880" y="1080"/>
                    <a:pt x="10800" y="0"/>
                  </a:cubicBezTo>
                  <a:cubicBezTo>
                    <a:pt x="10800" y="0"/>
                    <a:pt x="8640" y="1080"/>
                    <a:pt x="7560" y="1080"/>
                  </a:cubicBezTo>
                  <a:cubicBezTo>
                    <a:pt x="7560" y="1080"/>
                    <a:pt x="6480" y="1080"/>
                    <a:pt x="6480" y="1080"/>
                  </a:cubicBezTo>
                  <a:cubicBezTo>
                    <a:pt x="6480" y="1080"/>
                    <a:pt x="6480" y="2160"/>
                    <a:pt x="6480" y="2160"/>
                  </a:cubicBezTo>
                  <a:cubicBezTo>
                    <a:pt x="5400" y="2160"/>
                    <a:pt x="5400" y="2160"/>
                    <a:pt x="5400" y="2160"/>
                  </a:cubicBezTo>
                  <a:cubicBezTo>
                    <a:pt x="4320" y="2160"/>
                    <a:pt x="4320" y="2160"/>
                    <a:pt x="3240" y="2160"/>
                  </a:cubicBezTo>
                  <a:cubicBezTo>
                    <a:pt x="3240" y="3240"/>
                    <a:pt x="2160" y="2160"/>
                    <a:pt x="2160" y="3240"/>
                  </a:cubicBezTo>
                  <a:cubicBezTo>
                    <a:pt x="2160" y="3240"/>
                    <a:pt x="2160" y="3240"/>
                    <a:pt x="2160" y="3240"/>
                  </a:cubicBezTo>
                  <a:cubicBezTo>
                    <a:pt x="2160" y="3240"/>
                    <a:pt x="2160" y="4320"/>
                    <a:pt x="2160" y="4320"/>
                  </a:cubicBezTo>
                  <a:cubicBezTo>
                    <a:pt x="1080" y="4320"/>
                    <a:pt x="1080" y="5400"/>
                    <a:pt x="1080" y="5400"/>
                  </a:cubicBezTo>
                  <a:cubicBezTo>
                    <a:pt x="1080" y="5400"/>
                    <a:pt x="1080" y="5400"/>
                    <a:pt x="0" y="5400"/>
                  </a:cubicBezTo>
                  <a:cubicBezTo>
                    <a:pt x="1080" y="5400"/>
                    <a:pt x="0" y="6480"/>
                    <a:pt x="0" y="6480"/>
                  </a:cubicBezTo>
                  <a:cubicBezTo>
                    <a:pt x="0" y="6480"/>
                    <a:pt x="1080" y="7560"/>
                    <a:pt x="1080" y="7560"/>
                  </a:cubicBezTo>
                  <a:cubicBezTo>
                    <a:pt x="2160" y="8640"/>
                    <a:pt x="3240" y="8640"/>
                    <a:pt x="3240" y="8640"/>
                  </a:cubicBezTo>
                  <a:cubicBezTo>
                    <a:pt x="2160" y="8640"/>
                    <a:pt x="2160" y="8640"/>
                    <a:pt x="2160" y="8640"/>
                  </a:cubicBezTo>
                  <a:cubicBezTo>
                    <a:pt x="2160" y="8640"/>
                    <a:pt x="2160" y="9720"/>
                    <a:pt x="2160" y="9720"/>
                  </a:cubicBezTo>
                  <a:cubicBezTo>
                    <a:pt x="2160" y="9720"/>
                    <a:pt x="3240" y="10800"/>
                    <a:pt x="3240" y="9720"/>
                  </a:cubicBezTo>
                  <a:cubicBezTo>
                    <a:pt x="3240" y="10800"/>
                    <a:pt x="4320" y="10800"/>
                    <a:pt x="5400" y="10800"/>
                  </a:cubicBezTo>
                  <a:cubicBezTo>
                    <a:pt x="5400" y="10800"/>
                    <a:pt x="6480" y="9720"/>
                    <a:pt x="6480" y="9720"/>
                  </a:cubicBezTo>
                  <a:cubicBezTo>
                    <a:pt x="6480" y="10800"/>
                    <a:pt x="9720" y="11880"/>
                    <a:pt x="7560" y="11880"/>
                  </a:cubicBezTo>
                  <a:cubicBezTo>
                    <a:pt x="7560" y="11880"/>
                    <a:pt x="7560" y="11880"/>
                    <a:pt x="7560" y="11880"/>
                  </a:cubicBezTo>
                  <a:cubicBezTo>
                    <a:pt x="6480" y="11880"/>
                    <a:pt x="5400" y="10800"/>
                    <a:pt x="4320" y="10800"/>
                  </a:cubicBezTo>
                  <a:cubicBezTo>
                    <a:pt x="5400" y="10800"/>
                    <a:pt x="3240" y="10800"/>
                    <a:pt x="3240" y="10800"/>
                  </a:cubicBezTo>
                  <a:cubicBezTo>
                    <a:pt x="3240" y="10800"/>
                    <a:pt x="3240" y="11880"/>
                    <a:pt x="3240" y="11880"/>
                  </a:cubicBezTo>
                  <a:cubicBezTo>
                    <a:pt x="3240" y="12960"/>
                    <a:pt x="4320" y="12960"/>
                    <a:pt x="4320" y="12960"/>
                  </a:cubicBezTo>
                  <a:cubicBezTo>
                    <a:pt x="4320" y="14040"/>
                    <a:pt x="4320" y="14040"/>
                    <a:pt x="4320" y="14040"/>
                  </a:cubicBezTo>
                  <a:cubicBezTo>
                    <a:pt x="4320" y="15120"/>
                    <a:pt x="4320" y="15120"/>
                    <a:pt x="5400" y="16200"/>
                  </a:cubicBezTo>
                  <a:cubicBezTo>
                    <a:pt x="5400" y="12960"/>
                    <a:pt x="6480" y="16200"/>
                    <a:pt x="6480" y="16200"/>
                  </a:cubicBezTo>
                  <a:cubicBezTo>
                    <a:pt x="6480" y="14040"/>
                    <a:pt x="7560" y="16200"/>
                    <a:pt x="8640" y="16200"/>
                  </a:cubicBezTo>
                  <a:cubicBezTo>
                    <a:pt x="7560" y="16200"/>
                    <a:pt x="7560" y="15120"/>
                    <a:pt x="7560" y="14040"/>
                  </a:cubicBezTo>
                  <a:cubicBezTo>
                    <a:pt x="6480" y="12960"/>
                    <a:pt x="7560" y="12960"/>
                    <a:pt x="8640" y="14040"/>
                  </a:cubicBezTo>
                  <a:cubicBezTo>
                    <a:pt x="8640" y="14040"/>
                    <a:pt x="9720" y="14040"/>
                    <a:pt x="8640" y="12960"/>
                  </a:cubicBezTo>
                  <a:cubicBezTo>
                    <a:pt x="8640" y="12960"/>
                    <a:pt x="8640" y="12960"/>
                    <a:pt x="8640" y="12960"/>
                  </a:cubicBezTo>
                  <a:cubicBezTo>
                    <a:pt x="8640" y="12960"/>
                    <a:pt x="8640" y="11880"/>
                    <a:pt x="7560" y="11880"/>
                  </a:cubicBezTo>
                  <a:cubicBezTo>
                    <a:pt x="8640" y="10800"/>
                    <a:pt x="9720" y="11880"/>
                    <a:pt x="9720" y="118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6" name="Shape">
              <a:extLst>
                <a:ext uri="{FF2B5EF4-FFF2-40B4-BE49-F238E27FC236}">
                  <a16:creationId xmlns:a16="http://schemas.microsoft.com/office/drawing/2014/main" id="{210BE3EE-1DC3-47CF-BD39-A534D202B3C2}"/>
                </a:ext>
              </a:extLst>
            </p:cNvPr>
            <p:cNvSpPr/>
            <p:nvPr/>
          </p:nvSpPr>
          <p:spPr>
            <a:xfrm>
              <a:off x="2995282" y="2727014"/>
              <a:ext cx="76799" cy="114243"/>
            </a:xfrm>
            <a:custGeom>
              <a:avLst/>
              <a:gdLst/>
              <a:ahLst/>
              <a:cxnLst>
                <a:cxn ang="0">
                  <a:pos x="wd2" y="hd2"/>
                </a:cxn>
                <a:cxn ang="5400000">
                  <a:pos x="wd2" y="hd2"/>
                </a:cxn>
                <a:cxn ang="10800000">
                  <a:pos x="wd2" y="hd2"/>
                </a:cxn>
                <a:cxn ang="16200000">
                  <a:pos x="wd2" y="hd2"/>
                </a:cxn>
              </a:cxnLst>
              <a:rect l="0" t="0" r="r" b="b"/>
              <a:pathLst>
                <a:path w="20600" h="21600" extrusionOk="0">
                  <a:moveTo>
                    <a:pt x="20600" y="17053"/>
                  </a:moveTo>
                  <a:cubicBezTo>
                    <a:pt x="17000" y="15916"/>
                    <a:pt x="17000" y="13642"/>
                    <a:pt x="18800" y="11368"/>
                  </a:cubicBezTo>
                  <a:cubicBezTo>
                    <a:pt x="18800" y="11368"/>
                    <a:pt x="18800" y="9095"/>
                    <a:pt x="18800" y="9095"/>
                  </a:cubicBezTo>
                  <a:cubicBezTo>
                    <a:pt x="18800" y="9095"/>
                    <a:pt x="17000" y="7958"/>
                    <a:pt x="17000" y="7958"/>
                  </a:cubicBezTo>
                  <a:cubicBezTo>
                    <a:pt x="17000" y="7958"/>
                    <a:pt x="17000" y="7958"/>
                    <a:pt x="17000" y="6821"/>
                  </a:cubicBezTo>
                  <a:cubicBezTo>
                    <a:pt x="17000" y="6821"/>
                    <a:pt x="18800" y="5684"/>
                    <a:pt x="17000" y="5684"/>
                  </a:cubicBezTo>
                  <a:cubicBezTo>
                    <a:pt x="17000" y="5684"/>
                    <a:pt x="17000" y="5684"/>
                    <a:pt x="17000" y="5684"/>
                  </a:cubicBezTo>
                  <a:cubicBezTo>
                    <a:pt x="17000" y="5684"/>
                    <a:pt x="15200" y="5684"/>
                    <a:pt x="17000" y="4547"/>
                  </a:cubicBezTo>
                  <a:cubicBezTo>
                    <a:pt x="17000" y="4547"/>
                    <a:pt x="17000" y="4547"/>
                    <a:pt x="17000" y="4547"/>
                  </a:cubicBezTo>
                  <a:cubicBezTo>
                    <a:pt x="17000" y="3411"/>
                    <a:pt x="17000" y="3411"/>
                    <a:pt x="17000" y="2274"/>
                  </a:cubicBezTo>
                  <a:cubicBezTo>
                    <a:pt x="17000" y="2274"/>
                    <a:pt x="15200" y="2274"/>
                    <a:pt x="15200" y="1137"/>
                  </a:cubicBezTo>
                  <a:cubicBezTo>
                    <a:pt x="15200" y="1137"/>
                    <a:pt x="15200" y="1137"/>
                    <a:pt x="15200" y="1137"/>
                  </a:cubicBezTo>
                  <a:cubicBezTo>
                    <a:pt x="15200" y="0"/>
                    <a:pt x="15200" y="0"/>
                    <a:pt x="13400" y="0"/>
                  </a:cubicBezTo>
                  <a:cubicBezTo>
                    <a:pt x="13400" y="0"/>
                    <a:pt x="13400" y="0"/>
                    <a:pt x="13400" y="0"/>
                  </a:cubicBezTo>
                  <a:cubicBezTo>
                    <a:pt x="11600" y="1137"/>
                    <a:pt x="9800" y="0"/>
                    <a:pt x="9800" y="0"/>
                  </a:cubicBezTo>
                  <a:cubicBezTo>
                    <a:pt x="8000" y="0"/>
                    <a:pt x="4400" y="0"/>
                    <a:pt x="2600" y="0"/>
                  </a:cubicBezTo>
                  <a:cubicBezTo>
                    <a:pt x="800" y="1137"/>
                    <a:pt x="2600" y="4547"/>
                    <a:pt x="2600" y="5684"/>
                  </a:cubicBezTo>
                  <a:cubicBezTo>
                    <a:pt x="2600" y="6821"/>
                    <a:pt x="2600" y="6821"/>
                    <a:pt x="2600" y="7958"/>
                  </a:cubicBezTo>
                  <a:cubicBezTo>
                    <a:pt x="2600" y="7958"/>
                    <a:pt x="4400" y="9095"/>
                    <a:pt x="2600" y="10232"/>
                  </a:cubicBezTo>
                  <a:cubicBezTo>
                    <a:pt x="2600" y="10232"/>
                    <a:pt x="2600" y="10232"/>
                    <a:pt x="2600" y="10232"/>
                  </a:cubicBezTo>
                  <a:cubicBezTo>
                    <a:pt x="800" y="11368"/>
                    <a:pt x="800" y="12505"/>
                    <a:pt x="800" y="13642"/>
                  </a:cubicBezTo>
                  <a:cubicBezTo>
                    <a:pt x="-1000" y="14779"/>
                    <a:pt x="800" y="17053"/>
                    <a:pt x="800" y="18189"/>
                  </a:cubicBezTo>
                  <a:cubicBezTo>
                    <a:pt x="800" y="18189"/>
                    <a:pt x="2600" y="18189"/>
                    <a:pt x="2600" y="19326"/>
                  </a:cubicBezTo>
                  <a:cubicBezTo>
                    <a:pt x="800" y="20463"/>
                    <a:pt x="800" y="20463"/>
                    <a:pt x="800" y="20463"/>
                  </a:cubicBezTo>
                  <a:cubicBezTo>
                    <a:pt x="2600" y="20463"/>
                    <a:pt x="4400" y="21600"/>
                    <a:pt x="6200" y="21600"/>
                  </a:cubicBezTo>
                  <a:cubicBezTo>
                    <a:pt x="8000" y="21600"/>
                    <a:pt x="9800" y="20463"/>
                    <a:pt x="11600" y="19326"/>
                  </a:cubicBezTo>
                  <a:cubicBezTo>
                    <a:pt x="13400" y="19326"/>
                    <a:pt x="15200" y="18189"/>
                    <a:pt x="17000" y="18189"/>
                  </a:cubicBezTo>
                  <a:cubicBezTo>
                    <a:pt x="18800" y="18189"/>
                    <a:pt x="20600" y="18189"/>
                    <a:pt x="20600" y="1705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7" name="Shape">
              <a:extLst>
                <a:ext uri="{FF2B5EF4-FFF2-40B4-BE49-F238E27FC236}">
                  <a16:creationId xmlns:a16="http://schemas.microsoft.com/office/drawing/2014/main" id="{1BD6180B-1FAB-4CEC-8DB0-6C1B13562FBD}"/>
                </a:ext>
              </a:extLst>
            </p:cNvPr>
            <p:cNvSpPr/>
            <p:nvPr/>
          </p:nvSpPr>
          <p:spPr>
            <a:xfrm>
              <a:off x="3166818" y="1947413"/>
              <a:ext cx="142107" cy="133284"/>
            </a:xfrm>
            <a:custGeom>
              <a:avLst/>
              <a:gdLst/>
              <a:ahLst/>
              <a:cxnLst>
                <a:cxn ang="0">
                  <a:pos x="wd2" y="hd2"/>
                </a:cxn>
                <a:cxn ang="5400000">
                  <a:pos x="wd2" y="hd2"/>
                </a:cxn>
                <a:cxn ang="10800000">
                  <a:pos x="wd2" y="hd2"/>
                </a:cxn>
                <a:cxn ang="16200000">
                  <a:pos x="wd2" y="hd2"/>
                </a:cxn>
              </a:cxnLst>
              <a:rect l="0" t="0" r="r" b="b"/>
              <a:pathLst>
                <a:path w="21600" h="21600" extrusionOk="0">
                  <a:moveTo>
                    <a:pt x="17486" y="982"/>
                  </a:moveTo>
                  <a:cubicBezTo>
                    <a:pt x="17486" y="1964"/>
                    <a:pt x="17486" y="982"/>
                    <a:pt x="18514" y="1964"/>
                  </a:cubicBezTo>
                  <a:cubicBezTo>
                    <a:pt x="18514" y="982"/>
                    <a:pt x="18514" y="982"/>
                    <a:pt x="17486" y="982"/>
                  </a:cubicBezTo>
                  <a:cubicBezTo>
                    <a:pt x="17486" y="0"/>
                    <a:pt x="17486" y="982"/>
                    <a:pt x="17486" y="982"/>
                  </a:cubicBezTo>
                  <a:close/>
                  <a:moveTo>
                    <a:pt x="21600" y="9818"/>
                  </a:moveTo>
                  <a:cubicBezTo>
                    <a:pt x="21600" y="9818"/>
                    <a:pt x="20571" y="8836"/>
                    <a:pt x="20571" y="8836"/>
                  </a:cubicBezTo>
                  <a:cubicBezTo>
                    <a:pt x="20571" y="7855"/>
                    <a:pt x="20571" y="7855"/>
                    <a:pt x="20571" y="7855"/>
                  </a:cubicBezTo>
                  <a:cubicBezTo>
                    <a:pt x="20571" y="7855"/>
                    <a:pt x="20571" y="6873"/>
                    <a:pt x="20571" y="6873"/>
                  </a:cubicBezTo>
                  <a:cubicBezTo>
                    <a:pt x="20571" y="7855"/>
                    <a:pt x="20571" y="5891"/>
                    <a:pt x="20571" y="6873"/>
                  </a:cubicBezTo>
                  <a:cubicBezTo>
                    <a:pt x="20571" y="5891"/>
                    <a:pt x="19543" y="5891"/>
                    <a:pt x="19543" y="4909"/>
                  </a:cubicBezTo>
                  <a:cubicBezTo>
                    <a:pt x="19543" y="4909"/>
                    <a:pt x="19543" y="4909"/>
                    <a:pt x="19543" y="4909"/>
                  </a:cubicBezTo>
                  <a:cubicBezTo>
                    <a:pt x="20571" y="3927"/>
                    <a:pt x="19543" y="2945"/>
                    <a:pt x="19543" y="2945"/>
                  </a:cubicBezTo>
                  <a:cubicBezTo>
                    <a:pt x="19543" y="2945"/>
                    <a:pt x="18514" y="2945"/>
                    <a:pt x="18514" y="2945"/>
                  </a:cubicBezTo>
                  <a:cubicBezTo>
                    <a:pt x="18514" y="2945"/>
                    <a:pt x="18514" y="1964"/>
                    <a:pt x="18514" y="1964"/>
                  </a:cubicBezTo>
                  <a:cubicBezTo>
                    <a:pt x="18514" y="1964"/>
                    <a:pt x="17486" y="1964"/>
                    <a:pt x="17486" y="1964"/>
                  </a:cubicBezTo>
                  <a:cubicBezTo>
                    <a:pt x="16457" y="982"/>
                    <a:pt x="16457" y="982"/>
                    <a:pt x="15429" y="982"/>
                  </a:cubicBezTo>
                  <a:cubicBezTo>
                    <a:pt x="15429" y="982"/>
                    <a:pt x="15429" y="1964"/>
                    <a:pt x="14400" y="1964"/>
                  </a:cubicBezTo>
                  <a:cubicBezTo>
                    <a:pt x="14400" y="1964"/>
                    <a:pt x="13371" y="1964"/>
                    <a:pt x="13371" y="1964"/>
                  </a:cubicBezTo>
                  <a:cubicBezTo>
                    <a:pt x="13371" y="2945"/>
                    <a:pt x="12343" y="1964"/>
                    <a:pt x="12343" y="1964"/>
                  </a:cubicBezTo>
                  <a:cubicBezTo>
                    <a:pt x="11314" y="1964"/>
                    <a:pt x="12343" y="1964"/>
                    <a:pt x="12343" y="982"/>
                  </a:cubicBezTo>
                  <a:cubicBezTo>
                    <a:pt x="12343" y="982"/>
                    <a:pt x="10286" y="982"/>
                    <a:pt x="9257" y="982"/>
                  </a:cubicBezTo>
                  <a:cubicBezTo>
                    <a:pt x="11314" y="0"/>
                    <a:pt x="7200" y="0"/>
                    <a:pt x="7200" y="0"/>
                  </a:cubicBezTo>
                  <a:cubicBezTo>
                    <a:pt x="7200" y="0"/>
                    <a:pt x="7200" y="0"/>
                    <a:pt x="7200" y="982"/>
                  </a:cubicBezTo>
                  <a:cubicBezTo>
                    <a:pt x="7200" y="982"/>
                    <a:pt x="7200" y="982"/>
                    <a:pt x="7200" y="982"/>
                  </a:cubicBezTo>
                  <a:cubicBezTo>
                    <a:pt x="7200" y="982"/>
                    <a:pt x="7200" y="982"/>
                    <a:pt x="7200" y="982"/>
                  </a:cubicBezTo>
                  <a:cubicBezTo>
                    <a:pt x="7200" y="1964"/>
                    <a:pt x="7200" y="982"/>
                    <a:pt x="7200" y="1964"/>
                  </a:cubicBezTo>
                  <a:cubicBezTo>
                    <a:pt x="7200" y="1964"/>
                    <a:pt x="7200" y="1964"/>
                    <a:pt x="8229" y="2945"/>
                  </a:cubicBezTo>
                  <a:cubicBezTo>
                    <a:pt x="8229" y="2945"/>
                    <a:pt x="8229" y="2945"/>
                    <a:pt x="8229" y="2945"/>
                  </a:cubicBezTo>
                  <a:cubicBezTo>
                    <a:pt x="9257" y="2945"/>
                    <a:pt x="9257" y="2945"/>
                    <a:pt x="9257" y="3927"/>
                  </a:cubicBezTo>
                  <a:cubicBezTo>
                    <a:pt x="8229" y="2945"/>
                    <a:pt x="8229" y="2945"/>
                    <a:pt x="7200" y="2945"/>
                  </a:cubicBezTo>
                  <a:cubicBezTo>
                    <a:pt x="6171" y="2945"/>
                    <a:pt x="7200" y="2945"/>
                    <a:pt x="6171" y="3927"/>
                  </a:cubicBezTo>
                  <a:cubicBezTo>
                    <a:pt x="6171" y="2945"/>
                    <a:pt x="6171" y="3927"/>
                    <a:pt x="5143" y="3927"/>
                  </a:cubicBezTo>
                  <a:cubicBezTo>
                    <a:pt x="6171" y="2945"/>
                    <a:pt x="4114" y="2945"/>
                    <a:pt x="4114" y="2945"/>
                  </a:cubicBezTo>
                  <a:cubicBezTo>
                    <a:pt x="4114" y="2945"/>
                    <a:pt x="3086" y="2945"/>
                    <a:pt x="3086" y="3927"/>
                  </a:cubicBezTo>
                  <a:cubicBezTo>
                    <a:pt x="3086" y="3927"/>
                    <a:pt x="3086" y="3927"/>
                    <a:pt x="3086" y="3927"/>
                  </a:cubicBezTo>
                  <a:cubicBezTo>
                    <a:pt x="3086" y="4909"/>
                    <a:pt x="3086" y="5891"/>
                    <a:pt x="3086" y="5891"/>
                  </a:cubicBezTo>
                  <a:cubicBezTo>
                    <a:pt x="3086" y="5891"/>
                    <a:pt x="2057" y="5891"/>
                    <a:pt x="3086" y="5891"/>
                  </a:cubicBezTo>
                  <a:cubicBezTo>
                    <a:pt x="2057" y="5891"/>
                    <a:pt x="2057" y="5891"/>
                    <a:pt x="2057" y="6873"/>
                  </a:cubicBezTo>
                  <a:cubicBezTo>
                    <a:pt x="2057" y="6873"/>
                    <a:pt x="3086" y="6873"/>
                    <a:pt x="3086" y="6873"/>
                  </a:cubicBezTo>
                  <a:cubicBezTo>
                    <a:pt x="3086" y="6873"/>
                    <a:pt x="3086" y="6873"/>
                    <a:pt x="2057" y="7855"/>
                  </a:cubicBezTo>
                  <a:cubicBezTo>
                    <a:pt x="2057" y="7855"/>
                    <a:pt x="3086" y="7855"/>
                    <a:pt x="2057" y="7855"/>
                  </a:cubicBezTo>
                  <a:cubicBezTo>
                    <a:pt x="2057" y="7855"/>
                    <a:pt x="2057" y="7855"/>
                    <a:pt x="2057" y="7855"/>
                  </a:cubicBezTo>
                  <a:cubicBezTo>
                    <a:pt x="1029" y="7855"/>
                    <a:pt x="1029" y="7855"/>
                    <a:pt x="1029" y="7855"/>
                  </a:cubicBezTo>
                  <a:cubicBezTo>
                    <a:pt x="0" y="8836"/>
                    <a:pt x="1029" y="8836"/>
                    <a:pt x="1029" y="8836"/>
                  </a:cubicBezTo>
                  <a:cubicBezTo>
                    <a:pt x="1029" y="8836"/>
                    <a:pt x="1029" y="9818"/>
                    <a:pt x="1029" y="9818"/>
                  </a:cubicBezTo>
                  <a:cubicBezTo>
                    <a:pt x="1029" y="9818"/>
                    <a:pt x="1029" y="9818"/>
                    <a:pt x="1029" y="9818"/>
                  </a:cubicBezTo>
                  <a:cubicBezTo>
                    <a:pt x="1029" y="10800"/>
                    <a:pt x="0" y="10800"/>
                    <a:pt x="0" y="10800"/>
                  </a:cubicBezTo>
                  <a:cubicBezTo>
                    <a:pt x="1029" y="10800"/>
                    <a:pt x="0" y="11782"/>
                    <a:pt x="1029" y="11782"/>
                  </a:cubicBezTo>
                  <a:cubicBezTo>
                    <a:pt x="1029" y="12764"/>
                    <a:pt x="1029" y="11782"/>
                    <a:pt x="1029" y="11782"/>
                  </a:cubicBezTo>
                  <a:cubicBezTo>
                    <a:pt x="1029" y="12764"/>
                    <a:pt x="1029" y="12764"/>
                    <a:pt x="1029" y="13745"/>
                  </a:cubicBezTo>
                  <a:cubicBezTo>
                    <a:pt x="1029" y="13745"/>
                    <a:pt x="1029" y="13745"/>
                    <a:pt x="1029" y="13745"/>
                  </a:cubicBezTo>
                  <a:cubicBezTo>
                    <a:pt x="2057" y="14727"/>
                    <a:pt x="1029" y="14727"/>
                    <a:pt x="1029" y="14727"/>
                  </a:cubicBezTo>
                  <a:cubicBezTo>
                    <a:pt x="2057" y="14727"/>
                    <a:pt x="2057" y="15709"/>
                    <a:pt x="3086" y="15709"/>
                  </a:cubicBezTo>
                  <a:cubicBezTo>
                    <a:pt x="3086" y="15709"/>
                    <a:pt x="4114" y="15709"/>
                    <a:pt x="4114" y="15709"/>
                  </a:cubicBezTo>
                  <a:cubicBezTo>
                    <a:pt x="5143" y="16691"/>
                    <a:pt x="5143" y="16691"/>
                    <a:pt x="5143" y="16691"/>
                  </a:cubicBezTo>
                  <a:cubicBezTo>
                    <a:pt x="5143" y="17673"/>
                    <a:pt x="3086" y="18655"/>
                    <a:pt x="4114" y="19636"/>
                  </a:cubicBezTo>
                  <a:cubicBezTo>
                    <a:pt x="4114" y="20618"/>
                    <a:pt x="6171" y="20618"/>
                    <a:pt x="6171" y="20618"/>
                  </a:cubicBezTo>
                  <a:cubicBezTo>
                    <a:pt x="6171" y="20618"/>
                    <a:pt x="6171" y="19636"/>
                    <a:pt x="6171" y="19636"/>
                  </a:cubicBezTo>
                  <a:cubicBezTo>
                    <a:pt x="7200" y="19636"/>
                    <a:pt x="7200" y="20618"/>
                    <a:pt x="7200" y="20618"/>
                  </a:cubicBezTo>
                  <a:cubicBezTo>
                    <a:pt x="8229" y="20618"/>
                    <a:pt x="10286" y="20618"/>
                    <a:pt x="10286" y="21600"/>
                  </a:cubicBezTo>
                  <a:cubicBezTo>
                    <a:pt x="10286" y="21600"/>
                    <a:pt x="10286" y="20618"/>
                    <a:pt x="11314" y="20618"/>
                  </a:cubicBezTo>
                  <a:cubicBezTo>
                    <a:pt x="11314" y="20618"/>
                    <a:pt x="12343" y="20618"/>
                    <a:pt x="12343" y="20618"/>
                  </a:cubicBezTo>
                  <a:cubicBezTo>
                    <a:pt x="13371" y="20618"/>
                    <a:pt x="15429" y="20618"/>
                    <a:pt x="15429" y="19636"/>
                  </a:cubicBezTo>
                  <a:cubicBezTo>
                    <a:pt x="15429" y="20618"/>
                    <a:pt x="16457" y="19636"/>
                    <a:pt x="16457" y="20618"/>
                  </a:cubicBezTo>
                  <a:cubicBezTo>
                    <a:pt x="16457" y="20618"/>
                    <a:pt x="16457" y="20618"/>
                    <a:pt x="16457" y="20618"/>
                  </a:cubicBezTo>
                  <a:cubicBezTo>
                    <a:pt x="17486" y="20618"/>
                    <a:pt x="16457" y="20618"/>
                    <a:pt x="17486" y="20618"/>
                  </a:cubicBezTo>
                  <a:cubicBezTo>
                    <a:pt x="17486" y="20618"/>
                    <a:pt x="17486" y="19636"/>
                    <a:pt x="16457" y="19636"/>
                  </a:cubicBezTo>
                  <a:cubicBezTo>
                    <a:pt x="17486" y="19636"/>
                    <a:pt x="16457" y="19636"/>
                    <a:pt x="16457" y="18655"/>
                  </a:cubicBezTo>
                  <a:cubicBezTo>
                    <a:pt x="16457" y="18655"/>
                    <a:pt x="17486" y="18655"/>
                    <a:pt x="17486" y="17673"/>
                  </a:cubicBezTo>
                  <a:cubicBezTo>
                    <a:pt x="18514" y="17673"/>
                    <a:pt x="17486" y="17673"/>
                    <a:pt x="18514" y="17673"/>
                  </a:cubicBezTo>
                  <a:cubicBezTo>
                    <a:pt x="18514" y="17673"/>
                    <a:pt x="18514" y="17673"/>
                    <a:pt x="18514" y="17673"/>
                  </a:cubicBezTo>
                  <a:cubicBezTo>
                    <a:pt x="19543" y="16691"/>
                    <a:pt x="18514" y="16691"/>
                    <a:pt x="18514" y="16691"/>
                  </a:cubicBezTo>
                  <a:cubicBezTo>
                    <a:pt x="17486" y="15709"/>
                    <a:pt x="16457" y="15709"/>
                    <a:pt x="15429" y="14727"/>
                  </a:cubicBezTo>
                  <a:cubicBezTo>
                    <a:pt x="15429" y="14727"/>
                    <a:pt x="15429" y="14727"/>
                    <a:pt x="15429" y="14727"/>
                  </a:cubicBezTo>
                  <a:cubicBezTo>
                    <a:pt x="15429" y="13745"/>
                    <a:pt x="15429" y="13745"/>
                    <a:pt x="15429" y="13745"/>
                  </a:cubicBezTo>
                  <a:cubicBezTo>
                    <a:pt x="15429" y="13745"/>
                    <a:pt x="14400" y="12764"/>
                    <a:pt x="14400" y="12764"/>
                  </a:cubicBezTo>
                  <a:cubicBezTo>
                    <a:pt x="14400" y="12764"/>
                    <a:pt x="15429" y="12764"/>
                    <a:pt x="15429" y="12764"/>
                  </a:cubicBezTo>
                  <a:cubicBezTo>
                    <a:pt x="15429" y="11782"/>
                    <a:pt x="16457" y="12764"/>
                    <a:pt x="17486" y="11782"/>
                  </a:cubicBezTo>
                  <a:cubicBezTo>
                    <a:pt x="18514" y="11782"/>
                    <a:pt x="19543" y="11782"/>
                    <a:pt x="20571" y="10800"/>
                  </a:cubicBezTo>
                  <a:cubicBezTo>
                    <a:pt x="19543" y="10800"/>
                    <a:pt x="19543" y="10800"/>
                    <a:pt x="19543" y="10800"/>
                  </a:cubicBezTo>
                  <a:cubicBezTo>
                    <a:pt x="20571" y="10800"/>
                    <a:pt x="20571" y="10800"/>
                    <a:pt x="20571" y="10800"/>
                  </a:cubicBezTo>
                  <a:cubicBezTo>
                    <a:pt x="21600" y="10800"/>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8" name="Shape">
              <a:extLst>
                <a:ext uri="{FF2B5EF4-FFF2-40B4-BE49-F238E27FC236}">
                  <a16:creationId xmlns:a16="http://schemas.microsoft.com/office/drawing/2014/main" id="{E0A17EB0-114C-4E09-93F3-110B26154CE1}"/>
                </a:ext>
              </a:extLst>
            </p:cNvPr>
            <p:cNvSpPr/>
            <p:nvPr/>
          </p:nvSpPr>
          <p:spPr>
            <a:xfrm>
              <a:off x="3715110" y="2144297"/>
              <a:ext cx="116054" cy="44296"/>
            </a:xfrm>
            <a:custGeom>
              <a:avLst/>
              <a:gdLst/>
              <a:ahLst/>
              <a:cxnLst>
                <a:cxn ang="0">
                  <a:pos x="wd2" y="hd2"/>
                </a:cxn>
                <a:cxn ang="5400000">
                  <a:pos x="wd2" y="hd2"/>
                </a:cxn>
                <a:cxn ang="10800000">
                  <a:pos x="wd2" y="hd2"/>
                </a:cxn>
                <a:cxn ang="16200000">
                  <a:pos x="wd2" y="hd2"/>
                </a:cxn>
              </a:cxnLst>
              <a:rect l="0" t="0" r="r" b="b"/>
              <a:pathLst>
                <a:path w="21600" h="20100" extrusionOk="0">
                  <a:moveTo>
                    <a:pt x="21600" y="17400"/>
                  </a:moveTo>
                  <a:cubicBezTo>
                    <a:pt x="20329" y="17400"/>
                    <a:pt x="19059" y="14700"/>
                    <a:pt x="20329" y="12000"/>
                  </a:cubicBezTo>
                  <a:cubicBezTo>
                    <a:pt x="19059" y="12000"/>
                    <a:pt x="17788" y="12000"/>
                    <a:pt x="17788" y="12000"/>
                  </a:cubicBezTo>
                  <a:cubicBezTo>
                    <a:pt x="17788" y="9300"/>
                    <a:pt x="17788" y="9300"/>
                    <a:pt x="17788" y="9300"/>
                  </a:cubicBezTo>
                  <a:cubicBezTo>
                    <a:pt x="17788" y="9300"/>
                    <a:pt x="15247" y="6600"/>
                    <a:pt x="16518" y="6600"/>
                  </a:cubicBezTo>
                  <a:cubicBezTo>
                    <a:pt x="15247" y="6600"/>
                    <a:pt x="15247" y="6600"/>
                    <a:pt x="15247" y="6600"/>
                  </a:cubicBezTo>
                  <a:cubicBezTo>
                    <a:pt x="13976" y="6600"/>
                    <a:pt x="13976" y="6600"/>
                    <a:pt x="12706" y="6600"/>
                  </a:cubicBezTo>
                  <a:cubicBezTo>
                    <a:pt x="12706" y="6600"/>
                    <a:pt x="12706" y="9300"/>
                    <a:pt x="11435" y="6600"/>
                  </a:cubicBezTo>
                  <a:cubicBezTo>
                    <a:pt x="11435" y="6600"/>
                    <a:pt x="11435" y="6600"/>
                    <a:pt x="11435" y="6600"/>
                  </a:cubicBezTo>
                  <a:cubicBezTo>
                    <a:pt x="10165" y="6600"/>
                    <a:pt x="8894" y="3900"/>
                    <a:pt x="7624" y="3900"/>
                  </a:cubicBezTo>
                  <a:cubicBezTo>
                    <a:pt x="6353" y="3900"/>
                    <a:pt x="5082" y="3900"/>
                    <a:pt x="3812" y="1200"/>
                  </a:cubicBezTo>
                  <a:cubicBezTo>
                    <a:pt x="2541" y="1200"/>
                    <a:pt x="0" y="-1500"/>
                    <a:pt x="0" y="1200"/>
                  </a:cubicBezTo>
                  <a:cubicBezTo>
                    <a:pt x="2541" y="3900"/>
                    <a:pt x="7624" y="9300"/>
                    <a:pt x="5082" y="17400"/>
                  </a:cubicBezTo>
                  <a:cubicBezTo>
                    <a:pt x="6353" y="17400"/>
                    <a:pt x="7624" y="17400"/>
                    <a:pt x="8894" y="17400"/>
                  </a:cubicBezTo>
                  <a:cubicBezTo>
                    <a:pt x="8894" y="17400"/>
                    <a:pt x="8894" y="14700"/>
                    <a:pt x="8894" y="14700"/>
                  </a:cubicBezTo>
                  <a:cubicBezTo>
                    <a:pt x="8894" y="14700"/>
                    <a:pt x="10165" y="17400"/>
                    <a:pt x="10165" y="17400"/>
                  </a:cubicBezTo>
                  <a:cubicBezTo>
                    <a:pt x="10165" y="17400"/>
                    <a:pt x="11435" y="20100"/>
                    <a:pt x="11435" y="20100"/>
                  </a:cubicBezTo>
                  <a:cubicBezTo>
                    <a:pt x="12706" y="20100"/>
                    <a:pt x="13976" y="20100"/>
                    <a:pt x="15247" y="17400"/>
                  </a:cubicBezTo>
                  <a:cubicBezTo>
                    <a:pt x="15247" y="17400"/>
                    <a:pt x="15247" y="17400"/>
                    <a:pt x="15247" y="17400"/>
                  </a:cubicBezTo>
                  <a:cubicBezTo>
                    <a:pt x="16518" y="17400"/>
                    <a:pt x="16518" y="17400"/>
                    <a:pt x="17788" y="17400"/>
                  </a:cubicBezTo>
                  <a:cubicBezTo>
                    <a:pt x="17788" y="17400"/>
                    <a:pt x="17788" y="17400"/>
                    <a:pt x="19059" y="17400"/>
                  </a:cubicBezTo>
                  <a:cubicBezTo>
                    <a:pt x="19059" y="20100"/>
                    <a:pt x="21600" y="20100"/>
                    <a:pt x="21600" y="17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29" name="Shape">
              <a:extLst>
                <a:ext uri="{FF2B5EF4-FFF2-40B4-BE49-F238E27FC236}">
                  <a16:creationId xmlns:a16="http://schemas.microsoft.com/office/drawing/2014/main" id="{C4C78BAB-A5EB-4716-A268-0893B9ABF8A3}"/>
                </a:ext>
              </a:extLst>
            </p:cNvPr>
            <p:cNvSpPr/>
            <p:nvPr/>
          </p:nvSpPr>
          <p:spPr>
            <a:xfrm>
              <a:off x="2753526" y="2678356"/>
              <a:ext cx="54474" cy="11637"/>
            </a:xfrm>
            <a:custGeom>
              <a:avLst/>
              <a:gdLst/>
              <a:ahLst/>
              <a:cxnLst>
                <a:cxn ang="0">
                  <a:pos x="wd2" y="hd2"/>
                </a:cxn>
                <a:cxn ang="5400000">
                  <a:pos x="wd2" y="hd2"/>
                </a:cxn>
                <a:cxn ang="10800000">
                  <a:pos x="wd2" y="hd2"/>
                </a:cxn>
                <a:cxn ang="16200000">
                  <a:pos x="wd2" y="hd2"/>
                </a:cxn>
              </a:cxnLst>
              <a:rect l="0" t="0" r="r" b="b"/>
              <a:pathLst>
                <a:path w="21600" h="21600" extrusionOk="0">
                  <a:moveTo>
                    <a:pt x="21600" y="10800"/>
                  </a:moveTo>
                  <a:cubicBezTo>
                    <a:pt x="21600" y="10800"/>
                    <a:pt x="18900" y="10800"/>
                    <a:pt x="18900" y="10800"/>
                  </a:cubicBezTo>
                  <a:cubicBezTo>
                    <a:pt x="16200" y="10800"/>
                    <a:pt x="16200" y="0"/>
                    <a:pt x="13500" y="0"/>
                  </a:cubicBezTo>
                  <a:cubicBezTo>
                    <a:pt x="10800" y="0"/>
                    <a:pt x="10800" y="0"/>
                    <a:pt x="8100" y="10800"/>
                  </a:cubicBezTo>
                  <a:cubicBezTo>
                    <a:pt x="8100" y="10800"/>
                    <a:pt x="5400" y="10800"/>
                    <a:pt x="2700" y="10800"/>
                  </a:cubicBezTo>
                  <a:cubicBezTo>
                    <a:pt x="2700" y="21600"/>
                    <a:pt x="8100" y="10800"/>
                    <a:pt x="10800" y="10800"/>
                  </a:cubicBezTo>
                  <a:cubicBezTo>
                    <a:pt x="8100" y="10800"/>
                    <a:pt x="5400" y="10800"/>
                    <a:pt x="5400" y="10800"/>
                  </a:cubicBezTo>
                  <a:cubicBezTo>
                    <a:pt x="5400" y="10800"/>
                    <a:pt x="2700" y="10800"/>
                    <a:pt x="2700" y="10800"/>
                  </a:cubicBezTo>
                  <a:cubicBezTo>
                    <a:pt x="2700" y="10800"/>
                    <a:pt x="2700" y="10800"/>
                    <a:pt x="2700" y="10800"/>
                  </a:cubicBezTo>
                  <a:cubicBezTo>
                    <a:pt x="0" y="10800"/>
                    <a:pt x="0" y="21600"/>
                    <a:pt x="0" y="21600"/>
                  </a:cubicBezTo>
                  <a:cubicBezTo>
                    <a:pt x="2700" y="10800"/>
                    <a:pt x="5400" y="21600"/>
                    <a:pt x="8100" y="21600"/>
                  </a:cubicBezTo>
                  <a:cubicBezTo>
                    <a:pt x="8100" y="21600"/>
                    <a:pt x="8100" y="10800"/>
                    <a:pt x="8100" y="10800"/>
                  </a:cubicBezTo>
                  <a:cubicBezTo>
                    <a:pt x="8100" y="10800"/>
                    <a:pt x="8100" y="10800"/>
                    <a:pt x="10800" y="10800"/>
                  </a:cubicBezTo>
                  <a:cubicBezTo>
                    <a:pt x="10800" y="10800"/>
                    <a:pt x="13500" y="10800"/>
                    <a:pt x="13500" y="10800"/>
                  </a:cubicBezTo>
                  <a:cubicBezTo>
                    <a:pt x="13500" y="10800"/>
                    <a:pt x="13500" y="10800"/>
                    <a:pt x="13500" y="10800"/>
                  </a:cubicBezTo>
                  <a:cubicBezTo>
                    <a:pt x="16200" y="10800"/>
                    <a:pt x="16200" y="10800"/>
                    <a:pt x="18900" y="10800"/>
                  </a:cubicBezTo>
                  <a:cubicBezTo>
                    <a:pt x="18900" y="21600"/>
                    <a:pt x="21600" y="21600"/>
                    <a:pt x="21600"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0" name="Shape">
              <a:extLst>
                <a:ext uri="{FF2B5EF4-FFF2-40B4-BE49-F238E27FC236}">
                  <a16:creationId xmlns:a16="http://schemas.microsoft.com/office/drawing/2014/main" id="{BF16E09D-FFE5-4005-9F93-3024BA97FA5E}"/>
                </a:ext>
              </a:extLst>
            </p:cNvPr>
            <p:cNvSpPr/>
            <p:nvPr/>
          </p:nvSpPr>
          <p:spPr>
            <a:xfrm>
              <a:off x="3207081" y="2883569"/>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21600" y="11368"/>
                  </a:moveTo>
                  <a:cubicBezTo>
                    <a:pt x="21600" y="11368"/>
                    <a:pt x="21600" y="10232"/>
                    <a:pt x="21600" y="10232"/>
                  </a:cubicBezTo>
                  <a:cubicBezTo>
                    <a:pt x="21600" y="9095"/>
                    <a:pt x="20160" y="9095"/>
                    <a:pt x="20160" y="9095"/>
                  </a:cubicBezTo>
                  <a:cubicBezTo>
                    <a:pt x="18720" y="7958"/>
                    <a:pt x="20160" y="6821"/>
                    <a:pt x="20160" y="5684"/>
                  </a:cubicBezTo>
                  <a:cubicBezTo>
                    <a:pt x="21600" y="5684"/>
                    <a:pt x="21600" y="4547"/>
                    <a:pt x="20160" y="3411"/>
                  </a:cubicBezTo>
                  <a:cubicBezTo>
                    <a:pt x="18720" y="2274"/>
                    <a:pt x="17280" y="4547"/>
                    <a:pt x="17280" y="3411"/>
                  </a:cubicBezTo>
                  <a:cubicBezTo>
                    <a:pt x="17280" y="3411"/>
                    <a:pt x="17280" y="0"/>
                    <a:pt x="17280" y="0"/>
                  </a:cubicBezTo>
                  <a:cubicBezTo>
                    <a:pt x="15840" y="0"/>
                    <a:pt x="14400" y="0"/>
                    <a:pt x="12960" y="0"/>
                  </a:cubicBezTo>
                  <a:cubicBezTo>
                    <a:pt x="11520" y="0"/>
                    <a:pt x="11520" y="0"/>
                    <a:pt x="10080" y="0"/>
                  </a:cubicBezTo>
                  <a:cubicBezTo>
                    <a:pt x="10080" y="1137"/>
                    <a:pt x="10080" y="3411"/>
                    <a:pt x="10080" y="4547"/>
                  </a:cubicBezTo>
                  <a:cubicBezTo>
                    <a:pt x="10080" y="4547"/>
                    <a:pt x="10080" y="4547"/>
                    <a:pt x="8640" y="4547"/>
                  </a:cubicBezTo>
                  <a:cubicBezTo>
                    <a:pt x="8640" y="4547"/>
                    <a:pt x="7200" y="4547"/>
                    <a:pt x="5760" y="4547"/>
                  </a:cubicBezTo>
                  <a:cubicBezTo>
                    <a:pt x="5760" y="4547"/>
                    <a:pt x="5760" y="4547"/>
                    <a:pt x="4320" y="4547"/>
                  </a:cubicBezTo>
                  <a:cubicBezTo>
                    <a:pt x="4320" y="4547"/>
                    <a:pt x="4320" y="4547"/>
                    <a:pt x="4320" y="4547"/>
                  </a:cubicBezTo>
                  <a:cubicBezTo>
                    <a:pt x="2880" y="4547"/>
                    <a:pt x="2880" y="4547"/>
                    <a:pt x="2880" y="5684"/>
                  </a:cubicBezTo>
                  <a:cubicBezTo>
                    <a:pt x="2880" y="5684"/>
                    <a:pt x="2880" y="5684"/>
                    <a:pt x="2880" y="6821"/>
                  </a:cubicBezTo>
                  <a:cubicBezTo>
                    <a:pt x="2880" y="6821"/>
                    <a:pt x="4320" y="6821"/>
                    <a:pt x="4320" y="6821"/>
                  </a:cubicBezTo>
                  <a:cubicBezTo>
                    <a:pt x="4320" y="7958"/>
                    <a:pt x="4320" y="7958"/>
                    <a:pt x="4320" y="7958"/>
                  </a:cubicBezTo>
                  <a:cubicBezTo>
                    <a:pt x="2880" y="7958"/>
                    <a:pt x="2880" y="7958"/>
                    <a:pt x="2880" y="6821"/>
                  </a:cubicBezTo>
                  <a:cubicBezTo>
                    <a:pt x="1440" y="7958"/>
                    <a:pt x="2880" y="9095"/>
                    <a:pt x="1440" y="9095"/>
                  </a:cubicBezTo>
                  <a:cubicBezTo>
                    <a:pt x="1440" y="10232"/>
                    <a:pt x="0" y="10232"/>
                    <a:pt x="0" y="10232"/>
                  </a:cubicBezTo>
                  <a:cubicBezTo>
                    <a:pt x="0" y="10232"/>
                    <a:pt x="1440" y="13642"/>
                    <a:pt x="2880" y="12505"/>
                  </a:cubicBezTo>
                  <a:cubicBezTo>
                    <a:pt x="1440" y="13642"/>
                    <a:pt x="2880" y="13642"/>
                    <a:pt x="2880" y="13642"/>
                  </a:cubicBezTo>
                  <a:cubicBezTo>
                    <a:pt x="1440" y="13642"/>
                    <a:pt x="1440" y="12505"/>
                    <a:pt x="1440" y="12505"/>
                  </a:cubicBezTo>
                  <a:cubicBezTo>
                    <a:pt x="1440" y="12505"/>
                    <a:pt x="1440" y="13642"/>
                    <a:pt x="1440" y="13642"/>
                  </a:cubicBezTo>
                  <a:cubicBezTo>
                    <a:pt x="1440" y="14779"/>
                    <a:pt x="2880" y="13642"/>
                    <a:pt x="2880" y="14779"/>
                  </a:cubicBezTo>
                  <a:cubicBezTo>
                    <a:pt x="2880" y="14779"/>
                    <a:pt x="2880" y="14779"/>
                    <a:pt x="1440" y="14779"/>
                  </a:cubicBezTo>
                  <a:cubicBezTo>
                    <a:pt x="2880" y="14779"/>
                    <a:pt x="2880" y="15916"/>
                    <a:pt x="2880" y="15916"/>
                  </a:cubicBezTo>
                  <a:cubicBezTo>
                    <a:pt x="4320" y="15916"/>
                    <a:pt x="4320" y="15916"/>
                    <a:pt x="4320" y="17053"/>
                  </a:cubicBezTo>
                  <a:cubicBezTo>
                    <a:pt x="4320" y="17053"/>
                    <a:pt x="4320" y="17053"/>
                    <a:pt x="4320" y="15916"/>
                  </a:cubicBezTo>
                  <a:cubicBezTo>
                    <a:pt x="5760" y="18189"/>
                    <a:pt x="7200" y="19326"/>
                    <a:pt x="8640" y="21600"/>
                  </a:cubicBezTo>
                  <a:cubicBezTo>
                    <a:pt x="8640" y="20463"/>
                    <a:pt x="10080" y="20463"/>
                    <a:pt x="10080" y="20463"/>
                  </a:cubicBezTo>
                  <a:cubicBezTo>
                    <a:pt x="11520" y="20463"/>
                    <a:pt x="11520" y="20463"/>
                    <a:pt x="11520" y="20463"/>
                  </a:cubicBezTo>
                  <a:cubicBezTo>
                    <a:pt x="11520" y="20463"/>
                    <a:pt x="11520" y="20463"/>
                    <a:pt x="11520" y="20463"/>
                  </a:cubicBezTo>
                  <a:cubicBezTo>
                    <a:pt x="11520" y="19326"/>
                    <a:pt x="11520" y="19326"/>
                    <a:pt x="11520" y="18189"/>
                  </a:cubicBezTo>
                  <a:cubicBezTo>
                    <a:pt x="11520" y="18189"/>
                    <a:pt x="11520" y="18189"/>
                    <a:pt x="11520" y="18189"/>
                  </a:cubicBezTo>
                  <a:cubicBezTo>
                    <a:pt x="11520" y="17053"/>
                    <a:pt x="10080" y="18189"/>
                    <a:pt x="10080" y="17053"/>
                  </a:cubicBezTo>
                  <a:cubicBezTo>
                    <a:pt x="10080" y="15916"/>
                    <a:pt x="11520" y="15916"/>
                    <a:pt x="12960" y="15916"/>
                  </a:cubicBezTo>
                  <a:cubicBezTo>
                    <a:pt x="14400" y="15916"/>
                    <a:pt x="12960" y="14779"/>
                    <a:pt x="14400" y="14779"/>
                  </a:cubicBezTo>
                  <a:cubicBezTo>
                    <a:pt x="15840" y="13642"/>
                    <a:pt x="15840" y="15916"/>
                    <a:pt x="15840" y="15916"/>
                  </a:cubicBezTo>
                  <a:cubicBezTo>
                    <a:pt x="17280" y="17053"/>
                    <a:pt x="18720" y="14779"/>
                    <a:pt x="18720" y="14779"/>
                  </a:cubicBezTo>
                  <a:cubicBezTo>
                    <a:pt x="20160" y="15916"/>
                    <a:pt x="18720" y="17053"/>
                    <a:pt x="20160" y="15916"/>
                  </a:cubicBezTo>
                  <a:cubicBezTo>
                    <a:pt x="20160" y="15916"/>
                    <a:pt x="20160" y="14779"/>
                    <a:pt x="21600" y="14779"/>
                  </a:cubicBezTo>
                  <a:cubicBezTo>
                    <a:pt x="21600" y="13642"/>
                    <a:pt x="21600" y="12505"/>
                    <a:pt x="21600" y="1136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1" name="Shape">
              <a:extLst>
                <a:ext uri="{FF2B5EF4-FFF2-40B4-BE49-F238E27FC236}">
                  <a16:creationId xmlns:a16="http://schemas.microsoft.com/office/drawing/2014/main" id="{1F32EC8C-4DB8-48F7-B242-650AF266E710}"/>
                </a:ext>
              </a:extLst>
            </p:cNvPr>
            <p:cNvSpPr/>
            <p:nvPr/>
          </p:nvSpPr>
          <p:spPr>
            <a:xfrm>
              <a:off x="2077338" y="2823274"/>
              <a:ext cx="53291" cy="63276"/>
            </a:xfrm>
            <a:custGeom>
              <a:avLst/>
              <a:gdLst/>
              <a:ahLst/>
              <a:cxnLst>
                <a:cxn ang="0">
                  <a:pos x="wd2" y="hd2"/>
                </a:cxn>
                <a:cxn ang="5400000">
                  <a:pos x="wd2" y="hd2"/>
                </a:cxn>
                <a:cxn ang="10800000">
                  <a:pos x="wd2" y="hd2"/>
                </a:cxn>
                <a:cxn ang="16200000">
                  <a:pos x="wd2" y="hd2"/>
                </a:cxn>
              </a:cxnLst>
              <a:rect l="0" t="0" r="r" b="b"/>
              <a:pathLst>
                <a:path w="21600" h="20509" extrusionOk="0">
                  <a:moveTo>
                    <a:pt x="21600" y="9818"/>
                  </a:moveTo>
                  <a:cubicBezTo>
                    <a:pt x="21600" y="9818"/>
                    <a:pt x="21600" y="5891"/>
                    <a:pt x="21600" y="5891"/>
                  </a:cubicBezTo>
                  <a:cubicBezTo>
                    <a:pt x="21600" y="5891"/>
                    <a:pt x="21600" y="7855"/>
                    <a:pt x="18900" y="7855"/>
                  </a:cubicBezTo>
                  <a:cubicBezTo>
                    <a:pt x="21600" y="5891"/>
                    <a:pt x="18900" y="5891"/>
                    <a:pt x="18900" y="5891"/>
                  </a:cubicBezTo>
                  <a:cubicBezTo>
                    <a:pt x="18900" y="5891"/>
                    <a:pt x="18900" y="5891"/>
                    <a:pt x="18900" y="5891"/>
                  </a:cubicBezTo>
                  <a:cubicBezTo>
                    <a:pt x="18900" y="3927"/>
                    <a:pt x="16200" y="3927"/>
                    <a:pt x="13500" y="1964"/>
                  </a:cubicBezTo>
                  <a:cubicBezTo>
                    <a:pt x="13500" y="1964"/>
                    <a:pt x="8100" y="0"/>
                    <a:pt x="8100" y="0"/>
                  </a:cubicBezTo>
                  <a:cubicBezTo>
                    <a:pt x="5400" y="0"/>
                    <a:pt x="2700" y="3927"/>
                    <a:pt x="2700" y="5891"/>
                  </a:cubicBezTo>
                  <a:cubicBezTo>
                    <a:pt x="2700" y="5891"/>
                    <a:pt x="2700" y="7855"/>
                    <a:pt x="2700" y="9818"/>
                  </a:cubicBezTo>
                  <a:cubicBezTo>
                    <a:pt x="2700" y="11782"/>
                    <a:pt x="5400" y="11782"/>
                    <a:pt x="5400" y="13745"/>
                  </a:cubicBezTo>
                  <a:cubicBezTo>
                    <a:pt x="5400" y="13745"/>
                    <a:pt x="5400" y="13745"/>
                    <a:pt x="5400" y="15709"/>
                  </a:cubicBezTo>
                  <a:cubicBezTo>
                    <a:pt x="2700" y="15709"/>
                    <a:pt x="5400" y="15709"/>
                    <a:pt x="2700" y="17673"/>
                  </a:cubicBezTo>
                  <a:cubicBezTo>
                    <a:pt x="2700" y="17673"/>
                    <a:pt x="2700" y="19636"/>
                    <a:pt x="0" y="19636"/>
                  </a:cubicBezTo>
                  <a:cubicBezTo>
                    <a:pt x="2700" y="21600"/>
                    <a:pt x="5400" y="19636"/>
                    <a:pt x="8100" y="19636"/>
                  </a:cubicBezTo>
                  <a:cubicBezTo>
                    <a:pt x="8100" y="19636"/>
                    <a:pt x="10800" y="19636"/>
                    <a:pt x="10800" y="19636"/>
                  </a:cubicBezTo>
                  <a:cubicBezTo>
                    <a:pt x="10800" y="19636"/>
                    <a:pt x="10800" y="19636"/>
                    <a:pt x="10800" y="19636"/>
                  </a:cubicBezTo>
                  <a:cubicBezTo>
                    <a:pt x="13500" y="19636"/>
                    <a:pt x="13500" y="19636"/>
                    <a:pt x="13500" y="19636"/>
                  </a:cubicBezTo>
                  <a:cubicBezTo>
                    <a:pt x="16200" y="17673"/>
                    <a:pt x="16200" y="15709"/>
                    <a:pt x="18900" y="13745"/>
                  </a:cubicBezTo>
                  <a:cubicBezTo>
                    <a:pt x="18900" y="11782"/>
                    <a:pt x="21600" y="9818"/>
                    <a:pt x="21600" y="98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2" name="Shape">
              <a:extLst>
                <a:ext uri="{FF2B5EF4-FFF2-40B4-BE49-F238E27FC236}">
                  <a16:creationId xmlns:a16="http://schemas.microsoft.com/office/drawing/2014/main" id="{5B07C896-2A9B-405B-BA7B-5398244B87AA}"/>
                </a:ext>
              </a:extLst>
            </p:cNvPr>
            <p:cNvSpPr/>
            <p:nvPr/>
          </p:nvSpPr>
          <p:spPr>
            <a:xfrm>
              <a:off x="3001448" y="2014055"/>
              <a:ext cx="219845" cy="169249"/>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3" name="Shape">
              <a:extLst>
                <a:ext uri="{FF2B5EF4-FFF2-40B4-BE49-F238E27FC236}">
                  <a16:creationId xmlns:a16="http://schemas.microsoft.com/office/drawing/2014/main" id="{EB79628E-4EC4-468A-83DE-3D9F973024BB}"/>
                </a:ext>
              </a:extLst>
            </p:cNvPr>
            <p:cNvSpPr/>
            <p:nvPr/>
          </p:nvSpPr>
          <p:spPr>
            <a:xfrm>
              <a:off x="3370504" y="1703239"/>
              <a:ext cx="162238" cy="159550"/>
            </a:xfrm>
            <a:custGeom>
              <a:avLst/>
              <a:gdLst/>
              <a:ahLst/>
              <a:cxnLst>
                <a:cxn ang="0">
                  <a:pos x="wd2" y="hd2"/>
                </a:cxn>
                <a:cxn ang="5400000">
                  <a:pos x="wd2" y="hd2"/>
                </a:cxn>
                <a:cxn ang="10800000">
                  <a:pos x="wd2" y="hd2"/>
                </a:cxn>
                <a:cxn ang="16200000">
                  <a:pos x="wd2" y="hd2"/>
                </a:cxn>
              </a:cxnLst>
              <a:rect l="0" t="0" r="r" b="b"/>
              <a:pathLst>
                <a:path w="21600" h="21156" extrusionOk="0">
                  <a:moveTo>
                    <a:pt x="21600" y="14756"/>
                  </a:moveTo>
                  <a:cubicBezTo>
                    <a:pt x="20700" y="13956"/>
                    <a:pt x="19800" y="13156"/>
                    <a:pt x="18000" y="13156"/>
                  </a:cubicBezTo>
                  <a:cubicBezTo>
                    <a:pt x="18900" y="12356"/>
                    <a:pt x="18900" y="12356"/>
                    <a:pt x="18900" y="11556"/>
                  </a:cubicBezTo>
                  <a:cubicBezTo>
                    <a:pt x="18900" y="11556"/>
                    <a:pt x="18000" y="11556"/>
                    <a:pt x="18000" y="10756"/>
                  </a:cubicBezTo>
                  <a:cubicBezTo>
                    <a:pt x="18000" y="11556"/>
                    <a:pt x="18000" y="10756"/>
                    <a:pt x="18000" y="10756"/>
                  </a:cubicBezTo>
                  <a:cubicBezTo>
                    <a:pt x="18000" y="10756"/>
                    <a:pt x="17100" y="10756"/>
                    <a:pt x="17100" y="9956"/>
                  </a:cubicBezTo>
                  <a:cubicBezTo>
                    <a:pt x="17100" y="9956"/>
                    <a:pt x="17100" y="9956"/>
                    <a:pt x="17100" y="9956"/>
                  </a:cubicBezTo>
                  <a:cubicBezTo>
                    <a:pt x="17100" y="9956"/>
                    <a:pt x="17100" y="9956"/>
                    <a:pt x="17100" y="9956"/>
                  </a:cubicBezTo>
                  <a:cubicBezTo>
                    <a:pt x="17100" y="9156"/>
                    <a:pt x="17100" y="9156"/>
                    <a:pt x="17100" y="9156"/>
                  </a:cubicBezTo>
                  <a:cubicBezTo>
                    <a:pt x="17100" y="9156"/>
                    <a:pt x="18000" y="9156"/>
                    <a:pt x="18000" y="9156"/>
                  </a:cubicBezTo>
                  <a:cubicBezTo>
                    <a:pt x="17100" y="8356"/>
                    <a:pt x="16200" y="6756"/>
                    <a:pt x="15300" y="6756"/>
                  </a:cubicBezTo>
                  <a:cubicBezTo>
                    <a:pt x="15300" y="5956"/>
                    <a:pt x="17100" y="5156"/>
                    <a:pt x="17100" y="4356"/>
                  </a:cubicBezTo>
                  <a:cubicBezTo>
                    <a:pt x="17100" y="3556"/>
                    <a:pt x="14400" y="3556"/>
                    <a:pt x="14400" y="3556"/>
                  </a:cubicBezTo>
                  <a:cubicBezTo>
                    <a:pt x="13500" y="2756"/>
                    <a:pt x="15300" y="1956"/>
                    <a:pt x="13500" y="1956"/>
                  </a:cubicBezTo>
                  <a:cubicBezTo>
                    <a:pt x="14400" y="1956"/>
                    <a:pt x="14400" y="1956"/>
                    <a:pt x="14400" y="1956"/>
                  </a:cubicBezTo>
                  <a:cubicBezTo>
                    <a:pt x="13500" y="1156"/>
                    <a:pt x="15300" y="1156"/>
                    <a:pt x="14400" y="356"/>
                  </a:cubicBezTo>
                  <a:cubicBezTo>
                    <a:pt x="13500" y="356"/>
                    <a:pt x="12600" y="-444"/>
                    <a:pt x="11700" y="356"/>
                  </a:cubicBezTo>
                  <a:cubicBezTo>
                    <a:pt x="10800" y="356"/>
                    <a:pt x="9900" y="356"/>
                    <a:pt x="9000" y="1156"/>
                  </a:cubicBezTo>
                  <a:cubicBezTo>
                    <a:pt x="9000" y="1156"/>
                    <a:pt x="9000" y="1956"/>
                    <a:pt x="9000" y="1956"/>
                  </a:cubicBezTo>
                  <a:cubicBezTo>
                    <a:pt x="9000" y="1956"/>
                    <a:pt x="8100" y="2756"/>
                    <a:pt x="8100" y="2756"/>
                  </a:cubicBezTo>
                  <a:cubicBezTo>
                    <a:pt x="7200" y="2756"/>
                    <a:pt x="6300" y="2756"/>
                    <a:pt x="5400" y="2756"/>
                  </a:cubicBezTo>
                  <a:cubicBezTo>
                    <a:pt x="5400" y="2756"/>
                    <a:pt x="4500" y="2756"/>
                    <a:pt x="3600" y="2756"/>
                  </a:cubicBezTo>
                  <a:cubicBezTo>
                    <a:pt x="2700" y="1956"/>
                    <a:pt x="1800" y="1156"/>
                    <a:pt x="900" y="1156"/>
                  </a:cubicBezTo>
                  <a:cubicBezTo>
                    <a:pt x="900" y="1956"/>
                    <a:pt x="900" y="1956"/>
                    <a:pt x="900" y="1956"/>
                  </a:cubicBezTo>
                  <a:cubicBezTo>
                    <a:pt x="900" y="1956"/>
                    <a:pt x="900" y="1956"/>
                    <a:pt x="0" y="1956"/>
                  </a:cubicBezTo>
                  <a:cubicBezTo>
                    <a:pt x="900" y="1956"/>
                    <a:pt x="1800" y="2756"/>
                    <a:pt x="2700" y="2756"/>
                  </a:cubicBezTo>
                  <a:cubicBezTo>
                    <a:pt x="3600" y="3556"/>
                    <a:pt x="5400" y="3556"/>
                    <a:pt x="5400" y="4356"/>
                  </a:cubicBezTo>
                  <a:cubicBezTo>
                    <a:pt x="5400" y="4356"/>
                    <a:pt x="5400" y="5156"/>
                    <a:pt x="5400" y="5156"/>
                  </a:cubicBezTo>
                  <a:cubicBezTo>
                    <a:pt x="5400" y="5156"/>
                    <a:pt x="6300" y="5156"/>
                    <a:pt x="6300" y="5156"/>
                  </a:cubicBezTo>
                  <a:cubicBezTo>
                    <a:pt x="6300" y="5156"/>
                    <a:pt x="6300" y="5156"/>
                    <a:pt x="6300" y="5156"/>
                  </a:cubicBezTo>
                  <a:cubicBezTo>
                    <a:pt x="6300" y="5956"/>
                    <a:pt x="6300" y="5956"/>
                    <a:pt x="6300" y="6756"/>
                  </a:cubicBezTo>
                  <a:cubicBezTo>
                    <a:pt x="6300" y="6756"/>
                    <a:pt x="6300" y="6756"/>
                    <a:pt x="6300" y="7556"/>
                  </a:cubicBezTo>
                  <a:cubicBezTo>
                    <a:pt x="6300" y="7556"/>
                    <a:pt x="7200" y="8356"/>
                    <a:pt x="7200" y="8356"/>
                  </a:cubicBezTo>
                  <a:cubicBezTo>
                    <a:pt x="7200" y="8356"/>
                    <a:pt x="8100" y="8356"/>
                    <a:pt x="8100" y="8356"/>
                  </a:cubicBezTo>
                  <a:cubicBezTo>
                    <a:pt x="8100" y="9156"/>
                    <a:pt x="9000" y="9156"/>
                    <a:pt x="9000" y="9156"/>
                  </a:cubicBezTo>
                  <a:cubicBezTo>
                    <a:pt x="9900" y="9156"/>
                    <a:pt x="9900" y="9956"/>
                    <a:pt x="9000" y="9956"/>
                  </a:cubicBezTo>
                  <a:cubicBezTo>
                    <a:pt x="9000" y="10756"/>
                    <a:pt x="9900" y="10756"/>
                    <a:pt x="9000" y="10756"/>
                  </a:cubicBezTo>
                  <a:cubicBezTo>
                    <a:pt x="8100" y="10756"/>
                    <a:pt x="8100" y="10756"/>
                    <a:pt x="7200" y="11556"/>
                  </a:cubicBezTo>
                  <a:cubicBezTo>
                    <a:pt x="6300" y="12356"/>
                    <a:pt x="5400" y="13156"/>
                    <a:pt x="4500" y="13156"/>
                  </a:cubicBezTo>
                  <a:cubicBezTo>
                    <a:pt x="4500" y="13156"/>
                    <a:pt x="4500" y="13156"/>
                    <a:pt x="4500" y="13156"/>
                  </a:cubicBezTo>
                  <a:cubicBezTo>
                    <a:pt x="4500" y="13156"/>
                    <a:pt x="4500" y="13156"/>
                    <a:pt x="4500" y="13156"/>
                  </a:cubicBezTo>
                  <a:cubicBezTo>
                    <a:pt x="4500" y="13956"/>
                    <a:pt x="3600" y="13956"/>
                    <a:pt x="2700" y="13956"/>
                  </a:cubicBezTo>
                  <a:cubicBezTo>
                    <a:pt x="2700" y="13956"/>
                    <a:pt x="2700" y="13956"/>
                    <a:pt x="3600" y="14756"/>
                  </a:cubicBezTo>
                  <a:cubicBezTo>
                    <a:pt x="2700" y="14756"/>
                    <a:pt x="2700" y="14756"/>
                    <a:pt x="2700" y="14756"/>
                  </a:cubicBezTo>
                  <a:cubicBezTo>
                    <a:pt x="1800" y="15556"/>
                    <a:pt x="2700" y="15556"/>
                    <a:pt x="2700" y="15556"/>
                  </a:cubicBezTo>
                  <a:cubicBezTo>
                    <a:pt x="2700" y="16356"/>
                    <a:pt x="2700" y="16356"/>
                    <a:pt x="2700" y="17156"/>
                  </a:cubicBezTo>
                  <a:cubicBezTo>
                    <a:pt x="2700" y="17156"/>
                    <a:pt x="3600" y="17156"/>
                    <a:pt x="3600" y="17156"/>
                  </a:cubicBezTo>
                  <a:cubicBezTo>
                    <a:pt x="3600" y="17956"/>
                    <a:pt x="3600" y="17956"/>
                    <a:pt x="3600" y="17956"/>
                  </a:cubicBezTo>
                  <a:cubicBezTo>
                    <a:pt x="3600" y="17956"/>
                    <a:pt x="2700" y="19556"/>
                    <a:pt x="3600" y="19556"/>
                  </a:cubicBezTo>
                  <a:cubicBezTo>
                    <a:pt x="3600" y="19556"/>
                    <a:pt x="4500" y="19556"/>
                    <a:pt x="4500" y="19556"/>
                  </a:cubicBezTo>
                  <a:cubicBezTo>
                    <a:pt x="4500" y="19556"/>
                    <a:pt x="5400" y="20356"/>
                    <a:pt x="5400" y="20356"/>
                  </a:cubicBezTo>
                  <a:cubicBezTo>
                    <a:pt x="5400" y="20356"/>
                    <a:pt x="5400" y="20356"/>
                    <a:pt x="5400" y="20356"/>
                  </a:cubicBezTo>
                  <a:cubicBezTo>
                    <a:pt x="4500" y="20356"/>
                    <a:pt x="6300" y="21156"/>
                    <a:pt x="6300" y="20356"/>
                  </a:cubicBezTo>
                  <a:cubicBezTo>
                    <a:pt x="6300" y="21156"/>
                    <a:pt x="7200" y="21156"/>
                    <a:pt x="6300" y="21156"/>
                  </a:cubicBezTo>
                  <a:cubicBezTo>
                    <a:pt x="7200" y="21156"/>
                    <a:pt x="7200" y="21156"/>
                    <a:pt x="7200" y="21156"/>
                  </a:cubicBezTo>
                  <a:cubicBezTo>
                    <a:pt x="8100" y="21156"/>
                    <a:pt x="9000" y="21156"/>
                    <a:pt x="9000" y="20356"/>
                  </a:cubicBezTo>
                  <a:cubicBezTo>
                    <a:pt x="9900" y="20356"/>
                    <a:pt x="9900" y="20356"/>
                    <a:pt x="10800" y="20356"/>
                  </a:cubicBezTo>
                  <a:cubicBezTo>
                    <a:pt x="10800" y="20356"/>
                    <a:pt x="11700" y="20356"/>
                    <a:pt x="11700" y="20356"/>
                  </a:cubicBezTo>
                  <a:cubicBezTo>
                    <a:pt x="11700" y="20356"/>
                    <a:pt x="11700" y="20356"/>
                    <a:pt x="11700" y="19556"/>
                  </a:cubicBezTo>
                  <a:cubicBezTo>
                    <a:pt x="12600" y="20356"/>
                    <a:pt x="12600" y="20356"/>
                    <a:pt x="12600" y="19556"/>
                  </a:cubicBezTo>
                  <a:cubicBezTo>
                    <a:pt x="12600" y="20356"/>
                    <a:pt x="13500" y="19556"/>
                    <a:pt x="14400" y="19556"/>
                  </a:cubicBezTo>
                  <a:cubicBezTo>
                    <a:pt x="15300" y="19556"/>
                    <a:pt x="15300" y="19556"/>
                    <a:pt x="16200" y="19556"/>
                  </a:cubicBezTo>
                  <a:cubicBezTo>
                    <a:pt x="17100" y="17956"/>
                    <a:pt x="18900" y="17156"/>
                    <a:pt x="19800" y="16356"/>
                  </a:cubicBezTo>
                  <a:cubicBezTo>
                    <a:pt x="20700" y="15556"/>
                    <a:pt x="20700" y="15556"/>
                    <a:pt x="21600" y="147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4" name="Shape">
              <a:extLst>
                <a:ext uri="{FF2B5EF4-FFF2-40B4-BE49-F238E27FC236}">
                  <a16:creationId xmlns:a16="http://schemas.microsoft.com/office/drawing/2014/main" id="{9467B370-0BFC-45F7-9E1D-BBFAA1E8679D}"/>
                </a:ext>
              </a:extLst>
            </p:cNvPr>
            <p:cNvSpPr/>
            <p:nvPr/>
          </p:nvSpPr>
          <p:spPr>
            <a:xfrm>
              <a:off x="6165080" y="3215719"/>
              <a:ext cx="55835" cy="38955"/>
            </a:xfrm>
            <a:custGeom>
              <a:avLst/>
              <a:gdLst/>
              <a:ahLst/>
              <a:cxnLst>
                <a:cxn ang="0">
                  <a:pos x="wd2" y="hd2"/>
                </a:cxn>
                <a:cxn ang="5400000">
                  <a:pos x="wd2" y="hd2"/>
                </a:cxn>
                <a:cxn ang="10800000">
                  <a:pos x="wd2" y="hd2"/>
                </a:cxn>
                <a:cxn ang="16200000">
                  <a:pos x="wd2" y="hd2"/>
                </a:cxn>
              </a:cxnLst>
              <a:rect l="0" t="0" r="r" b="b"/>
              <a:pathLst>
                <a:path w="19585" h="19886" extrusionOk="0">
                  <a:moveTo>
                    <a:pt x="7585" y="12343"/>
                  </a:moveTo>
                  <a:cubicBezTo>
                    <a:pt x="7585" y="9257"/>
                    <a:pt x="-2015" y="15429"/>
                    <a:pt x="385" y="18514"/>
                  </a:cubicBezTo>
                  <a:cubicBezTo>
                    <a:pt x="385" y="21600"/>
                    <a:pt x="5185" y="18514"/>
                    <a:pt x="7585" y="18514"/>
                  </a:cubicBezTo>
                  <a:cubicBezTo>
                    <a:pt x="7585" y="18514"/>
                    <a:pt x="7585" y="18514"/>
                    <a:pt x="7585" y="15429"/>
                  </a:cubicBezTo>
                  <a:cubicBezTo>
                    <a:pt x="7585" y="15429"/>
                    <a:pt x="9985" y="12343"/>
                    <a:pt x="7585" y="12343"/>
                  </a:cubicBezTo>
                  <a:close/>
                  <a:moveTo>
                    <a:pt x="19585" y="6171"/>
                  </a:moveTo>
                  <a:cubicBezTo>
                    <a:pt x="19585" y="6171"/>
                    <a:pt x="19585" y="6171"/>
                    <a:pt x="19585" y="6171"/>
                  </a:cubicBezTo>
                  <a:cubicBezTo>
                    <a:pt x="19585" y="6171"/>
                    <a:pt x="19585" y="6171"/>
                    <a:pt x="19585" y="6171"/>
                  </a:cubicBezTo>
                  <a:close/>
                  <a:moveTo>
                    <a:pt x="19585" y="3086"/>
                  </a:moveTo>
                  <a:cubicBezTo>
                    <a:pt x="19585" y="3086"/>
                    <a:pt x="19585" y="3086"/>
                    <a:pt x="19585" y="3086"/>
                  </a:cubicBezTo>
                  <a:close/>
                  <a:moveTo>
                    <a:pt x="19585" y="3086"/>
                  </a:moveTo>
                  <a:cubicBezTo>
                    <a:pt x="19585" y="3086"/>
                    <a:pt x="19585" y="3086"/>
                    <a:pt x="19585" y="3086"/>
                  </a:cubicBezTo>
                  <a:cubicBezTo>
                    <a:pt x="19585" y="3086"/>
                    <a:pt x="19585" y="3086"/>
                    <a:pt x="19585" y="3086"/>
                  </a:cubicBezTo>
                  <a:close/>
                  <a:moveTo>
                    <a:pt x="19585" y="0"/>
                  </a:moveTo>
                  <a:cubicBezTo>
                    <a:pt x="17185" y="0"/>
                    <a:pt x="9985" y="3086"/>
                    <a:pt x="9985" y="6171"/>
                  </a:cubicBezTo>
                  <a:cubicBezTo>
                    <a:pt x="9985" y="6171"/>
                    <a:pt x="9985" y="6171"/>
                    <a:pt x="12385" y="6171"/>
                  </a:cubicBezTo>
                  <a:cubicBezTo>
                    <a:pt x="12385" y="6171"/>
                    <a:pt x="12385" y="6171"/>
                    <a:pt x="12385" y="6171"/>
                  </a:cubicBezTo>
                  <a:cubicBezTo>
                    <a:pt x="14785" y="6171"/>
                    <a:pt x="17185" y="6171"/>
                    <a:pt x="19585" y="6171"/>
                  </a:cubicBezTo>
                  <a:cubicBezTo>
                    <a:pt x="19585" y="6171"/>
                    <a:pt x="19585" y="3086"/>
                    <a:pt x="19585" y="3086"/>
                  </a:cubicBezTo>
                  <a:cubicBezTo>
                    <a:pt x="17185" y="3086"/>
                    <a:pt x="17185" y="6171"/>
                    <a:pt x="17185" y="6171"/>
                  </a:cubicBezTo>
                  <a:cubicBezTo>
                    <a:pt x="17185" y="3086"/>
                    <a:pt x="19585" y="3086"/>
                    <a:pt x="19585" y="0"/>
                  </a:cubicBezTo>
                  <a:cubicBezTo>
                    <a:pt x="19585" y="0"/>
                    <a:pt x="19585" y="0"/>
                    <a:pt x="19585" y="0"/>
                  </a:cubicBezTo>
                  <a:close/>
                  <a:moveTo>
                    <a:pt x="19585" y="0"/>
                  </a:moveTo>
                  <a:cubicBezTo>
                    <a:pt x="19585" y="0"/>
                    <a:pt x="19585" y="0"/>
                    <a:pt x="19585"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5" name="Shape">
              <a:extLst>
                <a:ext uri="{FF2B5EF4-FFF2-40B4-BE49-F238E27FC236}">
                  <a16:creationId xmlns:a16="http://schemas.microsoft.com/office/drawing/2014/main" id="{E936F9A9-4D01-43F7-AB0E-AC1BC757E09E}"/>
                </a:ext>
              </a:extLst>
            </p:cNvPr>
            <p:cNvSpPr/>
            <p:nvPr/>
          </p:nvSpPr>
          <p:spPr>
            <a:xfrm>
              <a:off x="2150760" y="3844055"/>
              <a:ext cx="48554" cy="19041"/>
            </a:xfrm>
            <a:custGeom>
              <a:avLst/>
              <a:gdLst/>
              <a:ahLst/>
              <a:cxnLst>
                <a:cxn ang="0">
                  <a:pos x="wd2" y="hd2"/>
                </a:cxn>
                <a:cxn ang="5400000">
                  <a:pos x="wd2" y="hd2"/>
                </a:cxn>
                <a:cxn ang="10800000">
                  <a:pos x="wd2" y="hd2"/>
                </a:cxn>
                <a:cxn ang="16200000">
                  <a:pos x="wd2" y="hd2"/>
                </a:cxn>
              </a:cxnLst>
              <a:rect l="0" t="0" r="r" b="b"/>
              <a:pathLst>
                <a:path w="21600" h="21600" extrusionOk="0">
                  <a:moveTo>
                    <a:pt x="9257" y="7200"/>
                  </a:moveTo>
                  <a:cubicBezTo>
                    <a:pt x="12343" y="0"/>
                    <a:pt x="6171" y="0"/>
                    <a:pt x="6171" y="0"/>
                  </a:cubicBezTo>
                  <a:cubicBezTo>
                    <a:pt x="3086" y="7200"/>
                    <a:pt x="3086" y="0"/>
                    <a:pt x="0" y="0"/>
                  </a:cubicBezTo>
                  <a:cubicBezTo>
                    <a:pt x="0" y="7200"/>
                    <a:pt x="3086" y="7200"/>
                    <a:pt x="3086" y="7200"/>
                  </a:cubicBezTo>
                  <a:cubicBezTo>
                    <a:pt x="3086" y="7200"/>
                    <a:pt x="3086" y="7200"/>
                    <a:pt x="3086" y="7200"/>
                  </a:cubicBezTo>
                  <a:cubicBezTo>
                    <a:pt x="6171" y="7200"/>
                    <a:pt x="3086" y="14400"/>
                    <a:pt x="0" y="14400"/>
                  </a:cubicBezTo>
                  <a:cubicBezTo>
                    <a:pt x="3086" y="21600"/>
                    <a:pt x="3086" y="14400"/>
                    <a:pt x="6171" y="14400"/>
                  </a:cubicBezTo>
                  <a:cubicBezTo>
                    <a:pt x="6171" y="14400"/>
                    <a:pt x="6171" y="14400"/>
                    <a:pt x="6171" y="14400"/>
                  </a:cubicBezTo>
                  <a:cubicBezTo>
                    <a:pt x="6171" y="14400"/>
                    <a:pt x="6171" y="14400"/>
                    <a:pt x="6171" y="14400"/>
                  </a:cubicBezTo>
                  <a:cubicBezTo>
                    <a:pt x="9257" y="14400"/>
                    <a:pt x="9257" y="7200"/>
                    <a:pt x="9257" y="7200"/>
                  </a:cubicBezTo>
                  <a:close/>
                  <a:moveTo>
                    <a:pt x="21600" y="7200"/>
                  </a:moveTo>
                  <a:cubicBezTo>
                    <a:pt x="21600" y="7200"/>
                    <a:pt x="18514" y="7200"/>
                    <a:pt x="18514" y="7200"/>
                  </a:cubicBezTo>
                  <a:cubicBezTo>
                    <a:pt x="18514" y="7200"/>
                    <a:pt x="18514" y="7200"/>
                    <a:pt x="21600" y="7200"/>
                  </a:cubicBezTo>
                  <a:cubicBezTo>
                    <a:pt x="18514" y="0"/>
                    <a:pt x="15429" y="0"/>
                    <a:pt x="18514" y="7200"/>
                  </a:cubicBezTo>
                  <a:cubicBezTo>
                    <a:pt x="15429" y="7200"/>
                    <a:pt x="15429" y="7200"/>
                    <a:pt x="15429" y="0"/>
                  </a:cubicBezTo>
                  <a:cubicBezTo>
                    <a:pt x="15429" y="0"/>
                    <a:pt x="15429" y="0"/>
                    <a:pt x="15429" y="0"/>
                  </a:cubicBezTo>
                  <a:cubicBezTo>
                    <a:pt x="15429" y="0"/>
                    <a:pt x="12343" y="0"/>
                    <a:pt x="12343" y="0"/>
                  </a:cubicBezTo>
                  <a:cubicBezTo>
                    <a:pt x="12343" y="0"/>
                    <a:pt x="12343" y="0"/>
                    <a:pt x="12343" y="0"/>
                  </a:cubicBezTo>
                  <a:cubicBezTo>
                    <a:pt x="12343" y="0"/>
                    <a:pt x="12343" y="7200"/>
                    <a:pt x="12343" y="7200"/>
                  </a:cubicBezTo>
                  <a:cubicBezTo>
                    <a:pt x="12343" y="7200"/>
                    <a:pt x="12343" y="7200"/>
                    <a:pt x="9257" y="7200"/>
                  </a:cubicBezTo>
                  <a:cubicBezTo>
                    <a:pt x="9257" y="14400"/>
                    <a:pt x="9257" y="14400"/>
                    <a:pt x="12343" y="21600"/>
                  </a:cubicBezTo>
                  <a:cubicBezTo>
                    <a:pt x="12343" y="14400"/>
                    <a:pt x="12343" y="14400"/>
                    <a:pt x="15429" y="14400"/>
                  </a:cubicBezTo>
                  <a:cubicBezTo>
                    <a:pt x="12343" y="14400"/>
                    <a:pt x="12343" y="14400"/>
                    <a:pt x="12343" y="14400"/>
                  </a:cubicBezTo>
                  <a:cubicBezTo>
                    <a:pt x="12343" y="14400"/>
                    <a:pt x="15429" y="14400"/>
                    <a:pt x="15429" y="14400"/>
                  </a:cubicBezTo>
                  <a:cubicBezTo>
                    <a:pt x="15429" y="14400"/>
                    <a:pt x="15429" y="14400"/>
                    <a:pt x="15429" y="14400"/>
                  </a:cubicBezTo>
                  <a:cubicBezTo>
                    <a:pt x="18514" y="144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6" name="Shape">
              <a:extLst>
                <a:ext uri="{FF2B5EF4-FFF2-40B4-BE49-F238E27FC236}">
                  <a16:creationId xmlns:a16="http://schemas.microsoft.com/office/drawing/2014/main" id="{FE6A13FB-2FB9-4B8D-B92B-24D217214EA9}"/>
                </a:ext>
              </a:extLst>
            </p:cNvPr>
            <p:cNvSpPr/>
            <p:nvPr/>
          </p:nvSpPr>
          <p:spPr>
            <a:xfrm>
              <a:off x="3640505" y="2660372"/>
              <a:ext cx="264082" cy="205214"/>
            </a:xfrm>
            <a:custGeom>
              <a:avLst/>
              <a:gdLst/>
              <a:ahLst/>
              <a:cxnLst>
                <a:cxn ang="0">
                  <a:pos x="wd2" y="hd2"/>
                </a:cxn>
                <a:cxn ang="5400000">
                  <a:pos x="wd2" y="hd2"/>
                </a:cxn>
                <a:cxn ang="10800000">
                  <a:pos x="wd2" y="hd2"/>
                </a:cxn>
                <a:cxn ang="16200000">
                  <a:pos x="wd2" y="hd2"/>
                </a:cxn>
              </a:cxnLst>
              <a:rect l="0" t="0" r="r" b="b"/>
              <a:pathLst>
                <a:path w="21600" h="21600" extrusionOk="0">
                  <a:moveTo>
                    <a:pt x="19938" y="12706"/>
                  </a:moveTo>
                  <a:cubicBezTo>
                    <a:pt x="19385" y="12706"/>
                    <a:pt x="18831" y="12071"/>
                    <a:pt x="17723" y="12071"/>
                  </a:cubicBezTo>
                  <a:cubicBezTo>
                    <a:pt x="17169" y="11435"/>
                    <a:pt x="16062" y="11435"/>
                    <a:pt x="15508" y="10800"/>
                  </a:cubicBezTo>
                  <a:cubicBezTo>
                    <a:pt x="14954" y="10800"/>
                    <a:pt x="14954" y="9529"/>
                    <a:pt x="14400" y="9529"/>
                  </a:cubicBezTo>
                  <a:cubicBezTo>
                    <a:pt x="14400" y="8894"/>
                    <a:pt x="13846" y="8259"/>
                    <a:pt x="13846" y="8259"/>
                  </a:cubicBezTo>
                  <a:cubicBezTo>
                    <a:pt x="13846" y="7624"/>
                    <a:pt x="13846" y="7624"/>
                    <a:pt x="13846" y="6988"/>
                  </a:cubicBezTo>
                  <a:cubicBezTo>
                    <a:pt x="13846" y="6988"/>
                    <a:pt x="12738" y="7624"/>
                    <a:pt x="12185" y="6988"/>
                  </a:cubicBezTo>
                  <a:cubicBezTo>
                    <a:pt x="12185" y="6988"/>
                    <a:pt x="12185" y="5718"/>
                    <a:pt x="12738" y="5718"/>
                  </a:cubicBezTo>
                  <a:cubicBezTo>
                    <a:pt x="12738" y="5082"/>
                    <a:pt x="13292" y="4447"/>
                    <a:pt x="13292" y="4447"/>
                  </a:cubicBezTo>
                  <a:cubicBezTo>
                    <a:pt x="13292" y="4447"/>
                    <a:pt x="13292" y="4447"/>
                    <a:pt x="12738" y="4447"/>
                  </a:cubicBezTo>
                  <a:cubicBezTo>
                    <a:pt x="12738" y="3176"/>
                    <a:pt x="11631" y="2541"/>
                    <a:pt x="11077" y="2541"/>
                  </a:cubicBezTo>
                  <a:cubicBezTo>
                    <a:pt x="11077" y="1906"/>
                    <a:pt x="10523" y="635"/>
                    <a:pt x="9969" y="635"/>
                  </a:cubicBezTo>
                  <a:cubicBezTo>
                    <a:pt x="9969" y="635"/>
                    <a:pt x="9415" y="635"/>
                    <a:pt x="9415" y="635"/>
                  </a:cubicBezTo>
                  <a:cubicBezTo>
                    <a:pt x="9415" y="635"/>
                    <a:pt x="9415" y="635"/>
                    <a:pt x="8862" y="635"/>
                  </a:cubicBezTo>
                  <a:cubicBezTo>
                    <a:pt x="8862" y="635"/>
                    <a:pt x="8862" y="635"/>
                    <a:pt x="8862" y="635"/>
                  </a:cubicBezTo>
                  <a:cubicBezTo>
                    <a:pt x="8308" y="635"/>
                    <a:pt x="8308" y="0"/>
                    <a:pt x="8308" y="0"/>
                  </a:cubicBezTo>
                  <a:cubicBezTo>
                    <a:pt x="8308" y="0"/>
                    <a:pt x="8308" y="635"/>
                    <a:pt x="7754" y="635"/>
                  </a:cubicBezTo>
                  <a:cubicBezTo>
                    <a:pt x="7200" y="635"/>
                    <a:pt x="6646" y="635"/>
                    <a:pt x="6646" y="0"/>
                  </a:cubicBezTo>
                  <a:cubicBezTo>
                    <a:pt x="6646" y="0"/>
                    <a:pt x="6092" y="1271"/>
                    <a:pt x="6092" y="1271"/>
                  </a:cubicBezTo>
                  <a:cubicBezTo>
                    <a:pt x="6092" y="1271"/>
                    <a:pt x="6092" y="635"/>
                    <a:pt x="5538" y="635"/>
                  </a:cubicBezTo>
                  <a:cubicBezTo>
                    <a:pt x="5538" y="635"/>
                    <a:pt x="5538" y="635"/>
                    <a:pt x="5538" y="635"/>
                  </a:cubicBezTo>
                  <a:cubicBezTo>
                    <a:pt x="5538" y="1271"/>
                    <a:pt x="4985" y="635"/>
                    <a:pt x="4985" y="635"/>
                  </a:cubicBezTo>
                  <a:cubicBezTo>
                    <a:pt x="4431" y="1271"/>
                    <a:pt x="4431" y="1271"/>
                    <a:pt x="4431" y="1906"/>
                  </a:cubicBezTo>
                  <a:cubicBezTo>
                    <a:pt x="4431" y="2541"/>
                    <a:pt x="4431" y="2541"/>
                    <a:pt x="4431" y="3176"/>
                  </a:cubicBezTo>
                  <a:cubicBezTo>
                    <a:pt x="3877" y="4447"/>
                    <a:pt x="3877" y="3812"/>
                    <a:pt x="3323" y="3812"/>
                  </a:cubicBezTo>
                  <a:cubicBezTo>
                    <a:pt x="2769" y="4447"/>
                    <a:pt x="2769" y="5718"/>
                    <a:pt x="2769" y="6353"/>
                  </a:cubicBezTo>
                  <a:cubicBezTo>
                    <a:pt x="2769" y="6353"/>
                    <a:pt x="2769" y="7624"/>
                    <a:pt x="2215" y="7624"/>
                  </a:cubicBezTo>
                  <a:cubicBezTo>
                    <a:pt x="2215" y="7624"/>
                    <a:pt x="2215" y="7624"/>
                    <a:pt x="2215" y="7624"/>
                  </a:cubicBezTo>
                  <a:cubicBezTo>
                    <a:pt x="1662" y="7624"/>
                    <a:pt x="1662" y="7624"/>
                    <a:pt x="1662" y="8259"/>
                  </a:cubicBezTo>
                  <a:cubicBezTo>
                    <a:pt x="1108" y="8894"/>
                    <a:pt x="1662" y="10165"/>
                    <a:pt x="1662" y="10800"/>
                  </a:cubicBezTo>
                  <a:cubicBezTo>
                    <a:pt x="1108" y="10800"/>
                    <a:pt x="1662" y="11435"/>
                    <a:pt x="1108" y="12071"/>
                  </a:cubicBezTo>
                  <a:cubicBezTo>
                    <a:pt x="1108" y="12071"/>
                    <a:pt x="554" y="12071"/>
                    <a:pt x="0" y="12071"/>
                  </a:cubicBezTo>
                  <a:cubicBezTo>
                    <a:pt x="0" y="12071"/>
                    <a:pt x="0" y="12706"/>
                    <a:pt x="0" y="12706"/>
                  </a:cubicBezTo>
                  <a:cubicBezTo>
                    <a:pt x="0" y="13341"/>
                    <a:pt x="554" y="13341"/>
                    <a:pt x="554" y="13341"/>
                  </a:cubicBezTo>
                  <a:cubicBezTo>
                    <a:pt x="1108" y="13341"/>
                    <a:pt x="1108" y="13976"/>
                    <a:pt x="1108" y="13976"/>
                  </a:cubicBezTo>
                  <a:cubicBezTo>
                    <a:pt x="1662" y="14612"/>
                    <a:pt x="2215" y="14612"/>
                    <a:pt x="2215" y="15247"/>
                  </a:cubicBezTo>
                  <a:cubicBezTo>
                    <a:pt x="2769" y="15882"/>
                    <a:pt x="2769" y="17153"/>
                    <a:pt x="3323" y="17788"/>
                  </a:cubicBezTo>
                  <a:cubicBezTo>
                    <a:pt x="3323" y="17788"/>
                    <a:pt x="3323" y="17788"/>
                    <a:pt x="3877" y="17788"/>
                  </a:cubicBezTo>
                  <a:cubicBezTo>
                    <a:pt x="3877" y="17788"/>
                    <a:pt x="3877" y="18424"/>
                    <a:pt x="3877" y="19059"/>
                  </a:cubicBezTo>
                  <a:cubicBezTo>
                    <a:pt x="3877" y="19694"/>
                    <a:pt x="4985" y="19059"/>
                    <a:pt x="5538" y="19694"/>
                  </a:cubicBezTo>
                  <a:cubicBezTo>
                    <a:pt x="6092" y="20329"/>
                    <a:pt x="6646" y="20965"/>
                    <a:pt x="7754" y="20965"/>
                  </a:cubicBezTo>
                  <a:cubicBezTo>
                    <a:pt x="7754" y="20965"/>
                    <a:pt x="8308" y="21600"/>
                    <a:pt x="8862" y="21600"/>
                  </a:cubicBezTo>
                  <a:cubicBezTo>
                    <a:pt x="9415" y="21600"/>
                    <a:pt x="9415" y="20965"/>
                    <a:pt x="9969" y="20965"/>
                  </a:cubicBezTo>
                  <a:cubicBezTo>
                    <a:pt x="9969" y="20329"/>
                    <a:pt x="10523" y="20329"/>
                    <a:pt x="10523" y="20329"/>
                  </a:cubicBezTo>
                  <a:cubicBezTo>
                    <a:pt x="11631" y="19694"/>
                    <a:pt x="11077" y="20329"/>
                    <a:pt x="11631" y="20329"/>
                  </a:cubicBezTo>
                  <a:cubicBezTo>
                    <a:pt x="12185" y="20965"/>
                    <a:pt x="13292" y="20329"/>
                    <a:pt x="13846" y="19694"/>
                  </a:cubicBezTo>
                  <a:cubicBezTo>
                    <a:pt x="14400" y="19694"/>
                    <a:pt x="14400" y="19694"/>
                    <a:pt x="14400" y="19059"/>
                  </a:cubicBezTo>
                  <a:cubicBezTo>
                    <a:pt x="14954" y="19059"/>
                    <a:pt x="15508" y="18424"/>
                    <a:pt x="16062" y="18424"/>
                  </a:cubicBezTo>
                  <a:cubicBezTo>
                    <a:pt x="16062" y="18424"/>
                    <a:pt x="16615" y="19059"/>
                    <a:pt x="17169" y="18424"/>
                  </a:cubicBezTo>
                  <a:cubicBezTo>
                    <a:pt x="17169" y="18424"/>
                    <a:pt x="17723" y="18424"/>
                    <a:pt x="17723" y="18424"/>
                  </a:cubicBezTo>
                  <a:cubicBezTo>
                    <a:pt x="18831" y="16518"/>
                    <a:pt x="19938" y="14612"/>
                    <a:pt x="21600" y="12706"/>
                  </a:cubicBezTo>
                  <a:cubicBezTo>
                    <a:pt x="21046" y="12706"/>
                    <a:pt x="20492" y="12706"/>
                    <a:pt x="19938" y="12706"/>
                  </a:cubicBezTo>
                  <a:cubicBezTo>
                    <a:pt x="19938" y="12706"/>
                    <a:pt x="19938" y="12706"/>
                    <a:pt x="19938" y="1270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7" name="Shape">
              <a:extLst>
                <a:ext uri="{FF2B5EF4-FFF2-40B4-BE49-F238E27FC236}">
                  <a16:creationId xmlns:a16="http://schemas.microsoft.com/office/drawing/2014/main" id="{9A8EF121-F69B-4D37-90D0-CA78CBD65ACB}"/>
                </a:ext>
              </a:extLst>
            </p:cNvPr>
            <p:cNvSpPr/>
            <p:nvPr/>
          </p:nvSpPr>
          <p:spPr>
            <a:xfrm>
              <a:off x="3403662" y="1869136"/>
              <a:ext cx="88817" cy="32636"/>
            </a:xfrm>
            <a:custGeom>
              <a:avLst/>
              <a:gdLst/>
              <a:ahLst/>
              <a:cxnLst>
                <a:cxn ang="0">
                  <a:pos x="wd2" y="hd2"/>
                </a:cxn>
                <a:cxn ang="5400000">
                  <a:pos x="wd2" y="hd2"/>
                </a:cxn>
                <a:cxn ang="10800000">
                  <a:pos x="wd2" y="hd2"/>
                </a:cxn>
                <a:cxn ang="16200000">
                  <a:pos x="wd2" y="hd2"/>
                </a:cxn>
              </a:cxnLst>
              <a:rect l="0" t="0" r="r" b="b"/>
              <a:pathLst>
                <a:path w="21600" h="19600" extrusionOk="0">
                  <a:moveTo>
                    <a:pt x="3323" y="10800"/>
                  </a:moveTo>
                  <a:cubicBezTo>
                    <a:pt x="1662" y="10800"/>
                    <a:pt x="1662" y="10800"/>
                    <a:pt x="0" y="10800"/>
                  </a:cubicBezTo>
                  <a:cubicBezTo>
                    <a:pt x="0" y="10800"/>
                    <a:pt x="0" y="10800"/>
                    <a:pt x="0" y="10800"/>
                  </a:cubicBezTo>
                  <a:cubicBezTo>
                    <a:pt x="0" y="10800"/>
                    <a:pt x="1662" y="14400"/>
                    <a:pt x="1662" y="14400"/>
                  </a:cubicBezTo>
                  <a:cubicBezTo>
                    <a:pt x="1662" y="14400"/>
                    <a:pt x="0" y="18000"/>
                    <a:pt x="1662" y="14400"/>
                  </a:cubicBezTo>
                  <a:cubicBezTo>
                    <a:pt x="1662" y="14400"/>
                    <a:pt x="1662" y="14400"/>
                    <a:pt x="1662" y="14400"/>
                  </a:cubicBezTo>
                  <a:cubicBezTo>
                    <a:pt x="1662" y="10800"/>
                    <a:pt x="3323" y="10800"/>
                    <a:pt x="3323" y="10800"/>
                  </a:cubicBezTo>
                  <a:cubicBezTo>
                    <a:pt x="4985" y="10800"/>
                    <a:pt x="4985" y="10800"/>
                    <a:pt x="4985" y="10800"/>
                  </a:cubicBezTo>
                  <a:cubicBezTo>
                    <a:pt x="4985" y="10800"/>
                    <a:pt x="4985" y="10800"/>
                    <a:pt x="3323" y="10800"/>
                  </a:cubicBezTo>
                  <a:close/>
                  <a:moveTo>
                    <a:pt x="21600" y="0"/>
                  </a:moveTo>
                  <a:cubicBezTo>
                    <a:pt x="21600" y="0"/>
                    <a:pt x="19938" y="0"/>
                    <a:pt x="18277" y="0"/>
                  </a:cubicBezTo>
                  <a:cubicBezTo>
                    <a:pt x="16615" y="0"/>
                    <a:pt x="14954" y="0"/>
                    <a:pt x="11631" y="0"/>
                  </a:cubicBezTo>
                  <a:cubicBezTo>
                    <a:pt x="13292" y="0"/>
                    <a:pt x="8308" y="0"/>
                    <a:pt x="6646" y="0"/>
                  </a:cubicBezTo>
                  <a:cubicBezTo>
                    <a:pt x="8308" y="0"/>
                    <a:pt x="8308" y="3600"/>
                    <a:pt x="8308" y="3600"/>
                  </a:cubicBezTo>
                  <a:cubicBezTo>
                    <a:pt x="6646" y="3600"/>
                    <a:pt x="6646" y="3600"/>
                    <a:pt x="4985" y="3600"/>
                  </a:cubicBezTo>
                  <a:cubicBezTo>
                    <a:pt x="4985" y="3600"/>
                    <a:pt x="4985" y="7200"/>
                    <a:pt x="6646" y="7200"/>
                  </a:cubicBezTo>
                  <a:cubicBezTo>
                    <a:pt x="4985" y="7200"/>
                    <a:pt x="6646" y="10800"/>
                    <a:pt x="8308" y="10800"/>
                  </a:cubicBezTo>
                  <a:cubicBezTo>
                    <a:pt x="8308" y="10800"/>
                    <a:pt x="8308" y="10800"/>
                    <a:pt x="9969" y="10800"/>
                  </a:cubicBezTo>
                  <a:cubicBezTo>
                    <a:pt x="9969" y="10800"/>
                    <a:pt x="8308" y="14400"/>
                    <a:pt x="8308" y="18000"/>
                  </a:cubicBezTo>
                  <a:cubicBezTo>
                    <a:pt x="11631" y="14400"/>
                    <a:pt x="11631" y="14400"/>
                    <a:pt x="13292" y="14400"/>
                  </a:cubicBezTo>
                  <a:cubicBezTo>
                    <a:pt x="14954" y="18000"/>
                    <a:pt x="14954" y="18000"/>
                    <a:pt x="16615" y="18000"/>
                  </a:cubicBezTo>
                  <a:cubicBezTo>
                    <a:pt x="18277" y="21600"/>
                    <a:pt x="18277" y="18000"/>
                    <a:pt x="19938" y="18000"/>
                  </a:cubicBezTo>
                  <a:cubicBezTo>
                    <a:pt x="19938" y="18000"/>
                    <a:pt x="21600" y="18000"/>
                    <a:pt x="21600" y="18000"/>
                  </a:cubicBezTo>
                  <a:cubicBezTo>
                    <a:pt x="21600" y="14400"/>
                    <a:pt x="19938" y="10800"/>
                    <a:pt x="19938" y="10800"/>
                  </a:cubicBezTo>
                  <a:cubicBezTo>
                    <a:pt x="19938" y="7200"/>
                    <a:pt x="19938" y="3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8" name="Shape">
              <a:extLst>
                <a:ext uri="{FF2B5EF4-FFF2-40B4-BE49-F238E27FC236}">
                  <a16:creationId xmlns:a16="http://schemas.microsoft.com/office/drawing/2014/main" id="{C2B96ADF-9848-498D-AB8D-BC077719257C}"/>
                </a:ext>
              </a:extLst>
            </p:cNvPr>
            <p:cNvSpPr/>
            <p:nvPr/>
          </p:nvSpPr>
          <p:spPr>
            <a:xfrm>
              <a:off x="3694979" y="2600078"/>
              <a:ext cx="121975" cy="102608"/>
            </a:xfrm>
            <a:custGeom>
              <a:avLst/>
              <a:gdLst/>
              <a:ahLst/>
              <a:cxnLst>
                <a:cxn ang="0">
                  <a:pos x="wd2" y="hd2"/>
                </a:cxn>
                <a:cxn ang="5400000">
                  <a:pos x="wd2" y="hd2"/>
                </a:cxn>
                <a:cxn ang="10800000">
                  <a:pos x="wd2" y="hd2"/>
                </a:cxn>
                <a:cxn ang="16200000">
                  <a:pos x="wd2" y="hd2"/>
                </a:cxn>
              </a:cxnLst>
              <a:rect l="0" t="0" r="r" b="b"/>
              <a:pathLst>
                <a:path w="21600" h="21600" extrusionOk="0">
                  <a:moveTo>
                    <a:pt x="21600" y="20329"/>
                  </a:moveTo>
                  <a:cubicBezTo>
                    <a:pt x="21600" y="20329"/>
                    <a:pt x="21600" y="20329"/>
                    <a:pt x="20400" y="20329"/>
                  </a:cubicBezTo>
                  <a:cubicBezTo>
                    <a:pt x="20400" y="20329"/>
                    <a:pt x="20400" y="20329"/>
                    <a:pt x="20400" y="20329"/>
                  </a:cubicBezTo>
                  <a:cubicBezTo>
                    <a:pt x="20400" y="20329"/>
                    <a:pt x="19200" y="17788"/>
                    <a:pt x="19200" y="17788"/>
                  </a:cubicBezTo>
                  <a:cubicBezTo>
                    <a:pt x="18000" y="16518"/>
                    <a:pt x="16800" y="16518"/>
                    <a:pt x="16800" y="15247"/>
                  </a:cubicBezTo>
                  <a:cubicBezTo>
                    <a:pt x="15600" y="13976"/>
                    <a:pt x="14400" y="12706"/>
                    <a:pt x="13200" y="12706"/>
                  </a:cubicBezTo>
                  <a:cubicBezTo>
                    <a:pt x="12000" y="11435"/>
                    <a:pt x="12000" y="11435"/>
                    <a:pt x="12000" y="11435"/>
                  </a:cubicBezTo>
                  <a:cubicBezTo>
                    <a:pt x="10800" y="11435"/>
                    <a:pt x="12000" y="10165"/>
                    <a:pt x="10800" y="10165"/>
                  </a:cubicBezTo>
                  <a:cubicBezTo>
                    <a:pt x="10800" y="10165"/>
                    <a:pt x="10800" y="11435"/>
                    <a:pt x="10800" y="11435"/>
                  </a:cubicBezTo>
                  <a:cubicBezTo>
                    <a:pt x="9600" y="10165"/>
                    <a:pt x="9600" y="8894"/>
                    <a:pt x="8400" y="7624"/>
                  </a:cubicBezTo>
                  <a:cubicBezTo>
                    <a:pt x="8400" y="5082"/>
                    <a:pt x="7200" y="2541"/>
                    <a:pt x="6000" y="0"/>
                  </a:cubicBezTo>
                  <a:cubicBezTo>
                    <a:pt x="6000" y="1271"/>
                    <a:pt x="6000" y="1271"/>
                    <a:pt x="4800" y="2541"/>
                  </a:cubicBezTo>
                  <a:cubicBezTo>
                    <a:pt x="4800" y="2541"/>
                    <a:pt x="3600" y="2541"/>
                    <a:pt x="3600" y="2541"/>
                  </a:cubicBezTo>
                  <a:cubicBezTo>
                    <a:pt x="3600" y="2541"/>
                    <a:pt x="3600" y="3812"/>
                    <a:pt x="3600" y="3812"/>
                  </a:cubicBezTo>
                  <a:cubicBezTo>
                    <a:pt x="2400" y="3812"/>
                    <a:pt x="2400" y="3812"/>
                    <a:pt x="1200" y="3812"/>
                  </a:cubicBezTo>
                  <a:cubicBezTo>
                    <a:pt x="1200" y="5082"/>
                    <a:pt x="1200" y="6353"/>
                    <a:pt x="1200" y="7624"/>
                  </a:cubicBezTo>
                  <a:cubicBezTo>
                    <a:pt x="1200" y="7624"/>
                    <a:pt x="0" y="8894"/>
                    <a:pt x="0" y="10165"/>
                  </a:cubicBezTo>
                  <a:cubicBezTo>
                    <a:pt x="0" y="11435"/>
                    <a:pt x="0" y="12706"/>
                    <a:pt x="0" y="15247"/>
                  </a:cubicBezTo>
                  <a:cubicBezTo>
                    <a:pt x="1200" y="13976"/>
                    <a:pt x="1200" y="15247"/>
                    <a:pt x="2400" y="13976"/>
                  </a:cubicBezTo>
                  <a:cubicBezTo>
                    <a:pt x="2400" y="13976"/>
                    <a:pt x="2400" y="13976"/>
                    <a:pt x="2400" y="13976"/>
                  </a:cubicBezTo>
                  <a:cubicBezTo>
                    <a:pt x="3600" y="13976"/>
                    <a:pt x="3600" y="15247"/>
                    <a:pt x="3600" y="15247"/>
                  </a:cubicBezTo>
                  <a:cubicBezTo>
                    <a:pt x="3600" y="15247"/>
                    <a:pt x="4800" y="12706"/>
                    <a:pt x="4800" y="12706"/>
                  </a:cubicBezTo>
                  <a:cubicBezTo>
                    <a:pt x="4800" y="12706"/>
                    <a:pt x="6000" y="13976"/>
                    <a:pt x="7200" y="13976"/>
                  </a:cubicBezTo>
                  <a:cubicBezTo>
                    <a:pt x="7200" y="13976"/>
                    <a:pt x="8400" y="13976"/>
                    <a:pt x="8400" y="13976"/>
                  </a:cubicBezTo>
                  <a:cubicBezTo>
                    <a:pt x="8400" y="13976"/>
                    <a:pt x="9600" y="13976"/>
                    <a:pt x="9600" y="13976"/>
                  </a:cubicBezTo>
                  <a:cubicBezTo>
                    <a:pt x="9600" y="13976"/>
                    <a:pt x="10800" y="13976"/>
                    <a:pt x="10800" y="13976"/>
                  </a:cubicBezTo>
                  <a:cubicBezTo>
                    <a:pt x="12000" y="13976"/>
                    <a:pt x="12000" y="13976"/>
                    <a:pt x="12000" y="15247"/>
                  </a:cubicBezTo>
                  <a:cubicBezTo>
                    <a:pt x="14400" y="16518"/>
                    <a:pt x="16800" y="19059"/>
                    <a:pt x="18000" y="21600"/>
                  </a:cubicBezTo>
                  <a:cubicBezTo>
                    <a:pt x="19200" y="21600"/>
                    <a:pt x="20400" y="21600"/>
                    <a:pt x="20400" y="21600"/>
                  </a:cubicBezTo>
                  <a:cubicBezTo>
                    <a:pt x="20400" y="21600"/>
                    <a:pt x="21600" y="20329"/>
                    <a:pt x="216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39" name="Shape">
              <a:extLst>
                <a:ext uri="{FF2B5EF4-FFF2-40B4-BE49-F238E27FC236}">
                  <a16:creationId xmlns:a16="http://schemas.microsoft.com/office/drawing/2014/main" id="{D1A5FB7D-33FE-4116-A98C-F1A08F3957EA}"/>
                </a:ext>
              </a:extLst>
            </p:cNvPr>
            <p:cNvSpPr/>
            <p:nvPr/>
          </p:nvSpPr>
          <p:spPr>
            <a:xfrm>
              <a:off x="3221292" y="2883569"/>
              <a:ext cx="34343" cy="24330"/>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16200"/>
                    <a:pt x="21600" y="10800"/>
                    <a:pt x="21600" y="10800"/>
                  </a:cubicBezTo>
                  <a:cubicBezTo>
                    <a:pt x="21600" y="5400"/>
                    <a:pt x="21600" y="5400"/>
                    <a:pt x="17280" y="5400"/>
                  </a:cubicBezTo>
                  <a:cubicBezTo>
                    <a:pt x="12960" y="0"/>
                    <a:pt x="4320" y="5400"/>
                    <a:pt x="4320" y="0"/>
                  </a:cubicBezTo>
                  <a:cubicBezTo>
                    <a:pt x="4320" y="10800"/>
                    <a:pt x="0" y="10800"/>
                    <a:pt x="0" y="21600"/>
                  </a:cubicBezTo>
                  <a:cubicBezTo>
                    <a:pt x="0" y="21600"/>
                    <a:pt x="0" y="21600"/>
                    <a:pt x="0" y="21600"/>
                  </a:cubicBezTo>
                  <a:cubicBezTo>
                    <a:pt x="4320" y="21600"/>
                    <a:pt x="4320" y="21600"/>
                    <a:pt x="4320" y="21600"/>
                  </a:cubicBezTo>
                  <a:cubicBezTo>
                    <a:pt x="8640" y="21600"/>
                    <a:pt x="17280" y="21600"/>
                    <a:pt x="21600" y="21600"/>
                  </a:cubicBezTo>
                  <a:cubicBezTo>
                    <a:pt x="21600" y="21600"/>
                    <a:pt x="21600" y="21600"/>
                    <a:pt x="21600" y="21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0" name="Shape">
              <a:extLst>
                <a:ext uri="{FF2B5EF4-FFF2-40B4-BE49-F238E27FC236}">
                  <a16:creationId xmlns:a16="http://schemas.microsoft.com/office/drawing/2014/main" id="{F0985F0C-17BB-4DC3-9A34-EDEE950C6462}"/>
                </a:ext>
              </a:extLst>
            </p:cNvPr>
            <p:cNvSpPr/>
            <p:nvPr/>
          </p:nvSpPr>
          <p:spPr>
            <a:xfrm>
              <a:off x="1460360" y="2666719"/>
              <a:ext cx="45677" cy="23272"/>
            </a:xfrm>
            <a:custGeom>
              <a:avLst/>
              <a:gdLst/>
              <a:ahLst/>
              <a:cxnLst>
                <a:cxn ang="0">
                  <a:pos x="wd2" y="hd2"/>
                </a:cxn>
                <a:cxn ang="5400000">
                  <a:pos x="wd2" y="hd2"/>
                </a:cxn>
                <a:cxn ang="10800000">
                  <a:pos x="wd2" y="hd2"/>
                </a:cxn>
                <a:cxn ang="16200000">
                  <a:pos x="wd2" y="hd2"/>
                </a:cxn>
              </a:cxnLst>
              <a:rect l="0" t="0" r="r" b="b"/>
              <a:pathLst>
                <a:path w="20829" h="21600" extrusionOk="0">
                  <a:moveTo>
                    <a:pt x="18514" y="16200"/>
                  </a:moveTo>
                  <a:cubicBezTo>
                    <a:pt x="21600" y="10800"/>
                    <a:pt x="21600" y="10800"/>
                    <a:pt x="18514" y="10800"/>
                  </a:cubicBezTo>
                  <a:cubicBezTo>
                    <a:pt x="18514" y="10800"/>
                    <a:pt x="18514" y="5400"/>
                    <a:pt x="15429" y="5400"/>
                  </a:cubicBezTo>
                  <a:cubicBezTo>
                    <a:pt x="15429" y="5400"/>
                    <a:pt x="15429" y="10800"/>
                    <a:pt x="15429" y="10800"/>
                  </a:cubicBezTo>
                  <a:cubicBezTo>
                    <a:pt x="15429" y="10800"/>
                    <a:pt x="12343" y="5400"/>
                    <a:pt x="9257" y="5400"/>
                  </a:cubicBezTo>
                  <a:cubicBezTo>
                    <a:pt x="9257" y="0"/>
                    <a:pt x="9257" y="0"/>
                    <a:pt x="6171" y="0"/>
                  </a:cubicBezTo>
                  <a:cubicBezTo>
                    <a:pt x="6171" y="0"/>
                    <a:pt x="6171" y="5400"/>
                    <a:pt x="3086" y="5400"/>
                  </a:cubicBezTo>
                  <a:cubicBezTo>
                    <a:pt x="3086" y="5400"/>
                    <a:pt x="0" y="10800"/>
                    <a:pt x="0" y="10800"/>
                  </a:cubicBezTo>
                  <a:cubicBezTo>
                    <a:pt x="0" y="16200"/>
                    <a:pt x="12343" y="21600"/>
                    <a:pt x="12343" y="21600"/>
                  </a:cubicBezTo>
                  <a:cubicBezTo>
                    <a:pt x="12343" y="21600"/>
                    <a:pt x="12343" y="21600"/>
                    <a:pt x="12343" y="16200"/>
                  </a:cubicBezTo>
                  <a:cubicBezTo>
                    <a:pt x="15429" y="21600"/>
                    <a:pt x="18514" y="21600"/>
                    <a:pt x="18514" y="16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1" name="Shape">
              <a:extLst>
                <a:ext uri="{FF2B5EF4-FFF2-40B4-BE49-F238E27FC236}">
                  <a16:creationId xmlns:a16="http://schemas.microsoft.com/office/drawing/2014/main" id="{DCBE7496-A069-4B72-B155-5BEC2C0E97C0}"/>
                </a:ext>
              </a:extLst>
            </p:cNvPr>
            <p:cNvSpPr/>
            <p:nvPr/>
          </p:nvSpPr>
          <p:spPr>
            <a:xfrm>
              <a:off x="3482030" y="2357841"/>
              <a:ext cx="212950" cy="175595"/>
            </a:xfrm>
            <a:custGeom>
              <a:avLst/>
              <a:gdLst/>
              <a:ahLst/>
              <a:cxnLst>
                <a:cxn ang="0">
                  <a:pos x="wd2" y="hd2"/>
                </a:cxn>
                <a:cxn ang="5400000">
                  <a:pos x="wd2" y="hd2"/>
                </a:cxn>
                <a:cxn ang="10800000">
                  <a:pos x="wd2" y="hd2"/>
                </a:cxn>
                <a:cxn ang="16200000">
                  <a:pos x="wd2" y="hd2"/>
                </a:cxn>
              </a:cxnLst>
              <a:rect l="0" t="0" r="r" b="b"/>
              <a:pathLst>
                <a:path w="21225" h="21600" extrusionOk="0">
                  <a:moveTo>
                    <a:pt x="21225" y="20855"/>
                  </a:moveTo>
                  <a:cubicBezTo>
                    <a:pt x="21225" y="20110"/>
                    <a:pt x="19875" y="20110"/>
                    <a:pt x="19200" y="19366"/>
                  </a:cubicBezTo>
                  <a:cubicBezTo>
                    <a:pt x="19200" y="18621"/>
                    <a:pt x="18525" y="16386"/>
                    <a:pt x="19200" y="17131"/>
                  </a:cubicBezTo>
                  <a:cubicBezTo>
                    <a:pt x="18525" y="14897"/>
                    <a:pt x="17850" y="13407"/>
                    <a:pt x="16500" y="11172"/>
                  </a:cubicBezTo>
                  <a:cubicBezTo>
                    <a:pt x="16500" y="11172"/>
                    <a:pt x="15825" y="10428"/>
                    <a:pt x="15825" y="9683"/>
                  </a:cubicBezTo>
                  <a:cubicBezTo>
                    <a:pt x="15150" y="8938"/>
                    <a:pt x="15150" y="8193"/>
                    <a:pt x="15150" y="7448"/>
                  </a:cubicBezTo>
                  <a:cubicBezTo>
                    <a:pt x="14475" y="7448"/>
                    <a:pt x="13800" y="6703"/>
                    <a:pt x="13800" y="5959"/>
                  </a:cubicBezTo>
                  <a:cubicBezTo>
                    <a:pt x="13800" y="5959"/>
                    <a:pt x="13800" y="5214"/>
                    <a:pt x="13800" y="5214"/>
                  </a:cubicBezTo>
                  <a:cubicBezTo>
                    <a:pt x="13125" y="4469"/>
                    <a:pt x="13125" y="4469"/>
                    <a:pt x="13125" y="3724"/>
                  </a:cubicBezTo>
                  <a:cubicBezTo>
                    <a:pt x="13125" y="3724"/>
                    <a:pt x="13125" y="3724"/>
                    <a:pt x="13125" y="3724"/>
                  </a:cubicBezTo>
                  <a:cubicBezTo>
                    <a:pt x="13800" y="3724"/>
                    <a:pt x="14475" y="5959"/>
                    <a:pt x="15150" y="5959"/>
                  </a:cubicBezTo>
                  <a:cubicBezTo>
                    <a:pt x="15150" y="6703"/>
                    <a:pt x="15825" y="8193"/>
                    <a:pt x="16500" y="8193"/>
                  </a:cubicBezTo>
                  <a:cubicBezTo>
                    <a:pt x="16500" y="7448"/>
                    <a:pt x="17175" y="5959"/>
                    <a:pt x="17175" y="4469"/>
                  </a:cubicBezTo>
                  <a:cubicBezTo>
                    <a:pt x="17175" y="3724"/>
                    <a:pt x="17175" y="2979"/>
                    <a:pt x="16500" y="2979"/>
                  </a:cubicBezTo>
                  <a:cubicBezTo>
                    <a:pt x="16500" y="2234"/>
                    <a:pt x="16500" y="1490"/>
                    <a:pt x="15825" y="745"/>
                  </a:cubicBezTo>
                  <a:cubicBezTo>
                    <a:pt x="15150" y="745"/>
                    <a:pt x="14475" y="745"/>
                    <a:pt x="14475" y="745"/>
                  </a:cubicBezTo>
                  <a:cubicBezTo>
                    <a:pt x="13800" y="745"/>
                    <a:pt x="13800" y="1490"/>
                    <a:pt x="13125" y="1490"/>
                  </a:cubicBezTo>
                  <a:cubicBezTo>
                    <a:pt x="13125" y="745"/>
                    <a:pt x="13125" y="745"/>
                    <a:pt x="12450" y="745"/>
                  </a:cubicBezTo>
                  <a:cubicBezTo>
                    <a:pt x="13125" y="1490"/>
                    <a:pt x="11775" y="745"/>
                    <a:pt x="11775" y="745"/>
                  </a:cubicBezTo>
                  <a:cubicBezTo>
                    <a:pt x="11775" y="745"/>
                    <a:pt x="11775" y="0"/>
                    <a:pt x="11775" y="0"/>
                  </a:cubicBezTo>
                  <a:cubicBezTo>
                    <a:pt x="12450" y="745"/>
                    <a:pt x="12450" y="745"/>
                    <a:pt x="12450" y="745"/>
                  </a:cubicBezTo>
                  <a:cubicBezTo>
                    <a:pt x="12450" y="0"/>
                    <a:pt x="11775" y="0"/>
                    <a:pt x="11775" y="0"/>
                  </a:cubicBezTo>
                  <a:cubicBezTo>
                    <a:pt x="11775" y="0"/>
                    <a:pt x="11775" y="0"/>
                    <a:pt x="11775" y="0"/>
                  </a:cubicBezTo>
                  <a:cubicBezTo>
                    <a:pt x="11100" y="0"/>
                    <a:pt x="11100" y="0"/>
                    <a:pt x="11100" y="0"/>
                  </a:cubicBezTo>
                  <a:cubicBezTo>
                    <a:pt x="10425" y="0"/>
                    <a:pt x="10425" y="0"/>
                    <a:pt x="9750" y="745"/>
                  </a:cubicBezTo>
                  <a:cubicBezTo>
                    <a:pt x="9750" y="0"/>
                    <a:pt x="10425" y="0"/>
                    <a:pt x="10425" y="0"/>
                  </a:cubicBezTo>
                  <a:cubicBezTo>
                    <a:pt x="9075" y="0"/>
                    <a:pt x="9075" y="745"/>
                    <a:pt x="7725" y="1490"/>
                  </a:cubicBezTo>
                  <a:cubicBezTo>
                    <a:pt x="7050" y="2234"/>
                    <a:pt x="6375" y="1490"/>
                    <a:pt x="5700" y="745"/>
                  </a:cubicBezTo>
                  <a:cubicBezTo>
                    <a:pt x="4350" y="745"/>
                    <a:pt x="3675" y="745"/>
                    <a:pt x="3000" y="0"/>
                  </a:cubicBezTo>
                  <a:cubicBezTo>
                    <a:pt x="2325" y="0"/>
                    <a:pt x="2325" y="0"/>
                    <a:pt x="1650" y="0"/>
                  </a:cubicBezTo>
                  <a:cubicBezTo>
                    <a:pt x="1650" y="0"/>
                    <a:pt x="975" y="745"/>
                    <a:pt x="300" y="0"/>
                  </a:cubicBezTo>
                  <a:cubicBezTo>
                    <a:pt x="300" y="745"/>
                    <a:pt x="300" y="745"/>
                    <a:pt x="300" y="1490"/>
                  </a:cubicBezTo>
                  <a:cubicBezTo>
                    <a:pt x="300" y="2234"/>
                    <a:pt x="300" y="2234"/>
                    <a:pt x="300" y="2979"/>
                  </a:cubicBezTo>
                  <a:cubicBezTo>
                    <a:pt x="-375" y="3724"/>
                    <a:pt x="300" y="4469"/>
                    <a:pt x="300" y="4469"/>
                  </a:cubicBezTo>
                  <a:cubicBezTo>
                    <a:pt x="300" y="7448"/>
                    <a:pt x="300" y="11172"/>
                    <a:pt x="300" y="14152"/>
                  </a:cubicBezTo>
                  <a:cubicBezTo>
                    <a:pt x="300" y="15641"/>
                    <a:pt x="975" y="17131"/>
                    <a:pt x="975" y="18621"/>
                  </a:cubicBezTo>
                  <a:cubicBezTo>
                    <a:pt x="975" y="19366"/>
                    <a:pt x="300" y="20855"/>
                    <a:pt x="975" y="20855"/>
                  </a:cubicBezTo>
                  <a:cubicBezTo>
                    <a:pt x="975" y="21600"/>
                    <a:pt x="1650" y="21600"/>
                    <a:pt x="2325" y="21600"/>
                  </a:cubicBezTo>
                  <a:cubicBezTo>
                    <a:pt x="3675" y="21600"/>
                    <a:pt x="5025" y="21600"/>
                    <a:pt x="6375" y="21600"/>
                  </a:cubicBezTo>
                  <a:cubicBezTo>
                    <a:pt x="7725" y="21600"/>
                    <a:pt x="9075" y="21600"/>
                    <a:pt x="11100" y="21600"/>
                  </a:cubicBezTo>
                  <a:cubicBezTo>
                    <a:pt x="11100" y="21600"/>
                    <a:pt x="11775" y="21600"/>
                    <a:pt x="11775" y="21600"/>
                  </a:cubicBezTo>
                  <a:cubicBezTo>
                    <a:pt x="11775" y="20855"/>
                    <a:pt x="12450" y="20110"/>
                    <a:pt x="12450" y="21600"/>
                  </a:cubicBezTo>
                  <a:cubicBezTo>
                    <a:pt x="13800" y="21600"/>
                    <a:pt x="15150" y="21600"/>
                    <a:pt x="17175" y="21600"/>
                  </a:cubicBezTo>
                  <a:cubicBezTo>
                    <a:pt x="18525" y="21600"/>
                    <a:pt x="20550" y="21600"/>
                    <a:pt x="21225" y="20855"/>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2" name="Shape">
              <a:extLst>
                <a:ext uri="{FF2B5EF4-FFF2-40B4-BE49-F238E27FC236}">
                  <a16:creationId xmlns:a16="http://schemas.microsoft.com/office/drawing/2014/main" id="{9EAC324F-5672-4FD9-9F8E-AA5CAD867BF5}"/>
                </a:ext>
              </a:extLst>
            </p:cNvPr>
            <p:cNvSpPr/>
            <p:nvPr/>
          </p:nvSpPr>
          <p:spPr>
            <a:xfrm>
              <a:off x="1609572" y="2901552"/>
              <a:ext cx="101843" cy="115301"/>
            </a:xfrm>
            <a:custGeom>
              <a:avLst/>
              <a:gdLst/>
              <a:ahLst/>
              <a:cxnLst>
                <a:cxn ang="0">
                  <a:pos x="wd2" y="hd2"/>
                </a:cxn>
                <a:cxn ang="5400000">
                  <a:pos x="wd2" y="hd2"/>
                </a:cxn>
                <a:cxn ang="10800000">
                  <a:pos x="wd2" y="hd2"/>
                </a:cxn>
                <a:cxn ang="16200000">
                  <a:pos x="wd2" y="hd2"/>
                </a:cxn>
              </a:cxnLst>
              <a:rect l="0" t="0" r="r" b="b"/>
              <a:pathLst>
                <a:path w="21600" h="21600" extrusionOk="0">
                  <a:moveTo>
                    <a:pt x="8640" y="0"/>
                  </a:moveTo>
                  <a:cubicBezTo>
                    <a:pt x="8640" y="0"/>
                    <a:pt x="8640" y="0"/>
                    <a:pt x="8640" y="0"/>
                  </a:cubicBezTo>
                  <a:cubicBezTo>
                    <a:pt x="7200" y="0"/>
                    <a:pt x="7200" y="0"/>
                    <a:pt x="8640" y="0"/>
                  </a:cubicBezTo>
                  <a:close/>
                  <a:moveTo>
                    <a:pt x="21600" y="6821"/>
                  </a:moveTo>
                  <a:cubicBezTo>
                    <a:pt x="21600" y="6821"/>
                    <a:pt x="20160" y="5684"/>
                    <a:pt x="20160" y="4547"/>
                  </a:cubicBezTo>
                  <a:cubicBezTo>
                    <a:pt x="20160" y="5684"/>
                    <a:pt x="21600" y="4547"/>
                    <a:pt x="21600" y="4547"/>
                  </a:cubicBezTo>
                  <a:cubicBezTo>
                    <a:pt x="20160" y="4547"/>
                    <a:pt x="18720" y="3411"/>
                    <a:pt x="17280" y="3411"/>
                  </a:cubicBezTo>
                  <a:cubicBezTo>
                    <a:pt x="17280" y="3411"/>
                    <a:pt x="17280" y="3411"/>
                    <a:pt x="17280" y="3411"/>
                  </a:cubicBezTo>
                  <a:cubicBezTo>
                    <a:pt x="17280" y="3411"/>
                    <a:pt x="17280" y="3411"/>
                    <a:pt x="15840" y="3411"/>
                  </a:cubicBezTo>
                  <a:cubicBezTo>
                    <a:pt x="15840" y="3411"/>
                    <a:pt x="15840" y="3411"/>
                    <a:pt x="14400" y="3411"/>
                  </a:cubicBezTo>
                  <a:cubicBezTo>
                    <a:pt x="12960" y="3411"/>
                    <a:pt x="14400" y="3411"/>
                    <a:pt x="12960" y="2274"/>
                  </a:cubicBezTo>
                  <a:cubicBezTo>
                    <a:pt x="12960" y="2274"/>
                    <a:pt x="12960" y="2274"/>
                    <a:pt x="11520" y="2274"/>
                  </a:cubicBezTo>
                  <a:cubicBezTo>
                    <a:pt x="10080" y="1137"/>
                    <a:pt x="10080" y="0"/>
                    <a:pt x="8640" y="0"/>
                  </a:cubicBezTo>
                  <a:cubicBezTo>
                    <a:pt x="8640" y="1137"/>
                    <a:pt x="4320" y="1137"/>
                    <a:pt x="2880" y="2274"/>
                  </a:cubicBezTo>
                  <a:cubicBezTo>
                    <a:pt x="2880" y="2274"/>
                    <a:pt x="4320" y="3411"/>
                    <a:pt x="2880" y="4547"/>
                  </a:cubicBezTo>
                  <a:cubicBezTo>
                    <a:pt x="2880" y="4547"/>
                    <a:pt x="1440" y="5684"/>
                    <a:pt x="2880" y="6821"/>
                  </a:cubicBezTo>
                  <a:cubicBezTo>
                    <a:pt x="2880" y="6821"/>
                    <a:pt x="2880" y="6821"/>
                    <a:pt x="1440" y="6821"/>
                  </a:cubicBezTo>
                  <a:cubicBezTo>
                    <a:pt x="1440" y="7958"/>
                    <a:pt x="1440" y="6821"/>
                    <a:pt x="0" y="7958"/>
                  </a:cubicBezTo>
                  <a:cubicBezTo>
                    <a:pt x="0" y="9095"/>
                    <a:pt x="1440" y="10232"/>
                    <a:pt x="1440" y="11368"/>
                  </a:cubicBezTo>
                  <a:cubicBezTo>
                    <a:pt x="1440" y="11368"/>
                    <a:pt x="1440" y="11368"/>
                    <a:pt x="1440" y="11368"/>
                  </a:cubicBezTo>
                  <a:cubicBezTo>
                    <a:pt x="1440" y="12505"/>
                    <a:pt x="0" y="11368"/>
                    <a:pt x="0" y="12505"/>
                  </a:cubicBezTo>
                  <a:cubicBezTo>
                    <a:pt x="0" y="12505"/>
                    <a:pt x="2880" y="13642"/>
                    <a:pt x="2880" y="13642"/>
                  </a:cubicBezTo>
                  <a:cubicBezTo>
                    <a:pt x="2880" y="13642"/>
                    <a:pt x="2880" y="12505"/>
                    <a:pt x="4320" y="12505"/>
                  </a:cubicBezTo>
                  <a:cubicBezTo>
                    <a:pt x="4320" y="12505"/>
                    <a:pt x="4320" y="13642"/>
                    <a:pt x="4320" y="13642"/>
                  </a:cubicBezTo>
                  <a:cubicBezTo>
                    <a:pt x="4320" y="12505"/>
                    <a:pt x="4320" y="12505"/>
                    <a:pt x="4320" y="11368"/>
                  </a:cubicBezTo>
                  <a:cubicBezTo>
                    <a:pt x="4320" y="13642"/>
                    <a:pt x="4320" y="14779"/>
                    <a:pt x="2880" y="15916"/>
                  </a:cubicBezTo>
                  <a:cubicBezTo>
                    <a:pt x="2880" y="15916"/>
                    <a:pt x="2880" y="17053"/>
                    <a:pt x="2880" y="18189"/>
                  </a:cubicBezTo>
                  <a:cubicBezTo>
                    <a:pt x="2880" y="18189"/>
                    <a:pt x="1440" y="18189"/>
                    <a:pt x="2880" y="19326"/>
                  </a:cubicBezTo>
                  <a:cubicBezTo>
                    <a:pt x="1440" y="19326"/>
                    <a:pt x="2880" y="19326"/>
                    <a:pt x="2880" y="19326"/>
                  </a:cubicBezTo>
                  <a:cubicBezTo>
                    <a:pt x="2880" y="19326"/>
                    <a:pt x="2880" y="19326"/>
                    <a:pt x="2880" y="19326"/>
                  </a:cubicBezTo>
                  <a:cubicBezTo>
                    <a:pt x="4320" y="19326"/>
                    <a:pt x="4320" y="19326"/>
                    <a:pt x="4320" y="19326"/>
                  </a:cubicBezTo>
                  <a:cubicBezTo>
                    <a:pt x="4320" y="19326"/>
                    <a:pt x="5760" y="19326"/>
                    <a:pt x="5760" y="20463"/>
                  </a:cubicBezTo>
                  <a:cubicBezTo>
                    <a:pt x="7200" y="20463"/>
                    <a:pt x="5760" y="21600"/>
                    <a:pt x="7200" y="21600"/>
                  </a:cubicBezTo>
                  <a:cubicBezTo>
                    <a:pt x="8640" y="21600"/>
                    <a:pt x="8640" y="20463"/>
                    <a:pt x="8640" y="19326"/>
                  </a:cubicBezTo>
                  <a:cubicBezTo>
                    <a:pt x="10080" y="18189"/>
                    <a:pt x="10080" y="18189"/>
                    <a:pt x="10080" y="17053"/>
                  </a:cubicBezTo>
                  <a:cubicBezTo>
                    <a:pt x="10080" y="17053"/>
                    <a:pt x="10080" y="15916"/>
                    <a:pt x="10080" y="15916"/>
                  </a:cubicBezTo>
                  <a:cubicBezTo>
                    <a:pt x="10080" y="15916"/>
                    <a:pt x="10080" y="15916"/>
                    <a:pt x="10080" y="15916"/>
                  </a:cubicBezTo>
                  <a:cubicBezTo>
                    <a:pt x="10080" y="17053"/>
                    <a:pt x="11520" y="15916"/>
                    <a:pt x="11520" y="15916"/>
                  </a:cubicBezTo>
                  <a:cubicBezTo>
                    <a:pt x="11520" y="15916"/>
                    <a:pt x="11520" y="14779"/>
                    <a:pt x="11520" y="14779"/>
                  </a:cubicBezTo>
                  <a:cubicBezTo>
                    <a:pt x="12960" y="13642"/>
                    <a:pt x="14400" y="13642"/>
                    <a:pt x="14400" y="13642"/>
                  </a:cubicBezTo>
                  <a:cubicBezTo>
                    <a:pt x="17280" y="12505"/>
                    <a:pt x="17280" y="12505"/>
                    <a:pt x="18720" y="11368"/>
                  </a:cubicBezTo>
                  <a:cubicBezTo>
                    <a:pt x="20160" y="10232"/>
                    <a:pt x="20160" y="9095"/>
                    <a:pt x="21600" y="7958"/>
                  </a:cubicBezTo>
                  <a:cubicBezTo>
                    <a:pt x="21600" y="7958"/>
                    <a:pt x="21600" y="7958"/>
                    <a:pt x="21600" y="68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3" name="Shape">
              <a:extLst>
                <a:ext uri="{FF2B5EF4-FFF2-40B4-BE49-F238E27FC236}">
                  <a16:creationId xmlns:a16="http://schemas.microsoft.com/office/drawing/2014/main" id="{080FCFD5-1867-47E9-8E01-BFF751D2C1E0}"/>
                </a:ext>
              </a:extLst>
            </p:cNvPr>
            <p:cNvSpPr/>
            <p:nvPr/>
          </p:nvSpPr>
          <p:spPr>
            <a:xfrm>
              <a:off x="5266435" y="3077147"/>
              <a:ext cx="4736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18514" y="0"/>
                    <a:pt x="15429" y="0"/>
                    <a:pt x="12343" y="0"/>
                  </a:cubicBezTo>
                  <a:cubicBezTo>
                    <a:pt x="9257" y="0"/>
                    <a:pt x="6171" y="0"/>
                    <a:pt x="3086" y="7200"/>
                  </a:cubicBezTo>
                  <a:cubicBezTo>
                    <a:pt x="3086" y="7200"/>
                    <a:pt x="0" y="14400"/>
                    <a:pt x="0" y="14400"/>
                  </a:cubicBezTo>
                  <a:cubicBezTo>
                    <a:pt x="0" y="14400"/>
                    <a:pt x="3086" y="14400"/>
                    <a:pt x="3086" y="14400"/>
                  </a:cubicBezTo>
                  <a:cubicBezTo>
                    <a:pt x="3086" y="14400"/>
                    <a:pt x="0" y="14400"/>
                    <a:pt x="0" y="14400"/>
                  </a:cubicBezTo>
                  <a:cubicBezTo>
                    <a:pt x="0" y="21600"/>
                    <a:pt x="3086" y="21600"/>
                    <a:pt x="3086" y="21600"/>
                  </a:cubicBezTo>
                  <a:cubicBezTo>
                    <a:pt x="6171" y="21600"/>
                    <a:pt x="2160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4" name="Shape">
              <a:extLst>
                <a:ext uri="{FF2B5EF4-FFF2-40B4-BE49-F238E27FC236}">
                  <a16:creationId xmlns:a16="http://schemas.microsoft.com/office/drawing/2014/main" id="{5FC69AEE-3817-46D2-8A07-193418B7713F}"/>
                </a:ext>
              </a:extLst>
            </p:cNvPr>
            <p:cNvSpPr/>
            <p:nvPr/>
          </p:nvSpPr>
          <p:spPr>
            <a:xfrm>
              <a:off x="1791941" y="2569401"/>
              <a:ext cx="61580" cy="38772"/>
            </a:xfrm>
            <a:custGeom>
              <a:avLst/>
              <a:gdLst/>
              <a:ahLst/>
              <a:cxnLst>
                <a:cxn ang="0">
                  <a:pos x="wd2" y="hd2"/>
                </a:cxn>
                <a:cxn ang="5400000">
                  <a:pos x="wd2" y="hd2"/>
                </a:cxn>
                <a:cxn ang="10800000">
                  <a:pos x="wd2" y="hd2"/>
                </a:cxn>
                <a:cxn ang="16200000">
                  <a:pos x="wd2" y="hd2"/>
                </a:cxn>
              </a:cxnLst>
              <a:rect l="0" t="0" r="r" b="b"/>
              <a:pathLst>
                <a:path w="21600" h="19792" extrusionOk="0">
                  <a:moveTo>
                    <a:pt x="21600" y="9257"/>
                  </a:moveTo>
                  <a:cubicBezTo>
                    <a:pt x="21600" y="9257"/>
                    <a:pt x="19200" y="6171"/>
                    <a:pt x="14400" y="6171"/>
                  </a:cubicBezTo>
                  <a:cubicBezTo>
                    <a:pt x="14400" y="6171"/>
                    <a:pt x="16800" y="6171"/>
                    <a:pt x="16800" y="6171"/>
                  </a:cubicBezTo>
                  <a:cubicBezTo>
                    <a:pt x="16800" y="3086"/>
                    <a:pt x="14400" y="6171"/>
                    <a:pt x="14400" y="3086"/>
                  </a:cubicBezTo>
                  <a:cubicBezTo>
                    <a:pt x="14400" y="3086"/>
                    <a:pt x="14400" y="3086"/>
                    <a:pt x="14400" y="3086"/>
                  </a:cubicBezTo>
                  <a:cubicBezTo>
                    <a:pt x="14400" y="0"/>
                    <a:pt x="12000" y="3086"/>
                    <a:pt x="12000" y="3086"/>
                  </a:cubicBezTo>
                  <a:cubicBezTo>
                    <a:pt x="9600" y="0"/>
                    <a:pt x="7200" y="0"/>
                    <a:pt x="4800" y="0"/>
                  </a:cubicBezTo>
                  <a:cubicBezTo>
                    <a:pt x="4800" y="0"/>
                    <a:pt x="2400" y="0"/>
                    <a:pt x="2400" y="0"/>
                  </a:cubicBezTo>
                  <a:cubicBezTo>
                    <a:pt x="2400" y="3086"/>
                    <a:pt x="2400" y="3086"/>
                    <a:pt x="2400" y="6171"/>
                  </a:cubicBezTo>
                  <a:cubicBezTo>
                    <a:pt x="2400" y="6171"/>
                    <a:pt x="2400" y="12343"/>
                    <a:pt x="0" y="12343"/>
                  </a:cubicBezTo>
                  <a:cubicBezTo>
                    <a:pt x="0" y="12343"/>
                    <a:pt x="0" y="12343"/>
                    <a:pt x="2400" y="12343"/>
                  </a:cubicBezTo>
                  <a:cubicBezTo>
                    <a:pt x="2400" y="15429"/>
                    <a:pt x="0" y="15429"/>
                    <a:pt x="0" y="15429"/>
                  </a:cubicBezTo>
                  <a:cubicBezTo>
                    <a:pt x="0" y="15429"/>
                    <a:pt x="2400" y="18514"/>
                    <a:pt x="2400" y="18514"/>
                  </a:cubicBezTo>
                  <a:cubicBezTo>
                    <a:pt x="4800" y="21600"/>
                    <a:pt x="4800" y="18514"/>
                    <a:pt x="4800" y="15429"/>
                  </a:cubicBezTo>
                  <a:cubicBezTo>
                    <a:pt x="7200" y="15429"/>
                    <a:pt x="7200" y="12343"/>
                    <a:pt x="7200" y="12343"/>
                  </a:cubicBezTo>
                  <a:cubicBezTo>
                    <a:pt x="9600" y="12343"/>
                    <a:pt x="9600" y="15429"/>
                    <a:pt x="9600" y="15429"/>
                  </a:cubicBezTo>
                  <a:cubicBezTo>
                    <a:pt x="9600" y="15429"/>
                    <a:pt x="12000" y="15429"/>
                    <a:pt x="12000" y="12343"/>
                  </a:cubicBezTo>
                  <a:cubicBezTo>
                    <a:pt x="14400" y="12343"/>
                    <a:pt x="16800" y="12343"/>
                    <a:pt x="16800" y="12343"/>
                  </a:cubicBezTo>
                  <a:cubicBezTo>
                    <a:pt x="19200" y="12343"/>
                    <a:pt x="19200" y="15429"/>
                    <a:pt x="19200" y="15429"/>
                  </a:cubicBezTo>
                  <a:cubicBezTo>
                    <a:pt x="21600" y="15429"/>
                    <a:pt x="21600" y="12343"/>
                    <a:pt x="21600" y="9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5" name="Shape">
              <a:extLst>
                <a:ext uri="{FF2B5EF4-FFF2-40B4-BE49-F238E27FC236}">
                  <a16:creationId xmlns:a16="http://schemas.microsoft.com/office/drawing/2014/main" id="{DF4099B3-5004-4F9A-BB88-3BDEA35A30DF}"/>
                </a:ext>
              </a:extLst>
            </p:cNvPr>
            <p:cNvSpPr/>
            <p:nvPr/>
          </p:nvSpPr>
          <p:spPr>
            <a:xfrm>
              <a:off x="3789717" y="2696338"/>
              <a:ext cx="30527" cy="32636"/>
            </a:xfrm>
            <a:custGeom>
              <a:avLst/>
              <a:gdLst/>
              <a:ahLst/>
              <a:cxnLst>
                <a:cxn ang="0">
                  <a:pos x="wd2" y="hd2"/>
                </a:cxn>
                <a:cxn ang="5400000">
                  <a:pos x="wd2" y="hd2"/>
                </a:cxn>
                <a:cxn ang="10800000">
                  <a:pos x="wd2" y="hd2"/>
                </a:cxn>
                <a:cxn ang="16200000">
                  <a:pos x="wd2" y="hd2"/>
                </a:cxn>
              </a:cxnLst>
              <a:rect l="0" t="0" r="r" b="b"/>
              <a:pathLst>
                <a:path w="19200" h="19600" extrusionOk="0">
                  <a:moveTo>
                    <a:pt x="17280" y="3600"/>
                  </a:moveTo>
                  <a:cubicBezTo>
                    <a:pt x="17280" y="3600"/>
                    <a:pt x="17280" y="0"/>
                    <a:pt x="12960" y="0"/>
                  </a:cubicBezTo>
                  <a:cubicBezTo>
                    <a:pt x="12960" y="3600"/>
                    <a:pt x="12960" y="3600"/>
                    <a:pt x="12960" y="3600"/>
                  </a:cubicBezTo>
                  <a:cubicBezTo>
                    <a:pt x="8640" y="3600"/>
                    <a:pt x="8640" y="3600"/>
                    <a:pt x="8640" y="3600"/>
                  </a:cubicBezTo>
                  <a:cubicBezTo>
                    <a:pt x="8640" y="3600"/>
                    <a:pt x="4320" y="7200"/>
                    <a:pt x="4320" y="10800"/>
                  </a:cubicBezTo>
                  <a:cubicBezTo>
                    <a:pt x="0" y="10800"/>
                    <a:pt x="0" y="14400"/>
                    <a:pt x="0" y="18000"/>
                  </a:cubicBezTo>
                  <a:cubicBezTo>
                    <a:pt x="4320" y="21600"/>
                    <a:pt x="4320" y="18000"/>
                    <a:pt x="8640" y="18000"/>
                  </a:cubicBezTo>
                  <a:cubicBezTo>
                    <a:pt x="8640" y="18000"/>
                    <a:pt x="8640" y="18000"/>
                    <a:pt x="12960" y="18000"/>
                  </a:cubicBezTo>
                  <a:cubicBezTo>
                    <a:pt x="12960" y="18000"/>
                    <a:pt x="12960" y="18000"/>
                    <a:pt x="12960" y="18000"/>
                  </a:cubicBezTo>
                  <a:cubicBezTo>
                    <a:pt x="17280" y="18000"/>
                    <a:pt x="17280" y="14400"/>
                    <a:pt x="17280" y="14400"/>
                  </a:cubicBezTo>
                  <a:cubicBezTo>
                    <a:pt x="12960" y="10800"/>
                    <a:pt x="12960" y="14400"/>
                    <a:pt x="8640" y="14400"/>
                  </a:cubicBezTo>
                  <a:cubicBezTo>
                    <a:pt x="12960" y="14400"/>
                    <a:pt x="17280" y="10800"/>
                    <a:pt x="17280" y="10800"/>
                  </a:cubicBezTo>
                  <a:cubicBezTo>
                    <a:pt x="17280" y="7200"/>
                    <a:pt x="21600" y="7200"/>
                    <a:pt x="17280" y="3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6" name="Shape">
              <a:extLst>
                <a:ext uri="{FF2B5EF4-FFF2-40B4-BE49-F238E27FC236}">
                  <a16:creationId xmlns:a16="http://schemas.microsoft.com/office/drawing/2014/main" id="{B10F8588-3E1A-481B-9791-4DCD25331B9F}"/>
                </a:ext>
              </a:extLst>
            </p:cNvPr>
            <p:cNvSpPr/>
            <p:nvPr/>
          </p:nvSpPr>
          <p:spPr>
            <a:xfrm>
              <a:off x="3207081" y="1898754"/>
              <a:ext cx="61580" cy="53478"/>
            </a:xfrm>
            <a:custGeom>
              <a:avLst/>
              <a:gdLst/>
              <a:ahLst/>
              <a:cxnLst>
                <a:cxn ang="0">
                  <a:pos x="wd2" y="hd2"/>
                </a:cxn>
                <a:cxn ang="5400000">
                  <a:pos x="wd2" y="hd2"/>
                </a:cxn>
                <a:cxn ang="10800000">
                  <a:pos x="wd2" y="hd2"/>
                </a:cxn>
                <a:cxn ang="16200000">
                  <a:pos x="wd2" y="hd2"/>
                </a:cxn>
              </a:cxnLst>
              <a:rect l="0" t="0" r="r" b="b"/>
              <a:pathLst>
                <a:path w="21600" h="21000" extrusionOk="0">
                  <a:moveTo>
                    <a:pt x="19200" y="19200"/>
                  </a:moveTo>
                  <a:cubicBezTo>
                    <a:pt x="16800" y="19200"/>
                    <a:pt x="14400" y="16800"/>
                    <a:pt x="14400" y="19200"/>
                  </a:cubicBezTo>
                  <a:cubicBezTo>
                    <a:pt x="14400" y="21600"/>
                    <a:pt x="19200" y="21600"/>
                    <a:pt x="19200" y="19200"/>
                  </a:cubicBezTo>
                  <a:close/>
                  <a:moveTo>
                    <a:pt x="12000" y="14400"/>
                  </a:moveTo>
                  <a:cubicBezTo>
                    <a:pt x="12000" y="14400"/>
                    <a:pt x="7200" y="14400"/>
                    <a:pt x="9600" y="16800"/>
                  </a:cubicBezTo>
                  <a:cubicBezTo>
                    <a:pt x="9600" y="19200"/>
                    <a:pt x="14400" y="19200"/>
                    <a:pt x="12000" y="14400"/>
                  </a:cubicBezTo>
                  <a:close/>
                  <a:moveTo>
                    <a:pt x="21600" y="16800"/>
                  </a:moveTo>
                  <a:cubicBezTo>
                    <a:pt x="21600" y="14400"/>
                    <a:pt x="21600" y="14400"/>
                    <a:pt x="21600" y="14400"/>
                  </a:cubicBezTo>
                  <a:cubicBezTo>
                    <a:pt x="21600" y="14400"/>
                    <a:pt x="21600" y="14400"/>
                    <a:pt x="21600" y="14400"/>
                  </a:cubicBezTo>
                  <a:cubicBezTo>
                    <a:pt x="21600" y="12000"/>
                    <a:pt x="21600" y="12000"/>
                    <a:pt x="21600" y="12000"/>
                  </a:cubicBezTo>
                  <a:cubicBezTo>
                    <a:pt x="21600" y="9600"/>
                    <a:pt x="19200" y="12000"/>
                    <a:pt x="19200" y="12000"/>
                  </a:cubicBezTo>
                  <a:cubicBezTo>
                    <a:pt x="19200" y="12000"/>
                    <a:pt x="19200" y="12000"/>
                    <a:pt x="19200" y="12000"/>
                  </a:cubicBezTo>
                  <a:cubicBezTo>
                    <a:pt x="16800" y="14400"/>
                    <a:pt x="19200" y="12000"/>
                    <a:pt x="16800" y="12000"/>
                  </a:cubicBezTo>
                  <a:cubicBezTo>
                    <a:pt x="16800" y="12000"/>
                    <a:pt x="16800" y="12000"/>
                    <a:pt x="16800" y="12000"/>
                  </a:cubicBezTo>
                  <a:cubicBezTo>
                    <a:pt x="16800" y="12000"/>
                    <a:pt x="16800" y="14400"/>
                    <a:pt x="14400" y="14400"/>
                  </a:cubicBezTo>
                  <a:cubicBezTo>
                    <a:pt x="14400" y="14400"/>
                    <a:pt x="14400" y="14400"/>
                    <a:pt x="14400" y="14400"/>
                  </a:cubicBezTo>
                  <a:cubicBezTo>
                    <a:pt x="14400" y="14400"/>
                    <a:pt x="14400" y="16800"/>
                    <a:pt x="16800" y="16800"/>
                  </a:cubicBezTo>
                  <a:cubicBezTo>
                    <a:pt x="16800" y="16800"/>
                    <a:pt x="16800" y="16800"/>
                    <a:pt x="16800" y="16800"/>
                  </a:cubicBezTo>
                  <a:cubicBezTo>
                    <a:pt x="19200" y="16800"/>
                    <a:pt x="19200" y="21600"/>
                    <a:pt x="19200" y="19200"/>
                  </a:cubicBezTo>
                  <a:cubicBezTo>
                    <a:pt x="21600" y="19200"/>
                    <a:pt x="19200" y="16800"/>
                    <a:pt x="21600" y="16800"/>
                  </a:cubicBezTo>
                  <a:close/>
                  <a:moveTo>
                    <a:pt x="7200" y="19200"/>
                  </a:moveTo>
                  <a:cubicBezTo>
                    <a:pt x="7200" y="19200"/>
                    <a:pt x="7200" y="16800"/>
                    <a:pt x="7200" y="16800"/>
                  </a:cubicBezTo>
                  <a:cubicBezTo>
                    <a:pt x="7200" y="16800"/>
                    <a:pt x="7200" y="16800"/>
                    <a:pt x="7200" y="14400"/>
                  </a:cubicBezTo>
                  <a:cubicBezTo>
                    <a:pt x="7200" y="14400"/>
                    <a:pt x="7200" y="14400"/>
                    <a:pt x="9600" y="12000"/>
                  </a:cubicBezTo>
                  <a:cubicBezTo>
                    <a:pt x="9600" y="12000"/>
                    <a:pt x="9600" y="12000"/>
                    <a:pt x="9600" y="12000"/>
                  </a:cubicBezTo>
                  <a:cubicBezTo>
                    <a:pt x="9600" y="12000"/>
                    <a:pt x="9600" y="12000"/>
                    <a:pt x="9600" y="9600"/>
                  </a:cubicBezTo>
                  <a:cubicBezTo>
                    <a:pt x="12000" y="9600"/>
                    <a:pt x="14400" y="9600"/>
                    <a:pt x="12000" y="7200"/>
                  </a:cubicBezTo>
                  <a:cubicBezTo>
                    <a:pt x="12000" y="7200"/>
                    <a:pt x="12000" y="7200"/>
                    <a:pt x="9600" y="7200"/>
                  </a:cubicBezTo>
                  <a:cubicBezTo>
                    <a:pt x="9600" y="7200"/>
                    <a:pt x="9600" y="4800"/>
                    <a:pt x="9600" y="4800"/>
                  </a:cubicBezTo>
                  <a:cubicBezTo>
                    <a:pt x="12000" y="4800"/>
                    <a:pt x="12000" y="2400"/>
                    <a:pt x="12000" y="2400"/>
                  </a:cubicBezTo>
                  <a:cubicBezTo>
                    <a:pt x="12000" y="0"/>
                    <a:pt x="9600" y="0"/>
                    <a:pt x="12000" y="0"/>
                  </a:cubicBezTo>
                  <a:cubicBezTo>
                    <a:pt x="9600" y="0"/>
                    <a:pt x="9600" y="2400"/>
                    <a:pt x="7200" y="2400"/>
                  </a:cubicBezTo>
                  <a:cubicBezTo>
                    <a:pt x="4800" y="4800"/>
                    <a:pt x="2400" y="2400"/>
                    <a:pt x="2400" y="4800"/>
                  </a:cubicBezTo>
                  <a:cubicBezTo>
                    <a:pt x="0" y="4800"/>
                    <a:pt x="0" y="7200"/>
                    <a:pt x="2400" y="7200"/>
                  </a:cubicBezTo>
                  <a:cubicBezTo>
                    <a:pt x="2400" y="7200"/>
                    <a:pt x="2400" y="4800"/>
                    <a:pt x="4800" y="4800"/>
                  </a:cubicBezTo>
                  <a:cubicBezTo>
                    <a:pt x="4800" y="4800"/>
                    <a:pt x="4800" y="4800"/>
                    <a:pt x="4800" y="7200"/>
                  </a:cubicBezTo>
                  <a:cubicBezTo>
                    <a:pt x="2400" y="4800"/>
                    <a:pt x="2400" y="7200"/>
                    <a:pt x="2400" y="7200"/>
                  </a:cubicBezTo>
                  <a:cubicBezTo>
                    <a:pt x="2400" y="7200"/>
                    <a:pt x="2400" y="7200"/>
                    <a:pt x="0" y="7200"/>
                  </a:cubicBezTo>
                  <a:cubicBezTo>
                    <a:pt x="0" y="7200"/>
                    <a:pt x="0" y="7200"/>
                    <a:pt x="0" y="9600"/>
                  </a:cubicBezTo>
                  <a:cubicBezTo>
                    <a:pt x="0" y="9600"/>
                    <a:pt x="0" y="12000"/>
                    <a:pt x="0" y="12000"/>
                  </a:cubicBezTo>
                  <a:cubicBezTo>
                    <a:pt x="0" y="14400"/>
                    <a:pt x="0" y="12000"/>
                    <a:pt x="0" y="14400"/>
                  </a:cubicBezTo>
                  <a:cubicBezTo>
                    <a:pt x="0" y="14400"/>
                    <a:pt x="2400" y="14400"/>
                    <a:pt x="2400" y="14400"/>
                  </a:cubicBezTo>
                  <a:cubicBezTo>
                    <a:pt x="2400" y="16800"/>
                    <a:pt x="0" y="16800"/>
                    <a:pt x="2400" y="19200"/>
                  </a:cubicBezTo>
                  <a:cubicBezTo>
                    <a:pt x="2400" y="19200"/>
                    <a:pt x="7200" y="19200"/>
                    <a:pt x="7200" y="19200"/>
                  </a:cubicBezTo>
                  <a:cubicBezTo>
                    <a:pt x="7200" y="19200"/>
                    <a:pt x="7200" y="19200"/>
                    <a:pt x="7200" y="19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7" name="Shape">
              <a:extLst>
                <a:ext uri="{FF2B5EF4-FFF2-40B4-BE49-F238E27FC236}">
                  <a16:creationId xmlns:a16="http://schemas.microsoft.com/office/drawing/2014/main" id="{4F9C211A-2DBB-42FD-B7D4-BAC27054F514}"/>
                </a:ext>
              </a:extLst>
            </p:cNvPr>
            <p:cNvSpPr/>
            <p:nvPr/>
          </p:nvSpPr>
          <p:spPr>
            <a:xfrm>
              <a:off x="3268661" y="2832979"/>
              <a:ext cx="340395" cy="335139"/>
            </a:xfrm>
            <a:custGeom>
              <a:avLst/>
              <a:gdLst/>
              <a:ahLst/>
              <a:cxnLst>
                <a:cxn ang="0">
                  <a:pos x="wd2" y="hd2"/>
                </a:cxn>
                <a:cxn ang="5400000">
                  <a:pos x="wd2" y="hd2"/>
                </a:cxn>
                <a:cxn ang="10800000">
                  <a:pos x="wd2" y="hd2"/>
                </a:cxn>
                <a:cxn ang="16200000">
                  <a:pos x="wd2" y="hd2"/>
                </a:cxn>
              </a:cxnLst>
              <a:rect l="0" t="0" r="r" b="b"/>
              <a:pathLst>
                <a:path w="21263" h="21386" extrusionOk="0">
                  <a:moveTo>
                    <a:pt x="21176" y="3257"/>
                  </a:moveTo>
                  <a:cubicBezTo>
                    <a:pt x="21176" y="3257"/>
                    <a:pt x="20753" y="3257"/>
                    <a:pt x="20753" y="3257"/>
                  </a:cubicBezTo>
                  <a:cubicBezTo>
                    <a:pt x="20753" y="2872"/>
                    <a:pt x="20753" y="3257"/>
                    <a:pt x="20753" y="2872"/>
                  </a:cubicBezTo>
                  <a:cubicBezTo>
                    <a:pt x="20753" y="2872"/>
                    <a:pt x="20753" y="2486"/>
                    <a:pt x="20753" y="2486"/>
                  </a:cubicBezTo>
                  <a:cubicBezTo>
                    <a:pt x="20753" y="2486"/>
                    <a:pt x="20753" y="2100"/>
                    <a:pt x="20753" y="2100"/>
                  </a:cubicBezTo>
                  <a:cubicBezTo>
                    <a:pt x="20753" y="1715"/>
                    <a:pt x="20753" y="1715"/>
                    <a:pt x="20753" y="1715"/>
                  </a:cubicBezTo>
                  <a:cubicBezTo>
                    <a:pt x="20753" y="1715"/>
                    <a:pt x="20329" y="1715"/>
                    <a:pt x="20329" y="1715"/>
                  </a:cubicBezTo>
                  <a:cubicBezTo>
                    <a:pt x="20329" y="1715"/>
                    <a:pt x="20329" y="1715"/>
                    <a:pt x="20329" y="1715"/>
                  </a:cubicBezTo>
                  <a:cubicBezTo>
                    <a:pt x="19906" y="1329"/>
                    <a:pt x="19906" y="1329"/>
                    <a:pt x="19482" y="943"/>
                  </a:cubicBezTo>
                  <a:cubicBezTo>
                    <a:pt x="19482" y="557"/>
                    <a:pt x="19482" y="557"/>
                    <a:pt x="19059" y="943"/>
                  </a:cubicBezTo>
                  <a:cubicBezTo>
                    <a:pt x="19059" y="943"/>
                    <a:pt x="19059" y="943"/>
                    <a:pt x="18635" y="943"/>
                  </a:cubicBezTo>
                  <a:cubicBezTo>
                    <a:pt x="18635" y="943"/>
                    <a:pt x="18635" y="943"/>
                    <a:pt x="18635" y="943"/>
                  </a:cubicBezTo>
                  <a:cubicBezTo>
                    <a:pt x="18212" y="943"/>
                    <a:pt x="18212" y="943"/>
                    <a:pt x="17788" y="943"/>
                  </a:cubicBezTo>
                  <a:cubicBezTo>
                    <a:pt x="17365" y="557"/>
                    <a:pt x="17365" y="172"/>
                    <a:pt x="16941" y="172"/>
                  </a:cubicBezTo>
                  <a:cubicBezTo>
                    <a:pt x="16518" y="-214"/>
                    <a:pt x="16518" y="172"/>
                    <a:pt x="16518" y="172"/>
                  </a:cubicBezTo>
                  <a:cubicBezTo>
                    <a:pt x="15671" y="172"/>
                    <a:pt x="15247" y="-214"/>
                    <a:pt x="14824" y="172"/>
                  </a:cubicBezTo>
                  <a:cubicBezTo>
                    <a:pt x="14400" y="172"/>
                    <a:pt x="14400" y="172"/>
                    <a:pt x="13976" y="172"/>
                  </a:cubicBezTo>
                  <a:cubicBezTo>
                    <a:pt x="13553" y="172"/>
                    <a:pt x="13553" y="172"/>
                    <a:pt x="13129" y="557"/>
                  </a:cubicBezTo>
                  <a:cubicBezTo>
                    <a:pt x="12706" y="557"/>
                    <a:pt x="12706" y="557"/>
                    <a:pt x="12282" y="557"/>
                  </a:cubicBezTo>
                  <a:cubicBezTo>
                    <a:pt x="11859" y="557"/>
                    <a:pt x="11859" y="557"/>
                    <a:pt x="11435" y="943"/>
                  </a:cubicBezTo>
                  <a:cubicBezTo>
                    <a:pt x="11435" y="1329"/>
                    <a:pt x="11435" y="1329"/>
                    <a:pt x="11012" y="943"/>
                  </a:cubicBezTo>
                  <a:cubicBezTo>
                    <a:pt x="10588" y="943"/>
                    <a:pt x="10165" y="943"/>
                    <a:pt x="10165" y="943"/>
                  </a:cubicBezTo>
                  <a:cubicBezTo>
                    <a:pt x="9741" y="943"/>
                    <a:pt x="9318" y="943"/>
                    <a:pt x="9318" y="557"/>
                  </a:cubicBezTo>
                  <a:cubicBezTo>
                    <a:pt x="8894" y="557"/>
                    <a:pt x="8471" y="172"/>
                    <a:pt x="8471" y="172"/>
                  </a:cubicBezTo>
                  <a:cubicBezTo>
                    <a:pt x="8047" y="172"/>
                    <a:pt x="7200" y="557"/>
                    <a:pt x="7200" y="943"/>
                  </a:cubicBezTo>
                  <a:cubicBezTo>
                    <a:pt x="6776" y="1329"/>
                    <a:pt x="6776" y="2100"/>
                    <a:pt x="6776" y="2872"/>
                  </a:cubicBezTo>
                  <a:cubicBezTo>
                    <a:pt x="6776" y="3643"/>
                    <a:pt x="6353" y="4415"/>
                    <a:pt x="6353" y="5186"/>
                  </a:cubicBezTo>
                  <a:cubicBezTo>
                    <a:pt x="6353" y="5572"/>
                    <a:pt x="6353" y="6343"/>
                    <a:pt x="6353" y="6729"/>
                  </a:cubicBezTo>
                  <a:cubicBezTo>
                    <a:pt x="5929" y="7115"/>
                    <a:pt x="5082" y="7886"/>
                    <a:pt x="4659" y="8272"/>
                  </a:cubicBezTo>
                  <a:cubicBezTo>
                    <a:pt x="4235" y="8657"/>
                    <a:pt x="4235" y="9429"/>
                    <a:pt x="4235" y="10200"/>
                  </a:cubicBezTo>
                  <a:cubicBezTo>
                    <a:pt x="4235" y="10586"/>
                    <a:pt x="4235" y="10200"/>
                    <a:pt x="3812" y="10586"/>
                  </a:cubicBezTo>
                  <a:cubicBezTo>
                    <a:pt x="3388" y="10972"/>
                    <a:pt x="3388" y="11357"/>
                    <a:pt x="2965" y="11357"/>
                  </a:cubicBezTo>
                  <a:cubicBezTo>
                    <a:pt x="2541" y="11743"/>
                    <a:pt x="2541" y="11357"/>
                    <a:pt x="2541" y="11357"/>
                  </a:cubicBezTo>
                  <a:cubicBezTo>
                    <a:pt x="2541" y="10972"/>
                    <a:pt x="2541" y="10972"/>
                    <a:pt x="2541" y="10972"/>
                  </a:cubicBezTo>
                  <a:cubicBezTo>
                    <a:pt x="2541" y="10972"/>
                    <a:pt x="2118" y="10972"/>
                    <a:pt x="2118" y="10972"/>
                  </a:cubicBezTo>
                  <a:cubicBezTo>
                    <a:pt x="1694" y="10972"/>
                    <a:pt x="1694" y="10972"/>
                    <a:pt x="1694" y="10972"/>
                  </a:cubicBezTo>
                  <a:cubicBezTo>
                    <a:pt x="1694" y="10972"/>
                    <a:pt x="1694" y="11357"/>
                    <a:pt x="1694" y="11357"/>
                  </a:cubicBezTo>
                  <a:cubicBezTo>
                    <a:pt x="1271" y="11743"/>
                    <a:pt x="1271" y="11357"/>
                    <a:pt x="847" y="11357"/>
                  </a:cubicBezTo>
                  <a:cubicBezTo>
                    <a:pt x="847" y="11357"/>
                    <a:pt x="424" y="11743"/>
                    <a:pt x="424" y="11743"/>
                  </a:cubicBezTo>
                  <a:cubicBezTo>
                    <a:pt x="424" y="12129"/>
                    <a:pt x="424" y="12515"/>
                    <a:pt x="0" y="12515"/>
                  </a:cubicBezTo>
                  <a:cubicBezTo>
                    <a:pt x="424" y="12900"/>
                    <a:pt x="424" y="12900"/>
                    <a:pt x="847" y="12515"/>
                  </a:cubicBezTo>
                  <a:cubicBezTo>
                    <a:pt x="1271" y="12515"/>
                    <a:pt x="1271" y="12515"/>
                    <a:pt x="1694" y="12515"/>
                  </a:cubicBezTo>
                  <a:cubicBezTo>
                    <a:pt x="2118" y="12515"/>
                    <a:pt x="2965" y="12515"/>
                    <a:pt x="3388" y="12515"/>
                  </a:cubicBezTo>
                  <a:cubicBezTo>
                    <a:pt x="3812" y="12515"/>
                    <a:pt x="4235" y="12515"/>
                    <a:pt x="4659" y="12515"/>
                  </a:cubicBezTo>
                  <a:cubicBezTo>
                    <a:pt x="5506" y="12900"/>
                    <a:pt x="5082" y="14057"/>
                    <a:pt x="5506" y="14443"/>
                  </a:cubicBezTo>
                  <a:cubicBezTo>
                    <a:pt x="5929" y="14829"/>
                    <a:pt x="5929" y="15215"/>
                    <a:pt x="6353" y="15215"/>
                  </a:cubicBezTo>
                  <a:cubicBezTo>
                    <a:pt x="6776" y="15215"/>
                    <a:pt x="6776" y="15215"/>
                    <a:pt x="7200" y="15215"/>
                  </a:cubicBezTo>
                  <a:cubicBezTo>
                    <a:pt x="7624" y="15215"/>
                    <a:pt x="8047" y="15215"/>
                    <a:pt x="8047" y="15215"/>
                  </a:cubicBezTo>
                  <a:cubicBezTo>
                    <a:pt x="8047" y="14829"/>
                    <a:pt x="8047" y="14443"/>
                    <a:pt x="8047" y="14443"/>
                  </a:cubicBezTo>
                  <a:cubicBezTo>
                    <a:pt x="8047" y="14057"/>
                    <a:pt x="8047" y="14057"/>
                    <a:pt x="8471" y="14057"/>
                  </a:cubicBezTo>
                  <a:cubicBezTo>
                    <a:pt x="8894" y="14057"/>
                    <a:pt x="8894" y="14057"/>
                    <a:pt x="9318" y="14057"/>
                  </a:cubicBezTo>
                  <a:cubicBezTo>
                    <a:pt x="9318" y="14057"/>
                    <a:pt x="9318" y="14057"/>
                    <a:pt x="9318" y="14443"/>
                  </a:cubicBezTo>
                  <a:cubicBezTo>
                    <a:pt x="9741" y="14443"/>
                    <a:pt x="10588" y="14057"/>
                    <a:pt x="10588" y="14443"/>
                  </a:cubicBezTo>
                  <a:cubicBezTo>
                    <a:pt x="10588" y="14443"/>
                    <a:pt x="10588" y="15215"/>
                    <a:pt x="10588" y="15215"/>
                  </a:cubicBezTo>
                  <a:cubicBezTo>
                    <a:pt x="10588" y="15600"/>
                    <a:pt x="10588" y="16372"/>
                    <a:pt x="10588" y="16757"/>
                  </a:cubicBezTo>
                  <a:cubicBezTo>
                    <a:pt x="10588" y="17143"/>
                    <a:pt x="11435" y="17529"/>
                    <a:pt x="11012" y="18300"/>
                  </a:cubicBezTo>
                  <a:cubicBezTo>
                    <a:pt x="11012" y="18686"/>
                    <a:pt x="11012" y="18686"/>
                    <a:pt x="11435" y="18686"/>
                  </a:cubicBezTo>
                  <a:cubicBezTo>
                    <a:pt x="11435" y="18686"/>
                    <a:pt x="11859" y="18686"/>
                    <a:pt x="11859" y="18686"/>
                  </a:cubicBezTo>
                  <a:cubicBezTo>
                    <a:pt x="11859" y="18686"/>
                    <a:pt x="12282" y="18686"/>
                    <a:pt x="12282" y="18686"/>
                  </a:cubicBezTo>
                  <a:cubicBezTo>
                    <a:pt x="12706" y="18686"/>
                    <a:pt x="12706" y="18686"/>
                    <a:pt x="12706" y="18686"/>
                  </a:cubicBezTo>
                  <a:cubicBezTo>
                    <a:pt x="13129" y="18686"/>
                    <a:pt x="13129" y="18300"/>
                    <a:pt x="13129" y="18300"/>
                  </a:cubicBezTo>
                  <a:cubicBezTo>
                    <a:pt x="13129" y="18300"/>
                    <a:pt x="13129" y="18686"/>
                    <a:pt x="13129" y="18686"/>
                  </a:cubicBezTo>
                  <a:cubicBezTo>
                    <a:pt x="13553" y="18686"/>
                    <a:pt x="13553" y="19072"/>
                    <a:pt x="13553" y="19072"/>
                  </a:cubicBezTo>
                  <a:cubicBezTo>
                    <a:pt x="13553" y="19072"/>
                    <a:pt x="13553" y="19072"/>
                    <a:pt x="13553" y="19072"/>
                  </a:cubicBezTo>
                  <a:cubicBezTo>
                    <a:pt x="13553" y="19072"/>
                    <a:pt x="13976" y="19072"/>
                    <a:pt x="13976" y="19072"/>
                  </a:cubicBezTo>
                  <a:cubicBezTo>
                    <a:pt x="14824" y="18686"/>
                    <a:pt x="14400" y="18686"/>
                    <a:pt x="14400" y="19072"/>
                  </a:cubicBezTo>
                  <a:cubicBezTo>
                    <a:pt x="14824" y="19457"/>
                    <a:pt x="16094" y="19843"/>
                    <a:pt x="16518" y="19457"/>
                  </a:cubicBezTo>
                  <a:cubicBezTo>
                    <a:pt x="16518" y="19457"/>
                    <a:pt x="16518" y="19072"/>
                    <a:pt x="16518" y="19457"/>
                  </a:cubicBezTo>
                  <a:cubicBezTo>
                    <a:pt x="16518" y="19072"/>
                    <a:pt x="16941" y="19457"/>
                    <a:pt x="16941" y="19457"/>
                  </a:cubicBezTo>
                  <a:cubicBezTo>
                    <a:pt x="16941" y="20229"/>
                    <a:pt x="17365" y="19843"/>
                    <a:pt x="17788" y="20229"/>
                  </a:cubicBezTo>
                  <a:cubicBezTo>
                    <a:pt x="17788" y="20229"/>
                    <a:pt x="18212" y="20615"/>
                    <a:pt x="18212" y="21000"/>
                  </a:cubicBezTo>
                  <a:cubicBezTo>
                    <a:pt x="18212" y="21000"/>
                    <a:pt x="18635" y="21386"/>
                    <a:pt x="18635" y="21386"/>
                  </a:cubicBezTo>
                  <a:cubicBezTo>
                    <a:pt x="18635" y="21386"/>
                    <a:pt x="19059" y="21000"/>
                    <a:pt x="19059" y="21000"/>
                  </a:cubicBezTo>
                  <a:cubicBezTo>
                    <a:pt x="19482" y="21386"/>
                    <a:pt x="19482" y="21386"/>
                    <a:pt x="19482" y="21386"/>
                  </a:cubicBezTo>
                  <a:cubicBezTo>
                    <a:pt x="19482" y="21000"/>
                    <a:pt x="19482" y="20229"/>
                    <a:pt x="19482" y="19843"/>
                  </a:cubicBezTo>
                  <a:cubicBezTo>
                    <a:pt x="19059" y="19843"/>
                    <a:pt x="19059" y="20615"/>
                    <a:pt x="18635" y="20229"/>
                  </a:cubicBezTo>
                  <a:cubicBezTo>
                    <a:pt x="17788" y="19843"/>
                    <a:pt x="17788" y="19072"/>
                    <a:pt x="18212" y="18686"/>
                  </a:cubicBezTo>
                  <a:cubicBezTo>
                    <a:pt x="18212" y="17915"/>
                    <a:pt x="18212" y="17529"/>
                    <a:pt x="18212" y="16757"/>
                  </a:cubicBezTo>
                  <a:cubicBezTo>
                    <a:pt x="18212" y="16372"/>
                    <a:pt x="17788" y="16757"/>
                    <a:pt x="18212" y="16372"/>
                  </a:cubicBezTo>
                  <a:cubicBezTo>
                    <a:pt x="18212" y="15986"/>
                    <a:pt x="18635" y="15986"/>
                    <a:pt x="18635" y="15600"/>
                  </a:cubicBezTo>
                  <a:cubicBezTo>
                    <a:pt x="19059" y="15600"/>
                    <a:pt x="19906" y="15600"/>
                    <a:pt x="20753" y="15215"/>
                  </a:cubicBezTo>
                  <a:cubicBezTo>
                    <a:pt x="20329" y="14829"/>
                    <a:pt x="20329" y="14443"/>
                    <a:pt x="19906" y="14057"/>
                  </a:cubicBezTo>
                  <a:cubicBezTo>
                    <a:pt x="19906" y="13672"/>
                    <a:pt x="19059" y="13286"/>
                    <a:pt x="19059" y="12900"/>
                  </a:cubicBezTo>
                  <a:cubicBezTo>
                    <a:pt x="19059" y="12900"/>
                    <a:pt x="19482" y="12515"/>
                    <a:pt x="19482" y="12515"/>
                  </a:cubicBezTo>
                  <a:cubicBezTo>
                    <a:pt x="19482" y="12129"/>
                    <a:pt x="19482" y="12129"/>
                    <a:pt x="19059" y="11743"/>
                  </a:cubicBezTo>
                  <a:cubicBezTo>
                    <a:pt x="19059" y="10972"/>
                    <a:pt x="19059" y="10586"/>
                    <a:pt x="19059" y="9815"/>
                  </a:cubicBezTo>
                  <a:cubicBezTo>
                    <a:pt x="19059" y="9429"/>
                    <a:pt x="18635" y="9043"/>
                    <a:pt x="18635" y="9043"/>
                  </a:cubicBezTo>
                  <a:cubicBezTo>
                    <a:pt x="18635" y="8657"/>
                    <a:pt x="18635" y="8657"/>
                    <a:pt x="18635" y="8657"/>
                  </a:cubicBezTo>
                  <a:cubicBezTo>
                    <a:pt x="19059" y="8272"/>
                    <a:pt x="19059" y="8272"/>
                    <a:pt x="19059" y="7886"/>
                  </a:cubicBezTo>
                  <a:cubicBezTo>
                    <a:pt x="19059" y="7886"/>
                    <a:pt x="19059" y="7886"/>
                    <a:pt x="19482" y="7500"/>
                  </a:cubicBezTo>
                  <a:cubicBezTo>
                    <a:pt x="19482" y="7500"/>
                    <a:pt x="19482" y="7115"/>
                    <a:pt x="19482" y="7115"/>
                  </a:cubicBezTo>
                  <a:cubicBezTo>
                    <a:pt x="19482" y="6729"/>
                    <a:pt x="19482" y="5957"/>
                    <a:pt x="19482" y="5572"/>
                  </a:cubicBezTo>
                  <a:cubicBezTo>
                    <a:pt x="19906" y="5572"/>
                    <a:pt x="19906" y="5186"/>
                    <a:pt x="19906" y="5186"/>
                  </a:cubicBezTo>
                  <a:cubicBezTo>
                    <a:pt x="19906" y="4800"/>
                    <a:pt x="20329" y="4800"/>
                    <a:pt x="20329" y="4415"/>
                  </a:cubicBezTo>
                  <a:cubicBezTo>
                    <a:pt x="20329" y="4415"/>
                    <a:pt x="21600" y="3643"/>
                    <a:pt x="21176" y="325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8" name="Shape">
              <a:extLst>
                <a:ext uri="{FF2B5EF4-FFF2-40B4-BE49-F238E27FC236}">
                  <a16:creationId xmlns:a16="http://schemas.microsoft.com/office/drawing/2014/main" id="{1E0702E3-EFE9-4CFA-8C10-2F5182E8FA14}"/>
                </a:ext>
              </a:extLst>
            </p:cNvPr>
            <p:cNvSpPr/>
            <p:nvPr/>
          </p:nvSpPr>
          <p:spPr>
            <a:xfrm>
              <a:off x="3261556" y="2014055"/>
              <a:ext cx="108948"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12343"/>
                  </a:moveTo>
                  <a:cubicBezTo>
                    <a:pt x="21600" y="12343"/>
                    <a:pt x="20250" y="9257"/>
                    <a:pt x="20250" y="9257"/>
                  </a:cubicBezTo>
                  <a:cubicBezTo>
                    <a:pt x="18900" y="9257"/>
                    <a:pt x="17550" y="9257"/>
                    <a:pt x="17550" y="6171"/>
                  </a:cubicBezTo>
                  <a:cubicBezTo>
                    <a:pt x="18900" y="6171"/>
                    <a:pt x="17550" y="6171"/>
                    <a:pt x="17550" y="6171"/>
                  </a:cubicBezTo>
                  <a:cubicBezTo>
                    <a:pt x="17550" y="6171"/>
                    <a:pt x="16200" y="6171"/>
                    <a:pt x="14850" y="6171"/>
                  </a:cubicBezTo>
                  <a:cubicBezTo>
                    <a:pt x="16200" y="6171"/>
                    <a:pt x="16200" y="9257"/>
                    <a:pt x="14850" y="6171"/>
                  </a:cubicBezTo>
                  <a:cubicBezTo>
                    <a:pt x="14850" y="6171"/>
                    <a:pt x="13500" y="6171"/>
                    <a:pt x="13500" y="6171"/>
                  </a:cubicBezTo>
                  <a:cubicBezTo>
                    <a:pt x="14850" y="3086"/>
                    <a:pt x="13500" y="3086"/>
                    <a:pt x="12150" y="3086"/>
                  </a:cubicBezTo>
                  <a:cubicBezTo>
                    <a:pt x="12150" y="3086"/>
                    <a:pt x="10800" y="3086"/>
                    <a:pt x="10800" y="0"/>
                  </a:cubicBezTo>
                  <a:cubicBezTo>
                    <a:pt x="9450" y="0"/>
                    <a:pt x="10800" y="0"/>
                    <a:pt x="9450" y="0"/>
                  </a:cubicBezTo>
                  <a:cubicBezTo>
                    <a:pt x="9450" y="3086"/>
                    <a:pt x="8100" y="0"/>
                    <a:pt x="6750" y="0"/>
                  </a:cubicBezTo>
                  <a:cubicBezTo>
                    <a:pt x="6750" y="0"/>
                    <a:pt x="6750" y="0"/>
                    <a:pt x="8100" y="0"/>
                  </a:cubicBezTo>
                  <a:cubicBezTo>
                    <a:pt x="6750" y="3086"/>
                    <a:pt x="5400" y="3086"/>
                    <a:pt x="4050" y="3086"/>
                  </a:cubicBezTo>
                  <a:cubicBezTo>
                    <a:pt x="2700" y="6171"/>
                    <a:pt x="1350" y="3086"/>
                    <a:pt x="1350" y="6171"/>
                  </a:cubicBezTo>
                  <a:cubicBezTo>
                    <a:pt x="1350" y="6171"/>
                    <a:pt x="0" y="6171"/>
                    <a:pt x="0" y="6171"/>
                  </a:cubicBezTo>
                  <a:cubicBezTo>
                    <a:pt x="0" y="6171"/>
                    <a:pt x="1350" y="9257"/>
                    <a:pt x="1350" y="9257"/>
                  </a:cubicBezTo>
                  <a:cubicBezTo>
                    <a:pt x="1350" y="9257"/>
                    <a:pt x="1350" y="9257"/>
                    <a:pt x="1350" y="12343"/>
                  </a:cubicBezTo>
                  <a:cubicBezTo>
                    <a:pt x="1350" y="12343"/>
                    <a:pt x="2700" y="12343"/>
                    <a:pt x="2700" y="12343"/>
                  </a:cubicBezTo>
                  <a:cubicBezTo>
                    <a:pt x="2700" y="12343"/>
                    <a:pt x="2700" y="15429"/>
                    <a:pt x="2700" y="15429"/>
                  </a:cubicBezTo>
                  <a:cubicBezTo>
                    <a:pt x="4050" y="15429"/>
                    <a:pt x="6750" y="21600"/>
                    <a:pt x="8100" y="21600"/>
                  </a:cubicBezTo>
                  <a:cubicBezTo>
                    <a:pt x="8100" y="21600"/>
                    <a:pt x="8100" y="21600"/>
                    <a:pt x="9450" y="18514"/>
                  </a:cubicBezTo>
                  <a:cubicBezTo>
                    <a:pt x="9450" y="18514"/>
                    <a:pt x="9450" y="18514"/>
                    <a:pt x="10800" y="18514"/>
                  </a:cubicBezTo>
                  <a:cubicBezTo>
                    <a:pt x="10800" y="18514"/>
                    <a:pt x="12150" y="18514"/>
                    <a:pt x="13500" y="18514"/>
                  </a:cubicBezTo>
                  <a:cubicBezTo>
                    <a:pt x="13500" y="18514"/>
                    <a:pt x="14850" y="18514"/>
                    <a:pt x="16200" y="21600"/>
                  </a:cubicBezTo>
                  <a:cubicBezTo>
                    <a:pt x="16200" y="18514"/>
                    <a:pt x="17550" y="18514"/>
                    <a:pt x="18900" y="18514"/>
                  </a:cubicBezTo>
                  <a:cubicBezTo>
                    <a:pt x="18900" y="15429"/>
                    <a:pt x="20250" y="12343"/>
                    <a:pt x="21600"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49" name="Shape">
              <a:extLst>
                <a:ext uri="{FF2B5EF4-FFF2-40B4-BE49-F238E27FC236}">
                  <a16:creationId xmlns:a16="http://schemas.microsoft.com/office/drawing/2014/main" id="{0256EABE-6AEF-4F5E-A705-2A4C6E8F8F64}"/>
                </a:ext>
              </a:extLst>
            </p:cNvPr>
            <p:cNvSpPr/>
            <p:nvPr/>
          </p:nvSpPr>
          <p:spPr>
            <a:xfrm>
              <a:off x="3607347" y="2285910"/>
              <a:ext cx="33159"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21600" y="0"/>
                    <a:pt x="21600" y="0"/>
                  </a:cubicBezTo>
                  <a:cubicBezTo>
                    <a:pt x="17280" y="0"/>
                    <a:pt x="17280" y="0"/>
                    <a:pt x="12960" y="7200"/>
                  </a:cubicBezTo>
                  <a:cubicBezTo>
                    <a:pt x="12960" y="7200"/>
                    <a:pt x="8640" y="7200"/>
                    <a:pt x="8640" y="7200"/>
                  </a:cubicBezTo>
                  <a:cubicBezTo>
                    <a:pt x="4320" y="7200"/>
                    <a:pt x="4320" y="7200"/>
                    <a:pt x="4320" y="7200"/>
                  </a:cubicBezTo>
                  <a:cubicBezTo>
                    <a:pt x="4320" y="7200"/>
                    <a:pt x="4320" y="7200"/>
                    <a:pt x="4320" y="7200"/>
                  </a:cubicBezTo>
                  <a:cubicBezTo>
                    <a:pt x="0" y="7200"/>
                    <a:pt x="0" y="14400"/>
                    <a:pt x="0" y="14400"/>
                  </a:cubicBezTo>
                  <a:cubicBezTo>
                    <a:pt x="0" y="14400"/>
                    <a:pt x="0" y="21600"/>
                    <a:pt x="4320" y="21600"/>
                  </a:cubicBezTo>
                  <a:cubicBezTo>
                    <a:pt x="4320" y="21600"/>
                    <a:pt x="8640" y="21600"/>
                    <a:pt x="8640" y="21600"/>
                  </a:cubicBezTo>
                  <a:cubicBezTo>
                    <a:pt x="4320" y="21600"/>
                    <a:pt x="12960" y="21600"/>
                    <a:pt x="12960" y="14400"/>
                  </a:cubicBezTo>
                  <a:cubicBezTo>
                    <a:pt x="12960" y="14400"/>
                    <a:pt x="12960" y="14400"/>
                    <a:pt x="17280" y="14400"/>
                  </a:cubicBezTo>
                  <a:cubicBezTo>
                    <a:pt x="12960" y="7200"/>
                    <a:pt x="17280" y="72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0" name="Shape">
              <a:extLst>
                <a:ext uri="{FF2B5EF4-FFF2-40B4-BE49-F238E27FC236}">
                  <a16:creationId xmlns:a16="http://schemas.microsoft.com/office/drawing/2014/main" id="{26AD858C-3D61-4A7A-BFE3-253038C798DD}"/>
                </a:ext>
              </a:extLst>
            </p:cNvPr>
            <p:cNvSpPr/>
            <p:nvPr/>
          </p:nvSpPr>
          <p:spPr>
            <a:xfrm>
              <a:off x="1575230" y="2509107"/>
              <a:ext cx="183554" cy="60295"/>
            </a:xfrm>
            <a:custGeom>
              <a:avLst/>
              <a:gdLst/>
              <a:ahLst/>
              <a:cxnLst>
                <a:cxn ang="0">
                  <a:pos x="wd2" y="hd2"/>
                </a:cxn>
                <a:cxn ang="5400000">
                  <a:pos x="wd2" y="hd2"/>
                </a:cxn>
                <a:cxn ang="10800000">
                  <a:pos x="wd2" y="hd2"/>
                </a:cxn>
                <a:cxn ang="16200000">
                  <a:pos x="wd2" y="hd2"/>
                </a:cxn>
              </a:cxnLst>
              <a:rect l="0" t="0" r="r" b="b"/>
              <a:pathLst>
                <a:path w="21600" h="21600" extrusionOk="0">
                  <a:moveTo>
                    <a:pt x="21600" y="19440"/>
                  </a:moveTo>
                  <a:cubicBezTo>
                    <a:pt x="20800" y="17280"/>
                    <a:pt x="20800" y="17280"/>
                    <a:pt x="20000" y="15120"/>
                  </a:cubicBezTo>
                  <a:cubicBezTo>
                    <a:pt x="20000" y="15120"/>
                    <a:pt x="17600" y="15120"/>
                    <a:pt x="19200" y="15120"/>
                  </a:cubicBezTo>
                  <a:cubicBezTo>
                    <a:pt x="19200" y="12960"/>
                    <a:pt x="18400" y="12960"/>
                    <a:pt x="18400" y="12960"/>
                  </a:cubicBezTo>
                  <a:cubicBezTo>
                    <a:pt x="17600" y="12960"/>
                    <a:pt x="16800" y="10800"/>
                    <a:pt x="16000" y="12960"/>
                  </a:cubicBezTo>
                  <a:cubicBezTo>
                    <a:pt x="16800" y="10800"/>
                    <a:pt x="16000" y="10800"/>
                    <a:pt x="15200" y="10800"/>
                  </a:cubicBezTo>
                  <a:cubicBezTo>
                    <a:pt x="16000" y="10800"/>
                    <a:pt x="16000" y="10800"/>
                    <a:pt x="16000" y="10800"/>
                  </a:cubicBezTo>
                  <a:cubicBezTo>
                    <a:pt x="16000" y="8640"/>
                    <a:pt x="15200" y="8640"/>
                    <a:pt x="15200" y="8640"/>
                  </a:cubicBezTo>
                  <a:cubicBezTo>
                    <a:pt x="15200" y="8640"/>
                    <a:pt x="15200" y="8640"/>
                    <a:pt x="15200" y="8640"/>
                  </a:cubicBezTo>
                  <a:cubicBezTo>
                    <a:pt x="14400" y="8640"/>
                    <a:pt x="13600" y="6480"/>
                    <a:pt x="12800" y="4320"/>
                  </a:cubicBezTo>
                  <a:cubicBezTo>
                    <a:pt x="12000" y="4320"/>
                    <a:pt x="11200" y="4320"/>
                    <a:pt x="11200" y="2160"/>
                  </a:cubicBezTo>
                  <a:cubicBezTo>
                    <a:pt x="10400" y="2160"/>
                    <a:pt x="9600" y="2160"/>
                    <a:pt x="9600" y="0"/>
                  </a:cubicBezTo>
                  <a:cubicBezTo>
                    <a:pt x="8800" y="0"/>
                    <a:pt x="8000" y="2160"/>
                    <a:pt x="8000" y="0"/>
                  </a:cubicBezTo>
                  <a:cubicBezTo>
                    <a:pt x="6400" y="0"/>
                    <a:pt x="4800" y="0"/>
                    <a:pt x="3200" y="2160"/>
                  </a:cubicBezTo>
                  <a:cubicBezTo>
                    <a:pt x="2400" y="4320"/>
                    <a:pt x="1600" y="4320"/>
                    <a:pt x="1600" y="6480"/>
                  </a:cubicBezTo>
                  <a:cubicBezTo>
                    <a:pt x="800" y="6480"/>
                    <a:pt x="1600" y="6480"/>
                    <a:pt x="800" y="6480"/>
                  </a:cubicBezTo>
                  <a:cubicBezTo>
                    <a:pt x="800" y="8640"/>
                    <a:pt x="0" y="8640"/>
                    <a:pt x="0" y="8640"/>
                  </a:cubicBezTo>
                  <a:cubicBezTo>
                    <a:pt x="0" y="8640"/>
                    <a:pt x="800" y="8640"/>
                    <a:pt x="800" y="8640"/>
                  </a:cubicBezTo>
                  <a:cubicBezTo>
                    <a:pt x="800" y="8640"/>
                    <a:pt x="800" y="8640"/>
                    <a:pt x="800" y="8640"/>
                  </a:cubicBezTo>
                  <a:cubicBezTo>
                    <a:pt x="800" y="8640"/>
                    <a:pt x="1600" y="8640"/>
                    <a:pt x="1600" y="8640"/>
                  </a:cubicBezTo>
                  <a:cubicBezTo>
                    <a:pt x="2400" y="6480"/>
                    <a:pt x="2400" y="6480"/>
                    <a:pt x="2400" y="6480"/>
                  </a:cubicBezTo>
                  <a:cubicBezTo>
                    <a:pt x="2400" y="6480"/>
                    <a:pt x="2400" y="6480"/>
                    <a:pt x="2400" y="6480"/>
                  </a:cubicBezTo>
                  <a:cubicBezTo>
                    <a:pt x="3200" y="6480"/>
                    <a:pt x="4000" y="4320"/>
                    <a:pt x="4000" y="4320"/>
                  </a:cubicBezTo>
                  <a:cubicBezTo>
                    <a:pt x="4800" y="4320"/>
                    <a:pt x="5600" y="2160"/>
                    <a:pt x="6400" y="4320"/>
                  </a:cubicBezTo>
                  <a:cubicBezTo>
                    <a:pt x="7200" y="4320"/>
                    <a:pt x="6400" y="4320"/>
                    <a:pt x="6400" y="4320"/>
                  </a:cubicBezTo>
                  <a:cubicBezTo>
                    <a:pt x="6400" y="6480"/>
                    <a:pt x="8000" y="8640"/>
                    <a:pt x="8000" y="6480"/>
                  </a:cubicBezTo>
                  <a:cubicBezTo>
                    <a:pt x="8000" y="6480"/>
                    <a:pt x="8800" y="8640"/>
                    <a:pt x="8800" y="6480"/>
                  </a:cubicBezTo>
                  <a:cubicBezTo>
                    <a:pt x="9600" y="8640"/>
                    <a:pt x="10400" y="10800"/>
                    <a:pt x="12000" y="10800"/>
                  </a:cubicBezTo>
                  <a:cubicBezTo>
                    <a:pt x="12000" y="10800"/>
                    <a:pt x="12800" y="8640"/>
                    <a:pt x="12800" y="10800"/>
                  </a:cubicBezTo>
                  <a:cubicBezTo>
                    <a:pt x="12800" y="10800"/>
                    <a:pt x="12800" y="12960"/>
                    <a:pt x="12800" y="12960"/>
                  </a:cubicBezTo>
                  <a:cubicBezTo>
                    <a:pt x="13600" y="17280"/>
                    <a:pt x="15200" y="15120"/>
                    <a:pt x="15200" y="17280"/>
                  </a:cubicBezTo>
                  <a:cubicBezTo>
                    <a:pt x="16000" y="17280"/>
                    <a:pt x="14400" y="19440"/>
                    <a:pt x="14400" y="21600"/>
                  </a:cubicBezTo>
                  <a:cubicBezTo>
                    <a:pt x="15200" y="21600"/>
                    <a:pt x="16000" y="21600"/>
                    <a:pt x="17600" y="21600"/>
                  </a:cubicBezTo>
                  <a:cubicBezTo>
                    <a:pt x="17600" y="21600"/>
                    <a:pt x="19200" y="21600"/>
                    <a:pt x="19200" y="19440"/>
                  </a:cubicBezTo>
                  <a:cubicBezTo>
                    <a:pt x="19200" y="21600"/>
                    <a:pt x="19200" y="21600"/>
                    <a:pt x="19200" y="21600"/>
                  </a:cubicBezTo>
                  <a:cubicBezTo>
                    <a:pt x="20000" y="21600"/>
                    <a:pt x="21600" y="21600"/>
                    <a:pt x="21600" y="1944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1" name="Shape">
              <a:extLst>
                <a:ext uri="{FF2B5EF4-FFF2-40B4-BE49-F238E27FC236}">
                  <a16:creationId xmlns:a16="http://schemas.microsoft.com/office/drawing/2014/main" id="{316AB95F-E46C-46CE-B9E1-6113FCD8B5A5}"/>
                </a:ext>
              </a:extLst>
            </p:cNvPr>
            <p:cNvSpPr/>
            <p:nvPr/>
          </p:nvSpPr>
          <p:spPr>
            <a:xfrm>
              <a:off x="3288792" y="2092332"/>
              <a:ext cx="94738" cy="71931"/>
            </a:xfrm>
            <a:custGeom>
              <a:avLst/>
              <a:gdLst/>
              <a:ahLst/>
              <a:cxnLst>
                <a:cxn ang="0">
                  <a:pos x="wd2" y="hd2"/>
                </a:cxn>
                <a:cxn ang="5400000">
                  <a:pos x="wd2" y="hd2"/>
                </a:cxn>
                <a:cxn ang="10800000">
                  <a:pos x="wd2" y="hd2"/>
                </a:cxn>
                <a:cxn ang="16200000">
                  <a:pos x="wd2" y="hd2"/>
                </a:cxn>
              </a:cxnLst>
              <a:rect l="0" t="0" r="r" b="b"/>
              <a:pathLst>
                <a:path w="21600" h="21600" extrusionOk="0">
                  <a:moveTo>
                    <a:pt x="18514" y="21600"/>
                  </a:moveTo>
                  <a:cubicBezTo>
                    <a:pt x="16971" y="19800"/>
                    <a:pt x="15429" y="19800"/>
                    <a:pt x="15429" y="19800"/>
                  </a:cubicBezTo>
                  <a:cubicBezTo>
                    <a:pt x="15429" y="19800"/>
                    <a:pt x="15429" y="19800"/>
                    <a:pt x="15429" y="19800"/>
                  </a:cubicBezTo>
                  <a:cubicBezTo>
                    <a:pt x="13886" y="19800"/>
                    <a:pt x="13886" y="18000"/>
                    <a:pt x="12343" y="18000"/>
                  </a:cubicBezTo>
                  <a:cubicBezTo>
                    <a:pt x="15429" y="19800"/>
                    <a:pt x="16971" y="19800"/>
                    <a:pt x="18514" y="21600"/>
                  </a:cubicBezTo>
                  <a:cubicBezTo>
                    <a:pt x="18514" y="21600"/>
                    <a:pt x="18514" y="21600"/>
                    <a:pt x="18514" y="21600"/>
                  </a:cubicBezTo>
                  <a:close/>
                  <a:moveTo>
                    <a:pt x="21600" y="7200"/>
                  </a:moveTo>
                  <a:cubicBezTo>
                    <a:pt x="20057" y="5400"/>
                    <a:pt x="18514" y="5400"/>
                    <a:pt x="20057" y="5400"/>
                  </a:cubicBezTo>
                  <a:cubicBezTo>
                    <a:pt x="18514" y="5400"/>
                    <a:pt x="18514" y="3600"/>
                    <a:pt x="18514" y="3600"/>
                  </a:cubicBezTo>
                  <a:cubicBezTo>
                    <a:pt x="18514" y="3600"/>
                    <a:pt x="18514" y="3600"/>
                    <a:pt x="16971" y="3600"/>
                  </a:cubicBezTo>
                  <a:cubicBezTo>
                    <a:pt x="16971" y="3600"/>
                    <a:pt x="15429" y="3600"/>
                    <a:pt x="13886" y="3600"/>
                  </a:cubicBezTo>
                  <a:cubicBezTo>
                    <a:pt x="13886" y="1800"/>
                    <a:pt x="12343" y="0"/>
                    <a:pt x="10800" y="0"/>
                  </a:cubicBezTo>
                  <a:cubicBezTo>
                    <a:pt x="9257" y="0"/>
                    <a:pt x="10800" y="0"/>
                    <a:pt x="9257" y="0"/>
                  </a:cubicBezTo>
                  <a:cubicBezTo>
                    <a:pt x="9257" y="0"/>
                    <a:pt x="7714" y="0"/>
                    <a:pt x="7714" y="1800"/>
                  </a:cubicBezTo>
                  <a:cubicBezTo>
                    <a:pt x="6171" y="1800"/>
                    <a:pt x="7714" y="1800"/>
                    <a:pt x="7714" y="1800"/>
                  </a:cubicBezTo>
                  <a:cubicBezTo>
                    <a:pt x="7714" y="3600"/>
                    <a:pt x="7714" y="3600"/>
                    <a:pt x="6171" y="3600"/>
                  </a:cubicBezTo>
                  <a:cubicBezTo>
                    <a:pt x="6171" y="3600"/>
                    <a:pt x="6171" y="5400"/>
                    <a:pt x="6171" y="5400"/>
                  </a:cubicBezTo>
                  <a:cubicBezTo>
                    <a:pt x="6171" y="5400"/>
                    <a:pt x="4629" y="5400"/>
                    <a:pt x="4629" y="5400"/>
                  </a:cubicBezTo>
                  <a:cubicBezTo>
                    <a:pt x="4629" y="5400"/>
                    <a:pt x="3086" y="3600"/>
                    <a:pt x="3086" y="3600"/>
                  </a:cubicBezTo>
                  <a:cubicBezTo>
                    <a:pt x="3086" y="3600"/>
                    <a:pt x="3086" y="5400"/>
                    <a:pt x="3086" y="5400"/>
                  </a:cubicBezTo>
                  <a:cubicBezTo>
                    <a:pt x="3086" y="5400"/>
                    <a:pt x="1543" y="5400"/>
                    <a:pt x="1543" y="5400"/>
                  </a:cubicBezTo>
                  <a:cubicBezTo>
                    <a:pt x="0" y="5400"/>
                    <a:pt x="0" y="5400"/>
                    <a:pt x="0" y="5400"/>
                  </a:cubicBezTo>
                  <a:cubicBezTo>
                    <a:pt x="0" y="7200"/>
                    <a:pt x="0" y="9000"/>
                    <a:pt x="1543" y="9000"/>
                  </a:cubicBezTo>
                  <a:cubicBezTo>
                    <a:pt x="1543" y="9000"/>
                    <a:pt x="1543" y="5400"/>
                    <a:pt x="3086" y="5400"/>
                  </a:cubicBezTo>
                  <a:cubicBezTo>
                    <a:pt x="4629" y="5400"/>
                    <a:pt x="4629" y="7200"/>
                    <a:pt x="4629" y="9000"/>
                  </a:cubicBezTo>
                  <a:cubicBezTo>
                    <a:pt x="4629" y="10800"/>
                    <a:pt x="6171" y="10800"/>
                    <a:pt x="6171" y="12600"/>
                  </a:cubicBezTo>
                  <a:cubicBezTo>
                    <a:pt x="6171" y="12600"/>
                    <a:pt x="6171" y="12600"/>
                    <a:pt x="6171" y="12600"/>
                  </a:cubicBezTo>
                  <a:cubicBezTo>
                    <a:pt x="6171" y="12600"/>
                    <a:pt x="7714" y="12600"/>
                    <a:pt x="7714" y="14400"/>
                  </a:cubicBezTo>
                  <a:cubicBezTo>
                    <a:pt x="7714" y="14400"/>
                    <a:pt x="9257" y="16200"/>
                    <a:pt x="9257" y="16200"/>
                  </a:cubicBezTo>
                  <a:cubicBezTo>
                    <a:pt x="9257" y="16200"/>
                    <a:pt x="10800" y="16200"/>
                    <a:pt x="10800" y="16200"/>
                  </a:cubicBezTo>
                  <a:cubicBezTo>
                    <a:pt x="12343" y="16200"/>
                    <a:pt x="12343" y="18000"/>
                    <a:pt x="13886" y="18000"/>
                  </a:cubicBezTo>
                  <a:cubicBezTo>
                    <a:pt x="15429" y="19800"/>
                    <a:pt x="13886" y="18000"/>
                    <a:pt x="13886" y="16200"/>
                  </a:cubicBezTo>
                  <a:cubicBezTo>
                    <a:pt x="13886" y="16200"/>
                    <a:pt x="13886" y="16200"/>
                    <a:pt x="12343" y="16200"/>
                  </a:cubicBezTo>
                  <a:cubicBezTo>
                    <a:pt x="12343" y="14400"/>
                    <a:pt x="10800" y="14400"/>
                    <a:pt x="10800" y="12600"/>
                  </a:cubicBezTo>
                  <a:cubicBezTo>
                    <a:pt x="9257" y="12600"/>
                    <a:pt x="9257" y="10800"/>
                    <a:pt x="9257" y="10800"/>
                  </a:cubicBezTo>
                  <a:cubicBezTo>
                    <a:pt x="9257" y="10800"/>
                    <a:pt x="7714" y="10800"/>
                    <a:pt x="7714" y="9000"/>
                  </a:cubicBezTo>
                  <a:cubicBezTo>
                    <a:pt x="7714" y="9000"/>
                    <a:pt x="7714" y="7200"/>
                    <a:pt x="7714" y="7200"/>
                  </a:cubicBezTo>
                  <a:cubicBezTo>
                    <a:pt x="9257" y="7200"/>
                    <a:pt x="9257" y="7200"/>
                    <a:pt x="9257" y="7200"/>
                  </a:cubicBezTo>
                  <a:cubicBezTo>
                    <a:pt x="10800" y="7200"/>
                    <a:pt x="10800" y="7200"/>
                    <a:pt x="10800" y="7200"/>
                  </a:cubicBezTo>
                  <a:cubicBezTo>
                    <a:pt x="10800" y="7200"/>
                    <a:pt x="10800" y="7200"/>
                    <a:pt x="10800" y="7200"/>
                  </a:cubicBezTo>
                  <a:cubicBezTo>
                    <a:pt x="12343" y="7200"/>
                    <a:pt x="12343" y="7200"/>
                    <a:pt x="13886" y="7200"/>
                  </a:cubicBezTo>
                  <a:cubicBezTo>
                    <a:pt x="13886" y="7200"/>
                    <a:pt x="15429" y="7200"/>
                    <a:pt x="16971" y="7200"/>
                  </a:cubicBezTo>
                  <a:cubicBezTo>
                    <a:pt x="16971" y="7200"/>
                    <a:pt x="18514" y="7200"/>
                    <a:pt x="18514" y="7200"/>
                  </a:cubicBezTo>
                  <a:cubicBezTo>
                    <a:pt x="18514" y="9000"/>
                    <a:pt x="18514" y="9000"/>
                    <a:pt x="20057" y="9000"/>
                  </a:cubicBezTo>
                  <a:cubicBezTo>
                    <a:pt x="20057" y="9000"/>
                    <a:pt x="20057" y="7200"/>
                    <a:pt x="20057" y="7200"/>
                  </a:cubicBezTo>
                  <a:cubicBezTo>
                    <a:pt x="20057" y="7200"/>
                    <a:pt x="21600" y="72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2" name="Shape">
              <a:extLst>
                <a:ext uri="{FF2B5EF4-FFF2-40B4-BE49-F238E27FC236}">
                  <a16:creationId xmlns:a16="http://schemas.microsoft.com/office/drawing/2014/main" id="{CDD7EF94-F947-4346-9AC7-AF633B82BC8A}"/>
                </a:ext>
              </a:extLst>
            </p:cNvPr>
            <p:cNvSpPr/>
            <p:nvPr/>
          </p:nvSpPr>
          <p:spPr>
            <a:xfrm>
              <a:off x="1527861" y="2727014"/>
              <a:ext cx="61580"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9600"/>
                  </a:moveTo>
                  <a:cubicBezTo>
                    <a:pt x="19200" y="9600"/>
                    <a:pt x="16800" y="4800"/>
                    <a:pt x="14400" y="2400"/>
                  </a:cubicBezTo>
                  <a:cubicBezTo>
                    <a:pt x="14400" y="2400"/>
                    <a:pt x="12000" y="2400"/>
                    <a:pt x="12000" y="2400"/>
                  </a:cubicBezTo>
                  <a:cubicBezTo>
                    <a:pt x="12000" y="2400"/>
                    <a:pt x="12000" y="0"/>
                    <a:pt x="12000" y="0"/>
                  </a:cubicBezTo>
                  <a:cubicBezTo>
                    <a:pt x="9600" y="0"/>
                    <a:pt x="9600" y="0"/>
                    <a:pt x="7200" y="0"/>
                  </a:cubicBezTo>
                  <a:cubicBezTo>
                    <a:pt x="7200" y="0"/>
                    <a:pt x="7200" y="0"/>
                    <a:pt x="7200" y="0"/>
                  </a:cubicBezTo>
                  <a:cubicBezTo>
                    <a:pt x="4800" y="0"/>
                    <a:pt x="4800" y="0"/>
                    <a:pt x="2400" y="0"/>
                  </a:cubicBezTo>
                  <a:cubicBezTo>
                    <a:pt x="2400" y="0"/>
                    <a:pt x="2400" y="0"/>
                    <a:pt x="0" y="2400"/>
                  </a:cubicBezTo>
                  <a:cubicBezTo>
                    <a:pt x="4800" y="2400"/>
                    <a:pt x="0" y="4800"/>
                    <a:pt x="0" y="4800"/>
                  </a:cubicBezTo>
                  <a:cubicBezTo>
                    <a:pt x="2400" y="9600"/>
                    <a:pt x="4800" y="9600"/>
                    <a:pt x="4800" y="9600"/>
                  </a:cubicBezTo>
                  <a:cubicBezTo>
                    <a:pt x="4800" y="9600"/>
                    <a:pt x="7200" y="9600"/>
                    <a:pt x="7200" y="9600"/>
                  </a:cubicBezTo>
                  <a:cubicBezTo>
                    <a:pt x="7200" y="7200"/>
                    <a:pt x="4800" y="7200"/>
                    <a:pt x="4800" y="4800"/>
                  </a:cubicBezTo>
                  <a:cubicBezTo>
                    <a:pt x="4800" y="7200"/>
                    <a:pt x="7200" y="7200"/>
                    <a:pt x="7200" y="9600"/>
                  </a:cubicBezTo>
                  <a:cubicBezTo>
                    <a:pt x="9600" y="9600"/>
                    <a:pt x="7200" y="9600"/>
                    <a:pt x="9600" y="12000"/>
                  </a:cubicBezTo>
                  <a:cubicBezTo>
                    <a:pt x="12000" y="12000"/>
                    <a:pt x="14400" y="14400"/>
                    <a:pt x="14400" y="14400"/>
                  </a:cubicBezTo>
                  <a:cubicBezTo>
                    <a:pt x="14400" y="16800"/>
                    <a:pt x="14400" y="16800"/>
                    <a:pt x="14400" y="16800"/>
                  </a:cubicBezTo>
                  <a:cubicBezTo>
                    <a:pt x="14400" y="19200"/>
                    <a:pt x="14400" y="19200"/>
                    <a:pt x="16800" y="19200"/>
                  </a:cubicBezTo>
                  <a:cubicBezTo>
                    <a:pt x="16800" y="19200"/>
                    <a:pt x="16800" y="16800"/>
                    <a:pt x="14400" y="16800"/>
                  </a:cubicBezTo>
                  <a:cubicBezTo>
                    <a:pt x="16800" y="16800"/>
                    <a:pt x="16800" y="19200"/>
                    <a:pt x="19200" y="21600"/>
                  </a:cubicBezTo>
                  <a:cubicBezTo>
                    <a:pt x="16800" y="19200"/>
                    <a:pt x="19200" y="19200"/>
                    <a:pt x="19200" y="19200"/>
                  </a:cubicBezTo>
                  <a:cubicBezTo>
                    <a:pt x="19200" y="16800"/>
                    <a:pt x="19200" y="16800"/>
                    <a:pt x="19200" y="16800"/>
                  </a:cubicBezTo>
                  <a:cubicBezTo>
                    <a:pt x="19200" y="16800"/>
                    <a:pt x="19200" y="16800"/>
                    <a:pt x="19200" y="14400"/>
                  </a:cubicBezTo>
                  <a:cubicBezTo>
                    <a:pt x="19200" y="14400"/>
                    <a:pt x="19200" y="14400"/>
                    <a:pt x="19200" y="14400"/>
                  </a:cubicBezTo>
                  <a:cubicBezTo>
                    <a:pt x="19200" y="14400"/>
                    <a:pt x="19200" y="12000"/>
                    <a:pt x="19200" y="12000"/>
                  </a:cubicBezTo>
                  <a:cubicBezTo>
                    <a:pt x="19200" y="9600"/>
                    <a:pt x="21600" y="12000"/>
                    <a:pt x="21600" y="9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3" name="Shape">
              <a:extLst>
                <a:ext uri="{FF2B5EF4-FFF2-40B4-BE49-F238E27FC236}">
                  <a16:creationId xmlns:a16="http://schemas.microsoft.com/office/drawing/2014/main" id="{C0106E6C-16FE-49AC-8D52-E86E45FD609C}"/>
                </a:ext>
              </a:extLst>
            </p:cNvPr>
            <p:cNvSpPr/>
            <p:nvPr/>
          </p:nvSpPr>
          <p:spPr>
            <a:xfrm>
              <a:off x="3252279" y="2859240"/>
              <a:ext cx="131251" cy="157613"/>
            </a:xfrm>
            <a:custGeom>
              <a:avLst/>
              <a:gdLst/>
              <a:ahLst/>
              <a:cxnLst>
                <a:cxn ang="0">
                  <a:pos x="wd2" y="hd2"/>
                </a:cxn>
                <a:cxn ang="5400000">
                  <a:pos x="wd2" y="hd2"/>
                </a:cxn>
                <a:cxn ang="10800000">
                  <a:pos x="wd2" y="hd2"/>
                </a:cxn>
                <a:cxn ang="16200000">
                  <a:pos x="wd2" y="hd2"/>
                </a:cxn>
              </a:cxnLst>
              <a:rect l="0" t="0" r="r" b="b"/>
              <a:pathLst>
                <a:path w="21000" h="21600" extrusionOk="0">
                  <a:moveTo>
                    <a:pt x="21000" y="831"/>
                  </a:moveTo>
                  <a:cubicBezTo>
                    <a:pt x="21000" y="0"/>
                    <a:pt x="19920" y="831"/>
                    <a:pt x="18840" y="0"/>
                  </a:cubicBezTo>
                  <a:cubicBezTo>
                    <a:pt x="17760" y="0"/>
                    <a:pt x="16680" y="0"/>
                    <a:pt x="15600" y="831"/>
                  </a:cubicBezTo>
                  <a:cubicBezTo>
                    <a:pt x="14520" y="831"/>
                    <a:pt x="14520" y="2492"/>
                    <a:pt x="14520" y="3323"/>
                  </a:cubicBezTo>
                  <a:cubicBezTo>
                    <a:pt x="14520" y="3323"/>
                    <a:pt x="13440" y="4985"/>
                    <a:pt x="13440" y="4985"/>
                  </a:cubicBezTo>
                  <a:cubicBezTo>
                    <a:pt x="13440" y="4985"/>
                    <a:pt x="13440" y="4154"/>
                    <a:pt x="12360" y="4154"/>
                  </a:cubicBezTo>
                  <a:cubicBezTo>
                    <a:pt x="12360" y="4154"/>
                    <a:pt x="11280" y="4154"/>
                    <a:pt x="11280" y="4154"/>
                  </a:cubicBezTo>
                  <a:cubicBezTo>
                    <a:pt x="11280" y="4154"/>
                    <a:pt x="10200" y="4154"/>
                    <a:pt x="10200" y="4154"/>
                  </a:cubicBezTo>
                  <a:cubicBezTo>
                    <a:pt x="10200" y="4154"/>
                    <a:pt x="9120" y="3323"/>
                    <a:pt x="9120" y="3323"/>
                  </a:cubicBezTo>
                  <a:cubicBezTo>
                    <a:pt x="9120" y="3323"/>
                    <a:pt x="5880" y="3323"/>
                    <a:pt x="5880" y="4154"/>
                  </a:cubicBezTo>
                  <a:cubicBezTo>
                    <a:pt x="4800" y="4154"/>
                    <a:pt x="5880" y="5815"/>
                    <a:pt x="5880" y="5815"/>
                  </a:cubicBezTo>
                  <a:cubicBezTo>
                    <a:pt x="6960" y="6646"/>
                    <a:pt x="8040" y="4985"/>
                    <a:pt x="9120" y="6646"/>
                  </a:cubicBezTo>
                  <a:cubicBezTo>
                    <a:pt x="9120" y="8308"/>
                    <a:pt x="6960" y="8308"/>
                    <a:pt x="6960" y="9969"/>
                  </a:cubicBezTo>
                  <a:cubicBezTo>
                    <a:pt x="8040" y="9969"/>
                    <a:pt x="8040" y="9969"/>
                    <a:pt x="9120" y="9969"/>
                  </a:cubicBezTo>
                  <a:cubicBezTo>
                    <a:pt x="9120" y="10800"/>
                    <a:pt x="9120" y="11631"/>
                    <a:pt x="9120" y="12462"/>
                  </a:cubicBezTo>
                  <a:cubicBezTo>
                    <a:pt x="9120" y="13292"/>
                    <a:pt x="9120" y="14123"/>
                    <a:pt x="8040" y="14954"/>
                  </a:cubicBezTo>
                  <a:cubicBezTo>
                    <a:pt x="8040" y="14954"/>
                    <a:pt x="8040" y="14954"/>
                    <a:pt x="8040" y="14954"/>
                  </a:cubicBezTo>
                  <a:cubicBezTo>
                    <a:pt x="6960" y="14954"/>
                    <a:pt x="8040" y="14123"/>
                    <a:pt x="6960" y="14123"/>
                  </a:cubicBezTo>
                  <a:cubicBezTo>
                    <a:pt x="6960" y="14123"/>
                    <a:pt x="6960" y="15785"/>
                    <a:pt x="4800" y="14954"/>
                  </a:cubicBezTo>
                  <a:cubicBezTo>
                    <a:pt x="4800" y="14954"/>
                    <a:pt x="4800" y="14123"/>
                    <a:pt x="3720" y="13292"/>
                  </a:cubicBezTo>
                  <a:cubicBezTo>
                    <a:pt x="2640" y="13292"/>
                    <a:pt x="3720" y="14123"/>
                    <a:pt x="3720" y="14123"/>
                  </a:cubicBezTo>
                  <a:cubicBezTo>
                    <a:pt x="2640" y="14954"/>
                    <a:pt x="3720" y="14954"/>
                    <a:pt x="2640" y="14954"/>
                  </a:cubicBezTo>
                  <a:cubicBezTo>
                    <a:pt x="2640" y="14954"/>
                    <a:pt x="2640" y="14954"/>
                    <a:pt x="1560" y="14954"/>
                  </a:cubicBezTo>
                  <a:cubicBezTo>
                    <a:pt x="1560" y="14954"/>
                    <a:pt x="480" y="14954"/>
                    <a:pt x="480" y="14954"/>
                  </a:cubicBezTo>
                  <a:cubicBezTo>
                    <a:pt x="480" y="14954"/>
                    <a:pt x="480" y="15785"/>
                    <a:pt x="480" y="15785"/>
                  </a:cubicBezTo>
                  <a:cubicBezTo>
                    <a:pt x="480" y="16615"/>
                    <a:pt x="1560" y="16615"/>
                    <a:pt x="1560" y="16615"/>
                  </a:cubicBezTo>
                  <a:cubicBezTo>
                    <a:pt x="1560" y="16615"/>
                    <a:pt x="1560" y="16615"/>
                    <a:pt x="1560" y="16615"/>
                  </a:cubicBezTo>
                  <a:cubicBezTo>
                    <a:pt x="1560" y="17446"/>
                    <a:pt x="1560" y="17446"/>
                    <a:pt x="1560" y="17446"/>
                  </a:cubicBezTo>
                  <a:cubicBezTo>
                    <a:pt x="1560" y="17446"/>
                    <a:pt x="1560" y="18277"/>
                    <a:pt x="1560" y="18277"/>
                  </a:cubicBezTo>
                  <a:cubicBezTo>
                    <a:pt x="1560" y="18277"/>
                    <a:pt x="480" y="17446"/>
                    <a:pt x="480" y="18277"/>
                  </a:cubicBezTo>
                  <a:cubicBezTo>
                    <a:pt x="-600" y="19108"/>
                    <a:pt x="480" y="19108"/>
                    <a:pt x="480" y="19938"/>
                  </a:cubicBezTo>
                  <a:cubicBezTo>
                    <a:pt x="1560" y="19938"/>
                    <a:pt x="1560" y="20769"/>
                    <a:pt x="2640" y="21600"/>
                  </a:cubicBezTo>
                  <a:cubicBezTo>
                    <a:pt x="2640" y="20769"/>
                    <a:pt x="3720" y="19938"/>
                    <a:pt x="4800" y="20769"/>
                  </a:cubicBezTo>
                  <a:cubicBezTo>
                    <a:pt x="5880" y="20769"/>
                    <a:pt x="5880" y="20769"/>
                    <a:pt x="5880" y="20769"/>
                  </a:cubicBezTo>
                  <a:cubicBezTo>
                    <a:pt x="6960" y="21600"/>
                    <a:pt x="6960" y="20769"/>
                    <a:pt x="6960" y="19938"/>
                  </a:cubicBezTo>
                  <a:cubicBezTo>
                    <a:pt x="6960" y="19938"/>
                    <a:pt x="8040" y="19938"/>
                    <a:pt x="8040" y="19938"/>
                  </a:cubicBezTo>
                  <a:cubicBezTo>
                    <a:pt x="8040" y="19938"/>
                    <a:pt x="9120" y="19938"/>
                    <a:pt x="9120" y="19938"/>
                  </a:cubicBezTo>
                  <a:cubicBezTo>
                    <a:pt x="9120" y="19938"/>
                    <a:pt x="8040" y="20769"/>
                    <a:pt x="9120" y="20769"/>
                  </a:cubicBezTo>
                  <a:cubicBezTo>
                    <a:pt x="9120" y="21600"/>
                    <a:pt x="10200" y="20769"/>
                    <a:pt x="10200" y="20769"/>
                  </a:cubicBezTo>
                  <a:cubicBezTo>
                    <a:pt x="11280" y="20769"/>
                    <a:pt x="11280" y="19938"/>
                    <a:pt x="12360" y="19108"/>
                  </a:cubicBezTo>
                  <a:cubicBezTo>
                    <a:pt x="12360" y="19108"/>
                    <a:pt x="13440" y="19108"/>
                    <a:pt x="13440" y="19108"/>
                  </a:cubicBezTo>
                  <a:cubicBezTo>
                    <a:pt x="13440" y="18277"/>
                    <a:pt x="13440" y="15785"/>
                    <a:pt x="13440" y="14954"/>
                  </a:cubicBezTo>
                  <a:cubicBezTo>
                    <a:pt x="14520" y="14123"/>
                    <a:pt x="14520" y="14123"/>
                    <a:pt x="15600" y="13292"/>
                  </a:cubicBezTo>
                  <a:cubicBezTo>
                    <a:pt x="16680" y="12462"/>
                    <a:pt x="17760" y="11631"/>
                    <a:pt x="18840" y="10800"/>
                  </a:cubicBezTo>
                  <a:cubicBezTo>
                    <a:pt x="18840" y="9969"/>
                    <a:pt x="18840" y="9138"/>
                    <a:pt x="18840" y="8308"/>
                  </a:cubicBezTo>
                  <a:cubicBezTo>
                    <a:pt x="19920" y="5815"/>
                    <a:pt x="19920" y="3323"/>
                    <a:pt x="21000" y="83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4" name="Shape">
              <a:extLst>
                <a:ext uri="{FF2B5EF4-FFF2-40B4-BE49-F238E27FC236}">
                  <a16:creationId xmlns:a16="http://schemas.microsoft.com/office/drawing/2014/main" id="{2E2ECD62-96F9-46BE-8AAE-4EDE78AD5894}"/>
                </a:ext>
              </a:extLst>
            </p:cNvPr>
            <p:cNvSpPr/>
            <p:nvPr/>
          </p:nvSpPr>
          <p:spPr>
            <a:xfrm>
              <a:off x="1645608" y="2702685"/>
              <a:ext cx="215019" cy="301474"/>
            </a:xfrm>
            <a:custGeom>
              <a:avLst/>
              <a:gdLst/>
              <a:ahLst/>
              <a:cxnLst>
                <a:cxn ang="0">
                  <a:pos x="wd2" y="hd2"/>
                </a:cxn>
                <a:cxn ang="5400000">
                  <a:pos x="wd2" y="hd2"/>
                </a:cxn>
                <a:cxn ang="10800000">
                  <a:pos x="wd2" y="hd2"/>
                </a:cxn>
                <a:cxn ang="16200000">
                  <a:pos x="wd2" y="hd2"/>
                </a:cxn>
              </a:cxnLst>
              <a:rect l="0" t="0" r="r" b="b"/>
              <a:pathLst>
                <a:path w="21431" h="21600" extrusionOk="0">
                  <a:moveTo>
                    <a:pt x="1856" y="12960"/>
                  </a:moveTo>
                  <a:cubicBezTo>
                    <a:pt x="1856" y="12528"/>
                    <a:pt x="1856" y="12528"/>
                    <a:pt x="1856" y="12528"/>
                  </a:cubicBezTo>
                  <a:cubicBezTo>
                    <a:pt x="1181" y="12528"/>
                    <a:pt x="1856" y="12528"/>
                    <a:pt x="1856" y="12960"/>
                  </a:cubicBezTo>
                  <a:close/>
                  <a:moveTo>
                    <a:pt x="21431" y="14256"/>
                  </a:moveTo>
                  <a:cubicBezTo>
                    <a:pt x="21431" y="13824"/>
                    <a:pt x="20756" y="12096"/>
                    <a:pt x="20081" y="12528"/>
                  </a:cubicBezTo>
                  <a:cubicBezTo>
                    <a:pt x="20081" y="12096"/>
                    <a:pt x="20756" y="12096"/>
                    <a:pt x="20756" y="11232"/>
                  </a:cubicBezTo>
                  <a:cubicBezTo>
                    <a:pt x="20756" y="10800"/>
                    <a:pt x="20081" y="10368"/>
                    <a:pt x="20081" y="9936"/>
                  </a:cubicBezTo>
                  <a:cubicBezTo>
                    <a:pt x="20081" y="9504"/>
                    <a:pt x="20081" y="9072"/>
                    <a:pt x="20756" y="8640"/>
                  </a:cubicBezTo>
                  <a:cubicBezTo>
                    <a:pt x="20756" y="7776"/>
                    <a:pt x="20081" y="7776"/>
                    <a:pt x="19406" y="8208"/>
                  </a:cubicBezTo>
                  <a:cubicBezTo>
                    <a:pt x="18731" y="8208"/>
                    <a:pt x="17381" y="8208"/>
                    <a:pt x="17381" y="8208"/>
                  </a:cubicBezTo>
                  <a:cubicBezTo>
                    <a:pt x="16706" y="8208"/>
                    <a:pt x="16706" y="7776"/>
                    <a:pt x="16706" y="7344"/>
                  </a:cubicBezTo>
                  <a:cubicBezTo>
                    <a:pt x="16031" y="7344"/>
                    <a:pt x="16031" y="7344"/>
                    <a:pt x="16031" y="6912"/>
                  </a:cubicBezTo>
                  <a:cubicBezTo>
                    <a:pt x="14681" y="6912"/>
                    <a:pt x="14006" y="6912"/>
                    <a:pt x="13331" y="6912"/>
                  </a:cubicBezTo>
                  <a:cubicBezTo>
                    <a:pt x="12656" y="6912"/>
                    <a:pt x="12656" y="6912"/>
                    <a:pt x="12656" y="6912"/>
                  </a:cubicBezTo>
                  <a:cubicBezTo>
                    <a:pt x="12656" y="6912"/>
                    <a:pt x="12656" y="6480"/>
                    <a:pt x="12656" y="6480"/>
                  </a:cubicBezTo>
                  <a:cubicBezTo>
                    <a:pt x="12656" y="6480"/>
                    <a:pt x="11981" y="6480"/>
                    <a:pt x="11981" y="6480"/>
                  </a:cubicBezTo>
                  <a:cubicBezTo>
                    <a:pt x="11981" y="6048"/>
                    <a:pt x="11981" y="5616"/>
                    <a:pt x="11981" y="5616"/>
                  </a:cubicBezTo>
                  <a:cubicBezTo>
                    <a:pt x="11981" y="5184"/>
                    <a:pt x="11981" y="5184"/>
                    <a:pt x="11981" y="4752"/>
                  </a:cubicBezTo>
                  <a:cubicBezTo>
                    <a:pt x="11306" y="4320"/>
                    <a:pt x="11306" y="3888"/>
                    <a:pt x="10631" y="4320"/>
                  </a:cubicBezTo>
                  <a:cubicBezTo>
                    <a:pt x="10631" y="3888"/>
                    <a:pt x="11306" y="3024"/>
                    <a:pt x="11306" y="2592"/>
                  </a:cubicBezTo>
                  <a:cubicBezTo>
                    <a:pt x="11981" y="2592"/>
                    <a:pt x="11981" y="2160"/>
                    <a:pt x="11981" y="1728"/>
                  </a:cubicBezTo>
                  <a:cubicBezTo>
                    <a:pt x="12656" y="1728"/>
                    <a:pt x="12656" y="1728"/>
                    <a:pt x="12656" y="1728"/>
                  </a:cubicBezTo>
                  <a:cubicBezTo>
                    <a:pt x="12656" y="1296"/>
                    <a:pt x="13331" y="1296"/>
                    <a:pt x="13331" y="864"/>
                  </a:cubicBezTo>
                  <a:cubicBezTo>
                    <a:pt x="14006" y="864"/>
                    <a:pt x="14006" y="864"/>
                    <a:pt x="14681" y="864"/>
                  </a:cubicBezTo>
                  <a:cubicBezTo>
                    <a:pt x="15356" y="432"/>
                    <a:pt x="14681" y="0"/>
                    <a:pt x="14006" y="0"/>
                  </a:cubicBezTo>
                  <a:cubicBezTo>
                    <a:pt x="13331" y="0"/>
                    <a:pt x="13331" y="432"/>
                    <a:pt x="13331" y="432"/>
                  </a:cubicBezTo>
                  <a:cubicBezTo>
                    <a:pt x="12656" y="864"/>
                    <a:pt x="11981" y="1296"/>
                    <a:pt x="11306" y="1296"/>
                  </a:cubicBezTo>
                  <a:cubicBezTo>
                    <a:pt x="10631" y="1728"/>
                    <a:pt x="9956" y="1296"/>
                    <a:pt x="9281" y="1728"/>
                  </a:cubicBezTo>
                  <a:cubicBezTo>
                    <a:pt x="9281" y="1728"/>
                    <a:pt x="9281" y="2160"/>
                    <a:pt x="8606" y="2160"/>
                  </a:cubicBezTo>
                  <a:cubicBezTo>
                    <a:pt x="8606" y="2160"/>
                    <a:pt x="8606" y="1728"/>
                    <a:pt x="9281" y="1728"/>
                  </a:cubicBezTo>
                  <a:cubicBezTo>
                    <a:pt x="8606" y="1728"/>
                    <a:pt x="8606" y="1728"/>
                    <a:pt x="8606" y="1728"/>
                  </a:cubicBezTo>
                  <a:cubicBezTo>
                    <a:pt x="7931" y="1728"/>
                    <a:pt x="7931" y="1728"/>
                    <a:pt x="7931" y="2160"/>
                  </a:cubicBezTo>
                  <a:cubicBezTo>
                    <a:pt x="7256" y="2160"/>
                    <a:pt x="7256" y="2592"/>
                    <a:pt x="6581" y="3024"/>
                  </a:cubicBezTo>
                  <a:cubicBezTo>
                    <a:pt x="6581" y="3024"/>
                    <a:pt x="6581" y="3024"/>
                    <a:pt x="6581" y="3024"/>
                  </a:cubicBezTo>
                  <a:cubicBezTo>
                    <a:pt x="6581" y="3024"/>
                    <a:pt x="6581" y="3456"/>
                    <a:pt x="6581" y="3456"/>
                  </a:cubicBezTo>
                  <a:cubicBezTo>
                    <a:pt x="6581" y="3888"/>
                    <a:pt x="6581" y="3456"/>
                    <a:pt x="5906" y="3888"/>
                  </a:cubicBezTo>
                  <a:cubicBezTo>
                    <a:pt x="5906" y="3888"/>
                    <a:pt x="5906" y="4320"/>
                    <a:pt x="5231" y="4320"/>
                  </a:cubicBezTo>
                  <a:cubicBezTo>
                    <a:pt x="5231" y="4752"/>
                    <a:pt x="4556" y="4752"/>
                    <a:pt x="4556" y="4752"/>
                  </a:cubicBezTo>
                  <a:cubicBezTo>
                    <a:pt x="4556" y="5184"/>
                    <a:pt x="4556" y="6048"/>
                    <a:pt x="3881" y="5616"/>
                  </a:cubicBezTo>
                  <a:cubicBezTo>
                    <a:pt x="3881" y="5616"/>
                    <a:pt x="4556" y="5616"/>
                    <a:pt x="3881" y="5616"/>
                  </a:cubicBezTo>
                  <a:cubicBezTo>
                    <a:pt x="3881" y="5184"/>
                    <a:pt x="3881" y="5184"/>
                    <a:pt x="3206" y="4752"/>
                  </a:cubicBezTo>
                  <a:cubicBezTo>
                    <a:pt x="3206" y="5184"/>
                    <a:pt x="3881" y="5616"/>
                    <a:pt x="3881" y="5616"/>
                  </a:cubicBezTo>
                  <a:cubicBezTo>
                    <a:pt x="3881" y="6048"/>
                    <a:pt x="3206" y="6048"/>
                    <a:pt x="3206" y="6480"/>
                  </a:cubicBezTo>
                  <a:cubicBezTo>
                    <a:pt x="3206" y="6048"/>
                    <a:pt x="2531" y="6048"/>
                    <a:pt x="2531" y="6048"/>
                  </a:cubicBezTo>
                  <a:cubicBezTo>
                    <a:pt x="2531" y="6480"/>
                    <a:pt x="2531" y="6480"/>
                    <a:pt x="2531" y="6912"/>
                  </a:cubicBezTo>
                  <a:cubicBezTo>
                    <a:pt x="2531" y="6912"/>
                    <a:pt x="3881" y="7776"/>
                    <a:pt x="3206" y="7776"/>
                  </a:cubicBezTo>
                  <a:cubicBezTo>
                    <a:pt x="3206" y="8208"/>
                    <a:pt x="3206" y="8208"/>
                    <a:pt x="3206" y="8640"/>
                  </a:cubicBezTo>
                  <a:cubicBezTo>
                    <a:pt x="3206" y="8640"/>
                    <a:pt x="3206" y="8640"/>
                    <a:pt x="3206" y="8640"/>
                  </a:cubicBezTo>
                  <a:cubicBezTo>
                    <a:pt x="2531" y="9072"/>
                    <a:pt x="3206" y="9072"/>
                    <a:pt x="3206" y="9072"/>
                  </a:cubicBezTo>
                  <a:cubicBezTo>
                    <a:pt x="3206" y="9504"/>
                    <a:pt x="3206" y="10368"/>
                    <a:pt x="2531" y="10368"/>
                  </a:cubicBezTo>
                  <a:cubicBezTo>
                    <a:pt x="2531" y="10368"/>
                    <a:pt x="3206" y="10368"/>
                    <a:pt x="3206" y="10368"/>
                  </a:cubicBezTo>
                  <a:cubicBezTo>
                    <a:pt x="3206" y="10800"/>
                    <a:pt x="3206" y="10800"/>
                    <a:pt x="3206" y="10800"/>
                  </a:cubicBezTo>
                  <a:cubicBezTo>
                    <a:pt x="3206" y="10800"/>
                    <a:pt x="3206" y="10800"/>
                    <a:pt x="3206" y="10800"/>
                  </a:cubicBezTo>
                  <a:cubicBezTo>
                    <a:pt x="3206" y="10800"/>
                    <a:pt x="3206" y="11232"/>
                    <a:pt x="3881" y="10800"/>
                  </a:cubicBezTo>
                  <a:cubicBezTo>
                    <a:pt x="3206" y="11664"/>
                    <a:pt x="2531" y="12096"/>
                    <a:pt x="1856" y="12528"/>
                  </a:cubicBezTo>
                  <a:cubicBezTo>
                    <a:pt x="1856" y="12960"/>
                    <a:pt x="1856" y="12528"/>
                    <a:pt x="1181" y="12960"/>
                  </a:cubicBezTo>
                  <a:cubicBezTo>
                    <a:pt x="506" y="12960"/>
                    <a:pt x="1181" y="13392"/>
                    <a:pt x="506" y="13824"/>
                  </a:cubicBezTo>
                  <a:cubicBezTo>
                    <a:pt x="506" y="13392"/>
                    <a:pt x="506" y="13392"/>
                    <a:pt x="506" y="13824"/>
                  </a:cubicBezTo>
                  <a:cubicBezTo>
                    <a:pt x="-169" y="13824"/>
                    <a:pt x="-169" y="13824"/>
                    <a:pt x="506" y="13824"/>
                  </a:cubicBezTo>
                  <a:cubicBezTo>
                    <a:pt x="506" y="14256"/>
                    <a:pt x="1181" y="14256"/>
                    <a:pt x="1181" y="14688"/>
                  </a:cubicBezTo>
                  <a:cubicBezTo>
                    <a:pt x="1856" y="14688"/>
                    <a:pt x="1856" y="14688"/>
                    <a:pt x="2531" y="15120"/>
                  </a:cubicBezTo>
                  <a:cubicBezTo>
                    <a:pt x="2531" y="15120"/>
                    <a:pt x="2531" y="15552"/>
                    <a:pt x="3206" y="15552"/>
                  </a:cubicBezTo>
                  <a:cubicBezTo>
                    <a:pt x="3206" y="15552"/>
                    <a:pt x="3881" y="15552"/>
                    <a:pt x="3881" y="15552"/>
                  </a:cubicBezTo>
                  <a:cubicBezTo>
                    <a:pt x="4556" y="15552"/>
                    <a:pt x="4556" y="15552"/>
                    <a:pt x="5231" y="15552"/>
                  </a:cubicBezTo>
                  <a:cubicBezTo>
                    <a:pt x="5231" y="15552"/>
                    <a:pt x="5906" y="15984"/>
                    <a:pt x="6581" y="15984"/>
                  </a:cubicBezTo>
                  <a:cubicBezTo>
                    <a:pt x="6581" y="15984"/>
                    <a:pt x="7256" y="15984"/>
                    <a:pt x="7256" y="16416"/>
                  </a:cubicBezTo>
                  <a:cubicBezTo>
                    <a:pt x="7931" y="16416"/>
                    <a:pt x="7931" y="17280"/>
                    <a:pt x="8606" y="17280"/>
                  </a:cubicBezTo>
                  <a:cubicBezTo>
                    <a:pt x="9281" y="17712"/>
                    <a:pt x="9956" y="18144"/>
                    <a:pt x="9956" y="18144"/>
                  </a:cubicBezTo>
                  <a:cubicBezTo>
                    <a:pt x="9956" y="18144"/>
                    <a:pt x="9956" y="18144"/>
                    <a:pt x="10631" y="18576"/>
                  </a:cubicBezTo>
                  <a:cubicBezTo>
                    <a:pt x="10631" y="18576"/>
                    <a:pt x="10631" y="18576"/>
                    <a:pt x="10631" y="19008"/>
                  </a:cubicBezTo>
                  <a:cubicBezTo>
                    <a:pt x="10631" y="19008"/>
                    <a:pt x="10631" y="19008"/>
                    <a:pt x="11306" y="19008"/>
                  </a:cubicBezTo>
                  <a:cubicBezTo>
                    <a:pt x="11981" y="19008"/>
                    <a:pt x="11981" y="19008"/>
                    <a:pt x="12656" y="19008"/>
                  </a:cubicBezTo>
                  <a:cubicBezTo>
                    <a:pt x="13331" y="18576"/>
                    <a:pt x="12656" y="19008"/>
                    <a:pt x="13331" y="19008"/>
                  </a:cubicBezTo>
                  <a:cubicBezTo>
                    <a:pt x="13331" y="19008"/>
                    <a:pt x="13331" y="19008"/>
                    <a:pt x="13331" y="19008"/>
                  </a:cubicBezTo>
                  <a:cubicBezTo>
                    <a:pt x="14006" y="19008"/>
                    <a:pt x="14006" y="19008"/>
                    <a:pt x="14006" y="19008"/>
                  </a:cubicBezTo>
                  <a:cubicBezTo>
                    <a:pt x="14681" y="19008"/>
                    <a:pt x="15356" y="19008"/>
                    <a:pt x="15356" y="19440"/>
                  </a:cubicBezTo>
                  <a:cubicBezTo>
                    <a:pt x="16031" y="19440"/>
                    <a:pt x="16031" y="19440"/>
                    <a:pt x="16031" y="19872"/>
                  </a:cubicBezTo>
                  <a:cubicBezTo>
                    <a:pt x="15356" y="19872"/>
                    <a:pt x="15356" y="20304"/>
                    <a:pt x="14681" y="20736"/>
                  </a:cubicBezTo>
                  <a:cubicBezTo>
                    <a:pt x="15356" y="21168"/>
                    <a:pt x="15356" y="20736"/>
                    <a:pt x="15356" y="20736"/>
                  </a:cubicBezTo>
                  <a:cubicBezTo>
                    <a:pt x="16031" y="21168"/>
                    <a:pt x="16031" y="21168"/>
                    <a:pt x="16031" y="21600"/>
                  </a:cubicBezTo>
                  <a:cubicBezTo>
                    <a:pt x="16706" y="20304"/>
                    <a:pt x="16706" y="19440"/>
                    <a:pt x="16706" y="18144"/>
                  </a:cubicBezTo>
                  <a:cubicBezTo>
                    <a:pt x="16706" y="18144"/>
                    <a:pt x="17381" y="17712"/>
                    <a:pt x="16706" y="17280"/>
                  </a:cubicBezTo>
                  <a:cubicBezTo>
                    <a:pt x="16706" y="17280"/>
                    <a:pt x="16706" y="16848"/>
                    <a:pt x="16706" y="16848"/>
                  </a:cubicBezTo>
                  <a:cubicBezTo>
                    <a:pt x="16031" y="15984"/>
                    <a:pt x="15356" y="16416"/>
                    <a:pt x="16031" y="15552"/>
                  </a:cubicBezTo>
                  <a:cubicBezTo>
                    <a:pt x="16031" y="15120"/>
                    <a:pt x="16031" y="15552"/>
                    <a:pt x="16031" y="15120"/>
                  </a:cubicBezTo>
                  <a:cubicBezTo>
                    <a:pt x="16706" y="15120"/>
                    <a:pt x="16706" y="15120"/>
                    <a:pt x="17381" y="15120"/>
                  </a:cubicBezTo>
                  <a:cubicBezTo>
                    <a:pt x="17381" y="15120"/>
                    <a:pt x="18056" y="15120"/>
                    <a:pt x="17381" y="14688"/>
                  </a:cubicBezTo>
                  <a:cubicBezTo>
                    <a:pt x="17381" y="14688"/>
                    <a:pt x="16706" y="14688"/>
                    <a:pt x="16031" y="14688"/>
                  </a:cubicBezTo>
                  <a:cubicBezTo>
                    <a:pt x="16031" y="14256"/>
                    <a:pt x="16031" y="13824"/>
                    <a:pt x="16706" y="13824"/>
                  </a:cubicBezTo>
                  <a:cubicBezTo>
                    <a:pt x="17381" y="13392"/>
                    <a:pt x="18731" y="13824"/>
                    <a:pt x="19406" y="13824"/>
                  </a:cubicBezTo>
                  <a:cubicBezTo>
                    <a:pt x="19406" y="13824"/>
                    <a:pt x="19406" y="13392"/>
                    <a:pt x="19406" y="13392"/>
                  </a:cubicBezTo>
                  <a:cubicBezTo>
                    <a:pt x="19406" y="13392"/>
                    <a:pt x="19406" y="13824"/>
                    <a:pt x="20081" y="13824"/>
                  </a:cubicBezTo>
                  <a:cubicBezTo>
                    <a:pt x="20081" y="13824"/>
                    <a:pt x="20081" y="12960"/>
                    <a:pt x="20756" y="13392"/>
                  </a:cubicBezTo>
                  <a:cubicBezTo>
                    <a:pt x="20756" y="13392"/>
                    <a:pt x="21431" y="13824"/>
                    <a:pt x="21431" y="14256"/>
                  </a:cubicBezTo>
                  <a:cubicBezTo>
                    <a:pt x="21431" y="14256"/>
                    <a:pt x="21431" y="14688"/>
                    <a:pt x="21431" y="1425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5" name="Shape">
              <a:extLst>
                <a:ext uri="{FF2B5EF4-FFF2-40B4-BE49-F238E27FC236}">
                  <a16:creationId xmlns:a16="http://schemas.microsoft.com/office/drawing/2014/main" id="{57810B19-9663-446E-9AD1-94974A46FC87}"/>
                </a:ext>
              </a:extLst>
            </p:cNvPr>
            <p:cNvSpPr/>
            <p:nvPr/>
          </p:nvSpPr>
          <p:spPr>
            <a:xfrm>
              <a:off x="4277614" y="1971441"/>
              <a:ext cx="916444" cy="627127"/>
            </a:xfrm>
            <a:custGeom>
              <a:avLst/>
              <a:gdLst/>
              <a:ahLst/>
              <a:cxnLst>
                <a:cxn ang="0">
                  <a:pos x="wd2" y="hd2"/>
                </a:cxn>
                <a:cxn ang="5400000">
                  <a:pos x="wd2" y="hd2"/>
                </a:cxn>
                <a:cxn ang="10800000">
                  <a:pos x="wd2" y="hd2"/>
                </a:cxn>
                <a:cxn ang="16200000">
                  <a:pos x="wd2" y="hd2"/>
                </a:cxn>
              </a:cxnLst>
              <a:rect l="0" t="0" r="r" b="b"/>
              <a:pathLst>
                <a:path w="21486" h="21343" extrusionOk="0">
                  <a:moveTo>
                    <a:pt x="16835" y="20365"/>
                  </a:moveTo>
                  <a:cubicBezTo>
                    <a:pt x="16835" y="20160"/>
                    <a:pt x="16676" y="20160"/>
                    <a:pt x="16676" y="20365"/>
                  </a:cubicBezTo>
                  <a:cubicBezTo>
                    <a:pt x="16676" y="20160"/>
                    <a:pt x="16676" y="20160"/>
                    <a:pt x="16676" y="20160"/>
                  </a:cubicBezTo>
                  <a:cubicBezTo>
                    <a:pt x="16676" y="20160"/>
                    <a:pt x="16676" y="20160"/>
                    <a:pt x="16676" y="20365"/>
                  </a:cubicBezTo>
                  <a:cubicBezTo>
                    <a:pt x="16518" y="20160"/>
                    <a:pt x="16200" y="20365"/>
                    <a:pt x="16200" y="20365"/>
                  </a:cubicBezTo>
                  <a:cubicBezTo>
                    <a:pt x="16200" y="20365"/>
                    <a:pt x="16200" y="20365"/>
                    <a:pt x="16200" y="20365"/>
                  </a:cubicBezTo>
                  <a:cubicBezTo>
                    <a:pt x="16041" y="20571"/>
                    <a:pt x="15882" y="20777"/>
                    <a:pt x="16041" y="21188"/>
                  </a:cubicBezTo>
                  <a:cubicBezTo>
                    <a:pt x="16041" y="21394"/>
                    <a:pt x="16359" y="21394"/>
                    <a:pt x="16518" y="21188"/>
                  </a:cubicBezTo>
                  <a:cubicBezTo>
                    <a:pt x="16518" y="21188"/>
                    <a:pt x="16676" y="21188"/>
                    <a:pt x="16676" y="20983"/>
                  </a:cubicBezTo>
                  <a:cubicBezTo>
                    <a:pt x="16835" y="20983"/>
                    <a:pt x="16835" y="20365"/>
                    <a:pt x="16835" y="20365"/>
                  </a:cubicBezTo>
                  <a:close/>
                  <a:moveTo>
                    <a:pt x="19376" y="17485"/>
                  </a:moveTo>
                  <a:cubicBezTo>
                    <a:pt x="19376" y="17485"/>
                    <a:pt x="19376" y="17485"/>
                    <a:pt x="19376" y="17485"/>
                  </a:cubicBezTo>
                  <a:cubicBezTo>
                    <a:pt x="19535" y="17485"/>
                    <a:pt x="19376" y="17485"/>
                    <a:pt x="19376" y="17485"/>
                  </a:cubicBezTo>
                  <a:close/>
                  <a:moveTo>
                    <a:pt x="20488" y="14194"/>
                  </a:moveTo>
                  <a:cubicBezTo>
                    <a:pt x="20488" y="14194"/>
                    <a:pt x="20329" y="14194"/>
                    <a:pt x="20329" y="14400"/>
                  </a:cubicBezTo>
                  <a:cubicBezTo>
                    <a:pt x="20488" y="14400"/>
                    <a:pt x="20488" y="14400"/>
                    <a:pt x="20488" y="14400"/>
                  </a:cubicBezTo>
                  <a:cubicBezTo>
                    <a:pt x="20488" y="14400"/>
                    <a:pt x="20488" y="14400"/>
                    <a:pt x="20488" y="14194"/>
                  </a:cubicBezTo>
                  <a:close/>
                  <a:moveTo>
                    <a:pt x="20488" y="14194"/>
                  </a:moveTo>
                  <a:cubicBezTo>
                    <a:pt x="20488" y="14194"/>
                    <a:pt x="20488" y="14194"/>
                    <a:pt x="20488" y="14194"/>
                  </a:cubicBezTo>
                  <a:cubicBezTo>
                    <a:pt x="20488" y="14194"/>
                    <a:pt x="20488" y="14194"/>
                    <a:pt x="20488" y="14194"/>
                  </a:cubicBezTo>
                  <a:close/>
                  <a:moveTo>
                    <a:pt x="20012" y="13165"/>
                  </a:moveTo>
                  <a:cubicBezTo>
                    <a:pt x="19853" y="13165"/>
                    <a:pt x="19853" y="12960"/>
                    <a:pt x="19694" y="12960"/>
                  </a:cubicBezTo>
                  <a:cubicBezTo>
                    <a:pt x="19853" y="13165"/>
                    <a:pt x="20012" y="13165"/>
                    <a:pt x="20012" y="13165"/>
                  </a:cubicBezTo>
                  <a:cubicBezTo>
                    <a:pt x="20012" y="13165"/>
                    <a:pt x="20012" y="13165"/>
                    <a:pt x="20012" y="13165"/>
                  </a:cubicBezTo>
                  <a:close/>
                  <a:moveTo>
                    <a:pt x="21441" y="4937"/>
                  </a:moveTo>
                  <a:cubicBezTo>
                    <a:pt x="21441" y="4731"/>
                    <a:pt x="21441" y="4731"/>
                    <a:pt x="21441" y="4525"/>
                  </a:cubicBezTo>
                  <a:cubicBezTo>
                    <a:pt x="21441" y="4525"/>
                    <a:pt x="21441" y="4320"/>
                    <a:pt x="21441" y="4320"/>
                  </a:cubicBezTo>
                  <a:cubicBezTo>
                    <a:pt x="21441" y="4114"/>
                    <a:pt x="21441" y="4114"/>
                    <a:pt x="21441" y="3908"/>
                  </a:cubicBezTo>
                  <a:cubicBezTo>
                    <a:pt x="21441" y="3908"/>
                    <a:pt x="21282" y="3703"/>
                    <a:pt x="21282" y="3703"/>
                  </a:cubicBezTo>
                  <a:cubicBezTo>
                    <a:pt x="21282" y="3497"/>
                    <a:pt x="21441" y="3497"/>
                    <a:pt x="21441" y="3497"/>
                  </a:cubicBezTo>
                  <a:cubicBezTo>
                    <a:pt x="21441" y="3291"/>
                    <a:pt x="21441" y="3291"/>
                    <a:pt x="21282" y="3291"/>
                  </a:cubicBezTo>
                  <a:cubicBezTo>
                    <a:pt x="21282" y="3291"/>
                    <a:pt x="21282" y="3085"/>
                    <a:pt x="21282" y="3085"/>
                  </a:cubicBezTo>
                  <a:cubicBezTo>
                    <a:pt x="21124" y="2880"/>
                    <a:pt x="20965" y="3085"/>
                    <a:pt x="20806" y="3085"/>
                  </a:cubicBezTo>
                  <a:cubicBezTo>
                    <a:pt x="20806" y="3085"/>
                    <a:pt x="20647" y="3085"/>
                    <a:pt x="20647" y="3291"/>
                  </a:cubicBezTo>
                  <a:cubicBezTo>
                    <a:pt x="20488" y="3291"/>
                    <a:pt x="20647" y="3291"/>
                    <a:pt x="20488" y="3291"/>
                  </a:cubicBezTo>
                  <a:cubicBezTo>
                    <a:pt x="20171" y="3497"/>
                    <a:pt x="20012" y="3497"/>
                    <a:pt x="19853" y="3291"/>
                  </a:cubicBezTo>
                  <a:cubicBezTo>
                    <a:pt x="19853" y="3291"/>
                    <a:pt x="19853" y="3085"/>
                    <a:pt x="19694" y="3085"/>
                  </a:cubicBezTo>
                  <a:cubicBezTo>
                    <a:pt x="19694" y="2880"/>
                    <a:pt x="19694" y="2880"/>
                    <a:pt x="19535" y="2880"/>
                  </a:cubicBezTo>
                  <a:cubicBezTo>
                    <a:pt x="19535" y="2880"/>
                    <a:pt x="19535" y="2674"/>
                    <a:pt x="19535" y="2674"/>
                  </a:cubicBezTo>
                  <a:cubicBezTo>
                    <a:pt x="19376" y="2674"/>
                    <a:pt x="19376" y="2674"/>
                    <a:pt x="19218" y="2674"/>
                  </a:cubicBezTo>
                  <a:cubicBezTo>
                    <a:pt x="19218" y="2468"/>
                    <a:pt x="19059" y="2468"/>
                    <a:pt x="18900" y="2468"/>
                  </a:cubicBezTo>
                  <a:cubicBezTo>
                    <a:pt x="18900" y="2468"/>
                    <a:pt x="18741" y="2263"/>
                    <a:pt x="18741" y="2263"/>
                  </a:cubicBezTo>
                  <a:cubicBezTo>
                    <a:pt x="18582" y="2263"/>
                    <a:pt x="18424" y="2263"/>
                    <a:pt x="18265" y="2263"/>
                  </a:cubicBezTo>
                  <a:cubicBezTo>
                    <a:pt x="18106" y="2057"/>
                    <a:pt x="18106" y="2057"/>
                    <a:pt x="18106" y="2057"/>
                  </a:cubicBezTo>
                  <a:cubicBezTo>
                    <a:pt x="17947" y="1851"/>
                    <a:pt x="17947" y="1851"/>
                    <a:pt x="17947" y="1851"/>
                  </a:cubicBezTo>
                  <a:cubicBezTo>
                    <a:pt x="17788" y="1645"/>
                    <a:pt x="17788" y="1645"/>
                    <a:pt x="17788" y="1645"/>
                  </a:cubicBezTo>
                  <a:cubicBezTo>
                    <a:pt x="17629" y="1440"/>
                    <a:pt x="16200" y="-206"/>
                    <a:pt x="16200" y="205"/>
                  </a:cubicBezTo>
                  <a:cubicBezTo>
                    <a:pt x="16041" y="205"/>
                    <a:pt x="15882" y="0"/>
                    <a:pt x="15724" y="0"/>
                  </a:cubicBezTo>
                  <a:cubicBezTo>
                    <a:pt x="15565" y="0"/>
                    <a:pt x="15406" y="0"/>
                    <a:pt x="15247" y="0"/>
                  </a:cubicBezTo>
                  <a:cubicBezTo>
                    <a:pt x="15088" y="0"/>
                    <a:pt x="14929" y="0"/>
                    <a:pt x="14771" y="0"/>
                  </a:cubicBezTo>
                  <a:cubicBezTo>
                    <a:pt x="14771" y="205"/>
                    <a:pt x="14612" y="411"/>
                    <a:pt x="14612" y="411"/>
                  </a:cubicBezTo>
                  <a:cubicBezTo>
                    <a:pt x="14612" y="617"/>
                    <a:pt x="14771" y="411"/>
                    <a:pt x="14771" y="411"/>
                  </a:cubicBezTo>
                  <a:cubicBezTo>
                    <a:pt x="14929" y="617"/>
                    <a:pt x="14929" y="617"/>
                    <a:pt x="14929" y="617"/>
                  </a:cubicBezTo>
                  <a:cubicBezTo>
                    <a:pt x="15088" y="823"/>
                    <a:pt x="14929" y="823"/>
                    <a:pt x="14929" y="1234"/>
                  </a:cubicBezTo>
                  <a:cubicBezTo>
                    <a:pt x="14929" y="1234"/>
                    <a:pt x="14929" y="1440"/>
                    <a:pt x="14929" y="1645"/>
                  </a:cubicBezTo>
                  <a:cubicBezTo>
                    <a:pt x="14929" y="1645"/>
                    <a:pt x="14929" y="1645"/>
                    <a:pt x="14929" y="1851"/>
                  </a:cubicBezTo>
                  <a:cubicBezTo>
                    <a:pt x="14929" y="1851"/>
                    <a:pt x="15088" y="1851"/>
                    <a:pt x="15088" y="1851"/>
                  </a:cubicBezTo>
                  <a:cubicBezTo>
                    <a:pt x="15088" y="2057"/>
                    <a:pt x="15088" y="2057"/>
                    <a:pt x="14929" y="2057"/>
                  </a:cubicBezTo>
                  <a:cubicBezTo>
                    <a:pt x="14929" y="2057"/>
                    <a:pt x="14771" y="2263"/>
                    <a:pt x="14771" y="2263"/>
                  </a:cubicBezTo>
                  <a:cubicBezTo>
                    <a:pt x="14612" y="2263"/>
                    <a:pt x="14294" y="2263"/>
                    <a:pt x="14135" y="2057"/>
                  </a:cubicBezTo>
                  <a:cubicBezTo>
                    <a:pt x="14135" y="2263"/>
                    <a:pt x="14294" y="2468"/>
                    <a:pt x="14294" y="2674"/>
                  </a:cubicBezTo>
                  <a:cubicBezTo>
                    <a:pt x="14294" y="2880"/>
                    <a:pt x="14294" y="3085"/>
                    <a:pt x="14135" y="3085"/>
                  </a:cubicBezTo>
                  <a:cubicBezTo>
                    <a:pt x="14294" y="3085"/>
                    <a:pt x="14294" y="3291"/>
                    <a:pt x="14453" y="3291"/>
                  </a:cubicBezTo>
                  <a:cubicBezTo>
                    <a:pt x="14453" y="3291"/>
                    <a:pt x="14453" y="3291"/>
                    <a:pt x="14453" y="3291"/>
                  </a:cubicBezTo>
                  <a:cubicBezTo>
                    <a:pt x="14771" y="3291"/>
                    <a:pt x="14929" y="3291"/>
                    <a:pt x="14929" y="3497"/>
                  </a:cubicBezTo>
                  <a:cubicBezTo>
                    <a:pt x="15088" y="3291"/>
                    <a:pt x="15088" y="3085"/>
                    <a:pt x="15247" y="3291"/>
                  </a:cubicBezTo>
                  <a:cubicBezTo>
                    <a:pt x="15406" y="3291"/>
                    <a:pt x="15406" y="3291"/>
                    <a:pt x="15565" y="3291"/>
                  </a:cubicBezTo>
                  <a:cubicBezTo>
                    <a:pt x="15565" y="3497"/>
                    <a:pt x="16200" y="3908"/>
                    <a:pt x="16200" y="3908"/>
                  </a:cubicBezTo>
                  <a:cubicBezTo>
                    <a:pt x="16200" y="4114"/>
                    <a:pt x="15724" y="3908"/>
                    <a:pt x="15565" y="3908"/>
                  </a:cubicBezTo>
                  <a:cubicBezTo>
                    <a:pt x="15565" y="3908"/>
                    <a:pt x="15406" y="4114"/>
                    <a:pt x="15406" y="4114"/>
                  </a:cubicBezTo>
                  <a:cubicBezTo>
                    <a:pt x="15406" y="4114"/>
                    <a:pt x="15247" y="3908"/>
                    <a:pt x="15247" y="4114"/>
                  </a:cubicBezTo>
                  <a:cubicBezTo>
                    <a:pt x="15247" y="4114"/>
                    <a:pt x="15088" y="4114"/>
                    <a:pt x="15088" y="4320"/>
                  </a:cubicBezTo>
                  <a:cubicBezTo>
                    <a:pt x="14929" y="4525"/>
                    <a:pt x="15088" y="4525"/>
                    <a:pt x="14929" y="4731"/>
                  </a:cubicBezTo>
                  <a:cubicBezTo>
                    <a:pt x="14929" y="4731"/>
                    <a:pt x="14771" y="4731"/>
                    <a:pt x="14612" y="4731"/>
                  </a:cubicBezTo>
                  <a:cubicBezTo>
                    <a:pt x="14453" y="4731"/>
                    <a:pt x="14612" y="4731"/>
                    <a:pt x="14453" y="4937"/>
                  </a:cubicBezTo>
                  <a:cubicBezTo>
                    <a:pt x="14453" y="4937"/>
                    <a:pt x="14453" y="5143"/>
                    <a:pt x="14294" y="5143"/>
                  </a:cubicBezTo>
                  <a:cubicBezTo>
                    <a:pt x="14294" y="5143"/>
                    <a:pt x="13976" y="5143"/>
                    <a:pt x="13976" y="5143"/>
                  </a:cubicBezTo>
                  <a:cubicBezTo>
                    <a:pt x="13818" y="5143"/>
                    <a:pt x="13818" y="4937"/>
                    <a:pt x="13818" y="4937"/>
                  </a:cubicBezTo>
                  <a:cubicBezTo>
                    <a:pt x="13659" y="4937"/>
                    <a:pt x="13500" y="5143"/>
                    <a:pt x="13500" y="5348"/>
                  </a:cubicBezTo>
                  <a:cubicBezTo>
                    <a:pt x="13659" y="5554"/>
                    <a:pt x="13976" y="5554"/>
                    <a:pt x="13976" y="5760"/>
                  </a:cubicBezTo>
                  <a:cubicBezTo>
                    <a:pt x="13976" y="5965"/>
                    <a:pt x="13659" y="5965"/>
                    <a:pt x="13659" y="6171"/>
                  </a:cubicBezTo>
                  <a:cubicBezTo>
                    <a:pt x="13500" y="6377"/>
                    <a:pt x="13500" y="6377"/>
                    <a:pt x="13341" y="6377"/>
                  </a:cubicBezTo>
                  <a:cubicBezTo>
                    <a:pt x="13182" y="6583"/>
                    <a:pt x="12865" y="6583"/>
                    <a:pt x="12547" y="6583"/>
                  </a:cubicBezTo>
                  <a:cubicBezTo>
                    <a:pt x="12388" y="6788"/>
                    <a:pt x="12229" y="6788"/>
                    <a:pt x="11912" y="6994"/>
                  </a:cubicBezTo>
                  <a:cubicBezTo>
                    <a:pt x="11753" y="6994"/>
                    <a:pt x="11753" y="6994"/>
                    <a:pt x="11594" y="6994"/>
                  </a:cubicBezTo>
                  <a:cubicBezTo>
                    <a:pt x="11435" y="6994"/>
                    <a:pt x="11594" y="6994"/>
                    <a:pt x="11435" y="6994"/>
                  </a:cubicBezTo>
                  <a:cubicBezTo>
                    <a:pt x="11435" y="6788"/>
                    <a:pt x="11276" y="6994"/>
                    <a:pt x="11276" y="6994"/>
                  </a:cubicBezTo>
                  <a:cubicBezTo>
                    <a:pt x="10959" y="6994"/>
                    <a:pt x="10800" y="6788"/>
                    <a:pt x="10641" y="6788"/>
                  </a:cubicBezTo>
                  <a:cubicBezTo>
                    <a:pt x="10482" y="6583"/>
                    <a:pt x="10324" y="6583"/>
                    <a:pt x="10324" y="6583"/>
                  </a:cubicBezTo>
                  <a:cubicBezTo>
                    <a:pt x="10165" y="6377"/>
                    <a:pt x="9847" y="6583"/>
                    <a:pt x="9688" y="6583"/>
                  </a:cubicBezTo>
                  <a:cubicBezTo>
                    <a:pt x="9371" y="6377"/>
                    <a:pt x="9212" y="6377"/>
                    <a:pt x="8894" y="6377"/>
                  </a:cubicBezTo>
                  <a:cubicBezTo>
                    <a:pt x="8735" y="6377"/>
                    <a:pt x="8418" y="6377"/>
                    <a:pt x="8259" y="6377"/>
                  </a:cubicBezTo>
                  <a:cubicBezTo>
                    <a:pt x="8100" y="6377"/>
                    <a:pt x="8100" y="6171"/>
                    <a:pt x="7941" y="5965"/>
                  </a:cubicBezTo>
                  <a:cubicBezTo>
                    <a:pt x="7782" y="5965"/>
                    <a:pt x="7624" y="5760"/>
                    <a:pt x="7624" y="5554"/>
                  </a:cubicBezTo>
                  <a:cubicBezTo>
                    <a:pt x="7624" y="5554"/>
                    <a:pt x="7624" y="5554"/>
                    <a:pt x="7465" y="5554"/>
                  </a:cubicBezTo>
                  <a:cubicBezTo>
                    <a:pt x="7465" y="5348"/>
                    <a:pt x="7306" y="5348"/>
                    <a:pt x="7306" y="5348"/>
                  </a:cubicBezTo>
                  <a:cubicBezTo>
                    <a:pt x="7147" y="5348"/>
                    <a:pt x="6829" y="5143"/>
                    <a:pt x="6512" y="5143"/>
                  </a:cubicBezTo>
                  <a:cubicBezTo>
                    <a:pt x="6353" y="5143"/>
                    <a:pt x="6035" y="4937"/>
                    <a:pt x="5876" y="4937"/>
                  </a:cubicBezTo>
                  <a:cubicBezTo>
                    <a:pt x="5718" y="4937"/>
                    <a:pt x="5718" y="4937"/>
                    <a:pt x="5559" y="4731"/>
                  </a:cubicBezTo>
                  <a:cubicBezTo>
                    <a:pt x="5559" y="4731"/>
                    <a:pt x="5559" y="4525"/>
                    <a:pt x="5559" y="4525"/>
                  </a:cubicBezTo>
                  <a:cubicBezTo>
                    <a:pt x="5559" y="4525"/>
                    <a:pt x="5559" y="4320"/>
                    <a:pt x="5559" y="4320"/>
                  </a:cubicBezTo>
                  <a:cubicBezTo>
                    <a:pt x="5559" y="4320"/>
                    <a:pt x="5559" y="4320"/>
                    <a:pt x="5559" y="4114"/>
                  </a:cubicBezTo>
                  <a:cubicBezTo>
                    <a:pt x="5559" y="4114"/>
                    <a:pt x="5559" y="4114"/>
                    <a:pt x="5400" y="3908"/>
                  </a:cubicBezTo>
                  <a:cubicBezTo>
                    <a:pt x="5400" y="3908"/>
                    <a:pt x="5400" y="3703"/>
                    <a:pt x="5241" y="3703"/>
                  </a:cubicBezTo>
                  <a:cubicBezTo>
                    <a:pt x="5082" y="3497"/>
                    <a:pt x="5082" y="3291"/>
                    <a:pt x="4924" y="3291"/>
                  </a:cubicBezTo>
                  <a:cubicBezTo>
                    <a:pt x="4924" y="3291"/>
                    <a:pt x="4924" y="3291"/>
                    <a:pt x="4765" y="3291"/>
                  </a:cubicBezTo>
                  <a:cubicBezTo>
                    <a:pt x="4765" y="3291"/>
                    <a:pt x="4765" y="3291"/>
                    <a:pt x="4606" y="3291"/>
                  </a:cubicBezTo>
                  <a:cubicBezTo>
                    <a:pt x="4447" y="3085"/>
                    <a:pt x="4288" y="3085"/>
                    <a:pt x="4129" y="2880"/>
                  </a:cubicBezTo>
                  <a:cubicBezTo>
                    <a:pt x="4129" y="2880"/>
                    <a:pt x="4129" y="2880"/>
                    <a:pt x="3971" y="2880"/>
                  </a:cubicBezTo>
                  <a:cubicBezTo>
                    <a:pt x="3971" y="2880"/>
                    <a:pt x="3971" y="2880"/>
                    <a:pt x="3971" y="2880"/>
                  </a:cubicBezTo>
                  <a:cubicBezTo>
                    <a:pt x="3971" y="2674"/>
                    <a:pt x="3971" y="2674"/>
                    <a:pt x="3812" y="2674"/>
                  </a:cubicBezTo>
                  <a:cubicBezTo>
                    <a:pt x="3812" y="2674"/>
                    <a:pt x="3971" y="2674"/>
                    <a:pt x="3812" y="2468"/>
                  </a:cubicBezTo>
                  <a:cubicBezTo>
                    <a:pt x="3812" y="2468"/>
                    <a:pt x="3812" y="2468"/>
                    <a:pt x="3653" y="2468"/>
                  </a:cubicBezTo>
                  <a:cubicBezTo>
                    <a:pt x="3653" y="2468"/>
                    <a:pt x="3494" y="2468"/>
                    <a:pt x="3494" y="2674"/>
                  </a:cubicBezTo>
                  <a:cubicBezTo>
                    <a:pt x="3494" y="2674"/>
                    <a:pt x="3494" y="2674"/>
                    <a:pt x="3494" y="2880"/>
                  </a:cubicBezTo>
                  <a:cubicBezTo>
                    <a:pt x="3335" y="3085"/>
                    <a:pt x="3176" y="2880"/>
                    <a:pt x="3176" y="3291"/>
                  </a:cubicBezTo>
                  <a:cubicBezTo>
                    <a:pt x="3335" y="3497"/>
                    <a:pt x="3494" y="3703"/>
                    <a:pt x="3335" y="3703"/>
                  </a:cubicBezTo>
                  <a:cubicBezTo>
                    <a:pt x="3335" y="3703"/>
                    <a:pt x="3176" y="3908"/>
                    <a:pt x="3176" y="3908"/>
                  </a:cubicBezTo>
                  <a:cubicBezTo>
                    <a:pt x="3176" y="3908"/>
                    <a:pt x="3018" y="3908"/>
                    <a:pt x="3018" y="3908"/>
                  </a:cubicBezTo>
                  <a:cubicBezTo>
                    <a:pt x="3018" y="3703"/>
                    <a:pt x="2541" y="3703"/>
                    <a:pt x="2382" y="3703"/>
                  </a:cubicBezTo>
                  <a:cubicBezTo>
                    <a:pt x="2382" y="3703"/>
                    <a:pt x="2382" y="4320"/>
                    <a:pt x="2382" y="4525"/>
                  </a:cubicBezTo>
                  <a:cubicBezTo>
                    <a:pt x="2382" y="4525"/>
                    <a:pt x="2382" y="4731"/>
                    <a:pt x="2541" y="4731"/>
                  </a:cubicBezTo>
                  <a:cubicBezTo>
                    <a:pt x="2541" y="4731"/>
                    <a:pt x="2700" y="4731"/>
                    <a:pt x="2541" y="4937"/>
                  </a:cubicBezTo>
                  <a:cubicBezTo>
                    <a:pt x="2541" y="4937"/>
                    <a:pt x="2382" y="4731"/>
                    <a:pt x="2224" y="4731"/>
                  </a:cubicBezTo>
                  <a:cubicBezTo>
                    <a:pt x="2224" y="4731"/>
                    <a:pt x="1747" y="4937"/>
                    <a:pt x="1747" y="4937"/>
                  </a:cubicBezTo>
                  <a:cubicBezTo>
                    <a:pt x="1588" y="5143"/>
                    <a:pt x="1747" y="5143"/>
                    <a:pt x="1906" y="5143"/>
                  </a:cubicBezTo>
                  <a:cubicBezTo>
                    <a:pt x="1747" y="5348"/>
                    <a:pt x="2065" y="5965"/>
                    <a:pt x="2224" y="5965"/>
                  </a:cubicBezTo>
                  <a:cubicBezTo>
                    <a:pt x="2224" y="5965"/>
                    <a:pt x="2224" y="6171"/>
                    <a:pt x="2224" y="6171"/>
                  </a:cubicBezTo>
                  <a:cubicBezTo>
                    <a:pt x="2224" y="6171"/>
                    <a:pt x="2065" y="6171"/>
                    <a:pt x="2224" y="6377"/>
                  </a:cubicBezTo>
                  <a:cubicBezTo>
                    <a:pt x="1906" y="6377"/>
                    <a:pt x="2224" y="6788"/>
                    <a:pt x="2224" y="6788"/>
                  </a:cubicBezTo>
                  <a:cubicBezTo>
                    <a:pt x="2224" y="6788"/>
                    <a:pt x="2065" y="6994"/>
                    <a:pt x="2065" y="6994"/>
                  </a:cubicBezTo>
                  <a:cubicBezTo>
                    <a:pt x="1906" y="6994"/>
                    <a:pt x="1906" y="6994"/>
                    <a:pt x="1747" y="6994"/>
                  </a:cubicBezTo>
                  <a:cubicBezTo>
                    <a:pt x="1747" y="6994"/>
                    <a:pt x="1588" y="7200"/>
                    <a:pt x="1588" y="7200"/>
                  </a:cubicBezTo>
                  <a:cubicBezTo>
                    <a:pt x="1588" y="7200"/>
                    <a:pt x="1588" y="7200"/>
                    <a:pt x="1588" y="7200"/>
                  </a:cubicBezTo>
                  <a:cubicBezTo>
                    <a:pt x="1429" y="7405"/>
                    <a:pt x="1429" y="7405"/>
                    <a:pt x="1271" y="7405"/>
                  </a:cubicBezTo>
                  <a:cubicBezTo>
                    <a:pt x="1271" y="7405"/>
                    <a:pt x="1112" y="7405"/>
                    <a:pt x="1112" y="7405"/>
                  </a:cubicBezTo>
                  <a:cubicBezTo>
                    <a:pt x="953" y="7611"/>
                    <a:pt x="1112" y="7817"/>
                    <a:pt x="953" y="7817"/>
                  </a:cubicBezTo>
                  <a:cubicBezTo>
                    <a:pt x="794" y="7817"/>
                    <a:pt x="794" y="7817"/>
                    <a:pt x="794" y="7817"/>
                  </a:cubicBezTo>
                  <a:cubicBezTo>
                    <a:pt x="635" y="7817"/>
                    <a:pt x="635" y="7611"/>
                    <a:pt x="635" y="7611"/>
                  </a:cubicBezTo>
                  <a:cubicBezTo>
                    <a:pt x="635" y="7611"/>
                    <a:pt x="476" y="7817"/>
                    <a:pt x="476" y="7817"/>
                  </a:cubicBezTo>
                  <a:cubicBezTo>
                    <a:pt x="318" y="7817"/>
                    <a:pt x="318" y="7611"/>
                    <a:pt x="318" y="7817"/>
                  </a:cubicBezTo>
                  <a:cubicBezTo>
                    <a:pt x="318" y="7817"/>
                    <a:pt x="0" y="8023"/>
                    <a:pt x="0" y="8023"/>
                  </a:cubicBezTo>
                  <a:cubicBezTo>
                    <a:pt x="0" y="8023"/>
                    <a:pt x="159" y="8228"/>
                    <a:pt x="159" y="8228"/>
                  </a:cubicBezTo>
                  <a:cubicBezTo>
                    <a:pt x="159" y="8228"/>
                    <a:pt x="0" y="8228"/>
                    <a:pt x="0" y="8228"/>
                  </a:cubicBezTo>
                  <a:cubicBezTo>
                    <a:pt x="0" y="8434"/>
                    <a:pt x="159" y="8434"/>
                    <a:pt x="159" y="8640"/>
                  </a:cubicBezTo>
                  <a:cubicBezTo>
                    <a:pt x="159" y="8640"/>
                    <a:pt x="159" y="8640"/>
                    <a:pt x="159" y="8640"/>
                  </a:cubicBezTo>
                  <a:cubicBezTo>
                    <a:pt x="159" y="8845"/>
                    <a:pt x="159" y="8845"/>
                    <a:pt x="318" y="8845"/>
                  </a:cubicBezTo>
                  <a:cubicBezTo>
                    <a:pt x="318" y="8845"/>
                    <a:pt x="318" y="8845"/>
                    <a:pt x="318" y="8845"/>
                  </a:cubicBezTo>
                  <a:cubicBezTo>
                    <a:pt x="476" y="8845"/>
                    <a:pt x="476" y="8845"/>
                    <a:pt x="635" y="8845"/>
                  </a:cubicBezTo>
                  <a:cubicBezTo>
                    <a:pt x="635" y="9051"/>
                    <a:pt x="635" y="9257"/>
                    <a:pt x="635" y="9257"/>
                  </a:cubicBezTo>
                  <a:cubicBezTo>
                    <a:pt x="794" y="9463"/>
                    <a:pt x="794" y="9463"/>
                    <a:pt x="794" y="9463"/>
                  </a:cubicBezTo>
                  <a:cubicBezTo>
                    <a:pt x="794" y="9668"/>
                    <a:pt x="794" y="9463"/>
                    <a:pt x="794" y="9668"/>
                  </a:cubicBezTo>
                  <a:cubicBezTo>
                    <a:pt x="794" y="9668"/>
                    <a:pt x="635" y="9668"/>
                    <a:pt x="635" y="9668"/>
                  </a:cubicBezTo>
                  <a:cubicBezTo>
                    <a:pt x="635" y="9874"/>
                    <a:pt x="794" y="9874"/>
                    <a:pt x="953" y="9874"/>
                  </a:cubicBezTo>
                  <a:cubicBezTo>
                    <a:pt x="953" y="9874"/>
                    <a:pt x="953" y="10080"/>
                    <a:pt x="1112" y="10080"/>
                  </a:cubicBezTo>
                  <a:cubicBezTo>
                    <a:pt x="1112" y="10080"/>
                    <a:pt x="1112" y="10080"/>
                    <a:pt x="1112" y="10080"/>
                  </a:cubicBezTo>
                  <a:cubicBezTo>
                    <a:pt x="1271" y="10080"/>
                    <a:pt x="1271" y="10080"/>
                    <a:pt x="1271" y="10285"/>
                  </a:cubicBezTo>
                  <a:cubicBezTo>
                    <a:pt x="1271" y="10285"/>
                    <a:pt x="1271" y="10285"/>
                    <a:pt x="1271" y="10491"/>
                  </a:cubicBezTo>
                  <a:cubicBezTo>
                    <a:pt x="1429" y="10491"/>
                    <a:pt x="1429" y="10491"/>
                    <a:pt x="1429" y="10491"/>
                  </a:cubicBezTo>
                  <a:cubicBezTo>
                    <a:pt x="1429" y="10491"/>
                    <a:pt x="1588" y="10491"/>
                    <a:pt x="1588" y="10491"/>
                  </a:cubicBezTo>
                  <a:cubicBezTo>
                    <a:pt x="1588" y="10491"/>
                    <a:pt x="1588" y="10697"/>
                    <a:pt x="1588" y="10697"/>
                  </a:cubicBezTo>
                  <a:cubicBezTo>
                    <a:pt x="1747" y="10697"/>
                    <a:pt x="1906" y="10697"/>
                    <a:pt x="1906" y="10697"/>
                  </a:cubicBezTo>
                  <a:cubicBezTo>
                    <a:pt x="2065" y="10697"/>
                    <a:pt x="2224" y="10697"/>
                    <a:pt x="2224" y="10697"/>
                  </a:cubicBezTo>
                  <a:cubicBezTo>
                    <a:pt x="2224" y="10697"/>
                    <a:pt x="2224" y="11108"/>
                    <a:pt x="2224" y="11108"/>
                  </a:cubicBezTo>
                  <a:cubicBezTo>
                    <a:pt x="2382" y="11108"/>
                    <a:pt x="2382" y="11314"/>
                    <a:pt x="2382" y="11314"/>
                  </a:cubicBezTo>
                  <a:cubicBezTo>
                    <a:pt x="2541" y="11314"/>
                    <a:pt x="2700" y="11314"/>
                    <a:pt x="2700" y="11520"/>
                  </a:cubicBezTo>
                  <a:cubicBezTo>
                    <a:pt x="2700" y="11520"/>
                    <a:pt x="2541" y="11520"/>
                    <a:pt x="2541" y="11725"/>
                  </a:cubicBezTo>
                  <a:cubicBezTo>
                    <a:pt x="2541" y="11725"/>
                    <a:pt x="2700" y="11931"/>
                    <a:pt x="2700" y="11931"/>
                  </a:cubicBezTo>
                  <a:cubicBezTo>
                    <a:pt x="2700" y="12137"/>
                    <a:pt x="2859" y="12137"/>
                    <a:pt x="2859" y="12343"/>
                  </a:cubicBezTo>
                  <a:cubicBezTo>
                    <a:pt x="2859" y="12343"/>
                    <a:pt x="3018" y="12548"/>
                    <a:pt x="3018" y="12548"/>
                  </a:cubicBezTo>
                  <a:cubicBezTo>
                    <a:pt x="2859" y="12754"/>
                    <a:pt x="2859" y="12548"/>
                    <a:pt x="2700" y="12548"/>
                  </a:cubicBezTo>
                  <a:cubicBezTo>
                    <a:pt x="2700" y="12754"/>
                    <a:pt x="2700" y="12754"/>
                    <a:pt x="2859" y="12960"/>
                  </a:cubicBezTo>
                  <a:cubicBezTo>
                    <a:pt x="2859" y="12960"/>
                    <a:pt x="2859" y="13165"/>
                    <a:pt x="2859" y="13165"/>
                  </a:cubicBezTo>
                  <a:cubicBezTo>
                    <a:pt x="3018" y="13371"/>
                    <a:pt x="2859" y="13371"/>
                    <a:pt x="3018" y="13371"/>
                  </a:cubicBezTo>
                  <a:cubicBezTo>
                    <a:pt x="3018" y="13371"/>
                    <a:pt x="3018" y="13165"/>
                    <a:pt x="3018" y="13371"/>
                  </a:cubicBezTo>
                  <a:cubicBezTo>
                    <a:pt x="3018" y="13371"/>
                    <a:pt x="3176" y="13371"/>
                    <a:pt x="3176" y="13371"/>
                  </a:cubicBezTo>
                  <a:cubicBezTo>
                    <a:pt x="3176" y="13577"/>
                    <a:pt x="3335" y="13577"/>
                    <a:pt x="3335" y="13577"/>
                  </a:cubicBezTo>
                  <a:cubicBezTo>
                    <a:pt x="3494" y="13577"/>
                    <a:pt x="3494" y="13783"/>
                    <a:pt x="3494" y="13783"/>
                  </a:cubicBezTo>
                  <a:cubicBezTo>
                    <a:pt x="3653" y="13988"/>
                    <a:pt x="3812" y="13988"/>
                    <a:pt x="3812" y="13988"/>
                  </a:cubicBezTo>
                  <a:cubicBezTo>
                    <a:pt x="3971" y="14194"/>
                    <a:pt x="3971" y="14194"/>
                    <a:pt x="3971" y="13988"/>
                  </a:cubicBezTo>
                  <a:cubicBezTo>
                    <a:pt x="4129" y="13988"/>
                    <a:pt x="4129" y="13783"/>
                    <a:pt x="4288" y="13988"/>
                  </a:cubicBezTo>
                  <a:cubicBezTo>
                    <a:pt x="4447" y="13988"/>
                    <a:pt x="4447" y="14194"/>
                    <a:pt x="4606" y="14194"/>
                  </a:cubicBezTo>
                  <a:cubicBezTo>
                    <a:pt x="4606" y="14194"/>
                    <a:pt x="4765" y="14400"/>
                    <a:pt x="4765" y="14400"/>
                  </a:cubicBezTo>
                  <a:cubicBezTo>
                    <a:pt x="4924" y="14400"/>
                    <a:pt x="4924" y="14605"/>
                    <a:pt x="4924" y="14605"/>
                  </a:cubicBezTo>
                  <a:cubicBezTo>
                    <a:pt x="5082" y="14605"/>
                    <a:pt x="5082" y="14605"/>
                    <a:pt x="5082" y="14605"/>
                  </a:cubicBezTo>
                  <a:cubicBezTo>
                    <a:pt x="5241" y="14605"/>
                    <a:pt x="5241" y="14605"/>
                    <a:pt x="5241" y="14811"/>
                  </a:cubicBezTo>
                  <a:cubicBezTo>
                    <a:pt x="5400" y="15017"/>
                    <a:pt x="5559" y="15017"/>
                    <a:pt x="5559" y="15017"/>
                  </a:cubicBezTo>
                  <a:cubicBezTo>
                    <a:pt x="5559" y="15017"/>
                    <a:pt x="5718" y="15017"/>
                    <a:pt x="5718" y="15017"/>
                  </a:cubicBezTo>
                  <a:cubicBezTo>
                    <a:pt x="5718" y="15017"/>
                    <a:pt x="5718" y="15223"/>
                    <a:pt x="5718" y="15223"/>
                  </a:cubicBezTo>
                  <a:cubicBezTo>
                    <a:pt x="5718" y="15223"/>
                    <a:pt x="5876" y="15223"/>
                    <a:pt x="5876" y="15223"/>
                  </a:cubicBezTo>
                  <a:cubicBezTo>
                    <a:pt x="6035" y="15223"/>
                    <a:pt x="6035" y="15223"/>
                    <a:pt x="6035" y="15428"/>
                  </a:cubicBezTo>
                  <a:cubicBezTo>
                    <a:pt x="6194" y="15428"/>
                    <a:pt x="6035" y="15223"/>
                    <a:pt x="6194" y="15223"/>
                  </a:cubicBezTo>
                  <a:cubicBezTo>
                    <a:pt x="6194" y="15223"/>
                    <a:pt x="6194" y="15428"/>
                    <a:pt x="6194" y="15428"/>
                  </a:cubicBezTo>
                  <a:cubicBezTo>
                    <a:pt x="6353" y="15428"/>
                    <a:pt x="6353" y="15223"/>
                    <a:pt x="6353" y="15223"/>
                  </a:cubicBezTo>
                  <a:cubicBezTo>
                    <a:pt x="6353" y="15223"/>
                    <a:pt x="6512" y="15428"/>
                    <a:pt x="6512" y="15428"/>
                  </a:cubicBezTo>
                  <a:cubicBezTo>
                    <a:pt x="6671" y="15428"/>
                    <a:pt x="6829" y="15428"/>
                    <a:pt x="6988" y="15428"/>
                  </a:cubicBezTo>
                  <a:cubicBezTo>
                    <a:pt x="6988" y="15223"/>
                    <a:pt x="7147" y="15223"/>
                    <a:pt x="7306" y="15428"/>
                  </a:cubicBezTo>
                  <a:cubicBezTo>
                    <a:pt x="7306" y="15428"/>
                    <a:pt x="7147" y="15634"/>
                    <a:pt x="7306" y="15840"/>
                  </a:cubicBezTo>
                  <a:cubicBezTo>
                    <a:pt x="7306" y="15634"/>
                    <a:pt x="7465" y="15428"/>
                    <a:pt x="7624" y="15223"/>
                  </a:cubicBezTo>
                  <a:cubicBezTo>
                    <a:pt x="7624" y="15223"/>
                    <a:pt x="7624" y="15223"/>
                    <a:pt x="7624" y="15223"/>
                  </a:cubicBezTo>
                  <a:cubicBezTo>
                    <a:pt x="7782" y="15223"/>
                    <a:pt x="7782" y="15223"/>
                    <a:pt x="7782" y="15223"/>
                  </a:cubicBezTo>
                  <a:cubicBezTo>
                    <a:pt x="7941" y="15428"/>
                    <a:pt x="7941" y="15428"/>
                    <a:pt x="8100" y="15428"/>
                  </a:cubicBezTo>
                  <a:cubicBezTo>
                    <a:pt x="8100" y="15428"/>
                    <a:pt x="8100" y="15428"/>
                    <a:pt x="8100" y="15428"/>
                  </a:cubicBezTo>
                  <a:cubicBezTo>
                    <a:pt x="8100" y="15428"/>
                    <a:pt x="8100" y="15223"/>
                    <a:pt x="8259" y="15223"/>
                  </a:cubicBezTo>
                  <a:cubicBezTo>
                    <a:pt x="8259" y="15223"/>
                    <a:pt x="8259" y="15428"/>
                    <a:pt x="8418" y="15428"/>
                  </a:cubicBezTo>
                  <a:cubicBezTo>
                    <a:pt x="8418" y="15428"/>
                    <a:pt x="8418" y="15428"/>
                    <a:pt x="8418" y="15428"/>
                  </a:cubicBezTo>
                  <a:cubicBezTo>
                    <a:pt x="8576" y="15634"/>
                    <a:pt x="8576" y="15428"/>
                    <a:pt x="8576" y="15428"/>
                  </a:cubicBezTo>
                  <a:cubicBezTo>
                    <a:pt x="8735" y="15428"/>
                    <a:pt x="8735" y="15428"/>
                    <a:pt x="8735" y="15428"/>
                  </a:cubicBezTo>
                  <a:cubicBezTo>
                    <a:pt x="8735" y="15428"/>
                    <a:pt x="8894" y="15223"/>
                    <a:pt x="8894" y="15223"/>
                  </a:cubicBezTo>
                  <a:cubicBezTo>
                    <a:pt x="8894" y="15223"/>
                    <a:pt x="8894" y="15017"/>
                    <a:pt x="8894" y="15017"/>
                  </a:cubicBezTo>
                  <a:cubicBezTo>
                    <a:pt x="9053" y="15017"/>
                    <a:pt x="9053" y="15017"/>
                    <a:pt x="9053" y="15017"/>
                  </a:cubicBezTo>
                  <a:cubicBezTo>
                    <a:pt x="9212" y="14811"/>
                    <a:pt x="9212" y="14811"/>
                    <a:pt x="9212" y="14811"/>
                  </a:cubicBezTo>
                  <a:cubicBezTo>
                    <a:pt x="9212" y="14811"/>
                    <a:pt x="9371" y="14605"/>
                    <a:pt x="9371" y="14605"/>
                  </a:cubicBezTo>
                  <a:cubicBezTo>
                    <a:pt x="9529" y="14605"/>
                    <a:pt x="9371" y="14605"/>
                    <a:pt x="9529" y="14605"/>
                  </a:cubicBezTo>
                  <a:cubicBezTo>
                    <a:pt x="9529" y="14605"/>
                    <a:pt x="9688" y="14605"/>
                    <a:pt x="9688" y="14605"/>
                  </a:cubicBezTo>
                  <a:cubicBezTo>
                    <a:pt x="9847" y="14605"/>
                    <a:pt x="9688" y="14811"/>
                    <a:pt x="9847" y="14605"/>
                  </a:cubicBezTo>
                  <a:cubicBezTo>
                    <a:pt x="9847" y="14605"/>
                    <a:pt x="9847" y="14400"/>
                    <a:pt x="10006" y="14400"/>
                  </a:cubicBezTo>
                  <a:cubicBezTo>
                    <a:pt x="10006" y="14400"/>
                    <a:pt x="10006" y="14605"/>
                    <a:pt x="10165" y="14605"/>
                  </a:cubicBezTo>
                  <a:cubicBezTo>
                    <a:pt x="10165" y="14605"/>
                    <a:pt x="10006" y="14811"/>
                    <a:pt x="10165" y="14811"/>
                  </a:cubicBezTo>
                  <a:cubicBezTo>
                    <a:pt x="10165" y="14811"/>
                    <a:pt x="10165" y="14605"/>
                    <a:pt x="10165" y="14811"/>
                  </a:cubicBezTo>
                  <a:cubicBezTo>
                    <a:pt x="10324" y="14811"/>
                    <a:pt x="10165" y="15017"/>
                    <a:pt x="10165" y="15017"/>
                  </a:cubicBezTo>
                  <a:cubicBezTo>
                    <a:pt x="10165" y="15223"/>
                    <a:pt x="10324" y="15017"/>
                    <a:pt x="10324" y="15017"/>
                  </a:cubicBezTo>
                  <a:cubicBezTo>
                    <a:pt x="10482" y="15017"/>
                    <a:pt x="10641" y="15223"/>
                    <a:pt x="10641" y="15223"/>
                  </a:cubicBezTo>
                  <a:cubicBezTo>
                    <a:pt x="10641" y="15017"/>
                    <a:pt x="10800" y="15017"/>
                    <a:pt x="10959" y="15223"/>
                  </a:cubicBezTo>
                  <a:cubicBezTo>
                    <a:pt x="10959" y="15223"/>
                    <a:pt x="10959" y="15428"/>
                    <a:pt x="11118" y="15634"/>
                  </a:cubicBezTo>
                  <a:cubicBezTo>
                    <a:pt x="11118" y="15634"/>
                    <a:pt x="11118" y="15634"/>
                    <a:pt x="11118" y="15634"/>
                  </a:cubicBezTo>
                  <a:cubicBezTo>
                    <a:pt x="11276" y="15634"/>
                    <a:pt x="11276" y="15634"/>
                    <a:pt x="11276" y="15634"/>
                  </a:cubicBezTo>
                  <a:cubicBezTo>
                    <a:pt x="11276" y="15840"/>
                    <a:pt x="11276" y="16045"/>
                    <a:pt x="11276" y="16251"/>
                  </a:cubicBezTo>
                  <a:cubicBezTo>
                    <a:pt x="11276" y="16251"/>
                    <a:pt x="11276" y="16457"/>
                    <a:pt x="11435" y="16457"/>
                  </a:cubicBezTo>
                  <a:cubicBezTo>
                    <a:pt x="11435" y="16457"/>
                    <a:pt x="11435" y="16663"/>
                    <a:pt x="11435" y="16663"/>
                  </a:cubicBezTo>
                  <a:cubicBezTo>
                    <a:pt x="11435" y="16663"/>
                    <a:pt x="11276" y="16868"/>
                    <a:pt x="11276" y="16868"/>
                  </a:cubicBezTo>
                  <a:cubicBezTo>
                    <a:pt x="11276" y="16868"/>
                    <a:pt x="11276" y="16868"/>
                    <a:pt x="11276" y="16868"/>
                  </a:cubicBezTo>
                  <a:cubicBezTo>
                    <a:pt x="11118" y="16868"/>
                    <a:pt x="11118" y="17074"/>
                    <a:pt x="11118" y="17074"/>
                  </a:cubicBezTo>
                  <a:cubicBezTo>
                    <a:pt x="11118" y="17074"/>
                    <a:pt x="11118" y="17074"/>
                    <a:pt x="11118" y="17074"/>
                  </a:cubicBezTo>
                  <a:cubicBezTo>
                    <a:pt x="11118" y="17074"/>
                    <a:pt x="11118" y="17074"/>
                    <a:pt x="11118" y="17280"/>
                  </a:cubicBezTo>
                  <a:cubicBezTo>
                    <a:pt x="11118" y="17280"/>
                    <a:pt x="11118" y="17280"/>
                    <a:pt x="11118" y="17280"/>
                  </a:cubicBezTo>
                  <a:cubicBezTo>
                    <a:pt x="11118" y="17280"/>
                    <a:pt x="10959" y="17485"/>
                    <a:pt x="11118" y="17485"/>
                  </a:cubicBezTo>
                  <a:cubicBezTo>
                    <a:pt x="11118" y="17485"/>
                    <a:pt x="11118" y="17485"/>
                    <a:pt x="11118" y="17691"/>
                  </a:cubicBezTo>
                  <a:cubicBezTo>
                    <a:pt x="11118" y="17691"/>
                    <a:pt x="11118" y="17897"/>
                    <a:pt x="11118" y="17897"/>
                  </a:cubicBezTo>
                  <a:cubicBezTo>
                    <a:pt x="11118" y="17897"/>
                    <a:pt x="11276" y="17691"/>
                    <a:pt x="11276" y="17691"/>
                  </a:cubicBezTo>
                  <a:cubicBezTo>
                    <a:pt x="11435" y="17691"/>
                    <a:pt x="11435" y="17691"/>
                    <a:pt x="11594" y="17691"/>
                  </a:cubicBezTo>
                  <a:cubicBezTo>
                    <a:pt x="11594" y="17897"/>
                    <a:pt x="11594" y="17897"/>
                    <a:pt x="11594" y="18103"/>
                  </a:cubicBezTo>
                  <a:cubicBezTo>
                    <a:pt x="11594" y="18103"/>
                    <a:pt x="11594" y="18308"/>
                    <a:pt x="11753" y="18308"/>
                  </a:cubicBezTo>
                  <a:cubicBezTo>
                    <a:pt x="11753" y="18308"/>
                    <a:pt x="11912" y="18308"/>
                    <a:pt x="11912" y="18308"/>
                  </a:cubicBezTo>
                  <a:cubicBezTo>
                    <a:pt x="12071" y="18514"/>
                    <a:pt x="11753" y="18720"/>
                    <a:pt x="11912" y="18925"/>
                  </a:cubicBezTo>
                  <a:cubicBezTo>
                    <a:pt x="11912" y="18925"/>
                    <a:pt x="12071" y="18925"/>
                    <a:pt x="12071" y="18925"/>
                  </a:cubicBezTo>
                  <a:cubicBezTo>
                    <a:pt x="12229" y="18925"/>
                    <a:pt x="12229" y="18925"/>
                    <a:pt x="12229" y="19131"/>
                  </a:cubicBezTo>
                  <a:cubicBezTo>
                    <a:pt x="12229" y="19131"/>
                    <a:pt x="12229" y="19337"/>
                    <a:pt x="12388" y="19337"/>
                  </a:cubicBezTo>
                  <a:cubicBezTo>
                    <a:pt x="12547" y="19543"/>
                    <a:pt x="12547" y="19131"/>
                    <a:pt x="12706" y="19131"/>
                  </a:cubicBezTo>
                  <a:cubicBezTo>
                    <a:pt x="12706" y="19131"/>
                    <a:pt x="12706" y="19543"/>
                    <a:pt x="12865" y="19543"/>
                  </a:cubicBezTo>
                  <a:cubicBezTo>
                    <a:pt x="12706" y="19543"/>
                    <a:pt x="13024" y="19543"/>
                    <a:pt x="13024" y="19543"/>
                  </a:cubicBezTo>
                  <a:cubicBezTo>
                    <a:pt x="13024" y="19543"/>
                    <a:pt x="13024" y="19543"/>
                    <a:pt x="13024" y="19543"/>
                  </a:cubicBezTo>
                  <a:cubicBezTo>
                    <a:pt x="13024" y="19337"/>
                    <a:pt x="13024" y="19131"/>
                    <a:pt x="12865" y="19131"/>
                  </a:cubicBezTo>
                  <a:cubicBezTo>
                    <a:pt x="12865" y="19131"/>
                    <a:pt x="12865" y="18925"/>
                    <a:pt x="12865" y="18925"/>
                  </a:cubicBezTo>
                  <a:cubicBezTo>
                    <a:pt x="12865" y="18925"/>
                    <a:pt x="12865" y="18720"/>
                    <a:pt x="12865" y="18720"/>
                  </a:cubicBezTo>
                  <a:cubicBezTo>
                    <a:pt x="12865" y="18720"/>
                    <a:pt x="13024" y="18720"/>
                    <a:pt x="13024" y="18720"/>
                  </a:cubicBezTo>
                  <a:cubicBezTo>
                    <a:pt x="13182" y="18720"/>
                    <a:pt x="13182" y="18514"/>
                    <a:pt x="13182" y="18514"/>
                  </a:cubicBezTo>
                  <a:cubicBezTo>
                    <a:pt x="13341" y="18514"/>
                    <a:pt x="13341" y="18720"/>
                    <a:pt x="13341" y="18720"/>
                  </a:cubicBezTo>
                  <a:cubicBezTo>
                    <a:pt x="13500" y="18720"/>
                    <a:pt x="13500" y="18308"/>
                    <a:pt x="13659" y="18720"/>
                  </a:cubicBezTo>
                  <a:cubicBezTo>
                    <a:pt x="13659" y="18720"/>
                    <a:pt x="13659" y="18514"/>
                    <a:pt x="13659" y="18514"/>
                  </a:cubicBezTo>
                  <a:cubicBezTo>
                    <a:pt x="13659" y="18514"/>
                    <a:pt x="13818" y="18720"/>
                    <a:pt x="13818" y="18720"/>
                  </a:cubicBezTo>
                  <a:cubicBezTo>
                    <a:pt x="13818" y="18720"/>
                    <a:pt x="13818" y="18514"/>
                    <a:pt x="13818" y="18514"/>
                  </a:cubicBezTo>
                  <a:cubicBezTo>
                    <a:pt x="13976" y="18514"/>
                    <a:pt x="13976" y="18514"/>
                    <a:pt x="13976" y="18514"/>
                  </a:cubicBezTo>
                  <a:cubicBezTo>
                    <a:pt x="14135" y="18514"/>
                    <a:pt x="14135" y="18514"/>
                    <a:pt x="14135" y="18308"/>
                  </a:cubicBezTo>
                  <a:cubicBezTo>
                    <a:pt x="14294" y="18103"/>
                    <a:pt x="14294" y="18308"/>
                    <a:pt x="14453" y="18308"/>
                  </a:cubicBezTo>
                  <a:cubicBezTo>
                    <a:pt x="14453" y="18514"/>
                    <a:pt x="14612" y="18514"/>
                    <a:pt x="14612" y="18514"/>
                  </a:cubicBezTo>
                  <a:cubicBezTo>
                    <a:pt x="14612" y="18514"/>
                    <a:pt x="14771" y="18514"/>
                    <a:pt x="14771" y="18514"/>
                  </a:cubicBezTo>
                  <a:cubicBezTo>
                    <a:pt x="14771" y="18514"/>
                    <a:pt x="14771" y="18514"/>
                    <a:pt x="14929" y="18514"/>
                  </a:cubicBezTo>
                  <a:cubicBezTo>
                    <a:pt x="14929" y="18514"/>
                    <a:pt x="14929" y="18514"/>
                    <a:pt x="14929" y="18720"/>
                  </a:cubicBezTo>
                  <a:cubicBezTo>
                    <a:pt x="14929" y="18925"/>
                    <a:pt x="14929" y="18925"/>
                    <a:pt x="14929" y="19131"/>
                  </a:cubicBezTo>
                  <a:cubicBezTo>
                    <a:pt x="15088" y="19131"/>
                    <a:pt x="15088" y="19337"/>
                    <a:pt x="15247" y="19337"/>
                  </a:cubicBezTo>
                  <a:cubicBezTo>
                    <a:pt x="15247" y="19337"/>
                    <a:pt x="15406" y="19337"/>
                    <a:pt x="15406" y="19337"/>
                  </a:cubicBezTo>
                  <a:cubicBezTo>
                    <a:pt x="15565" y="19337"/>
                    <a:pt x="15565" y="19337"/>
                    <a:pt x="15724" y="19131"/>
                  </a:cubicBezTo>
                  <a:cubicBezTo>
                    <a:pt x="15724" y="19337"/>
                    <a:pt x="15724" y="19131"/>
                    <a:pt x="15724" y="19131"/>
                  </a:cubicBezTo>
                  <a:cubicBezTo>
                    <a:pt x="15724" y="19131"/>
                    <a:pt x="15724" y="19131"/>
                    <a:pt x="15882" y="19337"/>
                  </a:cubicBezTo>
                  <a:cubicBezTo>
                    <a:pt x="15882" y="19337"/>
                    <a:pt x="16041" y="19131"/>
                    <a:pt x="16041" y="19337"/>
                  </a:cubicBezTo>
                  <a:cubicBezTo>
                    <a:pt x="16041" y="19337"/>
                    <a:pt x="16200" y="19337"/>
                    <a:pt x="16200" y="19131"/>
                  </a:cubicBezTo>
                  <a:cubicBezTo>
                    <a:pt x="16200" y="19337"/>
                    <a:pt x="16200" y="19337"/>
                    <a:pt x="16200" y="19337"/>
                  </a:cubicBezTo>
                  <a:cubicBezTo>
                    <a:pt x="16359" y="19337"/>
                    <a:pt x="16200" y="19543"/>
                    <a:pt x="16200" y="19543"/>
                  </a:cubicBezTo>
                  <a:cubicBezTo>
                    <a:pt x="16200" y="19748"/>
                    <a:pt x="16359" y="19954"/>
                    <a:pt x="16359" y="19954"/>
                  </a:cubicBezTo>
                  <a:cubicBezTo>
                    <a:pt x="16359" y="19954"/>
                    <a:pt x="16359" y="19954"/>
                    <a:pt x="16359" y="19954"/>
                  </a:cubicBezTo>
                  <a:cubicBezTo>
                    <a:pt x="16359" y="20160"/>
                    <a:pt x="16518" y="20160"/>
                    <a:pt x="16518" y="20160"/>
                  </a:cubicBezTo>
                  <a:cubicBezTo>
                    <a:pt x="16676" y="19954"/>
                    <a:pt x="16518" y="19954"/>
                    <a:pt x="16518" y="19954"/>
                  </a:cubicBezTo>
                  <a:cubicBezTo>
                    <a:pt x="16518" y="19954"/>
                    <a:pt x="16518" y="19748"/>
                    <a:pt x="16518" y="19748"/>
                  </a:cubicBezTo>
                  <a:cubicBezTo>
                    <a:pt x="16518" y="19748"/>
                    <a:pt x="16518" y="19748"/>
                    <a:pt x="16518" y="19748"/>
                  </a:cubicBezTo>
                  <a:cubicBezTo>
                    <a:pt x="16518" y="19748"/>
                    <a:pt x="16518" y="19748"/>
                    <a:pt x="16518" y="19543"/>
                  </a:cubicBezTo>
                  <a:cubicBezTo>
                    <a:pt x="16518" y="19543"/>
                    <a:pt x="16518" y="19543"/>
                    <a:pt x="16518" y="19543"/>
                  </a:cubicBezTo>
                  <a:cubicBezTo>
                    <a:pt x="16518" y="19543"/>
                    <a:pt x="16676" y="19337"/>
                    <a:pt x="16835" y="19337"/>
                  </a:cubicBezTo>
                  <a:cubicBezTo>
                    <a:pt x="16835" y="19337"/>
                    <a:pt x="17153" y="19337"/>
                    <a:pt x="17153" y="19131"/>
                  </a:cubicBezTo>
                  <a:cubicBezTo>
                    <a:pt x="17153" y="19131"/>
                    <a:pt x="17312" y="19337"/>
                    <a:pt x="17312" y="19131"/>
                  </a:cubicBezTo>
                  <a:cubicBezTo>
                    <a:pt x="17312" y="19131"/>
                    <a:pt x="17312" y="19131"/>
                    <a:pt x="17312" y="19131"/>
                  </a:cubicBezTo>
                  <a:cubicBezTo>
                    <a:pt x="17471" y="19131"/>
                    <a:pt x="17471" y="19131"/>
                    <a:pt x="17471" y="19131"/>
                  </a:cubicBezTo>
                  <a:cubicBezTo>
                    <a:pt x="17629" y="19131"/>
                    <a:pt x="17471" y="18925"/>
                    <a:pt x="17629" y="18925"/>
                  </a:cubicBezTo>
                  <a:cubicBezTo>
                    <a:pt x="17629" y="19131"/>
                    <a:pt x="17788" y="18925"/>
                    <a:pt x="17788" y="18925"/>
                  </a:cubicBezTo>
                  <a:cubicBezTo>
                    <a:pt x="17788" y="18720"/>
                    <a:pt x="17629" y="18514"/>
                    <a:pt x="17629" y="18514"/>
                  </a:cubicBezTo>
                  <a:cubicBezTo>
                    <a:pt x="17629" y="18514"/>
                    <a:pt x="17629" y="18308"/>
                    <a:pt x="17629" y="18308"/>
                  </a:cubicBezTo>
                  <a:cubicBezTo>
                    <a:pt x="17629" y="18514"/>
                    <a:pt x="17788" y="18720"/>
                    <a:pt x="17947" y="18720"/>
                  </a:cubicBezTo>
                  <a:cubicBezTo>
                    <a:pt x="17947" y="18720"/>
                    <a:pt x="18106" y="18720"/>
                    <a:pt x="18106" y="18720"/>
                  </a:cubicBezTo>
                  <a:cubicBezTo>
                    <a:pt x="18106" y="18514"/>
                    <a:pt x="18265" y="18720"/>
                    <a:pt x="18265" y="18720"/>
                  </a:cubicBezTo>
                  <a:cubicBezTo>
                    <a:pt x="18265" y="18720"/>
                    <a:pt x="18265" y="18514"/>
                    <a:pt x="18265" y="18514"/>
                  </a:cubicBezTo>
                  <a:cubicBezTo>
                    <a:pt x="18265" y="18514"/>
                    <a:pt x="18265" y="18514"/>
                    <a:pt x="18424" y="18514"/>
                  </a:cubicBezTo>
                  <a:cubicBezTo>
                    <a:pt x="18424" y="18514"/>
                    <a:pt x="18424" y="18514"/>
                    <a:pt x="18424" y="18514"/>
                  </a:cubicBezTo>
                  <a:cubicBezTo>
                    <a:pt x="18582" y="18514"/>
                    <a:pt x="18582" y="18514"/>
                    <a:pt x="18582" y="18514"/>
                  </a:cubicBezTo>
                  <a:cubicBezTo>
                    <a:pt x="18582" y="18514"/>
                    <a:pt x="18741" y="18514"/>
                    <a:pt x="18741" y="18514"/>
                  </a:cubicBezTo>
                  <a:cubicBezTo>
                    <a:pt x="18741" y="18514"/>
                    <a:pt x="18900" y="18514"/>
                    <a:pt x="18900" y="18514"/>
                  </a:cubicBezTo>
                  <a:cubicBezTo>
                    <a:pt x="18900" y="18514"/>
                    <a:pt x="18900" y="18308"/>
                    <a:pt x="18900" y="18308"/>
                  </a:cubicBezTo>
                  <a:cubicBezTo>
                    <a:pt x="18900" y="18308"/>
                    <a:pt x="18900" y="18308"/>
                    <a:pt x="18900" y="18308"/>
                  </a:cubicBezTo>
                  <a:cubicBezTo>
                    <a:pt x="19059" y="18103"/>
                    <a:pt x="19059" y="18103"/>
                    <a:pt x="19059" y="18103"/>
                  </a:cubicBezTo>
                  <a:cubicBezTo>
                    <a:pt x="19059" y="18103"/>
                    <a:pt x="19218" y="17897"/>
                    <a:pt x="19218" y="18103"/>
                  </a:cubicBezTo>
                  <a:cubicBezTo>
                    <a:pt x="19218" y="17897"/>
                    <a:pt x="19218" y="17897"/>
                    <a:pt x="19218" y="17897"/>
                  </a:cubicBezTo>
                  <a:cubicBezTo>
                    <a:pt x="19218" y="17691"/>
                    <a:pt x="19535" y="17691"/>
                    <a:pt x="19376" y="17485"/>
                  </a:cubicBezTo>
                  <a:cubicBezTo>
                    <a:pt x="19376" y="17485"/>
                    <a:pt x="19376" y="17485"/>
                    <a:pt x="19376" y="17485"/>
                  </a:cubicBezTo>
                  <a:cubicBezTo>
                    <a:pt x="19376" y="17280"/>
                    <a:pt x="19535" y="17485"/>
                    <a:pt x="19535" y="17485"/>
                  </a:cubicBezTo>
                  <a:cubicBezTo>
                    <a:pt x="19535" y="17485"/>
                    <a:pt x="19694" y="17280"/>
                    <a:pt x="19535" y="17280"/>
                  </a:cubicBezTo>
                  <a:cubicBezTo>
                    <a:pt x="19853" y="17280"/>
                    <a:pt x="19535" y="17074"/>
                    <a:pt x="19853" y="17074"/>
                  </a:cubicBezTo>
                  <a:cubicBezTo>
                    <a:pt x="19694" y="16868"/>
                    <a:pt x="19853" y="16868"/>
                    <a:pt x="20012" y="17074"/>
                  </a:cubicBezTo>
                  <a:cubicBezTo>
                    <a:pt x="19853" y="16868"/>
                    <a:pt x="19853" y="16663"/>
                    <a:pt x="19853" y="16663"/>
                  </a:cubicBezTo>
                  <a:cubicBezTo>
                    <a:pt x="19853" y="16457"/>
                    <a:pt x="19694" y="16663"/>
                    <a:pt x="19694" y="16457"/>
                  </a:cubicBezTo>
                  <a:cubicBezTo>
                    <a:pt x="19694" y="16457"/>
                    <a:pt x="20012" y="16457"/>
                    <a:pt x="20012" y="16457"/>
                  </a:cubicBezTo>
                  <a:cubicBezTo>
                    <a:pt x="20012" y="16251"/>
                    <a:pt x="19853" y="16251"/>
                    <a:pt x="19853" y="16045"/>
                  </a:cubicBezTo>
                  <a:cubicBezTo>
                    <a:pt x="19853" y="16045"/>
                    <a:pt x="19853" y="16045"/>
                    <a:pt x="19853" y="16045"/>
                  </a:cubicBezTo>
                  <a:cubicBezTo>
                    <a:pt x="20012" y="16457"/>
                    <a:pt x="20012" y="16045"/>
                    <a:pt x="20012" y="15840"/>
                  </a:cubicBezTo>
                  <a:cubicBezTo>
                    <a:pt x="20171" y="15634"/>
                    <a:pt x="20171" y="15428"/>
                    <a:pt x="20171" y="15428"/>
                  </a:cubicBezTo>
                  <a:cubicBezTo>
                    <a:pt x="20171" y="15428"/>
                    <a:pt x="20171" y="15223"/>
                    <a:pt x="20171" y="15223"/>
                  </a:cubicBezTo>
                  <a:cubicBezTo>
                    <a:pt x="20171" y="15223"/>
                    <a:pt x="20488" y="15223"/>
                    <a:pt x="20488" y="15223"/>
                  </a:cubicBezTo>
                  <a:cubicBezTo>
                    <a:pt x="20329" y="15017"/>
                    <a:pt x="20329" y="15017"/>
                    <a:pt x="20329" y="15017"/>
                  </a:cubicBezTo>
                  <a:cubicBezTo>
                    <a:pt x="20329" y="14811"/>
                    <a:pt x="20488" y="14811"/>
                    <a:pt x="20329" y="14811"/>
                  </a:cubicBezTo>
                  <a:cubicBezTo>
                    <a:pt x="20488" y="14811"/>
                    <a:pt x="20329" y="14605"/>
                    <a:pt x="20171" y="14605"/>
                  </a:cubicBezTo>
                  <a:cubicBezTo>
                    <a:pt x="20329" y="14605"/>
                    <a:pt x="20329" y="14605"/>
                    <a:pt x="20488" y="14605"/>
                  </a:cubicBezTo>
                  <a:cubicBezTo>
                    <a:pt x="20488" y="14605"/>
                    <a:pt x="20488" y="14400"/>
                    <a:pt x="20329" y="14400"/>
                  </a:cubicBezTo>
                  <a:cubicBezTo>
                    <a:pt x="20329" y="14400"/>
                    <a:pt x="20329" y="14400"/>
                    <a:pt x="20171" y="14400"/>
                  </a:cubicBezTo>
                  <a:cubicBezTo>
                    <a:pt x="20329" y="14400"/>
                    <a:pt x="20329" y="14194"/>
                    <a:pt x="20329" y="14194"/>
                  </a:cubicBezTo>
                  <a:cubicBezTo>
                    <a:pt x="20171" y="14194"/>
                    <a:pt x="20171" y="13988"/>
                    <a:pt x="20012" y="13988"/>
                  </a:cubicBezTo>
                  <a:cubicBezTo>
                    <a:pt x="19853" y="13988"/>
                    <a:pt x="19853" y="13988"/>
                    <a:pt x="19853" y="13988"/>
                  </a:cubicBezTo>
                  <a:cubicBezTo>
                    <a:pt x="19694" y="13988"/>
                    <a:pt x="19853" y="13988"/>
                    <a:pt x="19694" y="13988"/>
                  </a:cubicBezTo>
                  <a:cubicBezTo>
                    <a:pt x="19694" y="13988"/>
                    <a:pt x="19694" y="13988"/>
                    <a:pt x="19535" y="13988"/>
                  </a:cubicBezTo>
                  <a:cubicBezTo>
                    <a:pt x="19694" y="13783"/>
                    <a:pt x="19694" y="13988"/>
                    <a:pt x="19853" y="13988"/>
                  </a:cubicBezTo>
                  <a:cubicBezTo>
                    <a:pt x="19853" y="13783"/>
                    <a:pt x="19853" y="13783"/>
                    <a:pt x="19853" y="13783"/>
                  </a:cubicBezTo>
                  <a:cubicBezTo>
                    <a:pt x="20012" y="13577"/>
                    <a:pt x="20012" y="13577"/>
                    <a:pt x="20171" y="13577"/>
                  </a:cubicBezTo>
                  <a:cubicBezTo>
                    <a:pt x="20012" y="13371"/>
                    <a:pt x="19853" y="13165"/>
                    <a:pt x="19694" y="13165"/>
                  </a:cubicBezTo>
                  <a:cubicBezTo>
                    <a:pt x="19694" y="13165"/>
                    <a:pt x="19535" y="12960"/>
                    <a:pt x="19535" y="12960"/>
                  </a:cubicBezTo>
                  <a:cubicBezTo>
                    <a:pt x="19376" y="12960"/>
                    <a:pt x="19376" y="12960"/>
                    <a:pt x="19218" y="12960"/>
                  </a:cubicBezTo>
                  <a:cubicBezTo>
                    <a:pt x="19376" y="12960"/>
                    <a:pt x="19376" y="12754"/>
                    <a:pt x="19535" y="12960"/>
                  </a:cubicBezTo>
                  <a:cubicBezTo>
                    <a:pt x="19694" y="12960"/>
                    <a:pt x="19853" y="12960"/>
                    <a:pt x="20012" y="13165"/>
                  </a:cubicBezTo>
                  <a:cubicBezTo>
                    <a:pt x="20012" y="12754"/>
                    <a:pt x="19694" y="12754"/>
                    <a:pt x="19535" y="12548"/>
                  </a:cubicBezTo>
                  <a:cubicBezTo>
                    <a:pt x="19376" y="12343"/>
                    <a:pt x="19376" y="12343"/>
                    <a:pt x="19376" y="12137"/>
                  </a:cubicBezTo>
                  <a:cubicBezTo>
                    <a:pt x="19218" y="11931"/>
                    <a:pt x="19218" y="11725"/>
                    <a:pt x="19059" y="11520"/>
                  </a:cubicBezTo>
                  <a:cubicBezTo>
                    <a:pt x="18900" y="11520"/>
                    <a:pt x="18900" y="11520"/>
                    <a:pt x="18741" y="11314"/>
                  </a:cubicBezTo>
                  <a:cubicBezTo>
                    <a:pt x="18741" y="11314"/>
                    <a:pt x="18424" y="11314"/>
                    <a:pt x="18424" y="11108"/>
                  </a:cubicBezTo>
                  <a:cubicBezTo>
                    <a:pt x="18424" y="11108"/>
                    <a:pt x="18582" y="10491"/>
                    <a:pt x="18741" y="10491"/>
                  </a:cubicBezTo>
                  <a:cubicBezTo>
                    <a:pt x="18741" y="10491"/>
                    <a:pt x="18582" y="10285"/>
                    <a:pt x="18582" y="10285"/>
                  </a:cubicBezTo>
                  <a:cubicBezTo>
                    <a:pt x="18741" y="10285"/>
                    <a:pt x="18741" y="10491"/>
                    <a:pt x="18741" y="10491"/>
                  </a:cubicBezTo>
                  <a:cubicBezTo>
                    <a:pt x="18900" y="10491"/>
                    <a:pt x="18741" y="10080"/>
                    <a:pt x="18900" y="10080"/>
                  </a:cubicBezTo>
                  <a:cubicBezTo>
                    <a:pt x="18900" y="10080"/>
                    <a:pt x="18741" y="10080"/>
                    <a:pt x="18741" y="10080"/>
                  </a:cubicBezTo>
                  <a:cubicBezTo>
                    <a:pt x="18900" y="10080"/>
                    <a:pt x="18900" y="10080"/>
                    <a:pt x="19059" y="9874"/>
                  </a:cubicBezTo>
                  <a:cubicBezTo>
                    <a:pt x="19218" y="9874"/>
                    <a:pt x="19218" y="9874"/>
                    <a:pt x="19218" y="9874"/>
                  </a:cubicBezTo>
                  <a:cubicBezTo>
                    <a:pt x="19376" y="9874"/>
                    <a:pt x="19376" y="9874"/>
                    <a:pt x="19376" y="9874"/>
                  </a:cubicBezTo>
                  <a:cubicBezTo>
                    <a:pt x="19376" y="9668"/>
                    <a:pt x="19376" y="9668"/>
                    <a:pt x="19376" y="9668"/>
                  </a:cubicBezTo>
                  <a:cubicBezTo>
                    <a:pt x="19218" y="9463"/>
                    <a:pt x="19059" y="9463"/>
                    <a:pt x="19059" y="9463"/>
                  </a:cubicBezTo>
                  <a:cubicBezTo>
                    <a:pt x="18900" y="9463"/>
                    <a:pt x="18741" y="9463"/>
                    <a:pt x="18582" y="9257"/>
                  </a:cubicBezTo>
                  <a:cubicBezTo>
                    <a:pt x="18582" y="9257"/>
                    <a:pt x="18424" y="9257"/>
                    <a:pt x="18424" y="9463"/>
                  </a:cubicBezTo>
                  <a:cubicBezTo>
                    <a:pt x="18424" y="9463"/>
                    <a:pt x="18424" y="9463"/>
                    <a:pt x="18424" y="9463"/>
                  </a:cubicBezTo>
                  <a:cubicBezTo>
                    <a:pt x="18265" y="9668"/>
                    <a:pt x="18265" y="9874"/>
                    <a:pt x="18106" y="9668"/>
                  </a:cubicBezTo>
                  <a:cubicBezTo>
                    <a:pt x="17788" y="9668"/>
                    <a:pt x="17947" y="9463"/>
                    <a:pt x="17788" y="9257"/>
                  </a:cubicBezTo>
                  <a:cubicBezTo>
                    <a:pt x="17629" y="9051"/>
                    <a:pt x="17471" y="9051"/>
                    <a:pt x="17312" y="9051"/>
                  </a:cubicBezTo>
                  <a:cubicBezTo>
                    <a:pt x="17153" y="8845"/>
                    <a:pt x="16994" y="8640"/>
                    <a:pt x="17153" y="8434"/>
                  </a:cubicBezTo>
                  <a:cubicBezTo>
                    <a:pt x="17153" y="8434"/>
                    <a:pt x="17312" y="8640"/>
                    <a:pt x="17312" y="8640"/>
                  </a:cubicBezTo>
                  <a:cubicBezTo>
                    <a:pt x="17312" y="8640"/>
                    <a:pt x="17629" y="8434"/>
                    <a:pt x="17629" y="8434"/>
                  </a:cubicBezTo>
                  <a:cubicBezTo>
                    <a:pt x="17629" y="8434"/>
                    <a:pt x="17629" y="8228"/>
                    <a:pt x="17629" y="8023"/>
                  </a:cubicBezTo>
                  <a:cubicBezTo>
                    <a:pt x="17788" y="8023"/>
                    <a:pt x="17947" y="8023"/>
                    <a:pt x="17947" y="7817"/>
                  </a:cubicBezTo>
                  <a:cubicBezTo>
                    <a:pt x="17947" y="7817"/>
                    <a:pt x="17947" y="7611"/>
                    <a:pt x="17947" y="7611"/>
                  </a:cubicBezTo>
                  <a:cubicBezTo>
                    <a:pt x="18106" y="7405"/>
                    <a:pt x="18106" y="7611"/>
                    <a:pt x="18265" y="7405"/>
                  </a:cubicBezTo>
                  <a:cubicBezTo>
                    <a:pt x="18265" y="7405"/>
                    <a:pt x="18265" y="7611"/>
                    <a:pt x="18265" y="7405"/>
                  </a:cubicBezTo>
                  <a:cubicBezTo>
                    <a:pt x="18424" y="7611"/>
                    <a:pt x="18582" y="7611"/>
                    <a:pt x="18582" y="7817"/>
                  </a:cubicBezTo>
                  <a:cubicBezTo>
                    <a:pt x="18582" y="8023"/>
                    <a:pt x="18265" y="8023"/>
                    <a:pt x="18424" y="8228"/>
                  </a:cubicBezTo>
                  <a:cubicBezTo>
                    <a:pt x="18424" y="8228"/>
                    <a:pt x="18424" y="8228"/>
                    <a:pt x="18424" y="8228"/>
                  </a:cubicBezTo>
                  <a:cubicBezTo>
                    <a:pt x="18424" y="8434"/>
                    <a:pt x="18582" y="8434"/>
                    <a:pt x="18582" y="8434"/>
                  </a:cubicBezTo>
                  <a:cubicBezTo>
                    <a:pt x="18582" y="8434"/>
                    <a:pt x="18582" y="8434"/>
                    <a:pt x="18582" y="8434"/>
                  </a:cubicBezTo>
                  <a:cubicBezTo>
                    <a:pt x="18582" y="8640"/>
                    <a:pt x="18582" y="8640"/>
                    <a:pt x="18424" y="8640"/>
                  </a:cubicBezTo>
                  <a:cubicBezTo>
                    <a:pt x="18424" y="8845"/>
                    <a:pt x="18582" y="8640"/>
                    <a:pt x="18741" y="8640"/>
                  </a:cubicBezTo>
                  <a:cubicBezTo>
                    <a:pt x="18582" y="8640"/>
                    <a:pt x="18741" y="8640"/>
                    <a:pt x="18741" y="8640"/>
                  </a:cubicBezTo>
                  <a:cubicBezTo>
                    <a:pt x="18741" y="8434"/>
                    <a:pt x="18741" y="8434"/>
                    <a:pt x="18900" y="8434"/>
                  </a:cubicBezTo>
                  <a:cubicBezTo>
                    <a:pt x="18900" y="8228"/>
                    <a:pt x="19218" y="8228"/>
                    <a:pt x="19218" y="8023"/>
                  </a:cubicBezTo>
                  <a:cubicBezTo>
                    <a:pt x="19376" y="8023"/>
                    <a:pt x="19376" y="8023"/>
                    <a:pt x="19535" y="8023"/>
                  </a:cubicBezTo>
                  <a:cubicBezTo>
                    <a:pt x="19376" y="7817"/>
                    <a:pt x="19694" y="7611"/>
                    <a:pt x="19694" y="7611"/>
                  </a:cubicBezTo>
                  <a:cubicBezTo>
                    <a:pt x="19853" y="7611"/>
                    <a:pt x="19853" y="7405"/>
                    <a:pt x="20012" y="7405"/>
                  </a:cubicBezTo>
                  <a:cubicBezTo>
                    <a:pt x="20012" y="7200"/>
                    <a:pt x="19853" y="6994"/>
                    <a:pt x="20171" y="6994"/>
                  </a:cubicBezTo>
                  <a:cubicBezTo>
                    <a:pt x="20171" y="6994"/>
                    <a:pt x="20171" y="6994"/>
                    <a:pt x="20329" y="7200"/>
                  </a:cubicBezTo>
                  <a:cubicBezTo>
                    <a:pt x="20488" y="7200"/>
                    <a:pt x="20488" y="7200"/>
                    <a:pt x="20647" y="7200"/>
                  </a:cubicBezTo>
                  <a:cubicBezTo>
                    <a:pt x="20647" y="6994"/>
                    <a:pt x="20488" y="6994"/>
                    <a:pt x="20488" y="6788"/>
                  </a:cubicBezTo>
                  <a:cubicBezTo>
                    <a:pt x="20488" y="6788"/>
                    <a:pt x="20647" y="6788"/>
                    <a:pt x="20806" y="6788"/>
                  </a:cubicBezTo>
                  <a:cubicBezTo>
                    <a:pt x="20806" y="6788"/>
                    <a:pt x="20806" y="6583"/>
                    <a:pt x="20806" y="6583"/>
                  </a:cubicBezTo>
                  <a:cubicBezTo>
                    <a:pt x="20806" y="6583"/>
                    <a:pt x="20965" y="6583"/>
                    <a:pt x="20965" y="6583"/>
                  </a:cubicBezTo>
                  <a:cubicBezTo>
                    <a:pt x="20965" y="6583"/>
                    <a:pt x="20806" y="6377"/>
                    <a:pt x="20806" y="6171"/>
                  </a:cubicBezTo>
                  <a:cubicBezTo>
                    <a:pt x="20965" y="6171"/>
                    <a:pt x="21124" y="6377"/>
                    <a:pt x="21282" y="6583"/>
                  </a:cubicBezTo>
                  <a:cubicBezTo>
                    <a:pt x="21282" y="6583"/>
                    <a:pt x="21282" y="6583"/>
                    <a:pt x="21282" y="6583"/>
                  </a:cubicBezTo>
                  <a:cubicBezTo>
                    <a:pt x="21124" y="6377"/>
                    <a:pt x="21124" y="6377"/>
                    <a:pt x="21124" y="6377"/>
                  </a:cubicBezTo>
                  <a:cubicBezTo>
                    <a:pt x="21282" y="6171"/>
                    <a:pt x="21282" y="6377"/>
                    <a:pt x="21282" y="6171"/>
                  </a:cubicBezTo>
                  <a:cubicBezTo>
                    <a:pt x="21282" y="5965"/>
                    <a:pt x="21124" y="5554"/>
                    <a:pt x="20965" y="5348"/>
                  </a:cubicBezTo>
                  <a:cubicBezTo>
                    <a:pt x="20965" y="5348"/>
                    <a:pt x="20806" y="5143"/>
                    <a:pt x="20806" y="5143"/>
                  </a:cubicBezTo>
                  <a:cubicBezTo>
                    <a:pt x="20806" y="5143"/>
                    <a:pt x="20965" y="5143"/>
                    <a:pt x="20965" y="5143"/>
                  </a:cubicBezTo>
                  <a:cubicBezTo>
                    <a:pt x="20965" y="4937"/>
                    <a:pt x="20965" y="4937"/>
                    <a:pt x="20965" y="4937"/>
                  </a:cubicBezTo>
                  <a:cubicBezTo>
                    <a:pt x="20965" y="4731"/>
                    <a:pt x="21124" y="4937"/>
                    <a:pt x="21282" y="4937"/>
                  </a:cubicBezTo>
                  <a:cubicBezTo>
                    <a:pt x="21282" y="4937"/>
                    <a:pt x="21600" y="5143"/>
                    <a:pt x="21441" y="493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6" name="Shape">
              <a:extLst>
                <a:ext uri="{FF2B5EF4-FFF2-40B4-BE49-F238E27FC236}">
                  <a16:creationId xmlns:a16="http://schemas.microsoft.com/office/drawing/2014/main" id="{6720700D-AA90-44FB-9F17-AABDF75487A7}"/>
                </a:ext>
              </a:extLst>
            </p:cNvPr>
            <p:cNvSpPr/>
            <p:nvPr/>
          </p:nvSpPr>
          <p:spPr>
            <a:xfrm>
              <a:off x="1819179" y="3240049"/>
              <a:ext cx="258160" cy="676994"/>
            </a:xfrm>
            <a:custGeom>
              <a:avLst/>
              <a:gdLst/>
              <a:ahLst/>
              <a:cxnLst>
                <a:cxn ang="0">
                  <a:pos x="wd2" y="hd2"/>
                </a:cxn>
                <a:cxn ang="5400000">
                  <a:pos x="wd2" y="hd2"/>
                </a:cxn>
                <a:cxn ang="10800000">
                  <a:pos x="wd2" y="hd2"/>
                </a:cxn>
                <a:cxn ang="16200000">
                  <a:pos x="wd2" y="hd2"/>
                </a:cxn>
              </a:cxnLst>
              <a:rect l="0" t="0" r="r" b="b"/>
              <a:pathLst>
                <a:path w="21600" h="21600" extrusionOk="0">
                  <a:moveTo>
                    <a:pt x="21600" y="21600"/>
                  </a:moveTo>
                  <a:cubicBezTo>
                    <a:pt x="21600" y="21600"/>
                    <a:pt x="21032" y="21407"/>
                    <a:pt x="21032" y="21407"/>
                  </a:cubicBezTo>
                  <a:cubicBezTo>
                    <a:pt x="21032" y="21407"/>
                    <a:pt x="20463" y="21407"/>
                    <a:pt x="21032" y="21407"/>
                  </a:cubicBezTo>
                  <a:cubicBezTo>
                    <a:pt x="20463" y="21214"/>
                    <a:pt x="20463" y="21214"/>
                    <a:pt x="19895" y="21214"/>
                  </a:cubicBezTo>
                  <a:cubicBezTo>
                    <a:pt x="19895" y="21214"/>
                    <a:pt x="19326" y="21214"/>
                    <a:pt x="18758" y="21214"/>
                  </a:cubicBezTo>
                  <a:cubicBezTo>
                    <a:pt x="18758" y="21407"/>
                    <a:pt x="19326" y="21407"/>
                    <a:pt x="20463" y="21600"/>
                  </a:cubicBezTo>
                  <a:cubicBezTo>
                    <a:pt x="19895" y="21600"/>
                    <a:pt x="19895" y="21407"/>
                    <a:pt x="19895" y="21407"/>
                  </a:cubicBezTo>
                  <a:cubicBezTo>
                    <a:pt x="19895" y="21407"/>
                    <a:pt x="20463" y="21407"/>
                    <a:pt x="20463" y="21407"/>
                  </a:cubicBezTo>
                  <a:cubicBezTo>
                    <a:pt x="20463" y="21407"/>
                    <a:pt x="20463" y="21600"/>
                    <a:pt x="20463" y="21600"/>
                  </a:cubicBezTo>
                  <a:cubicBezTo>
                    <a:pt x="21032" y="21600"/>
                    <a:pt x="21600" y="21600"/>
                    <a:pt x="21600" y="21600"/>
                  </a:cubicBezTo>
                  <a:cubicBezTo>
                    <a:pt x="21600" y="21600"/>
                    <a:pt x="21600" y="21600"/>
                    <a:pt x="21600" y="21600"/>
                  </a:cubicBezTo>
                  <a:close/>
                  <a:moveTo>
                    <a:pt x="15916" y="20829"/>
                  </a:moveTo>
                  <a:cubicBezTo>
                    <a:pt x="16484" y="20829"/>
                    <a:pt x="17053" y="21021"/>
                    <a:pt x="17053" y="20829"/>
                  </a:cubicBezTo>
                  <a:cubicBezTo>
                    <a:pt x="17053" y="20829"/>
                    <a:pt x="15916" y="20829"/>
                    <a:pt x="15916" y="20636"/>
                  </a:cubicBezTo>
                  <a:cubicBezTo>
                    <a:pt x="15347" y="20636"/>
                    <a:pt x="15347" y="20636"/>
                    <a:pt x="15347" y="20829"/>
                  </a:cubicBezTo>
                  <a:cubicBezTo>
                    <a:pt x="15347" y="21021"/>
                    <a:pt x="15916" y="20829"/>
                    <a:pt x="15916" y="20829"/>
                  </a:cubicBezTo>
                  <a:close/>
                  <a:moveTo>
                    <a:pt x="14779" y="20636"/>
                  </a:moveTo>
                  <a:cubicBezTo>
                    <a:pt x="14779" y="20636"/>
                    <a:pt x="14211" y="20636"/>
                    <a:pt x="14211" y="20443"/>
                  </a:cubicBezTo>
                  <a:cubicBezTo>
                    <a:pt x="13642" y="20443"/>
                    <a:pt x="13642" y="20250"/>
                    <a:pt x="13642" y="20443"/>
                  </a:cubicBezTo>
                  <a:cubicBezTo>
                    <a:pt x="13074" y="20443"/>
                    <a:pt x="13074" y="20443"/>
                    <a:pt x="12505" y="20443"/>
                  </a:cubicBezTo>
                  <a:cubicBezTo>
                    <a:pt x="13074" y="20443"/>
                    <a:pt x="13642" y="20636"/>
                    <a:pt x="13642" y="20636"/>
                  </a:cubicBezTo>
                  <a:cubicBezTo>
                    <a:pt x="13642" y="20636"/>
                    <a:pt x="13642" y="20829"/>
                    <a:pt x="14211" y="20829"/>
                  </a:cubicBezTo>
                  <a:cubicBezTo>
                    <a:pt x="14211" y="20829"/>
                    <a:pt x="14211" y="20636"/>
                    <a:pt x="14211" y="20636"/>
                  </a:cubicBezTo>
                  <a:cubicBezTo>
                    <a:pt x="14211" y="20636"/>
                    <a:pt x="14779" y="20636"/>
                    <a:pt x="14211" y="20829"/>
                  </a:cubicBezTo>
                  <a:cubicBezTo>
                    <a:pt x="14779" y="20829"/>
                    <a:pt x="14779" y="20829"/>
                    <a:pt x="14779" y="20636"/>
                  </a:cubicBezTo>
                  <a:close/>
                  <a:moveTo>
                    <a:pt x="18758" y="21214"/>
                  </a:moveTo>
                  <a:cubicBezTo>
                    <a:pt x="19326" y="21214"/>
                    <a:pt x="19895" y="21214"/>
                    <a:pt x="20463" y="21214"/>
                  </a:cubicBezTo>
                  <a:cubicBezTo>
                    <a:pt x="19895" y="21021"/>
                    <a:pt x="19895" y="20829"/>
                    <a:pt x="19326" y="20636"/>
                  </a:cubicBezTo>
                  <a:cubicBezTo>
                    <a:pt x="19326" y="20443"/>
                    <a:pt x="18758" y="20057"/>
                    <a:pt x="18758" y="20057"/>
                  </a:cubicBezTo>
                  <a:cubicBezTo>
                    <a:pt x="18189" y="19864"/>
                    <a:pt x="18189" y="20057"/>
                    <a:pt x="18189" y="20057"/>
                  </a:cubicBezTo>
                  <a:cubicBezTo>
                    <a:pt x="17621" y="20057"/>
                    <a:pt x="17621" y="19864"/>
                    <a:pt x="17621" y="19864"/>
                  </a:cubicBezTo>
                  <a:cubicBezTo>
                    <a:pt x="17053" y="19864"/>
                    <a:pt x="17053" y="20057"/>
                    <a:pt x="17053" y="20057"/>
                  </a:cubicBezTo>
                  <a:cubicBezTo>
                    <a:pt x="17053" y="20057"/>
                    <a:pt x="16484" y="20057"/>
                    <a:pt x="16484" y="20057"/>
                  </a:cubicBezTo>
                  <a:cubicBezTo>
                    <a:pt x="17053" y="20250"/>
                    <a:pt x="16484" y="20057"/>
                    <a:pt x="17053" y="20443"/>
                  </a:cubicBezTo>
                  <a:cubicBezTo>
                    <a:pt x="17053" y="20636"/>
                    <a:pt x="18189" y="20250"/>
                    <a:pt x="18189" y="20443"/>
                  </a:cubicBezTo>
                  <a:cubicBezTo>
                    <a:pt x="17621" y="20636"/>
                    <a:pt x="17053" y="20636"/>
                    <a:pt x="17621" y="20829"/>
                  </a:cubicBezTo>
                  <a:cubicBezTo>
                    <a:pt x="18189" y="20829"/>
                    <a:pt x="18758" y="20829"/>
                    <a:pt x="19326" y="21021"/>
                  </a:cubicBezTo>
                  <a:cubicBezTo>
                    <a:pt x="19326" y="21021"/>
                    <a:pt x="19326" y="21021"/>
                    <a:pt x="19326" y="21021"/>
                  </a:cubicBezTo>
                  <a:cubicBezTo>
                    <a:pt x="19326" y="21021"/>
                    <a:pt x="18758" y="21021"/>
                    <a:pt x="18189" y="21021"/>
                  </a:cubicBezTo>
                  <a:cubicBezTo>
                    <a:pt x="17621" y="21021"/>
                    <a:pt x="17621" y="20829"/>
                    <a:pt x="17053" y="20829"/>
                  </a:cubicBezTo>
                  <a:cubicBezTo>
                    <a:pt x="17053" y="20829"/>
                    <a:pt x="17621" y="20829"/>
                    <a:pt x="17621" y="20829"/>
                  </a:cubicBezTo>
                  <a:cubicBezTo>
                    <a:pt x="17053" y="20636"/>
                    <a:pt x="16484" y="20443"/>
                    <a:pt x="17053" y="20636"/>
                  </a:cubicBezTo>
                  <a:cubicBezTo>
                    <a:pt x="17053" y="20636"/>
                    <a:pt x="17053" y="20636"/>
                    <a:pt x="16484" y="20636"/>
                  </a:cubicBezTo>
                  <a:cubicBezTo>
                    <a:pt x="17053" y="20829"/>
                    <a:pt x="17621" y="20829"/>
                    <a:pt x="18189" y="21021"/>
                  </a:cubicBezTo>
                  <a:cubicBezTo>
                    <a:pt x="17621" y="21021"/>
                    <a:pt x="17621" y="21021"/>
                    <a:pt x="17621" y="21021"/>
                  </a:cubicBezTo>
                  <a:cubicBezTo>
                    <a:pt x="17621" y="21021"/>
                    <a:pt x="17621" y="21021"/>
                    <a:pt x="17053" y="21021"/>
                  </a:cubicBezTo>
                  <a:cubicBezTo>
                    <a:pt x="17053" y="21021"/>
                    <a:pt x="17053" y="21021"/>
                    <a:pt x="17053" y="21021"/>
                  </a:cubicBezTo>
                  <a:cubicBezTo>
                    <a:pt x="17053" y="21021"/>
                    <a:pt x="15916" y="21021"/>
                    <a:pt x="15916" y="21021"/>
                  </a:cubicBezTo>
                  <a:cubicBezTo>
                    <a:pt x="15916" y="21214"/>
                    <a:pt x="17053" y="21214"/>
                    <a:pt x="17053" y="21214"/>
                  </a:cubicBezTo>
                  <a:cubicBezTo>
                    <a:pt x="17621" y="21214"/>
                    <a:pt x="18758" y="21214"/>
                    <a:pt x="18758" y="21214"/>
                  </a:cubicBezTo>
                  <a:close/>
                  <a:moveTo>
                    <a:pt x="10800" y="19671"/>
                  </a:moveTo>
                  <a:cubicBezTo>
                    <a:pt x="10232" y="19671"/>
                    <a:pt x="9663" y="19479"/>
                    <a:pt x="9663" y="19479"/>
                  </a:cubicBezTo>
                  <a:cubicBezTo>
                    <a:pt x="9663" y="19479"/>
                    <a:pt x="9663" y="19479"/>
                    <a:pt x="9663" y="19479"/>
                  </a:cubicBezTo>
                  <a:cubicBezTo>
                    <a:pt x="9095" y="19479"/>
                    <a:pt x="10232" y="19864"/>
                    <a:pt x="10800" y="19864"/>
                  </a:cubicBezTo>
                  <a:cubicBezTo>
                    <a:pt x="10232" y="19671"/>
                    <a:pt x="10800" y="19671"/>
                    <a:pt x="10800" y="19671"/>
                  </a:cubicBezTo>
                  <a:close/>
                  <a:moveTo>
                    <a:pt x="9095" y="18514"/>
                  </a:moveTo>
                  <a:cubicBezTo>
                    <a:pt x="9095" y="18321"/>
                    <a:pt x="8526" y="17936"/>
                    <a:pt x="7958" y="17936"/>
                  </a:cubicBezTo>
                  <a:cubicBezTo>
                    <a:pt x="7389" y="17743"/>
                    <a:pt x="7389" y="17936"/>
                    <a:pt x="7389" y="17936"/>
                  </a:cubicBezTo>
                  <a:cubicBezTo>
                    <a:pt x="7389" y="18129"/>
                    <a:pt x="7389" y="18129"/>
                    <a:pt x="7389" y="18129"/>
                  </a:cubicBezTo>
                  <a:cubicBezTo>
                    <a:pt x="6821" y="18129"/>
                    <a:pt x="7389" y="18321"/>
                    <a:pt x="7389" y="18321"/>
                  </a:cubicBezTo>
                  <a:cubicBezTo>
                    <a:pt x="7389" y="18321"/>
                    <a:pt x="7389" y="18321"/>
                    <a:pt x="7389" y="18321"/>
                  </a:cubicBezTo>
                  <a:cubicBezTo>
                    <a:pt x="7389" y="18514"/>
                    <a:pt x="7389" y="18514"/>
                    <a:pt x="7958" y="18514"/>
                  </a:cubicBezTo>
                  <a:cubicBezTo>
                    <a:pt x="8526" y="18514"/>
                    <a:pt x="7958" y="18321"/>
                    <a:pt x="7958" y="18321"/>
                  </a:cubicBezTo>
                  <a:cubicBezTo>
                    <a:pt x="7958" y="18321"/>
                    <a:pt x="8526" y="18707"/>
                    <a:pt x="9095" y="18514"/>
                  </a:cubicBezTo>
                  <a:close/>
                  <a:moveTo>
                    <a:pt x="6821" y="17936"/>
                  </a:moveTo>
                  <a:cubicBezTo>
                    <a:pt x="7389" y="17743"/>
                    <a:pt x="6253" y="17357"/>
                    <a:pt x="6253" y="17550"/>
                  </a:cubicBezTo>
                  <a:cubicBezTo>
                    <a:pt x="6253" y="17550"/>
                    <a:pt x="6253" y="17743"/>
                    <a:pt x="6253" y="17743"/>
                  </a:cubicBezTo>
                  <a:cubicBezTo>
                    <a:pt x="6253" y="17743"/>
                    <a:pt x="6253" y="17936"/>
                    <a:pt x="6821" y="17936"/>
                  </a:cubicBezTo>
                  <a:close/>
                  <a:moveTo>
                    <a:pt x="6253" y="17550"/>
                  </a:moveTo>
                  <a:cubicBezTo>
                    <a:pt x="6821" y="17550"/>
                    <a:pt x="7389" y="17936"/>
                    <a:pt x="7958" y="17743"/>
                  </a:cubicBezTo>
                  <a:cubicBezTo>
                    <a:pt x="7389" y="17550"/>
                    <a:pt x="7389" y="17357"/>
                    <a:pt x="6821" y="17357"/>
                  </a:cubicBezTo>
                  <a:cubicBezTo>
                    <a:pt x="6821" y="17357"/>
                    <a:pt x="6821" y="17357"/>
                    <a:pt x="6253" y="17550"/>
                  </a:cubicBezTo>
                  <a:close/>
                  <a:moveTo>
                    <a:pt x="5684" y="15429"/>
                  </a:moveTo>
                  <a:cubicBezTo>
                    <a:pt x="6253" y="15236"/>
                    <a:pt x="5684" y="15236"/>
                    <a:pt x="5684" y="15236"/>
                  </a:cubicBezTo>
                  <a:cubicBezTo>
                    <a:pt x="5116" y="15236"/>
                    <a:pt x="5684" y="15236"/>
                    <a:pt x="5116" y="15236"/>
                  </a:cubicBezTo>
                  <a:cubicBezTo>
                    <a:pt x="5684" y="15236"/>
                    <a:pt x="5116" y="15429"/>
                    <a:pt x="5116" y="15429"/>
                  </a:cubicBezTo>
                  <a:cubicBezTo>
                    <a:pt x="5116" y="15429"/>
                    <a:pt x="5116" y="15429"/>
                    <a:pt x="5116" y="15429"/>
                  </a:cubicBezTo>
                  <a:cubicBezTo>
                    <a:pt x="5116" y="15429"/>
                    <a:pt x="5116" y="15429"/>
                    <a:pt x="5116" y="15429"/>
                  </a:cubicBezTo>
                  <a:cubicBezTo>
                    <a:pt x="5116" y="15621"/>
                    <a:pt x="6253" y="16007"/>
                    <a:pt x="6253" y="16007"/>
                  </a:cubicBezTo>
                  <a:cubicBezTo>
                    <a:pt x="6821" y="15814"/>
                    <a:pt x="5116" y="15429"/>
                    <a:pt x="5684" y="15429"/>
                  </a:cubicBezTo>
                  <a:close/>
                  <a:moveTo>
                    <a:pt x="5116" y="14850"/>
                  </a:moveTo>
                  <a:cubicBezTo>
                    <a:pt x="5116" y="14850"/>
                    <a:pt x="5116" y="14850"/>
                    <a:pt x="5116" y="14850"/>
                  </a:cubicBezTo>
                  <a:cubicBezTo>
                    <a:pt x="5116" y="14657"/>
                    <a:pt x="5116" y="14657"/>
                    <a:pt x="5116" y="14657"/>
                  </a:cubicBezTo>
                  <a:cubicBezTo>
                    <a:pt x="5116" y="14657"/>
                    <a:pt x="5116" y="14657"/>
                    <a:pt x="5116" y="14657"/>
                  </a:cubicBezTo>
                  <a:cubicBezTo>
                    <a:pt x="5116" y="14464"/>
                    <a:pt x="5116" y="14464"/>
                    <a:pt x="4547" y="14464"/>
                  </a:cubicBezTo>
                  <a:cubicBezTo>
                    <a:pt x="4547" y="14271"/>
                    <a:pt x="5116" y="14271"/>
                    <a:pt x="5116" y="14271"/>
                  </a:cubicBezTo>
                  <a:cubicBezTo>
                    <a:pt x="4547" y="14271"/>
                    <a:pt x="5116" y="14271"/>
                    <a:pt x="4547" y="14079"/>
                  </a:cubicBezTo>
                  <a:cubicBezTo>
                    <a:pt x="4547" y="13886"/>
                    <a:pt x="4547" y="13886"/>
                    <a:pt x="3979" y="13886"/>
                  </a:cubicBezTo>
                  <a:cubicBezTo>
                    <a:pt x="3979" y="14079"/>
                    <a:pt x="3979" y="14271"/>
                    <a:pt x="3979" y="14464"/>
                  </a:cubicBezTo>
                  <a:cubicBezTo>
                    <a:pt x="4547" y="14657"/>
                    <a:pt x="3979" y="14657"/>
                    <a:pt x="5116" y="14850"/>
                  </a:cubicBezTo>
                  <a:close/>
                  <a:moveTo>
                    <a:pt x="15916" y="20636"/>
                  </a:moveTo>
                  <a:cubicBezTo>
                    <a:pt x="17621" y="20829"/>
                    <a:pt x="15347" y="20250"/>
                    <a:pt x="15916" y="20057"/>
                  </a:cubicBezTo>
                  <a:cubicBezTo>
                    <a:pt x="15916" y="20057"/>
                    <a:pt x="16484" y="20057"/>
                    <a:pt x="17053" y="19864"/>
                  </a:cubicBezTo>
                  <a:cubicBezTo>
                    <a:pt x="17053" y="19864"/>
                    <a:pt x="17053" y="19864"/>
                    <a:pt x="17053" y="19864"/>
                  </a:cubicBezTo>
                  <a:cubicBezTo>
                    <a:pt x="17621" y="19864"/>
                    <a:pt x="17621" y="19864"/>
                    <a:pt x="17621" y="19864"/>
                  </a:cubicBezTo>
                  <a:cubicBezTo>
                    <a:pt x="18189" y="19864"/>
                    <a:pt x="18189" y="19864"/>
                    <a:pt x="18758" y="19864"/>
                  </a:cubicBezTo>
                  <a:cubicBezTo>
                    <a:pt x="18189" y="19864"/>
                    <a:pt x="17621" y="19864"/>
                    <a:pt x="17621" y="19864"/>
                  </a:cubicBezTo>
                  <a:cubicBezTo>
                    <a:pt x="16484" y="19671"/>
                    <a:pt x="15916" y="19671"/>
                    <a:pt x="14779" y="19671"/>
                  </a:cubicBezTo>
                  <a:cubicBezTo>
                    <a:pt x="14779" y="19671"/>
                    <a:pt x="14211" y="19671"/>
                    <a:pt x="13642" y="19671"/>
                  </a:cubicBezTo>
                  <a:cubicBezTo>
                    <a:pt x="13074" y="19479"/>
                    <a:pt x="13074" y="19479"/>
                    <a:pt x="12505" y="19286"/>
                  </a:cubicBezTo>
                  <a:cubicBezTo>
                    <a:pt x="12505" y="19093"/>
                    <a:pt x="12505" y="18900"/>
                    <a:pt x="11937" y="18900"/>
                  </a:cubicBezTo>
                  <a:cubicBezTo>
                    <a:pt x="11937" y="18900"/>
                    <a:pt x="11368" y="18900"/>
                    <a:pt x="11368" y="18900"/>
                  </a:cubicBezTo>
                  <a:cubicBezTo>
                    <a:pt x="10800" y="18900"/>
                    <a:pt x="10232" y="18707"/>
                    <a:pt x="10232" y="18514"/>
                  </a:cubicBezTo>
                  <a:cubicBezTo>
                    <a:pt x="10232" y="18514"/>
                    <a:pt x="9663" y="18321"/>
                    <a:pt x="9663" y="18129"/>
                  </a:cubicBezTo>
                  <a:cubicBezTo>
                    <a:pt x="9663" y="18129"/>
                    <a:pt x="10232" y="18129"/>
                    <a:pt x="10232" y="18129"/>
                  </a:cubicBezTo>
                  <a:cubicBezTo>
                    <a:pt x="9663" y="17936"/>
                    <a:pt x="10232" y="17936"/>
                    <a:pt x="10232" y="17936"/>
                  </a:cubicBezTo>
                  <a:cubicBezTo>
                    <a:pt x="10800" y="17743"/>
                    <a:pt x="10232" y="17743"/>
                    <a:pt x="10232" y="17743"/>
                  </a:cubicBezTo>
                  <a:cubicBezTo>
                    <a:pt x="10232" y="17743"/>
                    <a:pt x="10800" y="17743"/>
                    <a:pt x="10800" y="17550"/>
                  </a:cubicBezTo>
                  <a:cubicBezTo>
                    <a:pt x="10232" y="17357"/>
                    <a:pt x="9663" y="17550"/>
                    <a:pt x="10232" y="17164"/>
                  </a:cubicBezTo>
                  <a:cubicBezTo>
                    <a:pt x="10232" y="17164"/>
                    <a:pt x="10232" y="16971"/>
                    <a:pt x="10232" y="16971"/>
                  </a:cubicBezTo>
                  <a:cubicBezTo>
                    <a:pt x="10232" y="16971"/>
                    <a:pt x="10232" y="16779"/>
                    <a:pt x="10232" y="16779"/>
                  </a:cubicBezTo>
                  <a:cubicBezTo>
                    <a:pt x="10232" y="16779"/>
                    <a:pt x="10232" y="16779"/>
                    <a:pt x="10232" y="16779"/>
                  </a:cubicBezTo>
                  <a:cubicBezTo>
                    <a:pt x="10232" y="16586"/>
                    <a:pt x="10232" y="16586"/>
                    <a:pt x="10232" y="16586"/>
                  </a:cubicBezTo>
                  <a:cubicBezTo>
                    <a:pt x="9663" y="16586"/>
                    <a:pt x="9663" y="16393"/>
                    <a:pt x="9663" y="16393"/>
                  </a:cubicBezTo>
                  <a:cubicBezTo>
                    <a:pt x="9663" y="16393"/>
                    <a:pt x="9663" y="16393"/>
                    <a:pt x="9663" y="16393"/>
                  </a:cubicBezTo>
                  <a:cubicBezTo>
                    <a:pt x="9663" y="16393"/>
                    <a:pt x="9663" y="16393"/>
                    <a:pt x="9663" y="16200"/>
                  </a:cubicBezTo>
                  <a:cubicBezTo>
                    <a:pt x="9663" y="16200"/>
                    <a:pt x="9663" y="16200"/>
                    <a:pt x="9663" y="16200"/>
                  </a:cubicBezTo>
                  <a:cubicBezTo>
                    <a:pt x="9095" y="16007"/>
                    <a:pt x="9663" y="16007"/>
                    <a:pt x="9663" y="15814"/>
                  </a:cubicBezTo>
                  <a:cubicBezTo>
                    <a:pt x="9663" y="15621"/>
                    <a:pt x="8526" y="15814"/>
                    <a:pt x="8526" y="15621"/>
                  </a:cubicBezTo>
                  <a:cubicBezTo>
                    <a:pt x="9095" y="15621"/>
                    <a:pt x="10232" y="15621"/>
                    <a:pt x="9095" y="15429"/>
                  </a:cubicBezTo>
                  <a:cubicBezTo>
                    <a:pt x="9095" y="15236"/>
                    <a:pt x="8526" y="15429"/>
                    <a:pt x="8526" y="15236"/>
                  </a:cubicBezTo>
                  <a:cubicBezTo>
                    <a:pt x="8526" y="15236"/>
                    <a:pt x="8526" y="15043"/>
                    <a:pt x="7958" y="15043"/>
                  </a:cubicBezTo>
                  <a:cubicBezTo>
                    <a:pt x="7958" y="14850"/>
                    <a:pt x="7958" y="14850"/>
                    <a:pt x="7958" y="14850"/>
                  </a:cubicBezTo>
                  <a:cubicBezTo>
                    <a:pt x="7958" y="14850"/>
                    <a:pt x="7958" y="14657"/>
                    <a:pt x="7958" y="14657"/>
                  </a:cubicBezTo>
                  <a:cubicBezTo>
                    <a:pt x="7958" y="14657"/>
                    <a:pt x="7389" y="14657"/>
                    <a:pt x="7389" y="14657"/>
                  </a:cubicBezTo>
                  <a:cubicBezTo>
                    <a:pt x="6821" y="14464"/>
                    <a:pt x="6821" y="14271"/>
                    <a:pt x="6821" y="14271"/>
                  </a:cubicBezTo>
                  <a:cubicBezTo>
                    <a:pt x="6821" y="14079"/>
                    <a:pt x="6821" y="14079"/>
                    <a:pt x="7389" y="14079"/>
                  </a:cubicBezTo>
                  <a:cubicBezTo>
                    <a:pt x="6821" y="13886"/>
                    <a:pt x="6821" y="13886"/>
                    <a:pt x="6253" y="13693"/>
                  </a:cubicBezTo>
                  <a:cubicBezTo>
                    <a:pt x="6253" y="13500"/>
                    <a:pt x="6253" y="13500"/>
                    <a:pt x="6253" y="13307"/>
                  </a:cubicBezTo>
                  <a:cubicBezTo>
                    <a:pt x="6253" y="13307"/>
                    <a:pt x="6253" y="13114"/>
                    <a:pt x="6253" y="13114"/>
                  </a:cubicBezTo>
                  <a:cubicBezTo>
                    <a:pt x="6253" y="13114"/>
                    <a:pt x="5684" y="13114"/>
                    <a:pt x="5684" y="13114"/>
                  </a:cubicBezTo>
                  <a:cubicBezTo>
                    <a:pt x="5684" y="12921"/>
                    <a:pt x="6253" y="12921"/>
                    <a:pt x="6253" y="12921"/>
                  </a:cubicBezTo>
                  <a:cubicBezTo>
                    <a:pt x="5684" y="12921"/>
                    <a:pt x="5684" y="12729"/>
                    <a:pt x="5684" y="12729"/>
                  </a:cubicBezTo>
                  <a:cubicBezTo>
                    <a:pt x="5684" y="12729"/>
                    <a:pt x="5684" y="12536"/>
                    <a:pt x="5684" y="12343"/>
                  </a:cubicBezTo>
                  <a:cubicBezTo>
                    <a:pt x="5684" y="12150"/>
                    <a:pt x="6253" y="12343"/>
                    <a:pt x="6253" y="12150"/>
                  </a:cubicBezTo>
                  <a:cubicBezTo>
                    <a:pt x="6253" y="12150"/>
                    <a:pt x="5684" y="11957"/>
                    <a:pt x="5684" y="11957"/>
                  </a:cubicBezTo>
                  <a:cubicBezTo>
                    <a:pt x="5684" y="11764"/>
                    <a:pt x="5684" y="11571"/>
                    <a:pt x="5116" y="11571"/>
                  </a:cubicBezTo>
                  <a:cubicBezTo>
                    <a:pt x="5116" y="11379"/>
                    <a:pt x="5116" y="11186"/>
                    <a:pt x="5116" y="10993"/>
                  </a:cubicBezTo>
                  <a:cubicBezTo>
                    <a:pt x="5116" y="10800"/>
                    <a:pt x="5116" y="10993"/>
                    <a:pt x="5116" y="10800"/>
                  </a:cubicBezTo>
                  <a:cubicBezTo>
                    <a:pt x="5116" y="10800"/>
                    <a:pt x="5116" y="10800"/>
                    <a:pt x="5684" y="10800"/>
                  </a:cubicBezTo>
                  <a:cubicBezTo>
                    <a:pt x="5684" y="10607"/>
                    <a:pt x="5684" y="10800"/>
                    <a:pt x="5684" y="10607"/>
                  </a:cubicBezTo>
                  <a:cubicBezTo>
                    <a:pt x="5684" y="10414"/>
                    <a:pt x="5116" y="10221"/>
                    <a:pt x="5116" y="10221"/>
                  </a:cubicBezTo>
                  <a:cubicBezTo>
                    <a:pt x="5116" y="10221"/>
                    <a:pt x="5116" y="10029"/>
                    <a:pt x="5116" y="10029"/>
                  </a:cubicBezTo>
                  <a:cubicBezTo>
                    <a:pt x="5116" y="9836"/>
                    <a:pt x="5116" y="9643"/>
                    <a:pt x="5684" y="9643"/>
                  </a:cubicBezTo>
                  <a:cubicBezTo>
                    <a:pt x="5684" y="9643"/>
                    <a:pt x="5684" y="9643"/>
                    <a:pt x="5684" y="9643"/>
                  </a:cubicBezTo>
                  <a:cubicBezTo>
                    <a:pt x="5684" y="9450"/>
                    <a:pt x="5684" y="9450"/>
                    <a:pt x="5684" y="9257"/>
                  </a:cubicBezTo>
                  <a:cubicBezTo>
                    <a:pt x="5116" y="9257"/>
                    <a:pt x="5116" y="9064"/>
                    <a:pt x="5116" y="9064"/>
                  </a:cubicBezTo>
                  <a:cubicBezTo>
                    <a:pt x="5116" y="9064"/>
                    <a:pt x="5116" y="9064"/>
                    <a:pt x="4547" y="8871"/>
                  </a:cubicBezTo>
                  <a:cubicBezTo>
                    <a:pt x="4547" y="8679"/>
                    <a:pt x="3979" y="8679"/>
                    <a:pt x="3979" y="8486"/>
                  </a:cubicBezTo>
                  <a:cubicBezTo>
                    <a:pt x="3979" y="8486"/>
                    <a:pt x="3979" y="8293"/>
                    <a:pt x="3979" y="8293"/>
                  </a:cubicBezTo>
                  <a:cubicBezTo>
                    <a:pt x="3979" y="8293"/>
                    <a:pt x="3979" y="8293"/>
                    <a:pt x="3979" y="8293"/>
                  </a:cubicBezTo>
                  <a:cubicBezTo>
                    <a:pt x="3411" y="8100"/>
                    <a:pt x="3411" y="8100"/>
                    <a:pt x="3411" y="7907"/>
                  </a:cubicBezTo>
                  <a:cubicBezTo>
                    <a:pt x="3411" y="7907"/>
                    <a:pt x="3411" y="7907"/>
                    <a:pt x="3411" y="7714"/>
                  </a:cubicBezTo>
                  <a:cubicBezTo>
                    <a:pt x="3411" y="7714"/>
                    <a:pt x="3411" y="7521"/>
                    <a:pt x="3411" y="7329"/>
                  </a:cubicBezTo>
                  <a:cubicBezTo>
                    <a:pt x="3979" y="7521"/>
                    <a:pt x="3979" y="7329"/>
                    <a:pt x="3979" y="7136"/>
                  </a:cubicBezTo>
                  <a:cubicBezTo>
                    <a:pt x="3411" y="7136"/>
                    <a:pt x="3411" y="6943"/>
                    <a:pt x="3411" y="6750"/>
                  </a:cubicBezTo>
                  <a:cubicBezTo>
                    <a:pt x="3411" y="6557"/>
                    <a:pt x="3411" y="6364"/>
                    <a:pt x="3979" y="6171"/>
                  </a:cubicBezTo>
                  <a:cubicBezTo>
                    <a:pt x="3979" y="5979"/>
                    <a:pt x="3979" y="5979"/>
                    <a:pt x="3979" y="5786"/>
                  </a:cubicBezTo>
                  <a:cubicBezTo>
                    <a:pt x="4547" y="5593"/>
                    <a:pt x="4547" y="5593"/>
                    <a:pt x="4547" y="5593"/>
                  </a:cubicBezTo>
                  <a:cubicBezTo>
                    <a:pt x="5116" y="5400"/>
                    <a:pt x="5116" y="5593"/>
                    <a:pt x="5116" y="5400"/>
                  </a:cubicBezTo>
                  <a:cubicBezTo>
                    <a:pt x="5116" y="5207"/>
                    <a:pt x="4547" y="5207"/>
                    <a:pt x="4547" y="5207"/>
                  </a:cubicBezTo>
                  <a:cubicBezTo>
                    <a:pt x="4547" y="5014"/>
                    <a:pt x="4547" y="5014"/>
                    <a:pt x="4547" y="5014"/>
                  </a:cubicBezTo>
                  <a:cubicBezTo>
                    <a:pt x="4547" y="4821"/>
                    <a:pt x="4547" y="4629"/>
                    <a:pt x="3979" y="4629"/>
                  </a:cubicBezTo>
                  <a:cubicBezTo>
                    <a:pt x="3979" y="4629"/>
                    <a:pt x="4547" y="4436"/>
                    <a:pt x="4547" y="4436"/>
                  </a:cubicBezTo>
                  <a:cubicBezTo>
                    <a:pt x="4547" y="4436"/>
                    <a:pt x="3979" y="4243"/>
                    <a:pt x="3979" y="4243"/>
                  </a:cubicBezTo>
                  <a:cubicBezTo>
                    <a:pt x="3979" y="4050"/>
                    <a:pt x="4547" y="4050"/>
                    <a:pt x="4547" y="3857"/>
                  </a:cubicBezTo>
                  <a:cubicBezTo>
                    <a:pt x="5684" y="3857"/>
                    <a:pt x="5684" y="3857"/>
                    <a:pt x="5684" y="3471"/>
                  </a:cubicBezTo>
                  <a:cubicBezTo>
                    <a:pt x="5684" y="3471"/>
                    <a:pt x="6253" y="3086"/>
                    <a:pt x="5684" y="3086"/>
                  </a:cubicBezTo>
                  <a:cubicBezTo>
                    <a:pt x="5116" y="2893"/>
                    <a:pt x="4547" y="3279"/>
                    <a:pt x="4547" y="2893"/>
                  </a:cubicBezTo>
                  <a:cubicBezTo>
                    <a:pt x="4547" y="2700"/>
                    <a:pt x="3979" y="2507"/>
                    <a:pt x="3979" y="2507"/>
                  </a:cubicBezTo>
                  <a:cubicBezTo>
                    <a:pt x="3979" y="2314"/>
                    <a:pt x="3979" y="2121"/>
                    <a:pt x="3411" y="2121"/>
                  </a:cubicBezTo>
                  <a:cubicBezTo>
                    <a:pt x="3411" y="1929"/>
                    <a:pt x="3411" y="1929"/>
                    <a:pt x="3411" y="1929"/>
                  </a:cubicBezTo>
                  <a:cubicBezTo>
                    <a:pt x="3411" y="1929"/>
                    <a:pt x="3411" y="1929"/>
                    <a:pt x="3411" y="1736"/>
                  </a:cubicBezTo>
                  <a:cubicBezTo>
                    <a:pt x="3411" y="1736"/>
                    <a:pt x="2842" y="1736"/>
                    <a:pt x="2842" y="1736"/>
                  </a:cubicBezTo>
                  <a:cubicBezTo>
                    <a:pt x="2842" y="1543"/>
                    <a:pt x="2842" y="1543"/>
                    <a:pt x="2842" y="1350"/>
                  </a:cubicBezTo>
                  <a:cubicBezTo>
                    <a:pt x="2842" y="1350"/>
                    <a:pt x="2842" y="1350"/>
                    <a:pt x="2842" y="1350"/>
                  </a:cubicBezTo>
                  <a:cubicBezTo>
                    <a:pt x="2842" y="1157"/>
                    <a:pt x="2842" y="1157"/>
                    <a:pt x="2842" y="1157"/>
                  </a:cubicBezTo>
                  <a:cubicBezTo>
                    <a:pt x="2842" y="1157"/>
                    <a:pt x="2842" y="964"/>
                    <a:pt x="2274" y="964"/>
                  </a:cubicBezTo>
                  <a:cubicBezTo>
                    <a:pt x="2274" y="771"/>
                    <a:pt x="2274" y="579"/>
                    <a:pt x="1705" y="386"/>
                  </a:cubicBezTo>
                  <a:cubicBezTo>
                    <a:pt x="1705" y="386"/>
                    <a:pt x="1705" y="386"/>
                    <a:pt x="1705" y="386"/>
                  </a:cubicBezTo>
                  <a:cubicBezTo>
                    <a:pt x="1705" y="386"/>
                    <a:pt x="1705" y="386"/>
                    <a:pt x="1705" y="193"/>
                  </a:cubicBezTo>
                  <a:cubicBezTo>
                    <a:pt x="1705" y="193"/>
                    <a:pt x="1137" y="0"/>
                    <a:pt x="1137" y="0"/>
                  </a:cubicBezTo>
                  <a:cubicBezTo>
                    <a:pt x="1137" y="0"/>
                    <a:pt x="568" y="0"/>
                    <a:pt x="568" y="193"/>
                  </a:cubicBezTo>
                  <a:cubicBezTo>
                    <a:pt x="568" y="193"/>
                    <a:pt x="1137" y="193"/>
                    <a:pt x="568" y="193"/>
                  </a:cubicBezTo>
                  <a:cubicBezTo>
                    <a:pt x="568" y="386"/>
                    <a:pt x="568" y="579"/>
                    <a:pt x="0" y="579"/>
                  </a:cubicBezTo>
                  <a:cubicBezTo>
                    <a:pt x="0" y="579"/>
                    <a:pt x="0" y="771"/>
                    <a:pt x="0" y="771"/>
                  </a:cubicBezTo>
                  <a:cubicBezTo>
                    <a:pt x="0" y="964"/>
                    <a:pt x="568" y="1350"/>
                    <a:pt x="568" y="1543"/>
                  </a:cubicBezTo>
                  <a:cubicBezTo>
                    <a:pt x="568" y="1929"/>
                    <a:pt x="1137" y="2507"/>
                    <a:pt x="1137" y="3086"/>
                  </a:cubicBezTo>
                  <a:cubicBezTo>
                    <a:pt x="1137" y="3086"/>
                    <a:pt x="568" y="3086"/>
                    <a:pt x="568" y="3279"/>
                  </a:cubicBezTo>
                  <a:cubicBezTo>
                    <a:pt x="568" y="3471"/>
                    <a:pt x="1137" y="3471"/>
                    <a:pt x="1137" y="3664"/>
                  </a:cubicBezTo>
                  <a:cubicBezTo>
                    <a:pt x="1705" y="4050"/>
                    <a:pt x="1137" y="4436"/>
                    <a:pt x="1137" y="4821"/>
                  </a:cubicBezTo>
                  <a:cubicBezTo>
                    <a:pt x="1137" y="5207"/>
                    <a:pt x="1705" y="5593"/>
                    <a:pt x="1137" y="5979"/>
                  </a:cubicBezTo>
                  <a:cubicBezTo>
                    <a:pt x="1137" y="6171"/>
                    <a:pt x="1137" y="6171"/>
                    <a:pt x="1137" y="6364"/>
                  </a:cubicBezTo>
                  <a:cubicBezTo>
                    <a:pt x="1137" y="6364"/>
                    <a:pt x="1137" y="6557"/>
                    <a:pt x="1137" y="6557"/>
                  </a:cubicBezTo>
                  <a:cubicBezTo>
                    <a:pt x="1137" y="6750"/>
                    <a:pt x="1705" y="6943"/>
                    <a:pt x="1705" y="7136"/>
                  </a:cubicBezTo>
                  <a:cubicBezTo>
                    <a:pt x="1705" y="7136"/>
                    <a:pt x="1705" y="7136"/>
                    <a:pt x="1705" y="7329"/>
                  </a:cubicBezTo>
                  <a:cubicBezTo>
                    <a:pt x="1705" y="7329"/>
                    <a:pt x="1705" y="7329"/>
                    <a:pt x="1705" y="7521"/>
                  </a:cubicBezTo>
                  <a:cubicBezTo>
                    <a:pt x="1705" y="7714"/>
                    <a:pt x="2274" y="7907"/>
                    <a:pt x="2274" y="8293"/>
                  </a:cubicBezTo>
                  <a:cubicBezTo>
                    <a:pt x="2274" y="8486"/>
                    <a:pt x="2842" y="8486"/>
                    <a:pt x="2274" y="8679"/>
                  </a:cubicBezTo>
                  <a:cubicBezTo>
                    <a:pt x="2274" y="8871"/>
                    <a:pt x="2274" y="8871"/>
                    <a:pt x="2274" y="8871"/>
                  </a:cubicBezTo>
                  <a:cubicBezTo>
                    <a:pt x="2274" y="9064"/>
                    <a:pt x="2842" y="9064"/>
                    <a:pt x="2842" y="9257"/>
                  </a:cubicBezTo>
                  <a:cubicBezTo>
                    <a:pt x="2842" y="9257"/>
                    <a:pt x="2842" y="9450"/>
                    <a:pt x="2842" y="9450"/>
                  </a:cubicBezTo>
                  <a:cubicBezTo>
                    <a:pt x="2842" y="9643"/>
                    <a:pt x="2842" y="9836"/>
                    <a:pt x="2842" y="9836"/>
                  </a:cubicBezTo>
                  <a:cubicBezTo>
                    <a:pt x="2842" y="10029"/>
                    <a:pt x="2274" y="10221"/>
                    <a:pt x="2274" y="10414"/>
                  </a:cubicBezTo>
                  <a:cubicBezTo>
                    <a:pt x="2274" y="10414"/>
                    <a:pt x="2274" y="10607"/>
                    <a:pt x="2274" y="10607"/>
                  </a:cubicBezTo>
                  <a:cubicBezTo>
                    <a:pt x="2274" y="10800"/>
                    <a:pt x="2274" y="10993"/>
                    <a:pt x="2274" y="10993"/>
                  </a:cubicBezTo>
                  <a:cubicBezTo>
                    <a:pt x="2274" y="11186"/>
                    <a:pt x="2274" y="11379"/>
                    <a:pt x="1705" y="11379"/>
                  </a:cubicBezTo>
                  <a:cubicBezTo>
                    <a:pt x="1705" y="11571"/>
                    <a:pt x="2274" y="11764"/>
                    <a:pt x="2274" y="11957"/>
                  </a:cubicBezTo>
                  <a:cubicBezTo>
                    <a:pt x="2842" y="12150"/>
                    <a:pt x="3411" y="12343"/>
                    <a:pt x="3411" y="12729"/>
                  </a:cubicBezTo>
                  <a:cubicBezTo>
                    <a:pt x="3411" y="12729"/>
                    <a:pt x="3411" y="12921"/>
                    <a:pt x="3411" y="12921"/>
                  </a:cubicBezTo>
                  <a:cubicBezTo>
                    <a:pt x="3411" y="13114"/>
                    <a:pt x="3411" y="13307"/>
                    <a:pt x="3411" y="13307"/>
                  </a:cubicBezTo>
                  <a:cubicBezTo>
                    <a:pt x="3411" y="13500"/>
                    <a:pt x="3979" y="13693"/>
                    <a:pt x="4547" y="13886"/>
                  </a:cubicBezTo>
                  <a:cubicBezTo>
                    <a:pt x="3979" y="13886"/>
                    <a:pt x="4547" y="13886"/>
                    <a:pt x="4547" y="13886"/>
                  </a:cubicBezTo>
                  <a:cubicBezTo>
                    <a:pt x="5116" y="13886"/>
                    <a:pt x="5116" y="13886"/>
                    <a:pt x="5116" y="13886"/>
                  </a:cubicBezTo>
                  <a:cubicBezTo>
                    <a:pt x="5116" y="13693"/>
                    <a:pt x="5684" y="13886"/>
                    <a:pt x="6253" y="13693"/>
                  </a:cubicBezTo>
                  <a:cubicBezTo>
                    <a:pt x="6253" y="13886"/>
                    <a:pt x="5116" y="13886"/>
                    <a:pt x="5684" y="14079"/>
                  </a:cubicBezTo>
                  <a:cubicBezTo>
                    <a:pt x="5684" y="14079"/>
                    <a:pt x="6253" y="14079"/>
                    <a:pt x="6253" y="14079"/>
                  </a:cubicBezTo>
                  <a:cubicBezTo>
                    <a:pt x="6253" y="14079"/>
                    <a:pt x="6253" y="14271"/>
                    <a:pt x="6253" y="14271"/>
                  </a:cubicBezTo>
                  <a:cubicBezTo>
                    <a:pt x="5684" y="14079"/>
                    <a:pt x="5684" y="14079"/>
                    <a:pt x="6253" y="14271"/>
                  </a:cubicBezTo>
                  <a:cubicBezTo>
                    <a:pt x="6253" y="14271"/>
                    <a:pt x="6253" y="14271"/>
                    <a:pt x="6253" y="14271"/>
                  </a:cubicBezTo>
                  <a:cubicBezTo>
                    <a:pt x="6253" y="14464"/>
                    <a:pt x="6253" y="14464"/>
                    <a:pt x="6253" y="14657"/>
                  </a:cubicBezTo>
                  <a:cubicBezTo>
                    <a:pt x="5684" y="14657"/>
                    <a:pt x="6253" y="14850"/>
                    <a:pt x="6253" y="15043"/>
                  </a:cubicBezTo>
                  <a:cubicBezTo>
                    <a:pt x="6253" y="15043"/>
                    <a:pt x="6253" y="15043"/>
                    <a:pt x="6253" y="15236"/>
                  </a:cubicBezTo>
                  <a:cubicBezTo>
                    <a:pt x="6821" y="15236"/>
                    <a:pt x="6821" y="15236"/>
                    <a:pt x="7389" y="15429"/>
                  </a:cubicBezTo>
                  <a:cubicBezTo>
                    <a:pt x="7389" y="15429"/>
                    <a:pt x="7389" y="15429"/>
                    <a:pt x="7389" y="15621"/>
                  </a:cubicBezTo>
                  <a:cubicBezTo>
                    <a:pt x="7389" y="15621"/>
                    <a:pt x="6821" y="15621"/>
                    <a:pt x="6821" y="15621"/>
                  </a:cubicBezTo>
                  <a:cubicBezTo>
                    <a:pt x="6821" y="15814"/>
                    <a:pt x="7389" y="16007"/>
                    <a:pt x="7958" y="16007"/>
                  </a:cubicBezTo>
                  <a:cubicBezTo>
                    <a:pt x="7389" y="16007"/>
                    <a:pt x="7389" y="16007"/>
                    <a:pt x="7389" y="16007"/>
                  </a:cubicBezTo>
                  <a:cubicBezTo>
                    <a:pt x="6821" y="16007"/>
                    <a:pt x="6821" y="16007"/>
                    <a:pt x="6821" y="16007"/>
                  </a:cubicBezTo>
                  <a:cubicBezTo>
                    <a:pt x="6821" y="16200"/>
                    <a:pt x="6821" y="16200"/>
                    <a:pt x="6821" y="16200"/>
                  </a:cubicBezTo>
                  <a:cubicBezTo>
                    <a:pt x="7389" y="16200"/>
                    <a:pt x="7389" y="16393"/>
                    <a:pt x="7389" y="16393"/>
                  </a:cubicBezTo>
                  <a:cubicBezTo>
                    <a:pt x="7389" y="16586"/>
                    <a:pt x="7389" y="16779"/>
                    <a:pt x="7389" y="16586"/>
                  </a:cubicBezTo>
                  <a:cubicBezTo>
                    <a:pt x="7389" y="16586"/>
                    <a:pt x="7389" y="16200"/>
                    <a:pt x="6821" y="16200"/>
                  </a:cubicBezTo>
                  <a:cubicBezTo>
                    <a:pt x="6821" y="16200"/>
                    <a:pt x="6821" y="16586"/>
                    <a:pt x="6253" y="16393"/>
                  </a:cubicBezTo>
                  <a:cubicBezTo>
                    <a:pt x="6821" y="16393"/>
                    <a:pt x="6821" y="16393"/>
                    <a:pt x="6821" y="16200"/>
                  </a:cubicBezTo>
                  <a:cubicBezTo>
                    <a:pt x="6821" y="16200"/>
                    <a:pt x="6821" y="15814"/>
                    <a:pt x="6253" y="16007"/>
                  </a:cubicBezTo>
                  <a:cubicBezTo>
                    <a:pt x="6253" y="16007"/>
                    <a:pt x="6253" y="16200"/>
                    <a:pt x="6253" y="16200"/>
                  </a:cubicBezTo>
                  <a:cubicBezTo>
                    <a:pt x="6253" y="16200"/>
                    <a:pt x="5116" y="16200"/>
                    <a:pt x="5116" y="16200"/>
                  </a:cubicBezTo>
                  <a:cubicBezTo>
                    <a:pt x="5116" y="16393"/>
                    <a:pt x="5684" y="16393"/>
                    <a:pt x="5684" y="16393"/>
                  </a:cubicBezTo>
                  <a:cubicBezTo>
                    <a:pt x="5116" y="16586"/>
                    <a:pt x="4547" y="16586"/>
                    <a:pt x="5116" y="16779"/>
                  </a:cubicBezTo>
                  <a:cubicBezTo>
                    <a:pt x="5116" y="16971"/>
                    <a:pt x="5684" y="16779"/>
                    <a:pt x="5116" y="16779"/>
                  </a:cubicBezTo>
                  <a:cubicBezTo>
                    <a:pt x="5116" y="16586"/>
                    <a:pt x="5684" y="16586"/>
                    <a:pt x="5684" y="16586"/>
                  </a:cubicBezTo>
                  <a:cubicBezTo>
                    <a:pt x="5684" y="16779"/>
                    <a:pt x="6253" y="16779"/>
                    <a:pt x="6821" y="16779"/>
                  </a:cubicBezTo>
                  <a:cubicBezTo>
                    <a:pt x="6821" y="16779"/>
                    <a:pt x="6821" y="16779"/>
                    <a:pt x="6821" y="16779"/>
                  </a:cubicBezTo>
                  <a:cubicBezTo>
                    <a:pt x="6821" y="16779"/>
                    <a:pt x="6821" y="16779"/>
                    <a:pt x="7389" y="16971"/>
                  </a:cubicBezTo>
                  <a:cubicBezTo>
                    <a:pt x="7389" y="16971"/>
                    <a:pt x="7389" y="16971"/>
                    <a:pt x="7389" y="16971"/>
                  </a:cubicBezTo>
                  <a:cubicBezTo>
                    <a:pt x="7389" y="16971"/>
                    <a:pt x="6821" y="16971"/>
                    <a:pt x="6821" y="17164"/>
                  </a:cubicBezTo>
                  <a:cubicBezTo>
                    <a:pt x="7389" y="17164"/>
                    <a:pt x="7389" y="17164"/>
                    <a:pt x="7389" y="17164"/>
                  </a:cubicBezTo>
                  <a:cubicBezTo>
                    <a:pt x="7958" y="17357"/>
                    <a:pt x="7389" y="17164"/>
                    <a:pt x="6821" y="17164"/>
                  </a:cubicBezTo>
                  <a:cubicBezTo>
                    <a:pt x="6821" y="17357"/>
                    <a:pt x="8526" y="17550"/>
                    <a:pt x="7958" y="17164"/>
                  </a:cubicBezTo>
                  <a:cubicBezTo>
                    <a:pt x="8526" y="17357"/>
                    <a:pt x="8526" y="17357"/>
                    <a:pt x="9095" y="17550"/>
                  </a:cubicBezTo>
                  <a:cubicBezTo>
                    <a:pt x="8526" y="17550"/>
                    <a:pt x="8526" y="17550"/>
                    <a:pt x="8526" y="17550"/>
                  </a:cubicBezTo>
                  <a:cubicBezTo>
                    <a:pt x="7958" y="17357"/>
                    <a:pt x="7389" y="17357"/>
                    <a:pt x="7389" y="17357"/>
                  </a:cubicBezTo>
                  <a:cubicBezTo>
                    <a:pt x="7389" y="17550"/>
                    <a:pt x="7389" y="17743"/>
                    <a:pt x="7958" y="17743"/>
                  </a:cubicBezTo>
                  <a:cubicBezTo>
                    <a:pt x="7958" y="17743"/>
                    <a:pt x="8526" y="17743"/>
                    <a:pt x="8526" y="17743"/>
                  </a:cubicBezTo>
                  <a:cubicBezTo>
                    <a:pt x="7958" y="17743"/>
                    <a:pt x="8526" y="18321"/>
                    <a:pt x="9095" y="18321"/>
                  </a:cubicBezTo>
                  <a:cubicBezTo>
                    <a:pt x="9095" y="18129"/>
                    <a:pt x="9095" y="18129"/>
                    <a:pt x="9095" y="17936"/>
                  </a:cubicBezTo>
                  <a:cubicBezTo>
                    <a:pt x="9095" y="17936"/>
                    <a:pt x="9095" y="17936"/>
                    <a:pt x="9095" y="17936"/>
                  </a:cubicBezTo>
                  <a:cubicBezTo>
                    <a:pt x="8526" y="18129"/>
                    <a:pt x="9095" y="18321"/>
                    <a:pt x="9663" y="18321"/>
                  </a:cubicBezTo>
                  <a:cubicBezTo>
                    <a:pt x="8526" y="18321"/>
                    <a:pt x="9095" y="18514"/>
                    <a:pt x="9663" y="18514"/>
                  </a:cubicBezTo>
                  <a:cubicBezTo>
                    <a:pt x="9095" y="18514"/>
                    <a:pt x="9095" y="18514"/>
                    <a:pt x="9095" y="18707"/>
                  </a:cubicBezTo>
                  <a:cubicBezTo>
                    <a:pt x="9095" y="18707"/>
                    <a:pt x="9663" y="18707"/>
                    <a:pt x="10232" y="18900"/>
                  </a:cubicBezTo>
                  <a:cubicBezTo>
                    <a:pt x="10232" y="18900"/>
                    <a:pt x="9663" y="18900"/>
                    <a:pt x="9663" y="18900"/>
                  </a:cubicBezTo>
                  <a:cubicBezTo>
                    <a:pt x="9663" y="18900"/>
                    <a:pt x="10232" y="19093"/>
                    <a:pt x="10232" y="19093"/>
                  </a:cubicBezTo>
                  <a:cubicBezTo>
                    <a:pt x="10232" y="19093"/>
                    <a:pt x="10232" y="18900"/>
                    <a:pt x="10232" y="18900"/>
                  </a:cubicBezTo>
                  <a:cubicBezTo>
                    <a:pt x="10232" y="18900"/>
                    <a:pt x="10800" y="18900"/>
                    <a:pt x="10800" y="18900"/>
                  </a:cubicBezTo>
                  <a:cubicBezTo>
                    <a:pt x="10232" y="18900"/>
                    <a:pt x="10232" y="19093"/>
                    <a:pt x="10800" y="19093"/>
                  </a:cubicBezTo>
                  <a:cubicBezTo>
                    <a:pt x="10232" y="19093"/>
                    <a:pt x="9095" y="18707"/>
                    <a:pt x="9095" y="18707"/>
                  </a:cubicBezTo>
                  <a:cubicBezTo>
                    <a:pt x="8526" y="18707"/>
                    <a:pt x="9663" y="18900"/>
                    <a:pt x="8526" y="18900"/>
                  </a:cubicBezTo>
                  <a:cubicBezTo>
                    <a:pt x="9095" y="19093"/>
                    <a:pt x="9663" y="19093"/>
                    <a:pt x="10232" y="19286"/>
                  </a:cubicBezTo>
                  <a:cubicBezTo>
                    <a:pt x="10800" y="19286"/>
                    <a:pt x="10800" y="19286"/>
                    <a:pt x="10800" y="19479"/>
                  </a:cubicBezTo>
                  <a:cubicBezTo>
                    <a:pt x="10800" y="19479"/>
                    <a:pt x="10800" y="19479"/>
                    <a:pt x="10800" y="19479"/>
                  </a:cubicBezTo>
                  <a:cubicBezTo>
                    <a:pt x="10800" y="19479"/>
                    <a:pt x="11368" y="19479"/>
                    <a:pt x="11368" y="19671"/>
                  </a:cubicBezTo>
                  <a:cubicBezTo>
                    <a:pt x="11937" y="19671"/>
                    <a:pt x="11937" y="19671"/>
                    <a:pt x="11937" y="19671"/>
                  </a:cubicBezTo>
                  <a:cubicBezTo>
                    <a:pt x="12505" y="19671"/>
                    <a:pt x="12505" y="19479"/>
                    <a:pt x="13074" y="19479"/>
                  </a:cubicBezTo>
                  <a:cubicBezTo>
                    <a:pt x="12505" y="19479"/>
                    <a:pt x="11937" y="19479"/>
                    <a:pt x="11937" y="19286"/>
                  </a:cubicBezTo>
                  <a:cubicBezTo>
                    <a:pt x="11937" y="19286"/>
                    <a:pt x="13074" y="19479"/>
                    <a:pt x="13074" y="19671"/>
                  </a:cubicBezTo>
                  <a:cubicBezTo>
                    <a:pt x="13074" y="19671"/>
                    <a:pt x="13074" y="19671"/>
                    <a:pt x="13074" y="19671"/>
                  </a:cubicBezTo>
                  <a:cubicBezTo>
                    <a:pt x="13074" y="19671"/>
                    <a:pt x="13074" y="19671"/>
                    <a:pt x="13074" y="19864"/>
                  </a:cubicBezTo>
                  <a:cubicBezTo>
                    <a:pt x="13074" y="19864"/>
                    <a:pt x="13074" y="19864"/>
                    <a:pt x="13074" y="19864"/>
                  </a:cubicBezTo>
                  <a:cubicBezTo>
                    <a:pt x="13074" y="19864"/>
                    <a:pt x="13074" y="19671"/>
                    <a:pt x="13074" y="19671"/>
                  </a:cubicBezTo>
                  <a:cubicBezTo>
                    <a:pt x="12505" y="19671"/>
                    <a:pt x="12505" y="19864"/>
                    <a:pt x="11937" y="19671"/>
                  </a:cubicBezTo>
                  <a:cubicBezTo>
                    <a:pt x="11937" y="19864"/>
                    <a:pt x="11368" y="19671"/>
                    <a:pt x="10800" y="19671"/>
                  </a:cubicBezTo>
                  <a:cubicBezTo>
                    <a:pt x="11368" y="19864"/>
                    <a:pt x="11368" y="19864"/>
                    <a:pt x="11368" y="20057"/>
                  </a:cubicBezTo>
                  <a:cubicBezTo>
                    <a:pt x="11937" y="20057"/>
                    <a:pt x="12505" y="20057"/>
                    <a:pt x="12505" y="20057"/>
                  </a:cubicBezTo>
                  <a:cubicBezTo>
                    <a:pt x="12505" y="20057"/>
                    <a:pt x="12505" y="20057"/>
                    <a:pt x="12505" y="19864"/>
                  </a:cubicBezTo>
                  <a:cubicBezTo>
                    <a:pt x="13074" y="20057"/>
                    <a:pt x="12505" y="20057"/>
                    <a:pt x="12505" y="20057"/>
                  </a:cubicBezTo>
                  <a:cubicBezTo>
                    <a:pt x="12505" y="20250"/>
                    <a:pt x="13074" y="20250"/>
                    <a:pt x="13074" y="20250"/>
                  </a:cubicBezTo>
                  <a:cubicBezTo>
                    <a:pt x="13642" y="20250"/>
                    <a:pt x="13074" y="20250"/>
                    <a:pt x="13074" y="20057"/>
                  </a:cubicBezTo>
                  <a:cubicBezTo>
                    <a:pt x="13074" y="20057"/>
                    <a:pt x="13074" y="19864"/>
                    <a:pt x="13642" y="20057"/>
                  </a:cubicBezTo>
                  <a:cubicBezTo>
                    <a:pt x="13642" y="19864"/>
                    <a:pt x="14779" y="20057"/>
                    <a:pt x="14779" y="20057"/>
                  </a:cubicBezTo>
                  <a:cubicBezTo>
                    <a:pt x="14779" y="20057"/>
                    <a:pt x="14779" y="20057"/>
                    <a:pt x="14211" y="20057"/>
                  </a:cubicBezTo>
                  <a:cubicBezTo>
                    <a:pt x="14211" y="20057"/>
                    <a:pt x="14211" y="20057"/>
                    <a:pt x="14211" y="20057"/>
                  </a:cubicBezTo>
                  <a:cubicBezTo>
                    <a:pt x="14211" y="20057"/>
                    <a:pt x="14211" y="20057"/>
                    <a:pt x="14211" y="20057"/>
                  </a:cubicBezTo>
                  <a:cubicBezTo>
                    <a:pt x="13642" y="20057"/>
                    <a:pt x="13642" y="20057"/>
                    <a:pt x="13642" y="20057"/>
                  </a:cubicBezTo>
                  <a:cubicBezTo>
                    <a:pt x="13074" y="20057"/>
                    <a:pt x="13642" y="20250"/>
                    <a:pt x="13642" y="20250"/>
                  </a:cubicBezTo>
                  <a:cubicBezTo>
                    <a:pt x="13642" y="20443"/>
                    <a:pt x="14211" y="20443"/>
                    <a:pt x="14211" y="20443"/>
                  </a:cubicBezTo>
                  <a:cubicBezTo>
                    <a:pt x="14211" y="20250"/>
                    <a:pt x="15347" y="20057"/>
                    <a:pt x="15347" y="20057"/>
                  </a:cubicBezTo>
                  <a:cubicBezTo>
                    <a:pt x="15916" y="20250"/>
                    <a:pt x="15347" y="20250"/>
                    <a:pt x="15347" y="20250"/>
                  </a:cubicBezTo>
                  <a:cubicBezTo>
                    <a:pt x="15347" y="20250"/>
                    <a:pt x="15347" y="20250"/>
                    <a:pt x="15347" y="20250"/>
                  </a:cubicBezTo>
                  <a:cubicBezTo>
                    <a:pt x="15347" y="20443"/>
                    <a:pt x="15347" y="20443"/>
                    <a:pt x="15347" y="20443"/>
                  </a:cubicBezTo>
                  <a:cubicBezTo>
                    <a:pt x="15347" y="20443"/>
                    <a:pt x="15347" y="20443"/>
                    <a:pt x="15347" y="20443"/>
                  </a:cubicBezTo>
                  <a:cubicBezTo>
                    <a:pt x="15347" y="20443"/>
                    <a:pt x="14779" y="20250"/>
                    <a:pt x="14211" y="20443"/>
                  </a:cubicBezTo>
                  <a:cubicBezTo>
                    <a:pt x="14211" y="20443"/>
                    <a:pt x="15347" y="20636"/>
                    <a:pt x="15916" y="2063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7" name="Shape">
              <a:extLst>
                <a:ext uri="{FF2B5EF4-FFF2-40B4-BE49-F238E27FC236}">
                  <a16:creationId xmlns:a16="http://schemas.microsoft.com/office/drawing/2014/main" id="{B506DF56-A360-4997-8902-82D03503E7C8}"/>
                </a:ext>
              </a:extLst>
            </p:cNvPr>
            <p:cNvSpPr/>
            <p:nvPr/>
          </p:nvSpPr>
          <p:spPr>
            <a:xfrm>
              <a:off x="3290484" y="2506127"/>
              <a:ext cx="187783" cy="287530"/>
            </a:xfrm>
            <a:custGeom>
              <a:avLst/>
              <a:gdLst/>
              <a:ahLst/>
              <a:cxnLst>
                <a:cxn ang="0">
                  <a:pos x="wd2" y="hd2"/>
                </a:cxn>
                <a:cxn ang="5400000">
                  <a:pos x="wd2" y="hd2"/>
                </a:cxn>
                <a:cxn ang="10800000">
                  <a:pos x="wd2" y="hd2"/>
                </a:cxn>
                <a:cxn ang="16200000">
                  <a:pos x="wd2" y="hd2"/>
                </a:cxn>
              </a:cxnLst>
              <a:rect l="0" t="0" r="r" b="b"/>
              <a:pathLst>
                <a:path w="21407" h="21350" extrusionOk="0">
                  <a:moveTo>
                    <a:pt x="21407" y="10100"/>
                  </a:moveTo>
                  <a:cubicBezTo>
                    <a:pt x="21407" y="8750"/>
                    <a:pt x="21407" y="7400"/>
                    <a:pt x="20636" y="6050"/>
                  </a:cubicBezTo>
                  <a:cubicBezTo>
                    <a:pt x="20636" y="5600"/>
                    <a:pt x="21407" y="5150"/>
                    <a:pt x="20636" y="5150"/>
                  </a:cubicBezTo>
                  <a:cubicBezTo>
                    <a:pt x="20636" y="4700"/>
                    <a:pt x="19093" y="4700"/>
                    <a:pt x="19093" y="4250"/>
                  </a:cubicBezTo>
                  <a:cubicBezTo>
                    <a:pt x="16007" y="3800"/>
                    <a:pt x="13693" y="2900"/>
                    <a:pt x="11378" y="2000"/>
                  </a:cubicBezTo>
                  <a:cubicBezTo>
                    <a:pt x="9836" y="1550"/>
                    <a:pt x="9064" y="1100"/>
                    <a:pt x="7521" y="650"/>
                  </a:cubicBezTo>
                  <a:cubicBezTo>
                    <a:pt x="6750" y="650"/>
                    <a:pt x="5978" y="200"/>
                    <a:pt x="5207" y="200"/>
                  </a:cubicBezTo>
                  <a:cubicBezTo>
                    <a:pt x="4436" y="-250"/>
                    <a:pt x="4436" y="200"/>
                    <a:pt x="3664" y="200"/>
                  </a:cubicBezTo>
                  <a:cubicBezTo>
                    <a:pt x="2893" y="200"/>
                    <a:pt x="2893" y="200"/>
                    <a:pt x="2893" y="650"/>
                  </a:cubicBezTo>
                  <a:cubicBezTo>
                    <a:pt x="2893" y="1100"/>
                    <a:pt x="2893" y="1550"/>
                    <a:pt x="3664" y="2000"/>
                  </a:cubicBezTo>
                  <a:cubicBezTo>
                    <a:pt x="3664" y="2450"/>
                    <a:pt x="3664" y="2900"/>
                    <a:pt x="4436" y="3350"/>
                  </a:cubicBezTo>
                  <a:cubicBezTo>
                    <a:pt x="4436" y="3350"/>
                    <a:pt x="4436" y="3350"/>
                    <a:pt x="4436" y="3350"/>
                  </a:cubicBezTo>
                  <a:cubicBezTo>
                    <a:pt x="4436" y="3800"/>
                    <a:pt x="4436" y="3800"/>
                    <a:pt x="4436" y="3800"/>
                  </a:cubicBezTo>
                  <a:cubicBezTo>
                    <a:pt x="5207" y="4250"/>
                    <a:pt x="5207" y="3800"/>
                    <a:pt x="5207" y="4250"/>
                  </a:cubicBezTo>
                  <a:cubicBezTo>
                    <a:pt x="5207" y="5150"/>
                    <a:pt x="4436" y="5600"/>
                    <a:pt x="4436" y="6500"/>
                  </a:cubicBezTo>
                  <a:cubicBezTo>
                    <a:pt x="4436" y="6950"/>
                    <a:pt x="4436" y="7850"/>
                    <a:pt x="4436" y="8300"/>
                  </a:cubicBezTo>
                  <a:cubicBezTo>
                    <a:pt x="3664" y="8750"/>
                    <a:pt x="3664" y="9200"/>
                    <a:pt x="2893" y="9650"/>
                  </a:cubicBezTo>
                  <a:cubicBezTo>
                    <a:pt x="2121" y="10100"/>
                    <a:pt x="1350" y="11000"/>
                    <a:pt x="578" y="11450"/>
                  </a:cubicBezTo>
                  <a:cubicBezTo>
                    <a:pt x="-193" y="11900"/>
                    <a:pt x="-193" y="12350"/>
                    <a:pt x="578" y="12800"/>
                  </a:cubicBezTo>
                  <a:cubicBezTo>
                    <a:pt x="578" y="13250"/>
                    <a:pt x="1350" y="13700"/>
                    <a:pt x="1350" y="13700"/>
                  </a:cubicBezTo>
                  <a:cubicBezTo>
                    <a:pt x="2121" y="14150"/>
                    <a:pt x="2121" y="13700"/>
                    <a:pt x="2121" y="14150"/>
                  </a:cubicBezTo>
                  <a:cubicBezTo>
                    <a:pt x="2893" y="14600"/>
                    <a:pt x="2893" y="14150"/>
                    <a:pt x="2893" y="14600"/>
                  </a:cubicBezTo>
                  <a:cubicBezTo>
                    <a:pt x="2893" y="15050"/>
                    <a:pt x="2893" y="15500"/>
                    <a:pt x="3664" y="15950"/>
                  </a:cubicBezTo>
                  <a:cubicBezTo>
                    <a:pt x="3664" y="16850"/>
                    <a:pt x="3664" y="17300"/>
                    <a:pt x="4436" y="17750"/>
                  </a:cubicBezTo>
                  <a:cubicBezTo>
                    <a:pt x="3664" y="18200"/>
                    <a:pt x="2893" y="17750"/>
                    <a:pt x="2121" y="17750"/>
                  </a:cubicBezTo>
                  <a:cubicBezTo>
                    <a:pt x="578" y="18200"/>
                    <a:pt x="1350" y="18650"/>
                    <a:pt x="2121" y="18650"/>
                  </a:cubicBezTo>
                  <a:cubicBezTo>
                    <a:pt x="2121" y="19100"/>
                    <a:pt x="2893" y="19550"/>
                    <a:pt x="3664" y="20000"/>
                  </a:cubicBezTo>
                  <a:cubicBezTo>
                    <a:pt x="3664" y="20450"/>
                    <a:pt x="4436" y="20900"/>
                    <a:pt x="4436" y="21350"/>
                  </a:cubicBezTo>
                  <a:cubicBezTo>
                    <a:pt x="5207" y="21350"/>
                    <a:pt x="5978" y="20900"/>
                    <a:pt x="5978" y="20900"/>
                  </a:cubicBezTo>
                  <a:cubicBezTo>
                    <a:pt x="6750" y="21350"/>
                    <a:pt x="7521" y="20900"/>
                    <a:pt x="8293" y="20900"/>
                  </a:cubicBezTo>
                  <a:cubicBezTo>
                    <a:pt x="9064" y="20450"/>
                    <a:pt x="9836" y="20900"/>
                    <a:pt x="10607" y="20450"/>
                  </a:cubicBezTo>
                  <a:cubicBezTo>
                    <a:pt x="10607" y="20450"/>
                    <a:pt x="10607" y="20000"/>
                    <a:pt x="11378" y="20000"/>
                  </a:cubicBezTo>
                  <a:cubicBezTo>
                    <a:pt x="11378" y="20000"/>
                    <a:pt x="11378" y="19550"/>
                    <a:pt x="11378" y="19550"/>
                  </a:cubicBezTo>
                  <a:cubicBezTo>
                    <a:pt x="11378" y="19550"/>
                    <a:pt x="11378" y="19550"/>
                    <a:pt x="11378" y="19550"/>
                  </a:cubicBezTo>
                  <a:cubicBezTo>
                    <a:pt x="11378" y="19100"/>
                    <a:pt x="10607" y="19550"/>
                    <a:pt x="11378" y="19100"/>
                  </a:cubicBezTo>
                  <a:cubicBezTo>
                    <a:pt x="11378" y="19100"/>
                    <a:pt x="12150" y="19100"/>
                    <a:pt x="12150" y="19100"/>
                  </a:cubicBezTo>
                  <a:cubicBezTo>
                    <a:pt x="13693" y="19100"/>
                    <a:pt x="13693" y="19100"/>
                    <a:pt x="14464" y="18650"/>
                  </a:cubicBezTo>
                  <a:cubicBezTo>
                    <a:pt x="15236" y="18650"/>
                    <a:pt x="16007" y="18200"/>
                    <a:pt x="16007" y="17750"/>
                  </a:cubicBezTo>
                  <a:cubicBezTo>
                    <a:pt x="16778" y="17750"/>
                    <a:pt x="16778" y="17300"/>
                    <a:pt x="16778" y="16850"/>
                  </a:cubicBezTo>
                  <a:cubicBezTo>
                    <a:pt x="17550" y="16400"/>
                    <a:pt x="18321" y="16400"/>
                    <a:pt x="19093" y="16850"/>
                  </a:cubicBezTo>
                  <a:cubicBezTo>
                    <a:pt x="19093" y="16400"/>
                    <a:pt x="19093" y="16400"/>
                    <a:pt x="19093" y="15950"/>
                  </a:cubicBezTo>
                  <a:cubicBezTo>
                    <a:pt x="19093" y="15950"/>
                    <a:pt x="18321" y="15950"/>
                    <a:pt x="18321" y="15500"/>
                  </a:cubicBezTo>
                  <a:cubicBezTo>
                    <a:pt x="18321" y="15500"/>
                    <a:pt x="18321" y="15500"/>
                    <a:pt x="18321" y="15050"/>
                  </a:cubicBezTo>
                  <a:cubicBezTo>
                    <a:pt x="18321" y="15050"/>
                    <a:pt x="18321" y="15050"/>
                    <a:pt x="18321" y="14600"/>
                  </a:cubicBezTo>
                  <a:cubicBezTo>
                    <a:pt x="18321" y="14600"/>
                    <a:pt x="18321" y="14600"/>
                    <a:pt x="17550" y="14150"/>
                  </a:cubicBezTo>
                  <a:cubicBezTo>
                    <a:pt x="17550" y="14150"/>
                    <a:pt x="17550" y="14150"/>
                    <a:pt x="16778" y="14150"/>
                  </a:cubicBezTo>
                  <a:cubicBezTo>
                    <a:pt x="16778" y="14150"/>
                    <a:pt x="17550" y="13700"/>
                    <a:pt x="17550" y="13250"/>
                  </a:cubicBezTo>
                  <a:cubicBezTo>
                    <a:pt x="17550" y="12800"/>
                    <a:pt x="17550" y="12800"/>
                    <a:pt x="17550" y="12800"/>
                  </a:cubicBezTo>
                  <a:cubicBezTo>
                    <a:pt x="17550" y="12350"/>
                    <a:pt x="18321" y="12350"/>
                    <a:pt x="18321" y="12350"/>
                  </a:cubicBezTo>
                  <a:cubicBezTo>
                    <a:pt x="18321" y="11900"/>
                    <a:pt x="18321" y="11900"/>
                    <a:pt x="18321" y="11900"/>
                  </a:cubicBezTo>
                  <a:cubicBezTo>
                    <a:pt x="18321" y="11450"/>
                    <a:pt x="18321" y="11450"/>
                    <a:pt x="18321" y="11450"/>
                  </a:cubicBezTo>
                  <a:cubicBezTo>
                    <a:pt x="18321" y="11450"/>
                    <a:pt x="18321" y="11450"/>
                    <a:pt x="18321" y="11450"/>
                  </a:cubicBezTo>
                  <a:cubicBezTo>
                    <a:pt x="19093" y="11000"/>
                    <a:pt x="19093" y="11000"/>
                    <a:pt x="19093" y="11000"/>
                  </a:cubicBezTo>
                  <a:cubicBezTo>
                    <a:pt x="19093" y="10550"/>
                    <a:pt x="19093" y="10550"/>
                    <a:pt x="19093" y="10100"/>
                  </a:cubicBezTo>
                  <a:cubicBezTo>
                    <a:pt x="19864" y="10100"/>
                    <a:pt x="21407" y="10550"/>
                    <a:pt x="21407" y="101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8" name="Shape">
              <a:extLst>
                <a:ext uri="{FF2B5EF4-FFF2-40B4-BE49-F238E27FC236}">
                  <a16:creationId xmlns:a16="http://schemas.microsoft.com/office/drawing/2014/main" id="{BBE55A5B-32AC-4030-8237-8B5209136DCF}"/>
                </a:ext>
              </a:extLst>
            </p:cNvPr>
            <p:cNvSpPr/>
            <p:nvPr/>
          </p:nvSpPr>
          <p:spPr>
            <a:xfrm>
              <a:off x="3308924" y="2728520"/>
              <a:ext cx="230923" cy="155050"/>
            </a:xfrm>
            <a:custGeom>
              <a:avLst/>
              <a:gdLst/>
              <a:ahLst/>
              <a:cxnLst>
                <a:cxn ang="0">
                  <a:pos x="wd2" y="hd2"/>
                </a:cxn>
                <a:cxn ang="5400000">
                  <a:pos x="wd2" y="hd2"/>
                </a:cxn>
                <a:cxn ang="10800000">
                  <a:pos x="wd2" y="hd2"/>
                </a:cxn>
                <a:cxn ang="16200000">
                  <a:pos x="wd2" y="hd2"/>
                </a:cxn>
              </a:cxnLst>
              <a:rect l="0" t="0" r="r" b="b"/>
              <a:pathLst>
                <a:path w="21600" h="21392" extrusionOk="0">
                  <a:moveTo>
                    <a:pt x="21600" y="14746"/>
                  </a:moveTo>
                  <a:cubicBezTo>
                    <a:pt x="20965" y="13915"/>
                    <a:pt x="21600" y="13084"/>
                    <a:pt x="20965" y="13084"/>
                  </a:cubicBezTo>
                  <a:cubicBezTo>
                    <a:pt x="20329" y="12254"/>
                    <a:pt x="19694" y="12254"/>
                    <a:pt x="19694" y="11423"/>
                  </a:cubicBezTo>
                  <a:cubicBezTo>
                    <a:pt x="19694" y="11423"/>
                    <a:pt x="19694" y="10592"/>
                    <a:pt x="19694" y="10592"/>
                  </a:cubicBezTo>
                  <a:cubicBezTo>
                    <a:pt x="19694" y="10592"/>
                    <a:pt x="19694" y="10592"/>
                    <a:pt x="19059" y="10592"/>
                  </a:cubicBezTo>
                  <a:cubicBezTo>
                    <a:pt x="19059" y="9761"/>
                    <a:pt x="18424" y="8930"/>
                    <a:pt x="17788" y="8930"/>
                  </a:cubicBezTo>
                  <a:cubicBezTo>
                    <a:pt x="17788" y="8100"/>
                    <a:pt x="17788" y="8100"/>
                    <a:pt x="17788" y="8100"/>
                  </a:cubicBezTo>
                  <a:cubicBezTo>
                    <a:pt x="17788" y="8100"/>
                    <a:pt x="17153" y="7269"/>
                    <a:pt x="17153" y="7269"/>
                  </a:cubicBezTo>
                  <a:cubicBezTo>
                    <a:pt x="16518" y="6438"/>
                    <a:pt x="16518" y="7269"/>
                    <a:pt x="15882" y="6438"/>
                  </a:cubicBezTo>
                  <a:cubicBezTo>
                    <a:pt x="15882" y="5607"/>
                    <a:pt x="16518" y="6438"/>
                    <a:pt x="15882" y="5607"/>
                  </a:cubicBezTo>
                  <a:cubicBezTo>
                    <a:pt x="15882" y="5607"/>
                    <a:pt x="15247" y="5607"/>
                    <a:pt x="15247" y="5607"/>
                  </a:cubicBezTo>
                  <a:cubicBezTo>
                    <a:pt x="15247" y="5607"/>
                    <a:pt x="15247" y="4777"/>
                    <a:pt x="15247" y="4777"/>
                  </a:cubicBezTo>
                  <a:cubicBezTo>
                    <a:pt x="15247" y="3946"/>
                    <a:pt x="15247" y="3115"/>
                    <a:pt x="15247" y="3115"/>
                  </a:cubicBezTo>
                  <a:cubicBezTo>
                    <a:pt x="15247" y="2284"/>
                    <a:pt x="14612" y="623"/>
                    <a:pt x="13976" y="623"/>
                  </a:cubicBezTo>
                  <a:cubicBezTo>
                    <a:pt x="13341" y="-208"/>
                    <a:pt x="13341" y="-208"/>
                    <a:pt x="12706" y="623"/>
                  </a:cubicBezTo>
                  <a:cubicBezTo>
                    <a:pt x="12706" y="623"/>
                    <a:pt x="12706" y="623"/>
                    <a:pt x="12071" y="623"/>
                  </a:cubicBezTo>
                  <a:cubicBezTo>
                    <a:pt x="12071" y="1454"/>
                    <a:pt x="12071" y="1454"/>
                    <a:pt x="12071" y="1454"/>
                  </a:cubicBezTo>
                  <a:cubicBezTo>
                    <a:pt x="12071" y="2284"/>
                    <a:pt x="11435" y="2284"/>
                    <a:pt x="11435" y="2284"/>
                  </a:cubicBezTo>
                  <a:cubicBezTo>
                    <a:pt x="10800" y="3115"/>
                    <a:pt x="10800" y="3946"/>
                    <a:pt x="10165" y="3946"/>
                  </a:cubicBezTo>
                  <a:cubicBezTo>
                    <a:pt x="10165" y="4777"/>
                    <a:pt x="9529" y="4777"/>
                    <a:pt x="9529" y="4777"/>
                  </a:cubicBezTo>
                  <a:cubicBezTo>
                    <a:pt x="8894" y="4777"/>
                    <a:pt x="7624" y="4777"/>
                    <a:pt x="7624" y="4777"/>
                  </a:cubicBezTo>
                  <a:cubicBezTo>
                    <a:pt x="6988" y="5607"/>
                    <a:pt x="7624" y="5607"/>
                    <a:pt x="7624" y="6438"/>
                  </a:cubicBezTo>
                  <a:cubicBezTo>
                    <a:pt x="7624" y="6438"/>
                    <a:pt x="6988" y="7269"/>
                    <a:pt x="6353" y="7269"/>
                  </a:cubicBezTo>
                  <a:cubicBezTo>
                    <a:pt x="5718" y="7269"/>
                    <a:pt x="5082" y="7269"/>
                    <a:pt x="4447" y="8100"/>
                  </a:cubicBezTo>
                  <a:cubicBezTo>
                    <a:pt x="3812" y="8100"/>
                    <a:pt x="3812" y="8930"/>
                    <a:pt x="3176" y="8100"/>
                  </a:cubicBezTo>
                  <a:cubicBezTo>
                    <a:pt x="3176" y="8100"/>
                    <a:pt x="3176" y="8100"/>
                    <a:pt x="2541" y="8930"/>
                  </a:cubicBezTo>
                  <a:cubicBezTo>
                    <a:pt x="2541" y="8930"/>
                    <a:pt x="1906" y="8930"/>
                    <a:pt x="1906" y="8930"/>
                  </a:cubicBezTo>
                  <a:cubicBezTo>
                    <a:pt x="1271" y="8930"/>
                    <a:pt x="1906" y="8930"/>
                    <a:pt x="1271" y="8930"/>
                  </a:cubicBezTo>
                  <a:cubicBezTo>
                    <a:pt x="1271" y="9761"/>
                    <a:pt x="1271" y="9761"/>
                    <a:pt x="635" y="10592"/>
                  </a:cubicBezTo>
                  <a:cubicBezTo>
                    <a:pt x="635" y="10592"/>
                    <a:pt x="635" y="10592"/>
                    <a:pt x="635" y="11423"/>
                  </a:cubicBezTo>
                  <a:cubicBezTo>
                    <a:pt x="635" y="11423"/>
                    <a:pt x="0" y="11423"/>
                    <a:pt x="0" y="12254"/>
                  </a:cubicBezTo>
                  <a:cubicBezTo>
                    <a:pt x="0" y="12254"/>
                    <a:pt x="0" y="12254"/>
                    <a:pt x="0" y="13084"/>
                  </a:cubicBezTo>
                  <a:cubicBezTo>
                    <a:pt x="635" y="13084"/>
                    <a:pt x="0" y="13915"/>
                    <a:pt x="0" y="14746"/>
                  </a:cubicBezTo>
                  <a:cubicBezTo>
                    <a:pt x="635" y="14746"/>
                    <a:pt x="635" y="15577"/>
                    <a:pt x="635" y="16407"/>
                  </a:cubicBezTo>
                  <a:cubicBezTo>
                    <a:pt x="635" y="16407"/>
                    <a:pt x="1271" y="17238"/>
                    <a:pt x="1271" y="17238"/>
                  </a:cubicBezTo>
                  <a:cubicBezTo>
                    <a:pt x="1271" y="18069"/>
                    <a:pt x="1906" y="18900"/>
                    <a:pt x="2541" y="19730"/>
                  </a:cubicBezTo>
                  <a:cubicBezTo>
                    <a:pt x="2541" y="20561"/>
                    <a:pt x="2541" y="20561"/>
                    <a:pt x="3176" y="21392"/>
                  </a:cubicBezTo>
                  <a:cubicBezTo>
                    <a:pt x="3176" y="20561"/>
                    <a:pt x="3176" y="19730"/>
                    <a:pt x="3176" y="18900"/>
                  </a:cubicBezTo>
                  <a:cubicBezTo>
                    <a:pt x="3812" y="18069"/>
                    <a:pt x="3812" y="18069"/>
                    <a:pt x="4447" y="18069"/>
                  </a:cubicBezTo>
                  <a:cubicBezTo>
                    <a:pt x="5082" y="18069"/>
                    <a:pt x="5718" y="18069"/>
                    <a:pt x="5718" y="18069"/>
                  </a:cubicBezTo>
                  <a:cubicBezTo>
                    <a:pt x="6353" y="18069"/>
                    <a:pt x="6988" y="18069"/>
                    <a:pt x="6988" y="18900"/>
                  </a:cubicBezTo>
                  <a:cubicBezTo>
                    <a:pt x="6988" y="18069"/>
                    <a:pt x="6988" y="18069"/>
                    <a:pt x="6988" y="17238"/>
                  </a:cubicBezTo>
                  <a:cubicBezTo>
                    <a:pt x="6988" y="16407"/>
                    <a:pt x="6988" y="16407"/>
                    <a:pt x="6988" y="16407"/>
                  </a:cubicBezTo>
                  <a:cubicBezTo>
                    <a:pt x="7624" y="15577"/>
                    <a:pt x="7624" y="14746"/>
                    <a:pt x="8259" y="14746"/>
                  </a:cubicBezTo>
                  <a:cubicBezTo>
                    <a:pt x="8894" y="14746"/>
                    <a:pt x="9529" y="15577"/>
                    <a:pt x="10165" y="16407"/>
                  </a:cubicBezTo>
                  <a:cubicBezTo>
                    <a:pt x="10800" y="16407"/>
                    <a:pt x="11435" y="16407"/>
                    <a:pt x="12071" y="16407"/>
                  </a:cubicBezTo>
                  <a:cubicBezTo>
                    <a:pt x="12071" y="16407"/>
                    <a:pt x="13341" y="17238"/>
                    <a:pt x="13341" y="16407"/>
                  </a:cubicBezTo>
                  <a:cubicBezTo>
                    <a:pt x="13976" y="16407"/>
                    <a:pt x="13341" y="15577"/>
                    <a:pt x="13976" y="15577"/>
                  </a:cubicBezTo>
                  <a:cubicBezTo>
                    <a:pt x="13976" y="15577"/>
                    <a:pt x="14612" y="15577"/>
                    <a:pt x="14612" y="15577"/>
                  </a:cubicBezTo>
                  <a:cubicBezTo>
                    <a:pt x="15247" y="15577"/>
                    <a:pt x="15882" y="14746"/>
                    <a:pt x="16518" y="14746"/>
                  </a:cubicBezTo>
                  <a:cubicBezTo>
                    <a:pt x="17153" y="14746"/>
                    <a:pt x="17788" y="14746"/>
                    <a:pt x="17788" y="14746"/>
                  </a:cubicBezTo>
                  <a:cubicBezTo>
                    <a:pt x="18424" y="14746"/>
                    <a:pt x="18424" y="13915"/>
                    <a:pt x="18424" y="13915"/>
                  </a:cubicBezTo>
                  <a:cubicBezTo>
                    <a:pt x="19059" y="13915"/>
                    <a:pt x="19694" y="14746"/>
                    <a:pt x="20329" y="14746"/>
                  </a:cubicBezTo>
                  <a:cubicBezTo>
                    <a:pt x="20965" y="14746"/>
                    <a:pt x="20965" y="13915"/>
                    <a:pt x="21600" y="14746"/>
                  </a:cubicBezTo>
                  <a:cubicBezTo>
                    <a:pt x="21600" y="14746"/>
                    <a:pt x="21600" y="14746"/>
                    <a:pt x="21600" y="147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59" name="Shape">
              <a:extLst>
                <a:ext uri="{FF2B5EF4-FFF2-40B4-BE49-F238E27FC236}">
                  <a16:creationId xmlns:a16="http://schemas.microsoft.com/office/drawing/2014/main" id="{F71676BA-8F20-4889-B02F-56502C821675}"/>
                </a:ext>
              </a:extLst>
            </p:cNvPr>
            <p:cNvSpPr/>
            <p:nvPr/>
          </p:nvSpPr>
          <p:spPr>
            <a:xfrm>
              <a:off x="1079233" y="1530639"/>
              <a:ext cx="1397186" cy="639972"/>
            </a:xfrm>
            <a:custGeom>
              <a:avLst/>
              <a:gdLst/>
              <a:ahLst/>
              <a:cxnLst>
                <a:cxn ang="0">
                  <a:pos x="wd2" y="hd2"/>
                </a:cxn>
                <a:cxn ang="5400000">
                  <a:pos x="wd2" y="hd2"/>
                </a:cxn>
                <a:cxn ang="10800000">
                  <a:pos x="wd2" y="hd2"/>
                </a:cxn>
                <a:cxn ang="16200000">
                  <a:pos x="wd2" y="hd2"/>
                </a:cxn>
              </a:cxnLst>
              <a:rect l="0" t="0" r="r" b="b"/>
              <a:pathLst>
                <a:path w="21524" h="21600" extrusionOk="0">
                  <a:moveTo>
                    <a:pt x="9107" y="2853"/>
                  </a:moveTo>
                  <a:cubicBezTo>
                    <a:pt x="9107" y="2853"/>
                    <a:pt x="9107" y="2853"/>
                    <a:pt x="9107" y="2853"/>
                  </a:cubicBezTo>
                  <a:cubicBezTo>
                    <a:pt x="9211" y="2853"/>
                    <a:pt x="9315" y="2853"/>
                    <a:pt x="9524" y="2853"/>
                  </a:cubicBezTo>
                  <a:cubicBezTo>
                    <a:pt x="9524" y="2853"/>
                    <a:pt x="9420" y="2853"/>
                    <a:pt x="9420" y="3057"/>
                  </a:cubicBezTo>
                  <a:cubicBezTo>
                    <a:pt x="9524" y="3057"/>
                    <a:pt x="9628" y="3057"/>
                    <a:pt x="9628" y="2853"/>
                  </a:cubicBezTo>
                  <a:cubicBezTo>
                    <a:pt x="9628" y="2853"/>
                    <a:pt x="9628" y="2853"/>
                    <a:pt x="9628" y="2853"/>
                  </a:cubicBezTo>
                  <a:cubicBezTo>
                    <a:pt x="9733" y="2853"/>
                    <a:pt x="9733" y="2853"/>
                    <a:pt x="9733" y="2649"/>
                  </a:cubicBezTo>
                  <a:cubicBezTo>
                    <a:pt x="9733" y="2853"/>
                    <a:pt x="9733" y="2853"/>
                    <a:pt x="9733" y="2853"/>
                  </a:cubicBezTo>
                  <a:cubicBezTo>
                    <a:pt x="9837" y="2853"/>
                    <a:pt x="9941" y="2649"/>
                    <a:pt x="9941" y="2649"/>
                  </a:cubicBezTo>
                  <a:cubicBezTo>
                    <a:pt x="9941" y="2649"/>
                    <a:pt x="10254" y="2649"/>
                    <a:pt x="10254" y="2445"/>
                  </a:cubicBezTo>
                  <a:cubicBezTo>
                    <a:pt x="10254" y="2649"/>
                    <a:pt x="10150" y="2649"/>
                    <a:pt x="10046" y="2649"/>
                  </a:cubicBezTo>
                  <a:cubicBezTo>
                    <a:pt x="10150" y="2853"/>
                    <a:pt x="10359" y="2649"/>
                    <a:pt x="10463" y="2649"/>
                  </a:cubicBezTo>
                  <a:cubicBezTo>
                    <a:pt x="10463" y="2649"/>
                    <a:pt x="10567" y="2649"/>
                    <a:pt x="10567" y="2445"/>
                  </a:cubicBezTo>
                  <a:cubicBezTo>
                    <a:pt x="10567" y="2445"/>
                    <a:pt x="10567" y="2445"/>
                    <a:pt x="10567" y="2445"/>
                  </a:cubicBezTo>
                  <a:cubicBezTo>
                    <a:pt x="10567" y="2445"/>
                    <a:pt x="10672" y="2445"/>
                    <a:pt x="10672" y="2445"/>
                  </a:cubicBezTo>
                  <a:cubicBezTo>
                    <a:pt x="10672" y="2445"/>
                    <a:pt x="10672" y="2445"/>
                    <a:pt x="10672" y="2445"/>
                  </a:cubicBezTo>
                  <a:cubicBezTo>
                    <a:pt x="10672" y="2242"/>
                    <a:pt x="10776" y="2445"/>
                    <a:pt x="10881" y="2242"/>
                  </a:cubicBezTo>
                  <a:cubicBezTo>
                    <a:pt x="10776" y="2242"/>
                    <a:pt x="10672" y="2242"/>
                    <a:pt x="10672" y="2242"/>
                  </a:cubicBezTo>
                  <a:cubicBezTo>
                    <a:pt x="10672" y="2242"/>
                    <a:pt x="10672" y="2242"/>
                    <a:pt x="10672" y="2242"/>
                  </a:cubicBezTo>
                  <a:cubicBezTo>
                    <a:pt x="10150" y="2445"/>
                    <a:pt x="9628" y="2649"/>
                    <a:pt x="9107" y="2853"/>
                  </a:cubicBezTo>
                  <a:cubicBezTo>
                    <a:pt x="9107" y="2853"/>
                    <a:pt x="9107" y="2853"/>
                    <a:pt x="9211" y="2853"/>
                  </a:cubicBezTo>
                  <a:cubicBezTo>
                    <a:pt x="9107" y="2853"/>
                    <a:pt x="9107" y="2853"/>
                    <a:pt x="9107" y="2853"/>
                  </a:cubicBezTo>
                  <a:close/>
                  <a:moveTo>
                    <a:pt x="10985" y="3057"/>
                  </a:moveTo>
                  <a:cubicBezTo>
                    <a:pt x="10985" y="3057"/>
                    <a:pt x="10985" y="3057"/>
                    <a:pt x="10985" y="3057"/>
                  </a:cubicBezTo>
                  <a:cubicBezTo>
                    <a:pt x="10985" y="3057"/>
                    <a:pt x="10985" y="2853"/>
                    <a:pt x="10985" y="2853"/>
                  </a:cubicBezTo>
                  <a:cubicBezTo>
                    <a:pt x="10985" y="2649"/>
                    <a:pt x="10881" y="2853"/>
                    <a:pt x="10776" y="2853"/>
                  </a:cubicBezTo>
                  <a:cubicBezTo>
                    <a:pt x="10776" y="2853"/>
                    <a:pt x="10776" y="2853"/>
                    <a:pt x="10776" y="2649"/>
                  </a:cubicBezTo>
                  <a:cubicBezTo>
                    <a:pt x="10672" y="2649"/>
                    <a:pt x="10567" y="2649"/>
                    <a:pt x="10463" y="2853"/>
                  </a:cubicBezTo>
                  <a:cubicBezTo>
                    <a:pt x="10463" y="2853"/>
                    <a:pt x="10567" y="2853"/>
                    <a:pt x="10567" y="2853"/>
                  </a:cubicBezTo>
                  <a:cubicBezTo>
                    <a:pt x="10463" y="2853"/>
                    <a:pt x="10254" y="2853"/>
                    <a:pt x="10150" y="2853"/>
                  </a:cubicBezTo>
                  <a:cubicBezTo>
                    <a:pt x="10254" y="2853"/>
                    <a:pt x="10359" y="2853"/>
                    <a:pt x="10463" y="2853"/>
                  </a:cubicBezTo>
                  <a:cubicBezTo>
                    <a:pt x="10254" y="3057"/>
                    <a:pt x="10046" y="3057"/>
                    <a:pt x="9941" y="3057"/>
                  </a:cubicBezTo>
                  <a:cubicBezTo>
                    <a:pt x="10046" y="3057"/>
                    <a:pt x="10254" y="3057"/>
                    <a:pt x="10359" y="3057"/>
                  </a:cubicBezTo>
                  <a:cubicBezTo>
                    <a:pt x="10254" y="3057"/>
                    <a:pt x="10150" y="3057"/>
                    <a:pt x="10046" y="3057"/>
                  </a:cubicBezTo>
                  <a:cubicBezTo>
                    <a:pt x="9941" y="3260"/>
                    <a:pt x="9837" y="3260"/>
                    <a:pt x="9733" y="3260"/>
                  </a:cubicBezTo>
                  <a:cubicBezTo>
                    <a:pt x="9837" y="3260"/>
                    <a:pt x="9837" y="3260"/>
                    <a:pt x="9941" y="3260"/>
                  </a:cubicBezTo>
                  <a:cubicBezTo>
                    <a:pt x="9941" y="3260"/>
                    <a:pt x="9941" y="3464"/>
                    <a:pt x="9941" y="3464"/>
                  </a:cubicBezTo>
                  <a:cubicBezTo>
                    <a:pt x="10046" y="3464"/>
                    <a:pt x="10046" y="3260"/>
                    <a:pt x="10150" y="3260"/>
                  </a:cubicBezTo>
                  <a:cubicBezTo>
                    <a:pt x="10150" y="3260"/>
                    <a:pt x="10150" y="3464"/>
                    <a:pt x="10150" y="3464"/>
                  </a:cubicBezTo>
                  <a:cubicBezTo>
                    <a:pt x="10254" y="3464"/>
                    <a:pt x="10359" y="3260"/>
                    <a:pt x="10359" y="3260"/>
                  </a:cubicBezTo>
                  <a:cubicBezTo>
                    <a:pt x="10463" y="3260"/>
                    <a:pt x="10463" y="3260"/>
                    <a:pt x="10567" y="3260"/>
                  </a:cubicBezTo>
                  <a:cubicBezTo>
                    <a:pt x="10463" y="3260"/>
                    <a:pt x="10463" y="3260"/>
                    <a:pt x="10359" y="3260"/>
                  </a:cubicBezTo>
                  <a:cubicBezTo>
                    <a:pt x="10567" y="3260"/>
                    <a:pt x="10776" y="3260"/>
                    <a:pt x="10985" y="3260"/>
                  </a:cubicBezTo>
                  <a:cubicBezTo>
                    <a:pt x="10776" y="3260"/>
                    <a:pt x="10567" y="3464"/>
                    <a:pt x="10359" y="3464"/>
                  </a:cubicBezTo>
                  <a:cubicBezTo>
                    <a:pt x="10359" y="3464"/>
                    <a:pt x="10150" y="3464"/>
                    <a:pt x="10150" y="3464"/>
                  </a:cubicBezTo>
                  <a:cubicBezTo>
                    <a:pt x="10150" y="3668"/>
                    <a:pt x="10254" y="3668"/>
                    <a:pt x="10254" y="3668"/>
                  </a:cubicBezTo>
                  <a:cubicBezTo>
                    <a:pt x="10463" y="3668"/>
                    <a:pt x="10672" y="3464"/>
                    <a:pt x="10881" y="3464"/>
                  </a:cubicBezTo>
                  <a:cubicBezTo>
                    <a:pt x="10985" y="3464"/>
                    <a:pt x="11194" y="3260"/>
                    <a:pt x="11298" y="3260"/>
                  </a:cubicBezTo>
                  <a:cubicBezTo>
                    <a:pt x="11298" y="3464"/>
                    <a:pt x="11298" y="3464"/>
                    <a:pt x="11298" y="3464"/>
                  </a:cubicBezTo>
                  <a:cubicBezTo>
                    <a:pt x="11402" y="3464"/>
                    <a:pt x="11507" y="3464"/>
                    <a:pt x="11611" y="3464"/>
                  </a:cubicBezTo>
                  <a:cubicBezTo>
                    <a:pt x="11715" y="3260"/>
                    <a:pt x="11820" y="3260"/>
                    <a:pt x="12028" y="3057"/>
                  </a:cubicBezTo>
                  <a:cubicBezTo>
                    <a:pt x="12028" y="3057"/>
                    <a:pt x="12133" y="3057"/>
                    <a:pt x="12133" y="2853"/>
                  </a:cubicBezTo>
                  <a:cubicBezTo>
                    <a:pt x="12133" y="2853"/>
                    <a:pt x="11924" y="2853"/>
                    <a:pt x="11924" y="3057"/>
                  </a:cubicBezTo>
                  <a:cubicBezTo>
                    <a:pt x="11924" y="3057"/>
                    <a:pt x="11924" y="3057"/>
                    <a:pt x="11820" y="3057"/>
                  </a:cubicBezTo>
                  <a:cubicBezTo>
                    <a:pt x="11924" y="2853"/>
                    <a:pt x="11715" y="3057"/>
                    <a:pt x="11715" y="3057"/>
                  </a:cubicBezTo>
                  <a:cubicBezTo>
                    <a:pt x="11715" y="3057"/>
                    <a:pt x="11820" y="2853"/>
                    <a:pt x="11820" y="2853"/>
                  </a:cubicBezTo>
                  <a:cubicBezTo>
                    <a:pt x="11820" y="2853"/>
                    <a:pt x="11715" y="2853"/>
                    <a:pt x="11715" y="2853"/>
                  </a:cubicBezTo>
                  <a:cubicBezTo>
                    <a:pt x="11715" y="2853"/>
                    <a:pt x="11820" y="2853"/>
                    <a:pt x="11820" y="2853"/>
                  </a:cubicBezTo>
                  <a:cubicBezTo>
                    <a:pt x="11820" y="2853"/>
                    <a:pt x="11820" y="2649"/>
                    <a:pt x="11820" y="2649"/>
                  </a:cubicBezTo>
                  <a:cubicBezTo>
                    <a:pt x="11820" y="2649"/>
                    <a:pt x="11924" y="2649"/>
                    <a:pt x="11924" y="2649"/>
                  </a:cubicBezTo>
                  <a:cubicBezTo>
                    <a:pt x="11820" y="2445"/>
                    <a:pt x="11507" y="2649"/>
                    <a:pt x="11507" y="2649"/>
                  </a:cubicBezTo>
                  <a:cubicBezTo>
                    <a:pt x="11402" y="2853"/>
                    <a:pt x="11507" y="2649"/>
                    <a:pt x="11507" y="2853"/>
                  </a:cubicBezTo>
                  <a:cubicBezTo>
                    <a:pt x="11507" y="2853"/>
                    <a:pt x="11402" y="2853"/>
                    <a:pt x="11402" y="3057"/>
                  </a:cubicBezTo>
                  <a:cubicBezTo>
                    <a:pt x="11402" y="3057"/>
                    <a:pt x="11402" y="3057"/>
                    <a:pt x="11507" y="3057"/>
                  </a:cubicBezTo>
                  <a:cubicBezTo>
                    <a:pt x="11402" y="3260"/>
                    <a:pt x="11298" y="3057"/>
                    <a:pt x="11194" y="3057"/>
                  </a:cubicBezTo>
                  <a:cubicBezTo>
                    <a:pt x="11089" y="3057"/>
                    <a:pt x="10985" y="3260"/>
                    <a:pt x="11089" y="3057"/>
                  </a:cubicBezTo>
                  <a:cubicBezTo>
                    <a:pt x="10985" y="3057"/>
                    <a:pt x="10985" y="3057"/>
                    <a:pt x="10985" y="3057"/>
                  </a:cubicBezTo>
                  <a:close/>
                  <a:moveTo>
                    <a:pt x="9315" y="2853"/>
                  </a:moveTo>
                  <a:cubicBezTo>
                    <a:pt x="9315" y="3057"/>
                    <a:pt x="9315" y="3057"/>
                    <a:pt x="9211" y="3057"/>
                  </a:cubicBezTo>
                  <a:cubicBezTo>
                    <a:pt x="9315" y="3057"/>
                    <a:pt x="9315" y="3057"/>
                    <a:pt x="9420" y="2853"/>
                  </a:cubicBezTo>
                  <a:cubicBezTo>
                    <a:pt x="9420" y="2853"/>
                    <a:pt x="9315" y="2853"/>
                    <a:pt x="9315" y="2853"/>
                  </a:cubicBezTo>
                  <a:close/>
                  <a:moveTo>
                    <a:pt x="7124" y="4891"/>
                  </a:moveTo>
                  <a:cubicBezTo>
                    <a:pt x="7228" y="4891"/>
                    <a:pt x="7228" y="4891"/>
                    <a:pt x="7333" y="4891"/>
                  </a:cubicBezTo>
                  <a:cubicBezTo>
                    <a:pt x="7333" y="5094"/>
                    <a:pt x="7333" y="5094"/>
                    <a:pt x="7333" y="5094"/>
                  </a:cubicBezTo>
                  <a:cubicBezTo>
                    <a:pt x="7333" y="5298"/>
                    <a:pt x="7437" y="5298"/>
                    <a:pt x="7541" y="5094"/>
                  </a:cubicBezTo>
                  <a:cubicBezTo>
                    <a:pt x="7750" y="5094"/>
                    <a:pt x="7854" y="5094"/>
                    <a:pt x="7959" y="4891"/>
                  </a:cubicBezTo>
                  <a:cubicBezTo>
                    <a:pt x="8376" y="4687"/>
                    <a:pt x="8689" y="4687"/>
                    <a:pt x="9002" y="4483"/>
                  </a:cubicBezTo>
                  <a:cubicBezTo>
                    <a:pt x="9107" y="4279"/>
                    <a:pt x="9211" y="4279"/>
                    <a:pt x="9420" y="4279"/>
                  </a:cubicBezTo>
                  <a:cubicBezTo>
                    <a:pt x="9420" y="4279"/>
                    <a:pt x="9524" y="4075"/>
                    <a:pt x="9524" y="4075"/>
                  </a:cubicBezTo>
                  <a:cubicBezTo>
                    <a:pt x="9628" y="4075"/>
                    <a:pt x="9524" y="3872"/>
                    <a:pt x="9420" y="3668"/>
                  </a:cubicBezTo>
                  <a:cubicBezTo>
                    <a:pt x="9315" y="3668"/>
                    <a:pt x="9107" y="3872"/>
                    <a:pt x="9002" y="3872"/>
                  </a:cubicBezTo>
                  <a:cubicBezTo>
                    <a:pt x="9002" y="3872"/>
                    <a:pt x="9107" y="3872"/>
                    <a:pt x="9107" y="3668"/>
                  </a:cubicBezTo>
                  <a:cubicBezTo>
                    <a:pt x="9002" y="3668"/>
                    <a:pt x="9002" y="3872"/>
                    <a:pt x="9002" y="3872"/>
                  </a:cubicBezTo>
                  <a:cubicBezTo>
                    <a:pt x="9002" y="3872"/>
                    <a:pt x="9002" y="3668"/>
                    <a:pt x="9002" y="3668"/>
                  </a:cubicBezTo>
                  <a:cubicBezTo>
                    <a:pt x="8794" y="3668"/>
                    <a:pt x="8585" y="3668"/>
                    <a:pt x="8376" y="3668"/>
                  </a:cubicBezTo>
                  <a:cubicBezTo>
                    <a:pt x="8272" y="3668"/>
                    <a:pt x="8167" y="3668"/>
                    <a:pt x="8063" y="3668"/>
                  </a:cubicBezTo>
                  <a:cubicBezTo>
                    <a:pt x="8063" y="3668"/>
                    <a:pt x="8063" y="3872"/>
                    <a:pt x="8063" y="3872"/>
                  </a:cubicBezTo>
                  <a:cubicBezTo>
                    <a:pt x="7959" y="4075"/>
                    <a:pt x="7750" y="4075"/>
                    <a:pt x="7646" y="4279"/>
                  </a:cubicBezTo>
                  <a:cubicBezTo>
                    <a:pt x="7646" y="4279"/>
                    <a:pt x="7646" y="4279"/>
                    <a:pt x="7646" y="4279"/>
                  </a:cubicBezTo>
                  <a:cubicBezTo>
                    <a:pt x="7541" y="4483"/>
                    <a:pt x="7228" y="4687"/>
                    <a:pt x="7020" y="4891"/>
                  </a:cubicBezTo>
                  <a:cubicBezTo>
                    <a:pt x="7124" y="4891"/>
                    <a:pt x="7124" y="4891"/>
                    <a:pt x="7124" y="4891"/>
                  </a:cubicBezTo>
                  <a:close/>
                  <a:moveTo>
                    <a:pt x="11402" y="2242"/>
                  </a:moveTo>
                  <a:cubicBezTo>
                    <a:pt x="11402" y="2445"/>
                    <a:pt x="11924" y="2242"/>
                    <a:pt x="11924" y="2038"/>
                  </a:cubicBezTo>
                  <a:cubicBezTo>
                    <a:pt x="11924" y="2038"/>
                    <a:pt x="11924" y="2038"/>
                    <a:pt x="11820" y="2038"/>
                  </a:cubicBezTo>
                  <a:cubicBezTo>
                    <a:pt x="11924" y="2038"/>
                    <a:pt x="12028" y="2038"/>
                    <a:pt x="12133" y="2038"/>
                  </a:cubicBezTo>
                  <a:cubicBezTo>
                    <a:pt x="12028" y="2038"/>
                    <a:pt x="11820" y="2038"/>
                    <a:pt x="11715" y="2038"/>
                  </a:cubicBezTo>
                  <a:cubicBezTo>
                    <a:pt x="11611" y="2038"/>
                    <a:pt x="11507" y="2038"/>
                    <a:pt x="11507" y="2038"/>
                  </a:cubicBezTo>
                  <a:cubicBezTo>
                    <a:pt x="11402" y="2038"/>
                    <a:pt x="11402" y="2242"/>
                    <a:pt x="11402" y="2242"/>
                  </a:cubicBezTo>
                  <a:close/>
                  <a:moveTo>
                    <a:pt x="9733" y="3057"/>
                  </a:moveTo>
                  <a:cubicBezTo>
                    <a:pt x="9837" y="3057"/>
                    <a:pt x="9941" y="3057"/>
                    <a:pt x="10046" y="2853"/>
                  </a:cubicBezTo>
                  <a:cubicBezTo>
                    <a:pt x="9941" y="2853"/>
                    <a:pt x="9733" y="3057"/>
                    <a:pt x="9524" y="3057"/>
                  </a:cubicBezTo>
                  <a:cubicBezTo>
                    <a:pt x="9628" y="3057"/>
                    <a:pt x="9628" y="3057"/>
                    <a:pt x="9733" y="3057"/>
                  </a:cubicBezTo>
                  <a:close/>
                  <a:moveTo>
                    <a:pt x="11402" y="4279"/>
                  </a:moveTo>
                  <a:cubicBezTo>
                    <a:pt x="11402" y="4279"/>
                    <a:pt x="11715" y="4075"/>
                    <a:pt x="11611" y="3872"/>
                  </a:cubicBezTo>
                  <a:cubicBezTo>
                    <a:pt x="11507" y="3872"/>
                    <a:pt x="11194" y="4075"/>
                    <a:pt x="11194" y="4075"/>
                  </a:cubicBezTo>
                  <a:cubicBezTo>
                    <a:pt x="11298" y="4075"/>
                    <a:pt x="11194" y="4483"/>
                    <a:pt x="11402" y="4279"/>
                  </a:cubicBezTo>
                  <a:close/>
                  <a:moveTo>
                    <a:pt x="11611" y="1834"/>
                  </a:moveTo>
                  <a:cubicBezTo>
                    <a:pt x="11820" y="1834"/>
                    <a:pt x="11924" y="1834"/>
                    <a:pt x="12028" y="1834"/>
                  </a:cubicBezTo>
                  <a:cubicBezTo>
                    <a:pt x="12133" y="1834"/>
                    <a:pt x="12341" y="1834"/>
                    <a:pt x="12341" y="1630"/>
                  </a:cubicBezTo>
                  <a:cubicBezTo>
                    <a:pt x="12237" y="1630"/>
                    <a:pt x="12237" y="1630"/>
                    <a:pt x="12028" y="1630"/>
                  </a:cubicBezTo>
                  <a:cubicBezTo>
                    <a:pt x="11924" y="1834"/>
                    <a:pt x="11715" y="1834"/>
                    <a:pt x="11611" y="1834"/>
                  </a:cubicBezTo>
                  <a:cubicBezTo>
                    <a:pt x="11611" y="1834"/>
                    <a:pt x="11611" y="1834"/>
                    <a:pt x="11611" y="1834"/>
                  </a:cubicBezTo>
                  <a:close/>
                  <a:moveTo>
                    <a:pt x="237" y="15079"/>
                  </a:moveTo>
                  <a:cubicBezTo>
                    <a:pt x="133" y="15079"/>
                    <a:pt x="-76" y="15079"/>
                    <a:pt x="28" y="15079"/>
                  </a:cubicBezTo>
                  <a:cubicBezTo>
                    <a:pt x="28" y="15079"/>
                    <a:pt x="28" y="15283"/>
                    <a:pt x="28" y="15283"/>
                  </a:cubicBezTo>
                  <a:cubicBezTo>
                    <a:pt x="28" y="15487"/>
                    <a:pt x="28" y="15691"/>
                    <a:pt x="133" y="15487"/>
                  </a:cubicBezTo>
                  <a:cubicBezTo>
                    <a:pt x="133" y="15487"/>
                    <a:pt x="133" y="15487"/>
                    <a:pt x="133" y="15487"/>
                  </a:cubicBezTo>
                  <a:cubicBezTo>
                    <a:pt x="133" y="15487"/>
                    <a:pt x="133" y="15487"/>
                    <a:pt x="133" y="15487"/>
                  </a:cubicBezTo>
                  <a:cubicBezTo>
                    <a:pt x="133" y="15487"/>
                    <a:pt x="133" y="15487"/>
                    <a:pt x="133" y="15487"/>
                  </a:cubicBezTo>
                  <a:cubicBezTo>
                    <a:pt x="133" y="15283"/>
                    <a:pt x="133" y="15283"/>
                    <a:pt x="133" y="15283"/>
                  </a:cubicBezTo>
                  <a:cubicBezTo>
                    <a:pt x="133" y="15283"/>
                    <a:pt x="133" y="15283"/>
                    <a:pt x="133" y="15283"/>
                  </a:cubicBezTo>
                  <a:cubicBezTo>
                    <a:pt x="133" y="15079"/>
                    <a:pt x="237" y="15079"/>
                    <a:pt x="237" y="15079"/>
                  </a:cubicBezTo>
                  <a:close/>
                  <a:moveTo>
                    <a:pt x="863" y="15283"/>
                  </a:moveTo>
                  <a:cubicBezTo>
                    <a:pt x="759" y="15487"/>
                    <a:pt x="759" y="15487"/>
                    <a:pt x="759" y="15487"/>
                  </a:cubicBezTo>
                  <a:cubicBezTo>
                    <a:pt x="863" y="15487"/>
                    <a:pt x="863" y="15283"/>
                    <a:pt x="967" y="15283"/>
                  </a:cubicBezTo>
                  <a:cubicBezTo>
                    <a:pt x="863" y="15283"/>
                    <a:pt x="863" y="15283"/>
                    <a:pt x="863" y="15283"/>
                  </a:cubicBezTo>
                  <a:close/>
                  <a:moveTo>
                    <a:pt x="550" y="17117"/>
                  </a:moveTo>
                  <a:cubicBezTo>
                    <a:pt x="550" y="17117"/>
                    <a:pt x="550" y="17117"/>
                    <a:pt x="550" y="17117"/>
                  </a:cubicBezTo>
                  <a:moveTo>
                    <a:pt x="1072" y="17728"/>
                  </a:moveTo>
                  <a:cubicBezTo>
                    <a:pt x="1072" y="17728"/>
                    <a:pt x="1072" y="17728"/>
                    <a:pt x="1072" y="17728"/>
                  </a:cubicBezTo>
                  <a:cubicBezTo>
                    <a:pt x="1072" y="17525"/>
                    <a:pt x="1072" y="17525"/>
                    <a:pt x="1072" y="17321"/>
                  </a:cubicBezTo>
                  <a:cubicBezTo>
                    <a:pt x="1072" y="17321"/>
                    <a:pt x="967" y="17321"/>
                    <a:pt x="967" y="17117"/>
                  </a:cubicBezTo>
                  <a:cubicBezTo>
                    <a:pt x="967" y="16913"/>
                    <a:pt x="1072" y="16709"/>
                    <a:pt x="863" y="16709"/>
                  </a:cubicBezTo>
                  <a:cubicBezTo>
                    <a:pt x="863" y="16506"/>
                    <a:pt x="550" y="16302"/>
                    <a:pt x="446" y="16302"/>
                  </a:cubicBezTo>
                  <a:cubicBezTo>
                    <a:pt x="446" y="16506"/>
                    <a:pt x="341" y="16506"/>
                    <a:pt x="446" y="16506"/>
                  </a:cubicBezTo>
                  <a:cubicBezTo>
                    <a:pt x="446" y="16709"/>
                    <a:pt x="550" y="16506"/>
                    <a:pt x="550" y="16506"/>
                  </a:cubicBezTo>
                  <a:cubicBezTo>
                    <a:pt x="550" y="16506"/>
                    <a:pt x="550" y="16506"/>
                    <a:pt x="550" y="16709"/>
                  </a:cubicBezTo>
                  <a:cubicBezTo>
                    <a:pt x="446" y="16506"/>
                    <a:pt x="446" y="16506"/>
                    <a:pt x="446" y="16709"/>
                  </a:cubicBezTo>
                  <a:cubicBezTo>
                    <a:pt x="446" y="16709"/>
                    <a:pt x="446" y="16709"/>
                    <a:pt x="446" y="16709"/>
                  </a:cubicBezTo>
                  <a:cubicBezTo>
                    <a:pt x="446" y="16709"/>
                    <a:pt x="341" y="16709"/>
                    <a:pt x="341" y="16709"/>
                  </a:cubicBezTo>
                  <a:cubicBezTo>
                    <a:pt x="446" y="16709"/>
                    <a:pt x="446" y="16709"/>
                    <a:pt x="446" y="16709"/>
                  </a:cubicBezTo>
                  <a:cubicBezTo>
                    <a:pt x="446" y="16709"/>
                    <a:pt x="446" y="16913"/>
                    <a:pt x="446" y="16913"/>
                  </a:cubicBezTo>
                  <a:cubicBezTo>
                    <a:pt x="446" y="16913"/>
                    <a:pt x="550" y="16709"/>
                    <a:pt x="550" y="16709"/>
                  </a:cubicBezTo>
                  <a:cubicBezTo>
                    <a:pt x="446" y="16913"/>
                    <a:pt x="550" y="16913"/>
                    <a:pt x="550" y="16913"/>
                  </a:cubicBezTo>
                  <a:cubicBezTo>
                    <a:pt x="654" y="16913"/>
                    <a:pt x="550" y="17117"/>
                    <a:pt x="654" y="17117"/>
                  </a:cubicBezTo>
                  <a:cubicBezTo>
                    <a:pt x="654" y="17117"/>
                    <a:pt x="550" y="17117"/>
                    <a:pt x="550" y="17321"/>
                  </a:cubicBezTo>
                  <a:cubicBezTo>
                    <a:pt x="550" y="17117"/>
                    <a:pt x="654" y="17117"/>
                    <a:pt x="654" y="17321"/>
                  </a:cubicBezTo>
                  <a:cubicBezTo>
                    <a:pt x="654" y="17321"/>
                    <a:pt x="654" y="17321"/>
                    <a:pt x="654" y="17321"/>
                  </a:cubicBezTo>
                  <a:cubicBezTo>
                    <a:pt x="654" y="17321"/>
                    <a:pt x="654" y="17321"/>
                    <a:pt x="654" y="17321"/>
                  </a:cubicBezTo>
                  <a:cubicBezTo>
                    <a:pt x="654" y="17321"/>
                    <a:pt x="654" y="17321"/>
                    <a:pt x="654" y="17321"/>
                  </a:cubicBezTo>
                  <a:cubicBezTo>
                    <a:pt x="654" y="17525"/>
                    <a:pt x="863" y="17525"/>
                    <a:pt x="863" y="17321"/>
                  </a:cubicBezTo>
                  <a:cubicBezTo>
                    <a:pt x="863" y="17321"/>
                    <a:pt x="759" y="17525"/>
                    <a:pt x="759" y="17525"/>
                  </a:cubicBezTo>
                  <a:cubicBezTo>
                    <a:pt x="759" y="17728"/>
                    <a:pt x="863" y="17932"/>
                    <a:pt x="967" y="17932"/>
                  </a:cubicBezTo>
                  <a:cubicBezTo>
                    <a:pt x="1072" y="17932"/>
                    <a:pt x="1072" y="17728"/>
                    <a:pt x="1072" y="17728"/>
                  </a:cubicBezTo>
                  <a:close/>
                  <a:moveTo>
                    <a:pt x="550" y="17321"/>
                  </a:moveTo>
                  <a:cubicBezTo>
                    <a:pt x="550" y="17321"/>
                    <a:pt x="550" y="17321"/>
                    <a:pt x="550" y="17321"/>
                  </a:cubicBezTo>
                  <a:cubicBezTo>
                    <a:pt x="654" y="17321"/>
                    <a:pt x="550" y="17321"/>
                    <a:pt x="550" y="17321"/>
                  </a:cubicBezTo>
                  <a:close/>
                  <a:moveTo>
                    <a:pt x="759" y="15283"/>
                  </a:moveTo>
                  <a:cubicBezTo>
                    <a:pt x="759" y="15283"/>
                    <a:pt x="759" y="15283"/>
                    <a:pt x="759" y="15283"/>
                  </a:cubicBezTo>
                  <a:cubicBezTo>
                    <a:pt x="759" y="15283"/>
                    <a:pt x="759" y="15487"/>
                    <a:pt x="654" y="15487"/>
                  </a:cubicBezTo>
                  <a:cubicBezTo>
                    <a:pt x="759" y="15487"/>
                    <a:pt x="967" y="15079"/>
                    <a:pt x="863" y="15079"/>
                  </a:cubicBezTo>
                  <a:cubicBezTo>
                    <a:pt x="863" y="14875"/>
                    <a:pt x="759" y="15079"/>
                    <a:pt x="759" y="15283"/>
                  </a:cubicBezTo>
                  <a:close/>
                  <a:moveTo>
                    <a:pt x="446" y="14468"/>
                  </a:moveTo>
                  <a:cubicBezTo>
                    <a:pt x="446" y="14468"/>
                    <a:pt x="446" y="14468"/>
                    <a:pt x="446" y="14468"/>
                  </a:cubicBezTo>
                  <a:cubicBezTo>
                    <a:pt x="446" y="14468"/>
                    <a:pt x="341" y="14468"/>
                    <a:pt x="341" y="14672"/>
                  </a:cubicBezTo>
                  <a:cubicBezTo>
                    <a:pt x="237" y="14672"/>
                    <a:pt x="237" y="14672"/>
                    <a:pt x="133" y="14672"/>
                  </a:cubicBezTo>
                  <a:cubicBezTo>
                    <a:pt x="237" y="14672"/>
                    <a:pt x="446" y="14468"/>
                    <a:pt x="237" y="14468"/>
                  </a:cubicBezTo>
                  <a:cubicBezTo>
                    <a:pt x="133" y="14468"/>
                    <a:pt x="133" y="14468"/>
                    <a:pt x="28" y="14672"/>
                  </a:cubicBezTo>
                  <a:cubicBezTo>
                    <a:pt x="28" y="14672"/>
                    <a:pt x="28" y="14875"/>
                    <a:pt x="133" y="14875"/>
                  </a:cubicBezTo>
                  <a:cubicBezTo>
                    <a:pt x="28" y="14875"/>
                    <a:pt x="28" y="15079"/>
                    <a:pt x="133" y="14875"/>
                  </a:cubicBezTo>
                  <a:cubicBezTo>
                    <a:pt x="237" y="14875"/>
                    <a:pt x="341" y="14672"/>
                    <a:pt x="446" y="14468"/>
                  </a:cubicBezTo>
                  <a:close/>
                  <a:moveTo>
                    <a:pt x="550" y="14875"/>
                  </a:moveTo>
                  <a:cubicBezTo>
                    <a:pt x="654" y="14875"/>
                    <a:pt x="654" y="15079"/>
                    <a:pt x="654" y="15079"/>
                  </a:cubicBezTo>
                  <a:cubicBezTo>
                    <a:pt x="759" y="14875"/>
                    <a:pt x="654" y="14672"/>
                    <a:pt x="550" y="14875"/>
                  </a:cubicBezTo>
                  <a:close/>
                  <a:moveTo>
                    <a:pt x="14115" y="2445"/>
                  </a:moveTo>
                  <a:cubicBezTo>
                    <a:pt x="14115" y="2445"/>
                    <a:pt x="14115" y="2445"/>
                    <a:pt x="14115" y="2445"/>
                  </a:cubicBezTo>
                  <a:cubicBezTo>
                    <a:pt x="14115" y="2445"/>
                    <a:pt x="14115" y="2445"/>
                    <a:pt x="14115" y="2445"/>
                  </a:cubicBezTo>
                  <a:cubicBezTo>
                    <a:pt x="14115" y="2445"/>
                    <a:pt x="14011" y="2445"/>
                    <a:pt x="14011" y="2649"/>
                  </a:cubicBezTo>
                  <a:cubicBezTo>
                    <a:pt x="14011" y="2649"/>
                    <a:pt x="14115" y="2649"/>
                    <a:pt x="14220" y="2649"/>
                  </a:cubicBezTo>
                  <a:cubicBezTo>
                    <a:pt x="14115" y="2649"/>
                    <a:pt x="14115" y="2649"/>
                    <a:pt x="14115" y="2649"/>
                  </a:cubicBezTo>
                  <a:cubicBezTo>
                    <a:pt x="14115" y="2649"/>
                    <a:pt x="14115" y="2853"/>
                    <a:pt x="14115" y="2853"/>
                  </a:cubicBezTo>
                  <a:cubicBezTo>
                    <a:pt x="14220" y="2853"/>
                    <a:pt x="14324" y="2853"/>
                    <a:pt x="14428" y="2649"/>
                  </a:cubicBezTo>
                  <a:cubicBezTo>
                    <a:pt x="14428" y="2649"/>
                    <a:pt x="14533" y="2649"/>
                    <a:pt x="14533" y="2649"/>
                  </a:cubicBezTo>
                  <a:cubicBezTo>
                    <a:pt x="14637" y="2853"/>
                    <a:pt x="14533" y="3057"/>
                    <a:pt x="14533" y="3057"/>
                  </a:cubicBezTo>
                  <a:cubicBezTo>
                    <a:pt x="14533" y="3057"/>
                    <a:pt x="14428" y="3057"/>
                    <a:pt x="14428" y="3260"/>
                  </a:cubicBezTo>
                  <a:cubicBezTo>
                    <a:pt x="14324" y="3260"/>
                    <a:pt x="14428" y="3260"/>
                    <a:pt x="14428" y="3260"/>
                  </a:cubicBezTo>
                  <a:cubicBezTo>
                    <a:pt x="14428" y="3260"/>
                    <a:pt x="14324" y="3260"/>
                    <a:pt x="14324" y="3464"/>
                  </a:cubicBezTo>
                  <a:cubicBezTo>
                    <a:pt x="14324" y="3464"/>
                    <a:pt x="14324" y="3464"/>
                    <a:pt x="14428" y="3464"/>
                  </a:cubicBezTo>
                  <a:cubicBezTo>
                    <a:pt x="14428" y="3464"/>
                    <a:pt x="14533" y="3464"/>
                    <a:pt x="14533" y="3464"/>
                  </a:cubicBezTo>
                  <a:cubicBezTo>
                    <a:pt x="14533" y="3464"/>
                    <a:pt x="14533" y="3464"/>
                    <a:pt x="14533" y="3464"/>
                  </a:cubicBezTo>
                  <a:cubicBezTo>
                    <a:pt x="14637" y="3668"/>
                    <a:pt x="14741" y="3464"/>
                    <a:pt x="14846" y="3464"/>
                  </a:cubicBezTo>
                  <a:cubicBezTo>
                    <a:pt x="14846" y="3464"/>
                    <a:pt x="14846" y="3464"/>
                    <a:pt x="14846" y="3464"/>
                  </a:cubicBezTo>
                  <a:cubicBezTo>
                    <a:pt x="14950" y="3464"/>
                    <a:pt x="14950" y="3464"/>
                    <a:pt x="14950" y="3464"/>
                  </a:cubicBezTo>
                  <a:cubicBezTo>
                    <a:pt x="14950" y="3464"/>
                    <a:pt x="14950" y="3464"/>
                    <a:pt x="14950" y="3668"/>
                  </a:cubicBezTo>
                  <a:cubicBezTo>
                    <a:pt x="15159" y="3668"/>
                    <a:pt x="15263" y="3668"/>
                    <a:pt x="15472" y="3668"/>
                  </a:cubicBezTo>
                  <a:cubicBezTo>
                    <a:pt x="15576" y="3668"/>
                    <a:pt x="15681" y="3668"/>
                    <a:pt x="15785" y="3464"/>
                  </a:cubicBezTo>
                  <a:cubicBezTo>
                    <a:pt x="15889" y="3464"/>
                    <a:pt x="15889" y="3464"/>
                    <a:pt x="15889" y="3464"/>
                  </a:cubicBezTo>
                  <a:cubicBezTo>
                    <a:pt x="15889" y="3464"/>
                    <a:pt x="15889" y="3464"/>
                    <a:pt x="15994" y="3464"/>
                  </a:cubicBezTo>
                  <a:cubicBezTo>
                    <a:pt x="15889" y="3668"/>
                    <a:pt x="16202" y="3668"/>
                    <a:pt x="16202" y="3668"/>
                  </a:cubicBezTo>
                  <a:cubicBezTo>
                    <a:pt x="16307" y="3668"/>
                    <a:pt x="16515" y="3668"/>
                    <a:pt x="16515" y="3464"/>
                  </a:cubicBezTo>
                  <a:cubicBezTo>
                    <a:pt x="16620" y="3464"/>
                    <a:pt x="16620" y="3464"/>
                    <a:pt x="16724" y="3464"/>
                  </a:cubicBezTo>
                  <a:cubicBezTo>
                    <a:pt x="16620" y="3260"/>
                    <a:pt x="16620" y="3464"/>
                    <a:pt x="16515" y="3260"/>
                  </a:cubicBezTo>
                  <a:cubicBezTo>
                    <a:pt x="16620" y="3260"/>
                    <a:pt x="16724" y="3260"/>
                    <a:pt x="16724" y="3057"/>
                  </a:cubicBezTo>
                  <a:cubicBezTo>
                    <a:pt x="16724" y="3057"/>
                    <a:pt x="16724" y="3057"/>
                    <a:pt x="16620" y="3057"/>
                  </a:cubicBezTo>
                  <a:cubicBezTo>
                    <a:pt x="16724" y="3057"/>
                    <a:pt x="16724" y="3057"/>
                    <a:pt x="16724" y="3057"/>
                  </a:cubicBezTo>
                  <a:cubicBezTo>
                    <a:pt x="16724" y="3057"/>
                    <a:pt x="16620" y="3057"/>
                    <a:pt x="16515" y="3057"/>
                  </a:cubicBezTo>
                  <a:cubicBezTo>
                    <a:pt x="16515" y="3057"/>
                    <a:pt x="16515" y="3057"/>
                    <a:pt x="16620" y="3057"/>
                  </a:cubicBezTo>
                  <a:cubicBezTo>
                    <a:pt x="16202" y="3057"/>
                    <a:pt x="15889" y="3057"/>
                    <a:pt x="15576" y="3057"/>
                  </a:cubicBezTo>
                  <a:cubicBezTo>
                    <a:pt x="15576" y="3057"/>
                    <a:pt x="15576" y="3057"/>
                    <a:pt x="15576" y="3260"/>
                  </a:cubicBezTo>
                  <a:cubicBezTo>
                    <a:pt x="15576" y="3260"/>
                    <a:pt x="15472" y="3057"/>
                    <a:pt x="15472" y="3057"/>
                  </a:cubicBezTo>
                  <a:cubicBezTo>
                    <a:pt x="15367" y="3057"/>
                    <a:pt x="15367" y="3057"/>
                    <a:pt x="15263" y="3057"/>
                  </a:cubicBezTo>
                  <a:cubicBezTo>
                    <a:pt x="15263" y="3057"/>
                    <a:pt x="15159" y="3057"/>
                    <a:pt x="15159" y="3057"/>
                  </a:cubicBezTo>
                  <a:cubicBezTo>
                    <a:pt x="15159" y="3057"/>
                    <a:pt x="15054" y="3057"/>
                    <a:pt x="15054" y="3057"/>
                  </a:cubicBezTo>
                  <a:cubicBezTo>
                    <a:pt x="15054" y="3260"/>
                    <a:pt x="15054" y="3057"/>
                    <a:pt x="14950" y="3057"/>
                  </a:cubicBezTo>
                  <a:cubicBezTo>
                    <a:pt x="15054" y="3057"/>
                    <a:pt x="15054" y="3057"/>
                    <a:pt x="15159" y="3057"/>
                  </a:cubicBezTo>
                  <a:cubicBezTo>
                    <a:pt x="15054" y="3057"/>
                    <a:pt x="15054" y="2853"/>
                    <a:pt x="15054" y="2853"/>
                  </a:cubicBezTo>
                  <a:cubicBezTo>
                    <a:pt x="14950" y="2853"/>
                    <a:pt x="14846" y="2853"/>
                    <a:pt x="14846" y="2853"/>
                  </a:cubicBezTo>
                  <a:cubicBezTo>
                    <a:pt x="14950" y="2853"/>
                    <a:pt x="15159" y="2853"/>
                    <a:pt x="15263" y="2853"/>
                  </a:cubicBezTo>
                  <a:cubicBezTo>
                    <a:pt x="15159" y="2649"/>
                    <a:pt x="14950" y="2649"/>
                    <a:pt x="14950" y="2649"/>
                  </a:cubicBezTo>
                  <a:cubicBezTo>
                    <a:pt x="14950" y="2649"/>
                    <a:pt x="15054" y="2649"/>
                    <a:pt x="15054" y="2649"/>
                  </a:cubicBezTo>
                  <a:cubicBezTo>
                    <a:pt x="15054" y="2649"/>
                    <a:pt x="15054" y="2649"/>
                    <a:pt x="14950" y="2649"/>
                  </a:cubicBezTo>
                  <a:cubicBezTo>
                    <a:pt x="14846" y="2649"/>
                    <a:pt x="14637" y="2649"/>
                    <a:pt x="14533" y="2649"/>
                  </a:cubicBezTo>
                  <a:cubicBezTo>
                    <a:pt x="14533" y="2649"/>
                    <a:pt x="14637" y="2649"/>
                    <a:pt x="14637" y="2445"/>
                  </a:cubicBezTo>
                  <a:cubicBezTo>
                    <a:pt x="14637" y="2445"/>
                    <a:pt x="14428" y="2445"/>
                    <a:pt x="14428" y="2445"/>
                  </a:cubicBezTo>
                  <a:cubicBezTo>
                    <a:pt x="14324" y="2445"/>
                    <a:pt x="14220" y="2445"/>
                    <a:pt x="14115" y="2445"/>
                  </a:cubicBezTo>
                  <a:close/>
                  <a:moveTo>
                    <a:pt x="14115" y="4279"/>
                  </a:moveTo>
                  <a:cubicBezTo>
                    <a:pt x="14220" y="4075"/>
                    <a:pt x="14324" y="4075"/>
                    <a:pt x="14428" y="3872"/>
                  </a:cubicBezTo>
                  <a:cubicBezTo>
                    <a:pt x="14324" y="3872"/>
                    <a:pt x="14220" y="3872"/>
                    <a:pt x="14115" y="3872"/>
                  </a:cubicBezTo>
                  <a:cubicBezTo>
                    <a:pt x="14011" y="3872"/>
                    <a:pt x="14011" y="3872"/>
                    <a:pt x="13907" y="3872"/>
                  </a:cubicBezTo>
                  <a:cubicBezTo>
                    <a:pt x="13802" y="3872"/>
                    <a:pt x="13698" y="3872"/>
                    <a:pt x="13594" y="3872"/>
                  </a:cubicBezTo>
                  <a:cubicBezTo>
                    <a:pt x="13489" y="3872"/>
                    <a:pt x="13489" y="3872"/>
                    <a:pt x="13489" y="4075"/>
                  </a:cubicBezTo>
                  <a:cubicBezTo>
                    <a:pt x="13385" y="3872"/>
                    <a:pt x="13281" y="4075"/>
                    <a:pt x="13176" y="4279"/>
                  </a:cubicBezTo>
                  <a:cubicBezTo>
                    <a:pt x="13072" y="4483"/>
                    <a:pt x="13072" y="4687"/>
                    <a:pt x="12967" y="4891"/>
                  </a:cubicBezTo>
                  <a:cubicBezTo>
                    <a:pt x="13072" y="4891"/>
                    <a:pt x="13176" y="4891"/>
                    <a:pt x="13281" y="4687"/>
                  </a:cubicBezTo>
                  <a:cubicBezTo>
                    <a:pt x="13385" y="4687"/>
                    <a:pt x="13489" y="4483"/>
                    <a:pt x="13385" y="4483"/>
                  </a:cubicBezTo>
                  <a:cubicBezTo>
                    <a:pt x="13489" y="4483"/>
                    <a:pt x="13594" y="4483"/>
                    <a:pt x="13698" y="4483"/>
                  </a:cubicBezTo>
                  <a:cubicBezTo>
                    <a:pt x="13802" y="4483"/>
                    <a:pt x="14011" y="4279"/>
                    <a:pt x="14011" y="4279"/>
                  </a:cubicBezTo>
                  <a:cubicBezTo>
                    <a:pt x="14011" y="4279"/>
                    <a:pt x="14011" y="4279"/>
                    <a:pt x="14115" y="4279"/>
                  </a:cubicBezTo>
                  <a:close/>
                  <a:moveTo>
                    <a:pt x="13594" y="3260"/>
                  </a:moveTo>
                  <a:cubicBezTo>
                    <a:pt x="13594" y="3464"/>
                    <a:pt x="13489" y="3260"/>
                    <a:pt x="13489" y="3464"/>
                  </a:cubicBezTo>
                  <a:cubicBezTo>
                    <a:pt x="13594" y="3464"/>
                    <a:pt x="13594" y="3464"/>
                    <a:pt x="13594" y="3464"/>
                  </a:cubicBezTo>
                  <a:cubicBezTo>
                    <a:pt x="13594" y="3464"/>
                    <a:pt x="13698" y="3464"/>
                    <a:pt x="13802" y="3464"/>
                  </a:cubicBezTo>
                  <a:cubicBezTo>
                    <a:pt x="13907" y="3464"/>
                    <a:pt x="14115" y="3464"/>
                    <a:pt x="14115" y="3260"/>
                  </a:cubicBezTo>
                  <a:cubicBezTo>
                    <a:pt x="14220" y="3057"/>
                    <a:pt x="14115" y="3057"/>
                    <a:pt x="14011" y="3057"/>
                  </a:cubicBezTo>
                  <a:cubicBezTo>
                    <a:pt x="13802" y="3260"/>
                    <a:pt x="13698" y="3260"/>
                    <a:pt x="13594" y="3260"/>
                  </a:cubicBezTo>
                  <a:close/>
                  <a:moveTo>
                    <a:pt x="16828" y="4279"/>
                  </a:moveTo>
                  <a:cubicBezTo>
                    <a:pt x="16724" y="4075"/>
                    <a:pt x="16828" y="4075"/>
                    <a:pt x="16724" y="4075"/>
                  </a:cubicBezTo>
                  <a:cubicBezTo>
                    <a:pt x="16620" y="4075"/>
                    <a:pt x="16411" y="4075"/>
                    <a:pt x="16307" y="4075"/>
                  </a:cubicBezTo>
                  <a:cubicBezTo>
                    <a:pt x="16202" y="4075"/>
                    <a:pt x="16202" y="3872"/>
                    <a:pt x="16098" y="4075"/>
                  </a:cubicBezTo>
                  <a:cubicBezTo>
                    <a:pt x="16098" y="4075"/>
                    <a:pt x="15994" y="4279"/>
                    <a:pt x="16098" y="4279"/>
                  </a:cubicBezTo>
                  <a:cubicBezTo>
                    <a:pt x="16098" y="4483"/>
                    <a:pt x="16202" y="4483"/>
                    <a:pt x="16307" y="4483"/>
                  </a:cubicBezTo>
                  <a:cubicBezTo>
                    <a:pt x="16515" y="4483"/>
                    <a:pt x="16724" y="4483"/>
                    <a:pt x="16828" y="4483"/>
                  </a:cubicBezTo>
                  <a:cubicBezTo>
                    <a:pt x="16828" y="4279"/>
                    <a:pt x="16828" y="4279"/>
                    <a:pt x="16828" y="4279"/>
                  </a:cubicBezTo>
                  <a:cubicBezTo>
                    <a:pt x="16828" y="4279"/>
                    <a:pt x="16828" y="4279"/>
                    <a:pt x="16828" y="4279"/>
                  </a:cubicBezTo>
                  <a:close/>
                  <a:moveTo>
                    <a:pt x="15367" y="1223"/>
                  </a:moveTo>
                  <a:cubicBezTo>
                    <a:pt x="15263" y="1223"/>
                    <a:pt x="15159" y="1426"/>
                    <a:pt x="15054" y="1426"/>
                  </a:cubicBezTo>
                  <a:cubicBezTo>
                    <a:pt x="15159" y="1426"/>
                    <a:pt x="15263" y="1426"/>
                    <a:pt x="15367" y="1426"/>
                  </a:cubicBezTo>
                  <a:cubicBezTo>
                    <a:pt x="15367" y="1426"/>
                    <a:pt x="15263" y="1426"/>
                    <a:pt x="15263" y="1426"/>
                  </a:cubicBezTo>
                  <a:cubicBezTo>
                    <a:pt x="15472" y="1426"/>
                    <a:pt x="15576" y="1426"/>
                    <a:pt x="15785" y="1426"/>
                  </a:cubicBezTo>
                  <a:cubicBezTo>
                    <a:pt x="15681" y="1426"/>
                    <a:pt x="15576" y="1426"/>
                    <a:pt x="15472" y="1426"/>
                  </a:cubicBezTo>
                  <a:cubicBezTo>
                    <a:pt x="15367" y="1426"/>
                    <a:pt x="15263" y="1426"/>
                    <a:pt x="15159" y="1630"/>
                  </a:cubicBezTo>
                  <a:cubicBezTo>
                    <a:pt x="15159" y="1630"/>
                    <a:pt x="15263" y="1630"/>
                    <a:pt x="15263" y="1630"/>
                  </a:cubicBezTo>
                  <a:cubicBezTo>
                    <a:pt x="15263" y="1630"/>
                    <a:pt x="15263" y="1630"/>
                    <a:pt x="15159" y="1630"/>
                  </a:cubicBezTo>
                  <a:cubicBezTo>
                    <a:pt x="15263" y="1834"/>
                    <a:pt x="15367" y="1630"/>
                    <a:pt x="15472" y="1834"/>
                  </a:cubicBezTo>
                  <a:cubicBezTo>
                    <a:pt x="15367" y="1834"/>
                    <a:pt x="15263" y="1834"/>
                    <a:pt x="15263" y="1834"/>
                  </a:cubicBezTo>
                  <a:cubicBezTo>
                    <a:pt x="15367" y="1834"/>
                    <a:pt x="15472" y="1834"/>
                    <a:pt x="15576" y="1834"/>
                  </a:cubicBezTo>
                  <a:cubicBezTo>
                    <a:pt x="15576" y="1834"/>
                    <a:pt x="15576" y="1834"/>
                    <a:pt x="15576" y="1834"/>
                  </a:cubicBezTo>
                  <a:cubicBezTo>
                    <a:pt x="15576" y="1834"/>
                    <a:pt x="15785" y="1834"/>
                    <a:pt x="15785" y="1834"/>
                  </a:cubicBezTo>
                  <a:cubicBezTo>
                    <a:pt x="15785" y="1834"/>
                    <a:pt x="15785" y="1834"/>
                    <a:pt x="15785" y="1834"/>
                  </a:cubicBezTo>
                  <a:cubicBezTo>
                    <a:pt x="15785" y="1630"/>
                    <a:pt x="15785" y="1834"/>
                    <a:pt x="15785" y="1834"/>
                  </a:cubicBezTo>
                  <a:cubicBezTo>
                    <a:pt x="15889" y="2038"/>
                    <a:pt x="15889" y="1834"/>
                    <a:pt x="15994" y="1834"/>
                  </a:cubicBezTo>
                  <a:cubicBezTo>
                    <a:pt x="15994" y="1630"/>
                    <a:pt x="16098" y="1834"/>
                    <a:pt x="16098" y="1630"/>
                  </a:cubicBezTo>
                  <a:cubicBezTo>
                    <a:pt x="16098" y="1630"/>
                    <a:pt x="16098" y="1630"/>
                    <a:pt x="16098" y="1630"/>
                  </a:cubicBezTo>
                  <a:cubicBezTo>
                    <a:pt x="16202" y="1630"/>
                    <a:pt x="16202" y="1630"/>
                    <a:pt x="16307" y="1630"/>
                  </a:cubicBezTo>
                  <a:cubicBezTo>
                    <a:pt x="16307" y="1630"/>
                    <a:pt x="16202" y="1630"/>
                    <a:pt x="16202" y="1630"/>
                  </a:cubicBezTo>
                  <a:cubicBezTo>
                    <a:pt x="16307" y="1834"/>
                    <a:pt x="16515" y="1630"/>
                    <a:pt x="16620" y="1426"/>
                  </a:cubicBezTo>
                  <a:cubicBezTo>
                    <a:pt x="16724" y="1426"/>
                    <a:pt x="16828" y="1426"/>
                    <a:pt x="16828" y="1426"/>
                  </a:cubicBezTo>
                  <a:cubicBezTo>
                    <a:pt x="16933" y="1223"/>
                    <a:pt x="16724" y="1426"/>
                    <a:pt x="16724" y="1426"/>
                  </a:cubicBezTo>
                  <a:cubicBezTo>
                    <a:pt x="16724" y="1223"/>
                    <a:pt x="16620" y="1223"/>
                    <a:pt x="16515" y="1223"/>
                  </a:cubicBezTo>
                  <a:cubicBezTo>
                    <a:pt x="16620" y="1223"/>
                    <a:pt x="16724" y="1223"/>
                    <a:pt x="16724" y="1019"/>
                  </a:cubicBezTo>
                  <a:cubicBezTo>
                    <a:pt x="16620" y="1019"/>
                    <a:pt x="16620" y="1019"/>
                    <a:pt x="16620" y="1019"/>
                  </a:cubicBezTo>
                  <a:cubicBezTo>
                    <a:pt x="16620" y="1019"/>
                    <a:pt x="16620" y="1019"/>
                    <a:pt x="16724" y="1019"/>
                  </a:cubicBezTo>
                  <a:cubicBezTo>
                    <a:pt x="16620" y="1019"/>
                    <a:pt x="16515" y="1019"/>
                    <a:pt x="16515" y="1019"/>
                  </a:cubicBezTo>
                  <a:cubicBezTo>
                    <a:pt x="16620" y="1019"/>
                    <a:pt x="16411" y="1019"/>
                    <a:pt x="16411" y="1019"/>
                  </a:cubicBezTo>
                  <a:cubicBezTo>
                    <a:pt x="16515" y="815"/>
                    <a:pt x="16307" y="815"/>
                    <a:pt x="16202" y="815"/>
                  </a:cubicBezTo>
                  <a:cubicBezTo>
                    <a:pt x="16307" y="815"/>
                    <a:pt x="16307" y="815"/>
                    <a:pt x="16307" y="815"/>
                  </a:cubicBezTo>
                  <a:cubicBezTo>
                    <a:pt x="16202" y="815"/>
                    <a:pt x="16202" y="815"/>
                    <a:pt x="16202" y="611"/>
                  </a:cubicBezTo>
                  <a:cubicBezTo>
                    <a:pt x="16202" y="611"/>
                    <a:pt x="16202" y="611"/>
                    <a:pt x="16098" y="611"/>
                  </a:cubicBezTo>
                  <a:cubicBezTo>
                    <a:pt x="16098" y="611"/>
                    <a:pt x="15889" y="611"/>
                    <a:pt x="15889" y="611"/>
                  </a:cubicBezTo>
                  <a:cubicBezTo>
                    <a:pt x="15889" y="611"/>
                    <a:pt x="15994" y="611"/>
                    <a:pt x="15994" y="611"/>
                  </a:cubicBezTo>
                  <a:cubicBezTo>
                    <a:pt x="15785" y="611"/>
                    <a:pt x="15681" y="815"/>
                    <a:pt x="15472" y="815"/>
                  </a:cubicBezTo>
                  <a:cubicBezTo>
                    <a:pt x="15576" y="815"/>
                    <a:pt x="15576" y="815"/>
                    <a:pt x="15681" y="815"/>
                  </a:cubicBezTo>
                  <a:cubicBezTo>
                    <a:pt x="15576" y="815"/>
                    <a:pt x="15367" y="815"/>
                    <a:pt x="15263" y="815"/>
                  </a:cubicBezTo>
                  <a:cubicBezTo>
                    <a:pt x="15367" y="1019"/>
                    <a:pt x="15367" y="1019"/>
                    <a:pt x="15367" y="1019"/>
                  </a:cubicBezTo>
                  <a:cubicBezTo>
                    <a:pt x="15263" y="1019"/>
                    <a:pt x="15263" y="1019"/>
                    <a:pt x="15159" y="1019"/>
                  </a:cubicBezTo>
                  <a:cubicBezTo>
                    <a:pt x="15263" y="1019"/>
                    <a:pt x="15367" y="1019"/>
                    <a:pt x="15472" y="1019"/>
                  </a:cubicBezTo>
                  <a:cubicBezTo>
                    <a:pt x="15472" y="1019"/>
                    <a:pt x="15367" y="1019"/>
                    <a:pt x="15367" y="1019"/>
                  </a:cubicBezTo>
                  <a:cubicBezTo>
                    <a:pt x="15263" y="1019"/>
                    <a:pt x="15159" y="1019"/>
                    <a:pt x="15054" y="1019"/>
                  </a:cubicBezTo>
                  <a:cubicBezTo>
                    <a:pt x="15054" y="1223"/>
                    <a:pt x="15054" y="1223"/>
                    <a:pt x="15054" y="1223"/>
                  </a:cubicBezTo>
                  <a:cubicBezTo>
                    <a:pt x="15159" y="1223"/>
                    <a:pt x="15263" y="1223"/>
                    <a:pt x="15367" y="1223"/>
                  </a:cubicBezTo>
                  <a:cubicBezTo>
                    <a:pt x="15367" y="1223"/>
                    <a:pt x="15367" y="1223"/>
                    <a:pt x="15367" y="1223"/>
                  </a:cubicBezTo>
                  <a:close/>
                  <a:moveTo>
                    <a:pt x="1176" y="17525"/>
                  </a:moveTo>
                  <a:cubicBezTo>
                    <a:pt x="1072" y="17525"/>
                    <a:pt x="1072" y="17525"/>
                    <a:pt x="1072" y="17525"/>
                  </a:cubicBezTo>
                  <a:cubicBezTo>
                    <a:pt x="1176" y="17525"/>
                    <a:pt x="1176" y="17525"/>
                    <a:pt x="1176" y="17525"/>
                  </a:cubicBezTo>
                  <a:close/>
                  <a:moveTo>
                    <a:pt x="14324" y="2038"/>
                  </a:moveTo>
                  <a:cubicBezTo>
                    <a:pt x="14324" y="2038"/>
                    <a:pt x="14324" y="2038"/>
                    <a:pt x="14324" y="2038"/>
                  </a:cubicBezTo>
                  <a:cubicBezTo>
                    <a:pt x="14428" y="2038"/>
                    <a:pt x="14533" y="2038"/>
                    <a:pt x="14637" y="2038"/>
                  </a:cubicBezTo>
                  <a:cubicBezTo>
                    <a:pt x="14637" y="2038"/>
                    <a:pt x="14846" y="2038"/>
                    <a:pt x="14741" y="1834"/>
                  </a:cubicBezTo>
                  <a:cubicBezTo>
                    <a:pt x="14741" y="1834"/>
                    <a:pt x="14846" y="1834"/>
                    <a:pt x="14846" y="1834"/>
                  </a:cubicBezTo>
                  <a:cubicBezTo>
                    <a:pt x="14846" y="1834"/>
                    <a:pt x="14741" y="1834"/>
                    <a:pt x="14637" y="1834"/>
                  </a:cubicBezTo>
                  <a:cubicBezTo>
                    <a:pt x="14637" y="1630"/>
                    <a:pt x="14428" y="1630"/>
                    <a:pt x="14428" y="1630"/>
                  </a:cubicBezTo>
                  <a:cubicBezTo>
                    <a:pt x="14324" y="1630"/>
                    <a:pt x="14324" y="1834"/>
                    <a:pt x="14324" y="1834"/>
                  </a:cubicBezTo>
                  <a:cubicBezTo>
                    <a:pt x="14324" y="1834"/>
                    <a:pt x="14324" y="1834"/>
                    <a:pt x="14324" y="1834"/>
                  </a:cubicBezTo>
                  <a:cubicBezTo>
                    <a:pt x="14324" y="1834"/>
                    <a:pt x="14428" y="1834"/>
                    <a:pt x="14428" y="1834"/>
                  </a:cubicBezTo>
                  <a:cubicBezTo>
                    <a:pt x="14428" y="1834"/>
                    <a:pt x="14324" y="1834"/>
                    <a:pt x="14324" y="2038"/>
                  </a:cubicBezTo>
                  <a:cubicBezTo>
                    <a:pt x="14324" y="2038"/>
                    <a:pt x="14324" y="2038"/>
                    <a:pt x="14324" y="2038"/>
                  </a:cubicBezTo>
                  <a:close/>
                  <a:moveTo>
                    <a:pt x="11507" y="6521"/>
                  </a:moveTo>
                  <a:cubicBezTo>
                    <a:pt x="11611" y="6521"/>
                    <a:pt x="11715" y="6521"/>
                    <a:pt x="11820" y="6521"/>
                  </a:cubicBezTo>
                  <a:cubicBezTo>
                    <a:pt x="11924" y="6521"/>
                    <a:pt x="12133" y="6521"/>
                    <a:pt x="12133" y="6317"/>
                  </a:cubicBezTo>
                  <a:cubicBezTo>
                    <a:pt x="12028" y="6521"/>
                    <a:pt x="12133" y="6317"/>
                    <a:pt x="12133" y="6113"/>
                  </a:cubicBezTo>
                  <a:cubicBezTo>
                    <a:pt x="12028" y="6113"/>
                    <a:pt x="11924" y="5909"/>
                    <a:pt x="11924" y="5909"/>
                  </a:cubicBezTo>
                  <a:cubicBezTo>
                    <a:pt x="12028" y="5909"/>
                    <a:pt x="11715" y="5909"/>
                    <a:pt x="11820" y="6113"/>
                  </a:cubicBezTo>
                  <a:cubicBezTo>
                    <a:pt x="11715" y="6113"/>
                    <a:pt x="11715" y="5909"/>
                    <a:pt x="11715" y="6113"/>
                  </a:cubicBezTo>
                  <a:cubicBezTo>
                    <a:pt x="11611" y="6113"/>
                    <a:pt x="11507" y="6113"/>
                    <a:pt x="11507" y="6317"/>
                  </a:cubicBezTo>
                  <a:cubicBezTo>
                    <a:pt x="11298" y="6317"/>
                    <a:pt x="11402" y="6521"/>
                    <a:pt x="11507" y="6317"/>
                  </a:cubicBezTo>
                  <a:cubicBezTo>
                    <a:pt x="11402" y="6521"/>
                    <a:pt x="11611" y="6317"/>
                    <a:pt x="11507" y="6521"/>
                  </a:cubicBezTo>
                  <a:close/>
                  <a:moveTo>
                    <a:pt x="12341" y="3872"/>
                  </a:moveTo>
                  <a:cubicBezTo>
                    <a:pt x="12341" y="4075"/>
                    <a:pt x="12341" y="4075"/>
                    <a:pt x="12341" y="4075"/>
                  </a:cubicBezTo>
                  <a:cubicBezTo>
                    <a:pt x="12341" y="4075"/>
                    <a:pt x="12237" y="4075"/>
                    <a:pt x="12237" y="4075"/>
                  </a:cubicBezTo>
                  <a:cubicBezTo>
                    <a:pt x="12133" y="4075"/>
                    <a:pt x="12133" y="4075"/>
                    <a:pt x="12237" y="4279"/>
                  </a:cubicBezTo>
                  <a:cubicBezTo>
                    <a:pt x="12341" y="4279"/>
                    <a:pt x="12341" y="4075"/>
                    <a:pt x="12446" y="4279"/>
                  </a:cubicBezTo>
                  <a:cubicBezTo>
                    <a:pt x="12341" y="4279"/>
                    <a:pt x="12341" y="4279"/>
                    <a:pt x="12237" y="4279"/>
                  </a:cubicBezTo>
                  <a:cubicBezTo>
                    <a:pt x="12341" y="4279"/>
                    <a:pt x="12237" y="4483"/>
                    <a:pt x="12237" y="4279"/>
                  </a:cubicBezTo>
                  <a:cubicBezTo>
                    <a:pt x="12237" y="4483"/>
                    <a:pt x="12133" y="4483"/>
                    <a:pt x="12028" y="4483"/>
                  </a:cubicBezTo>
                  <a:cubicBezTo>
                    <a:pt x="12028" y="4483"/>
                    <a:pt x="12028" y="4279"/>
                    <a:pt x="12028" y="4279"/>
                  </a:cubicBezTo>
                  <a:cubicBezTo>
                    <a:pt x="11924" y="4279"/>
                    <a:pt x="11715" y="4279"/>
                    <a:pt x="11715" y="4483"/>
                  </a:cubicBezTo>
                  <a:cubicBezTo>
                    <a:pt x="11715" y="4483"/>
                    <a:pt x="11820" y="4687"/>
                    <a:pt x="11820" y="4687"/>
                  </a:cubicBezTo>
                  <a:cubicBezTo>
                    <a:pt x="11820" y="4687"/>
                    <a:pt x="11924" y="4687"/>
                    <a:pt x="11924" y="4687"/>
                  </a:cubicBezTo>
                  <a:cubicBezTo>
                    <a:pt x="12028" y="4891"/>
                    <a:pt x="12028" y="4891"/>
                    <a:pt x="12028" y="5094"/>
                  </a:cubicBezTo>
                  <a:cubicBezTo>
                    <a:pt x="12028" y="5094"/>
                    <a:pt x="12028" y="5094"/>
                    <a:pt x="12028" y="5094"/>
                  </a:cubicBezTo>
                  <a:cubicBezTo>
                    <a:pt x="12133" y="5094"/>
                    <a:pt x="12133" y="5094"/>
                    <a:pt x="12237" y="5094"/>
                  </a:cubicBezTo>
                  <a:cubicBezTo>
                    <a:pt x="12237" y="5094"/>
                    <a:pt x="12237" y="4891"/>
                    <a:pt x="12341" y="4891"/>
                  </a:cubicBezTo>
                  <a:cubicBezTo>
                    <a:pt x="12237" y="5094"/>
                    <a:pt x="12341" y="4891"/>
                    <a:pt x="12341" y="4891"/>
                  </a:cubicBezTo>
                  <a:cubicBezTo>
                    <a:pt x="12446" y="4891"/>
                    <a:pt x="12550" y="4891"/>
                    <a:pt x="12654" y="4891"/>
                  </a:cubicBezTo>
                  <a:cubicBezTo>
                    <a:pt x="12654" y="4891"/>
                    <a:pt x="12759" y="4687"/>
                    <a:pt x="12759" y="4687"/>
                  </a:cubicBezTo>
                  <a:cubicBezTo>
                    <a:pt x="12863" y="4687"/>
                    <a:pt x="12863" y="4687"/>
                    <a:pt x="12863" y="4483"/>
                  </a:cubicBezTo>
                  <a:cubicBezTo>
                    <a:pt x="12863" y="4483"/>
                    <a:pt x="12759" y="4483"/>
                    <a:pt x="12759" y="4483"/>
                  </a:cubicBezTo>
                  <a:cubicBezTo>
                    <a:pt x="12863" y="4483"/>
                    <a:pt x="12863" y="4483"/>
                    <a:pt x="12759" y="4483"/>
                  </a:cubicBezTo>
                  <a:cubicBezTo>
                    <a:pt x="12759" y="4483"/>
                    <a:pt x="12759" y="4279"/>
                    <a:pt x="12863" y="4279"/>
                  </a:cubicBezTo>
                  <a:cubicBezTo>
                    <a:pt x="12759" y="4279"/>
                    <a:pt x="12654" y="4279"/>
                    <a:pt x="12654" y="4279"/>
                  </a:cubicBezTo>
                  <a:cubicBezTo>
                    <a:pt x="12654" y="4279"/>
                    <a:pt x="12863" y="4279"/>
                    <a:pt x="12967" y="4075"/>
                  </a:cubicBezTo>
                  <a:cubicBezTo>
                    <a:pt x="12967" y="4075"/>
                    <a:pt x="12967" y="4075"/>
                    <a:pt x="12863" y="4075"/>
                  </a:cubicBezTo>
                  <a:cubicBezTo>
                    <a:pt x="12967" y="4075"/>
                    <a:pt x="13176" y="3872"/>
                    <a:pt x="12967" y="3872"/>
                  </a:cubicBezTo>
                  <a:cubicBezTo>
                    <a:pt x="12863" y="3872"/>
                    <a:pt x="12759" y="4075"/>
                    <a:pt x="12654" y="4075"/>
                  </a:cubicBezTo>
                  <a:cubicBezTo>
                    <a:pt x="12654" y="3872"/>
                    <a:pt x="12550" y="3872"/>
                    <a:pt x="12550" y="3872"/>
                  </a:cubicBezTo>
                  <a:cubicBezTo>
                    <a:pt x="12550" y="3872"/>
                    <a:pt x="12550" y="3872"/>
                    <a:pt x="12550" y="3872"/>
                  </a:cubicBezTo>
                  <a:cubicBezTo>
                    <a:pt x="12550" y="4075"/>
                    <a:pt x="12446" y="3872"/>
                    <a:pt x="12341" y="3872"/>
                  </a:cubicBezTo>
                  <a:close/>
                  <a:moveTo>
                    <a:pt x="11298" y="5909"/>
                  </a:moveTo>
                  <a:cubicBezTo>
                    <a:pt x="11402" y="5706"/>
                    <a:pt x="11298" y="5706"/>
                    <a:pt x="11298" y="5706"/>
                  </a:cubicBezTo>
                  <a:cubicBezTo>
                    <a:pt x="11298" y="5706"/>
                    <a:pt x="11298" y="5706"/>
                    <a:pt x="11298" y="5706"/>
                  </a:cubicBezTo>
                  <a:cubicBezTo>
                    <a:pt x="11194" y="5706"/>
                    <a:pt x="11194" y="5502"/>
                    <a:pt x="11089" y="5502"/>
                  </a:cubicBezTo>
                  <a:cubicBezTo>
                    <a:pt x="11089" y="5502"/>
                    <a:pt x="11089" y="5502"/>
                    <a:pt x="11089" y="5502"/>
                  </a:cubicBezTo>
                  <a:cubicBezTo>
                    <a:pt x="10985" y="5502"/>
                    <a:pt x="10881" y="5298"/>
                    <a:pt x="10881" y="5298"/>
                  </a:cubicBezTo>
                  <a:cubicBezTo>
                    <a:pt x="10985" y="5094"/>
                    <a:pt x="11089" y="5094"/>
                    <a:pt x="11089" y="5094"/>
                  </a:cubicBezTo>
                  <a:cubicBezTo>
                    <a:pt x="11089" y="4891"/>
                    <a:pt x="11089" y="4891"/>
                    <a:pt x="11089" y="4891"/>
                  </a:cubicBezTo>
                  <a:cubicBezTo>
                    <a:pt x="11089" y="4687"/>
                    <a:pt x="11194" y="4687"/>
                    <a:pt x="11194" y="4483"/>
                  </a:cubicBezTo>
                  <a:cubicBezTo>
                    <a:pt x="11194" y="4483"/>
                    <a:pt x="11298" y="4483"/>
                    <a:pt x="11194" y="4279"/>
                  </a:cubicBezTo>
                  <a:cubicBezTo>
                    <a:pt x="11194" y="4279"/>
                    <a:pt x="11089" y="4279"/>
                    <a:pt x="10985" y="4279"/>
                  </a:cubicBezTo>
                  <a:cubicBezTo>
                    <a:pt x="10985" y="4279"/>
                    <a:pt x="10881" y="4075"/>
                    <a:pt x="10881" y="4279"/>
                  </a:cubicBezTo>
                  <a:cubicBezTo>
                    <a:pt x="10776" y="4279"/>
                    <a:pt x="10567" y="4687"/>
                    <a:pt x="10567" y="4891"/>
                  </a:cubicBezTo>
                  <a:cubicBezTo>
                    <a:pt x="10567" y="4891"/>
                    <a:pt x="10463" y="5094"/>
                    <a:pt x="10463" y="5094"/>
                  </a:cubicBezTo>
                  <a:cubicBezTo>
                    <a:pt x="10359" y="4891"/>
                    <a:pt x="10463" y="4687"/>
                    <a:pt x="10567" y="4483"/>
                  </a:cubicBezTo>
                  <a:cubicBezTo>
                    <a:pt x="10567" y="4483"/>
                    <a:pt x="10463" y="4483"/>
                    <a:pt x="10463" y="4483"/>
                  </a:cubicBezTo>
                  <a:cubicBezTo>
                    <a:pt x="10672" y="4279"/>
                    <a:pt x="10150" y="4279"/>
                    <a:pt x="10359" y="4483"/>
                  </a:cubicBezTo>
                  <a:cubicBezTo>
                    <a:pt x="10254" y="4483"/>
                    <a:pt x="10046" y="4687"/>
                    <a:pt x="9941" y="4687"/>
                  </a:cubicBezTo>
                  <a:cubicBezTo>
                    <a:pt x="10046" y="4687"/>
                    <a:pt x="10046" y="4687"/>
                    <a:pt x="10046" y="4687"/>
                  </a:cubicBezTo>
                  <a:cubicBezTo>
                    <a:pt x="9941" y="4687"/>
                    <a:pt x="9941" y="4687"/>
                    <a:pt x="9837" y="4687"/>
                  </a:cubicBezTo>
                  <a:cubicBezTo>
                    <a:pt x="9941" y="4687"/>
                    <a:pt x="10046" y="4483"/>
                    <a:pt x="10150" y="4483"/>
                  </a:cubicBezTo>
                  <a:cubicBezTo>
                    <a:pt x="9941" y="4279"/>
                    <a:pt x="9941" y="4279"/>
                    <a:pt x="9733" y="4483"/>
                  </a:cubicBezTo>
                  <a:cubicBezTo>
                    <a:pt x="9628" y="4483"/>
                    <a:pt x="9524" y="4483"/>
                    <a:pt x="9420" y="4483"/>
                  </a:cubicBezTo>
                  <a:cubicBezTo>
                    <a:pt x="9524" y="4483"/>
                    <a:pt x="9837" y="4279"/>
                    <a:pt x="9628" y="4075"/>
                  </a:cubicBezTo>
                  <a:cubicBezTo>
                    <a:pt x="9628" y="4075"/>
                    <a:pt x="9524" y="4279"/>
                    <a:pt x="9420" y="4279"/>
                  </a:cubicBezTo>
                  <a:cubicBezTo>
                    <a:pt x="9315" y="4279"/>
                    <a:pt x="9211" y="4279"/>
                    <a:pt x="9107" y="4483"/>
                  </a:cubicBezTo>
                  <a:cubicBezTo>
                    <a:pt x="9002" y="4483"/>
                    <a:pt x="8794" y="4483"/>
                    <a:pt x="8585" y="4687"/>
                  </a:cubicBezTo>
                  <a:cubicBezTo>
                    <a:pt x="8585" y="4687"/>
                    <a:pt x="8689" y="4687"/>
                    <a:pt x="8585" y="4687"/>
                  </a:cubicBezTo>
                  <a:cubicBezTo>
                    <a:pt x="8585" y="4687"/>
                    <a:pt x="8585" y="4687"/>
                    <a:pt x="8481" y="4687"/>
                  </a:cubicBezTo>
                  <a:cubicBezTo>
                    <a:pt x="8481" y="4891"/>
                    <a:pt x="8376" y="4891"/>
                    <a:pt x="8272" y="4891"/>
                  </a:cubicBezTo>
                  <a:cubicBezTo>
                    <a:pt x="8376" y="4891"/>
                    <a:pt x="8481" y="4891"/>
                    <a:pt x="8481" y="4891"/>
                  </a:cubicBezTo>
                  <a:cubicBezTo>
                    <a:pt x="8481" y="5094"/>
                    <a:pt x="8376" y="5094"/>
                    <a:pt x="8376" y="5094"/>
                  </a:cubicBezTo>
                  <a:cubicBezTo>
                    <a:pt x="8585" y="5094"/>
                    <a:pt x="8794" y="5094"/>
                    <a:pt x="9002" y="5094"/>
                  </a:cubicBezTo>
                  <a:cubicBezTo>
                    <a:pt x="8898" y="5094"/>
                    <a:pt x="8794" y="5094"/>
                    <a:pt x="8794" y="5094"/>
                  </a:cubicBezTo>
                  <a:cubicBezTo>
                    <a:pt x="8794" y="5094"/>
                    <a:pt x="8794" y="5094"/>
                    <a:pt x="8794" y="5094"/>
                  </a:cubicBezTo>
                  <a:cubicBezTo>
                    <a:pt x="8585" y="5094"/>
                    <a:pt x="8481" y="5298"/>
                    <a:pt x="8272" y="5298"/>
                  </a:cubicBezTo>
                  <a:cubicBezTo>
                    <a:pt x="8167" y="5298"/>
                    <a:pt x="8167" y="5502"/>
                    <a:pt x="8272" y="5502"/>
                  </a:cubicBezTo>
                  <a:cubicBezTo>
                    <a:pt x="8481" y="5502"/>
                    <a:pt x="8689" y="5502"/>
                    <a:pt x="8898" y="5502"/>
                  </a:cubicBezTo>
                  <a:cubicBezTo>
                    <a:pt x="9002" y="5706"/>
                    <a:pt x="9211" y="5502"/>
                    <a:pt x="9315" y="5706"/>
                  </a:cubicBezTo>
                  <a:cubicBezTo>
                    <a:pt x="9002" y="5706"/>
                    <a:pt x="8585" y="5706"/>
                    <a:pt x="8272" y="5706"/>
                  </a:cubicBezTo>
                  <a:cubicBezTo>
                    <a:pt x="8167" y="5706"/>
                    <a:pt x="8167" y="5706"/>
                    <a:pt x="8063" y="5909"/>
                  </a:cubicBezTo>
                  <a:cubicBezTo>
                    <a:pt x="8063" y="5909"/>
                    <a:pt x="8063" y="6113"/>
                    <a:pt x="8063" y="6113"/>
                  </a:cubicBezTo>
                  <a:cubicBezTo>
                    <a:pt x="8167" y="6113"/>
                    <a:pt x="8272" y="6113"/>
                    <a:pt x="8376" y="6113"/>
                  </a:cubicBezTo>
                  <a:cubicBezTo>
                    <a:pt x="8376" y="6113"/>
                    <a:pt x="8481" y="6113"/>
                    <a:pt x="8585" y="6317"/>
                  </a:cubicBezTo>
                  <a:cubicBezTo>
                    <a:pt x="8585" y="6317"/>
                    <a:pt x="8481" y="6521"/>
                    <a:pt x="8481" y="6521"/>
                  </a:cubicBezTo>
                  <a:cubicBezTo>
                    <a:pt x="8481" y="6521"/>
                    <a:pt x="8585" y="6521"/>
                    <a:pt x="8585" y="6521"/>
                  </a:cubicBezTo>
                  <a:cubicBezTo>
                    <a:pt x="8794" y="6521"/>
                    <a:pt x="9002" y="6521"/>
                    <a:pt x="9211" y="6317"/>
                  </a:cubicBezTo>
                  <a:cubicBezTo>
                    <a:pt x="9420" y="6317"/>
                    <a:pt x="9628" y="6317"/>
                    <a:pt x="9837" y="6113"/>
                  </a:cubicBezTo>
                  <a:cubicBezTo>
                    <a:pt x="9941" y="6113"/>
                    <a:pt x="10150" y="6113"/>
                    <a:pt x="10046" y="6113"/>
                  </a:cubicBezTo>
                  <a:cubicBezTo>
                    <a:pt x="10150" y="6317"/>
                    <a:pt x="10254" y="6317"/>
                    <a:pt x="10254" y="6317"/>
                  </a:cubicBezTo>
                  <a:cubicBezTo>
                    <a:pt x="10254" y="6317"/>
                    <a:pt x="10254" y="6317"/>
                    <a:pt x="10254" y="6317"/>
                  </a:cubicBezTo>
                  <a:cubicBezTo>
                    <a:pt x="10359" y="6521"/>
                    <a:pt x="10567" y="6317"/>
                    <a:pt x="10672" y="6317"/>
                  </a:cubicBezTo>
                  <a:cubicBezTo>
                    <a:pt x="10776" y="6317"/>
                    <a:pt x="10985" y="6317"/>
                    <a:pt x="10881" y="6113"/>
                  </a:cubicBezTo>
                  <a:cubicBezTo>
                    <a:pt x="11089" y="6113"/>
                    <a:pt x="10776" y="6113"/>
                    <a:pt x="10672" y="6317"/>
                  </a:cubicBezTo>
                  <a:cubicBezTo>
                    <a:pt x="10776" y="6113"/>
                    <a:pt x="10776" y="6113"/>
                    <a:pt x="10776" y="6113"/>
                  </a:cubicBezTo>
                  <a:cubicBezTo>
                    <a:pt x="10672" y="5909"/>
                    <a:pt x="10776" y="6113"/>
                    <a:pt x="10776" y="6113"/>
                  </a:cubicBezTo>
                  <a:cubicBezTo>
                    <a:pt x="10881" y="5909"/>
                    <a:pt x="10881" y="6113"/>
                    <a:pt x="10881" y="5909"/>
                  </a:cubicBezTo>
                  <a:cubicBezTo>
                    <a:pt x="10985" y="5909"/>
                    <a:pt x="10985" y="5909"/>
                    <a:pt x="11089" y="5909"/>
                  </a:cubicBezTo>
                  <a:cubicBezTo>
                    <a:pt x="11089" y="5909"/>
                    <a:pt x="11089" y="6113"/>
                    <a:pt x="11194" y="5909"/>
                  </a:cubicBezTo>
                  <a:cubicBezTo>
                    <a:pt x="11194" y="6113"/>
                    <a:pt x="11298" y="5909"/>
                    <a:pt x="11298" y="5909"/>
                  </a:cubicBezTo>
                  <a:close/>
                  <a:moveTo>
                    <a:pt x="12759" y="3057"/>
                  </a:moveTo>
                  <a:cubicBezTo>
                    <a:pt x="12654" y="3057"/>
                    <a:pt x="12446" y="3057"/>
                    <a:pt x="12654" y="3057"/>
                  </a:cubicBezTo>
                  <a:cubicBezTo>
                    <a:pt x="12863" y="3057"/>
                    <a:pt x="13072" y="3057"/>
                    <a:pt x="13281" y="3057"/>
                  </a:cubicBezTo>
                  <a:cubicBezTo>
                    <a:pt x="13176" y="3057"/>
                    <a:pt x="12967" y="3057"/>
                    <a:pt x="12863" y="3260"/>
                  </a:cubicBezTo>
                  <a:cubicBezTo>
                    <a:pt x="12863" y="3260"/>
                    <a:pt x="12967" y="3260"/>
                    <a:pt x="12967" y="3260"/>
                  </a:cubicBezTo>
                  <a:cubicBezTo>
                    <a:pt x="12967" y="3260"/>
                    <a:pt x="12863" y="3260"/>
                    <a:pt x="12863" y="3260"/>
                  </a:cubicBezTo>
                  <a:cubicBezTo>
                    <a:pt x="12863" y="3464"/>
                    <a:pt x="12967" y="3260"/>
                    <a:pt x="12967" y="3260"/>
                  </a:cubicBezTo>
                  <a:cubicBezTo>
                    <a:pt x="13072" y="3260"/>
                    <a:pt x="13176" y="3260"/>
                    <a:pt x="13281" y="3260"/>
                  </a:cubicBezTo>
                  <a:cubicBezTo>
                    <a:pt x="13281" y="3260"/>
                    <a:pt x="13385" y="3260"/>
                    <a:pt x="13385" y="3260"/>
                  </a:cubicBezTo>
                  <a:cubicBezTo>
                    <a:pt x="13385" y="3260"/>
                    <a:pt x="13489" y="3260"/>
                    <a:pt x="13489" y="3057"/>
                  </a:cubicBezTo>
                  <a:cubicBezTo>
                    <a:pt x="13489" y="3057"/>
                    <a:pt x="13594" y="3260"/>
                    <a:pt x="13594" y="3057"/>
                  </a:cubicBezTo>
                  <a:cubicBezTo>
                    <a:pt x="13594" y="3057"/>
                    <a:pt x="13594" y="3057"/>
                    <a:pt x="13489" y="3057"/>
                  </a:cubicBezTo>
                  <a:cubicBezTo>
                    <a:pt x="13594" y="2853"/>
                    <a:pt x="13698" y="2853"/>
                    <a:pt x="13698" y="2853"/>
                  </a:cubicBezTo>
                  <a:cubicBezTo>
                    <a:pt x="13698" y="2853"/>
                    <a:pt x="13698" y="2649"/>
                    <a:pt x="13802" y="2649"/>
                  </a:cubicBezTo>
                  <a:cubicBezTo>
                    <a:pt x="13698" y="2649"/>
                    <a:pt x="13698" y="2649"/>
                    <a:pt x="13698" y="2649"/>
                  </a:cubicBezTo>
                  <a:cubicBezTo>
                    <a:pt x="13594" y="2649"/>
                    <a:pt x="13594" y="2649"/>
                    <a:pt x="13489" y="2649"/>
                  </a:cubicBezTo>
                  <a:cubicBezTo>
                    <a:pt x="13489" y="2649"/>
                    <a:pt x="13489" y="2649"/>
                    <a:pt x="13385" y="2649"/>
                  </a:cubicBezTo>
                  <a:cubicBezTo>
                    <a:pt x="13385" y="2649"/>
                    <a:pt x="13281" y="2649"/>
                    <a:pt x="13176" y="2649"/>
                  </a:cubicBezTo>
                  <a:cubicBezTo>
                    <a:pt x="13281" y="2649"/>
                    <a:pt x="13281" y="2649"/>
                    <a:pt x="13281" y="2853"/>
                  </a:cubicBezTo>
                  <a:cubicBezTo>
                    <a:pt x="13281" y="2853"/>
                    <a:pt x="13281" y="2853"/>
                    <a:pt x="13176" y="2853"/>
                  </a:cubicBezTo>
                  <a:cubicBezTo>
                    <a:pt x="13281" y="2853"/>
                    <a:pt x="13281" y="2853"/>
                    <a:pt x="13385" y="2853"/>
                  </a:cubicBezTo>
                  <a:cubicBezTo>
                    <a:pt x="13281" y="2853"/>
                    <a:pt x="13176" y="2853"/>
                    <a:pt x="13281" y="2853"/>
                  </a:cubicBezTo>
                  <a:cubicBezTo>
                    <a:pt x="13176" y="3057"/>
                    <a:pt x="13176" y="2853"/>
                    <a:pt x="13072" y="2853"/>
                  </a:cubicBezTo>
                  <a:cubicBezTo>
                    <a:pt x="13072" y="2649"/>
                    <a:pt x="12967" y="2649"/>
                    <a:pt x="12863" y="2853"/>
                  </a:cubicBezTo>
                  <a:cubicBezTo>
                    <a:pt x="12967" y="2853"/>
                    <a:pt x="12967" y="2853"/>
                    <a:pt x="12967" y="2853"/>
                  </a:cubicBezTo>
                  <a:cubicBezTo>
                    <a:pt x="12967" y="2853"/>
                    <a:pt x="12967" y="2853"/>
                    <a:pt x="12863" y="2853"/>
                  </a:cubicBezTo>
                  <a:cubicBezTo>
                    <a:pt x="12863" y="2853"/>
                    <a:pt x="12967" y="2853"/>
                    <a:pt x="12967" y="2853"/>
                  </a:cubicBezTo>
                  <a:cubicBezTo>
                    <a:pt x="12863" y="3057"/>
                    <a:pt x="12863" y="3057"/>
                    <a:pt x="12967" y="3057"/>
                  </a:cubicBezTo>
                  <a:cubicBezTo>
                    <a:pt x="12863" y="3057"/>
                    <a:pt x="12863" y="3057"/>
                    <a:pt x="12759" y="3057"/>
                  </a:cubicBezTo>
                  <a:close/>
                  <a:moveTo>
                    <a:pt x="13176" y="2649"/>
                  </a:moveTo>
                  <a:cubicBezTo>
                    <a:pt x="13281" y="2649"/>
                    <a:pt x="13281" y="2649"/>
                    <a:pt x="13385" y="2649"/>
                  </a:cubicBezTo>
                  <a:cubicBezTo>
                    <a:pt x="13281" y="2649"/>
                    <a:pt x="13176" y="2649"/>
                    <a:pt x="13072" y="2649"/>
                  </a:cubicBezTo>
                  <a:cubicBezTo>
                    <a:pt x="13176" y="2649"/>
                    <a:pt x="13176" y="2649"/>
                    <a:pt x="13176" y="2649"/>
                  </a:cubicBezTo>
                  <a:close/>
                  <a:moveTo>
                    <a:pt x="12550" y="2853"/>
                  </a:moveTo>
                  <a:cubicBezTo>
                    <a:pt x="12550" y="2853"/>
                    <a:pt x="12550" y="2853"/>
                    <a:pt x="12550" y="2853"/>
                  </a:cubicBezTo>
                  <a:cubicBezTo>
                    <a:pt x="12550" y="2853"/>
                    <a:pt x="12446" y="2853"/>
                    <a:pt x="12446" y="2853"/>
                  </a:cubicBezTo>
                  <a:cubicBezTo>
                    <a:pt x="12550" y="3057"/>
                    <a:pt x="12550" y="2853"/>
                    <a:pt x="12654" y="2853"/>
                  </a:cubicBezTo>
                  <a:cubicBezTo>
                    <a:pt x="12550" y="3057"/>
                    <a:pt x="12550" y="3057"/>
                    <a:pt x="12550" y="3057"/>
                  </a:cubicBezTo>
                  <a:cubicBezTo>
                    <a:pt x="12654" y="3057"/>
                    <a:pt x="12759" y="3057"/>
                    <a:pt x="12863" y="2853"/>
                  </a:cubicBezTo>
                  <a:cubicBezTo>
                    <a:pt x="12863" y="2853"/>
                    <a:pt x="12759" y="2853"/>
                    <a:pt x="12759" y="2853"/>
                  </a:cubicBezTo>
                  <a:cubicBezTo>
                    <a:pt x="12759" y="2853"/>
                    <a:pt x="12863" y="2853"/>
                    <a:pt x="12863" y="2853"/>
                  </a:cubicBezTo>
                  <a:cubicBezTo>
                    <a:pt x="12654" y="2853"/>
                    <a:pt x="12550" y="2853"/>
                    <a:pt x="12446" y="2853"/>
                  </a:cubicBezTo>
                  <a:cubicBezTo>
                    <a:pt x="12446" y="2853"/>
                    <a:pt x="12446" y="2853"/>
                    <a:pt x="12550" y="2853"/>
                  </a:cubicBezTo>
                  <a:close/>
                  <a:moveTo>
                    <a:pt x="13176" y="1834"/>
                  </a:moveTo>
                  <a:cubicBezTo>
                    <a:pt x="13281" y="1834"/>
                    <a:pt x="13385" y="1834"/>
                    <a:pt x="13489" y="1834"/>
                  </a:cubicBezTo>
                  <a:cubicBezTo>
                    <a:pt x="13489" y="1834"/>
                    <a:pt x="13489" y="1834"/>
                    <a:pt x="13489" y="1834"/>
                  </a:cubicBezTo>
                  <a:cubicBezTo>
                    <a:pt x="13489" y="1834"/>
                    <a:pt x="13698" y="1834"/>
                    <a:pt x="13698" y="1834"/>
                  </a:cubicBezTo>
                  <a:cubicBezTo>
                    <a:pt x="13698" y="2038"/>
                    <a:pt x="13698" y="2038"/>
                    <a:pt x="13698" y="2038"/>
                  </a:cubicBezTo>
                  <a:cubicBezTo>
                    <a:pt x="13802" y="2038"/>
                    <a:pt x="13907" y="2038"/>
                    <a:pt x="13907" y="2038"/>
                  </a:cubicBezTo>
                  <a:cubicBezTo>
                    <a:pt x="14011" y="2038"/>
                    <a:pt x="14115" y="1834"/>
                    <a:pt x="14011" y="1834"/>
                  </a:cubicBezTo>
                  <a:cubicBezTo>
                    <a:pt x="14011" y="1834"/>
                    <a:pt x="14011" y="1834"/>
                    <a:pt x="14115" y="1630"/>
                  </a:cubicBezTo>
                  <a:cubicBezTo>
                    <a:pt x="14011" y="1630"/>
                    <a:pt x="14011" y="1630"/>
                    <a:pt x="13907" y="1630"/>
                  </a:cubicBezTo>
                  <a:cubicBezTo>
                    <a:pt x="13907" y="1630"/>
                    <a:pt x="13907" y="1630"/>
                    <a:pt x="14011" y="1630"/>
                  </a:cubicBezTo>
                  <a:cubicBezTo>
                    <a:pt x="13907" y="1426"/>
                    <a:pt x="13802" y="1630"/>
                    <a:pt x="13698" y="1630"/>
                  </a:cubicBezTo>
                  <a:cubicBezTo>
                    <a:pt x="13698" y="1630"/>
                    <a:pt x="13698" y="1630"/>
                    <a:pt x="13698" y="1630"/>
                  </a:cubicBezTo>
                  <a:cubicBezTo>
                    <a:pt x="13698" y="1630"/>
                    <a:pt x="13698" y="1630"/>
                    <a:pt x="13698" y="1630"/>
                  </a:cubicBezTo>
                  <a:cubicBezTo>
                    <a:pt x="13698" y="1630"/>
                    <a:pt x="13698" y="1426"/>
                    <a:pt x="13698" y="1426"/>
                  </a:cubicBezTo>
                  <a:cubicBezTo>
                    <a:pt x="13698" y="1426"/>
                    <a:pt x="13594" y="1426"/>
                    <a:pt x="13489" y="1426"/>
                  </a:cubicBezTo>
                  <a:cubicBezTo>
                    <a:pt x="13385" y="1426"/>
                    <a:pt x="13281" y="1426"/>
                    <a:pt x="13176" y="1630"/>
                  </a:cubicBezTo>
                  <a:cubicBezTo>
                    <a:pt x="13281" y="1630"/>
                    <a:pt x="13281" y="1630"/>
                    <a:pt x="13385" y="1630"/>
                  </a:cubicBezTo>
                  <a:cubicBezTo>
                    <a:pt x="13281" y="1630"/>
                    <a:pt x="13281" y="1630"/>
                    <a:pt x="13281" y="1630"/>
                  </a:cubicBezTo>
                  <a:cubicBezTo>
                    <a:pt x="13281" y="1630"/>
                    <a:pt x="13385" y="1426"/>
                    <a:pt x="13489" y="1630"/>
                  </a:cubicBezTo>
                  <a:cubicBezTo>
                    <a:pt x="13385" y="1630"/>
                    <a:pt x="13385" y="1630"/>
                    <a:pt x="13385" y="1630"/>
                  </a:cubicBezTo>
                  <a:cubicBezTo>
                    <a:pt x="13385" y="1630"/>
                    <a:pt x="13489" y="1630"/>
                    <a:pt x="13489" y="1630"/>
                  </a:cubicBezTo>
                  <a:cubicBezTo>
                    <a:pt x="13489" y="1630"/>
                    <a:pt x="13385" y="1630"/>
                    <a:pt x="13385" y="1630"/>
                  </a:cubicBezTo>
                  <a:cubicBezTo>
                    <a:pt x="13385" y="1630"/>
                    <a:pt x="13385" y="1630"/>
                    <a:pt x="13385" y="1630"/>
                  </a:cubicBezTo>
                  <a:cubicBezTo>
                    <a:pt x="13385" y="1630"/>
                    <a:pt x="13072" y="1630"/>
                    <a:pt x="13176" y="1834"/>
                  </a:cubicBezTo>
                  <a:close/>
                  <a:moveTo>
                    <a:pt x="12967" y="3872"/>
                  </a:moveTo>
                  <a:cubicBezTo>
                    <a:pt x="12863" y="3872"/>
                    <a:pt x="12759" y="3872"/>
                    <a:pt x="12654" y="3872"/>
                  </a:cubicBezTo>
                  <a:cubicBezTo>
                    <a:pt x="12759" y="4075"/>
                    <a:pt x="12967" y="3872"/>
                    <a:pt x="13072" y="3872"/>
                  </a:cubicBezTo>
                  <a:cubicBezTo>
                    <a:pt x="13072" y="3872"/>
                    <a:pt x="13072" y="3872"/>
                    <a:pt x="12967" y="3872"/>
                  </a:cubicBezTo>
                  <a:close/>
                  <a:moveTo>
                    <a:pt x="12654" y="2649"/>
                  </a:moveTo>
                  <a:cubicBezTo>
                    <a:pt x="12759" y="2649"/>
                    <a:pt x="12759" y="2649"/>
                    <a:pt x="12759" y="2649"/>
                  </a:cubicBezTo>
                  <a:cubicBezTo>
                    <a:pt x="12759" y="2649"/>
                    <a:pt x="12759" y="2649"/>
                    <a:pt x="12654" y="2649"/>
                  </a:cubicBezTo>
                  <a:cubicBezTo>
                    <a:pt x="12654" y="2649"/>
                    <a:pt x="12654" y="2649"/>
                    <a:pt x="12654" y="2649"/>
                  </a:cubicBezTo>
                  <a:cubicBezTo>
                    <a:pt x="12654" y="2649"/>
                    <a:pt x="12550" y="2649"/>
                    <a:pt x="12550" y="2649"/>
                  </a:cubicBezTo>
                  <a:cubicBezTo>
                    <a:pt x="12550" y="2649"/>
                    <a:pt x="12654" y="2649"/>
                    <a:pt x="12654" y="2649"/>
                  </a:cubicBezTo>
                  <a:close/>
                  <a:moveTo>
                    <a:pt x="17976" y="17728"/>
                  </a:moveTo>
                  <a:cubicBezTo>
                    <a:pt x="17976" y="17728"/>
                    <a:pt x="17767" y="17728"/>
                    <a:pt x="17767" y="17728"/>
                  </a:cubicBezTo>
                  <a:cubicBezTo>
                    <a:pt x="17767" y="17728"/>
                    <a:pt x="17872" y="17728"/>
                    <a:pt x="17872" y="17728"/>
                  </a:cubicBezTo>
                  <a:cubicBezTo>
                    <a:pt x="17872" y="17728"/>
                    <a:pt x="17767" y="17728"/>
                    <a:pt x="17767" y="17728"/>
                  </a:cubicBezTo>
                  <a:cubicBezTo>
                    <a:pt x="17767" y="17525"/>
                    <a:pt x="17872" y="17525"/>
                    <a:pt x="17872" y="17525"/>
                  </a:cubicBezTo>
                  <a:cubicBezTo>
                    <a:pt x="17767" y="17525"/>
                    <a:pt x="17767" y="17525"/>
                    <a:pt x="17767" y="17525"/>
                  </a:cubicBezTo>
                  <a:cubicBezTo>
                    <a:pt x="17767" y="17525"/>
                    <a:pt x="17976" y="17321"/>
                    <a:pt x="17976" y="17321"/>
                  </a:cubicBezTo>
                  <a:cubicBezTo>
                    <a:pt x="17976" y="17117"/>
                    <a:pt x="17767" y="17117"/>
                    <a:pt x="17767" y="17321"/>
                  </a:cubicBezTo>
                  <a:cubicBezTo>
                    <a:pt x="17767" y="17321"/>
                    <a:pt x="17767" y="17117"/>
                    <a:pt x="17767" y="17117"/>
                  </a:cubicBezTo>
                  <a:cubicBezTo>
                    <a:pt x="17663" y="17117"/>
                    <a:pt x="17663" y="17321"/>
                    <a:pt x="17559" y="17321"/>
                  </a:cubicBezTo>
                  <a:cubicBezTo>
                    <a:pt x="17663" y="17321"/>
                    <a:pt x="17663" y="17321"/>
                    <a:pt x="17559" y="17321"/>
                  </a:cubicBezTo>
                  <a:cubicBezTo>
                    <a:pt x="17559" y="17321"/>
                    <a:pt x="17559" y="17321"/>
                    <a:pt x="17559" y="17321"/>
                  </a:cubicBezTo>
                  <a:cubicBezTo>
                    <a:pt x="17559" y="17321"/>
                    <a:pt x="17559" y="17321"/>
                    <a:pt x="17559" y="17117"/>
                  </a:cubicBezTo>
                  <a:cubicBezTo>
                    <a:pt x="17559" y="17117"/>
                    <a:pt x="17559" y="17117"/>
                    <a:pt x="17559" y="17321"/>
                  </a:cubicBezTo>
                  <a:cubicBezTo>
                    <a:pt x="17559" y="17321"/>
                    <a:pt x="17559" y="17117"/>
                    <a:pt x="17559" y="17117"/>
                  </a:cubicBezTo>
                  <a:cubicBezTo>
                    <a:pt x="17454" y="17321"/>
                    <a:pt x="17454" y="17117"/>
                    <a:pt x="17350" y="17117"/>
                  </a:cubicBezTo>
                  <a:cubicBezTo>
                    <a:pt x="17454" y="17117"/>
                    <a:pt x="17454" y="17117"/>
                    <a:pt x="17454" y="17117"/>
                  </a:cubicBezTo>
                  <a:cubicBezTo>
                    <a:pt x="17454" y="17117"/>
                    <a:pt x="17350" y="17117"/>
                    <a:pt x="17350" y="17117"/>
                  </a:cubicBezTo>
                  <a:cubicBezTo>
                    <a:pt x="17454" y="17117"/>
                    <a:pt x="17559" y="16913"/>
                    <a:pt x="17559" y="16913"/>
                  </a:cubicBezTo>
                  <a:cubicBezTo>
                    <a:pt x="17559" y="16913"/>
                    <a:pt x="17454" y="16913"/>
                    <a:pt x="17454" y="16913"/>
                  </a:cubicBezTo>
                  <a:cubicBezTo>
                    <a:pt x="17454" y="16913"/>
                    <a:pt x="17454" y="16913"/>
                    <a:pt x="17454" y="16709"/>
                  </a:cubicBezTo>
                  <a:cubicBezTo>
                    <a:pt x="17350" y="16913"/>
                    <a:pt x="17246" y="16913"/>
                    <a:pt x="17246" y="17117"/>
                  </a:cubicBezTo>
                  <a:cubicBezTo>
                    <a:pt x="17246" y="16913"/>
                    <a:pt x="17454" y="16506"/>
                    <a:pt x="17559" y="16506"/>
                  </a:cubicBezTo>
                  <a:cubicBezTo>
                    <a:pt x="17559" y="16302"/>
                    <a:pt x="17663" y="16302"/>
                    <a:pt x="17663" y="16302"/>
                  </a:cubicBezTo>
                  <a:cubicBezTo>
                    <a:pt x="17663" y="16098"/>
                    <a:pt x="17559" y="16098"/>
                    <a:pt x="17559" y="16098"/>
                  </a:cubicBezTo>
                  <a:cubicBezTo>
                    <a:pt x="17663" y="16098"/>
                    <a:pt x="17663" y="16098"/>
                    <a:pt x="17767" y="15894"/>
                  </a:cubicBezTo>
                  <a:cubicBezTo>
                    <a:pt x="17767" y="15894"/>
                    <a:pt x="17663" y="15894"/>
                    <a:pt x="17663" y="15894"/>
                  </a:cubicBezTo>
                  <a:cubicBezTo>
                    <a:pt x="17663" y="16098"/>
                    <a:pt x="17663" y="15894"/>
                    <a:pt x="17663" y="15894"/>
                  </a:cubicBezTo>
                  <a:cubicBezTo>
                    <a:pt x="17559" y="15894"/>
                    <a:pt x="17559" y="16098"/>
                    <a:pt x="17559" y="16098"/>
                  </a:cubicBezTo>
                  <a:cubicBezTo>
                    <a:pt x="17454" y="16098"/>
                    <a:pt x="17141" y="16302"/>
                    <a:pt x="17246" y="16506"/>
                  </a:cubicBezTo>
                  <a:cubicBezTo>
                    <a:pt x="17141" y="16506"/>
                    <a:pt x="16933" y="17117"/>
                    <a:pt x="16933" y="17117"/>
                  </a:cubicBezTo>
                  <a:cubicBezTo>
                    <a:pt x="16933" y="17117"/>
                    <a:pt x="16828" y="17321"/>
                    <a:pt x="16933" y="17321"/>
                  </a:cubicBezTo>
                  <a:cubicBezTo>
                    <a:pt x="16828" y="17321"/>
                    <a:pt x="16828" y="17321"/>
                    <a:pt x="16828" y="17525"/>
                  </a:cubicBezTo>
                  <a:cubicBezTo>
                    <a:pt x="16828" y="17321"/>
                    <a:pt x="16828" y="17321"/>
                    <a:pt x="16724" y="17525"/>
                  </a:cubicBezTo>
                  <a:cubicBezTo>
                    <a:pt x="16724" y="17525"/>
                    <a:pt x="16724" y="17728"/>
                    <a:pt x="16620" y="17728"/>
                  </a:cubicBezTo>
                  <a:cubicBezTo>
                    <a:pt x="16620" y="17728"/>
                    <a:pt x="16620" y="17728"/>
                    <a:pt x="16620" y="17525"/>
                  </a:cubicBezTo>
                  <a:cubicBezTo>
                    <a:pt x="16620" y="17728"/>
                    <a:pt x="16515" y="17728"/>
                    <a:pt x="16515" y="17728"/>
                  </a:cubicBezTo>
                  <a:cubicBezTo>
                    <a:pt x="16620" y="17728"/>
                    <a:pt x="16620" y="17728"/>
                    <a:pt x="16724" y="17728"/>
                  </a:cubicBezTo>
                  <a:cubicBezTo>
                    <a:pt x="16620" y="17728"/>
                    <a:pt x="16411" y="17932"/>
                    <a:pt x="16411" y="18136"/>
                  </a:cubicBezTo>
                  <a:cubicBezTo>
                    <a:pt x="16307" y="18340"/>
                    <a:pt x="16620" y="18340"/>
                    <a:pt x="16620" y="18136"/>
                  </a:cubicBezTo>
                  <a:cubicBezTo>
                    <a:pt x="16620" y="18136"/>
                    <a:pt x="16620" y="18136"/>
                    <a:pt x="16620" y="18340"/>
                  </a:cubicBezTo>
                  <a:cubicBezTo>
                    <a:pt x="16724" y="18340"/>
                    <a:pt x="16933" y="18340"/>
                    <a:pt x="17037" y="18340"/>
                  </a:cubicBezTo>
                  <a:cubicBezTo>
                    <a:pt x="17141" y="18340"/>
                    <a:pt x="17141" y="18136"/>
                    <a:pt x="17246" y="18136"/>
                  </a:cubicBezTo>
                  <a:cubicBezTo>
                    <a:pt x="17246" y="18340"/>
                    <a:pt x="17246" y="18340"/>
                    <a:pt x="17141" y="18340"/>
                  </a:cubicBezTo>
                  <a:cubicBezTo>
                    <a:pt x="17246" y="18340"/>
                    <a:pt x="17246" y="18340"/>
                    <a:pt x="17246" y="18340"/>
                  </a:cubicBezTo>
                  <a:cubicBezTo>
                    <a:pt x="17350" y="18340"/>
                    <a:pt x="17350" y="18340"/>
                    <a:pt x="17350" y="18340"/>
                  </a:cubicBezTo>
                  <a:cubicBezTo>
                    <a:pt x="17350" y="18340"/>
                    <a:pt x="17454" y="18340"/>
                    <a:pt x="17454" y="18340"/>
                  </a:cubicBezTo>
                  <a:cubicBezTo>
                    <a:pt x="17454" y="18340"/>
                    <a:pt x="17350" y="18543"/>
                    <a:pt x="17246" y="18543"/>
                  </a:cubicBezTo>
                  <a:cubicBezTo>
                    <a:pt x="17141" y="18543"/>
                    <a:pt x="17141" y="18747"/>
                    <a:pt x="17141" y="18747"/>
                  </a:cubicBezTo>
                  <a:cubicBezTo>
                    <a:pt x="17246" y="18747"/>
                    <a:pt x="17350" y="18747"/>
                    <a:pt x="17350" y="18543"/>
                  </a:cubicBezTo>
                  <a:cubicBezTo>
                    <a:pt x="17454" y="18543"/>
                    <a:pt x="17559" y="18340"/>
                    <a:pt x="17559" y="18340"/>
                  </a:cubicBezTo>
                  <a:cubicBezTo>
                    <a:pt x="17559" y="18340"/>
                    <a:pt x="17559" y="18340"/>
                    <a:pt x="17559" y="18340"/>
                  </a:cubicBezTo>
                  <a:cubicBezTo>
                    <a:pt x="17559" y="18340"/>
                    <a:pt x="17663" y="18136"/>
                    <a:pt x="17663" y="18136"/>
                  </a:cubicBezTo>
                  <a:cubicBezTo>
                    <a:pt x="17767" y="18136"/>
                    <a:pt x="17663" y="18340"/>
                    <a:pt x="17663" y="18340"/>
                  </a:cubicBezTo>
                  <a:cubicBezTo>
                    <a:pt x="17663" y="18543"/>
                    <a:pt x="17559" y="18747"/>
                    <a:pt x="17559" y="18747"/>
                  </a:cubicBezTo>
                  <a:cubicBezTo>
                    <a:pt x="17559" y="18747"/>
                    <a:pt x="17663" y="18543"/>
                    <a:pt x="17767" y="18543"/>
                  </a:cubicBezTo>
                  <a:cubicBezTo>
                    <a:pt x="17767" y="18543"/>
                    <a:pt x="17663" y="18747"/>
                    <a:pt x="17663" y="18951"/>
                  </a:cubicBezTo>
                  <a:cubicBezTo>
                    <a:pt x="17663" y="18747"/>
                    <a:pt x="17767" y="18747"/>
                    <a:pt x="17767" y="18951"/>
                  </a:cubicBezTo>
                  <a:cubicBezTo>
                    <a:pt x="17872" y="18747"/>
                    <a:pt x="17976" y="18340"/>
                    <a:pt x="17976" y="18136"/>
                  </a:cubicBezTo>
                  <a:cubicBezTo>
                    <a:pt x="17976" y="18136"/>
                    <a:pt x="17872" y="18340"/>
                    <a:pt x="17872" y="18340"/>
                  </a:cubicBezTo>
                  <a:cubicBezTo>
                    <a:pt x="17872" y="18340"/>
                    <a:pt x="17976" y="18136"/>
                    <a:pt x="17976" y="17932"/>
                  </a:cubicBezTo>
                  <a:cubicBezTo>
                    <a:pt x="17976" y="17932"/>
                    <a:pt x="17976" y="17932"/>
                    <a:pt x="17976" y="17932"/>
                  </a:cubicBezTo>
                  <a:cubicBezTo>
                    <a:pt x="17976" y="17932"/>
                    <a:pt x="17872" y="18340"/>
                    <a:pt x="17767" y="18340"/>
                  </a:cubicBezTo>
                  <a:cubicBezTo>
                    <a:pt x="17663" y="18340"/>
                    <a:pt x="17767" y="18136"/>
                    <a:pt x="17767" y="18136"/>
                  </a:cubicBezTo>
                  <a:cubicBezTo>
                    <a:pt x="17767" y="18136"/>
                    <a:pt x="17767" y="18136"/>
                    <a:pt x="17767" y="18136"/>
                  </a:cubicBezTo>
                  <a:cubicBezTo>
                    <a:pt x="17767" y="17932"/>
                    <a:pt x="17976" y="17728"/>
                    <a:pt x="17976" y="17728"/>
                  </a:cubicBezTo>
                  <a:close/>
                  <a:moveTo>
                    <a:pt x="21524" y="204"/>
                  </a:moveTo>
                  <a:cubicBezTo>
                    <a:pt x="21524" y="204"/>
                    <a:pt x="21315" y="204"/>
                    <a:pt x="21211" y="204"/>
                  </a:cubicBezTo>
                  <a:cubicBezTo>
                    <a:pt x="21315" y="204"/>
                    <a:pt x="21315" y="204"/>
                    <a:pt x="21315" y="204"/>
                  </a:cubicBezTo>
                  <a:cubicBezTo>
                    <a:pt x="21315" y="204"/>
                    <a:pt x="21315" y="0"/>
                    <a:pt x="21211" y="0"/>
                  </a:cubicBezTo>
                  <a:cubicBezTo>
                    <a:pt x="21211" y="0"/>
                    <a:pt x="21315" y="0"/>
                    <a:pt x="21315" y="0"/>
                  </a:cubicBezTo>
                  <a:cubicBezTo>
                    <a:pt x="21002" y="0"/>
                    <a:pt x="20689" y="0"/>
                    <a:pt x="20481" y="204"/>
                  </a:cubicBezTo>
                  <a:cubicBezTo>
                    <a:pt x="20585" y="0"/>
                    <a:pt x="20689" y="0"/>
                    <a:pt x="20794" y="0"/>
                  </a:cubicBezTo>
                  <a:cubicBezTo>
                    <a:pt x="20585" y="0"/>
                    <a:pt x="20272" y="0"/>
                    <a:pt x="20063" y="0"/>
                  </a:cubicBezTo>
                  <a:cubicBezTo>
                    <a:pt x="20063" y="0"/>
                    <a:pt x="20063" y="0"/>
                    <a:pt x="20063" y="0"/>
                  </a:cubicBezTo>
                  <a:cubicBezTo>
                    <a:pt x="19959" y="0"/>
                    <a:pt x="19854" y="0"/>
                    <a:pt x="19646" y="0"/>
                  </a:cubicBezTo>
                  <a:cubicBezTo>
                    <a:pt x="19750" y="0"/>
                    <a:pt x="19750" y="0"/>
                    <a:pt x="19750" y="0"/>
                  </a:cubicBezTo>
                  <a:cubicBezTo>
                    <a:pt x="19541" y="0"/>
                    <a:pt x="19333" y="0"/>
                    <a:pt x="19124" y="0"/>
                  </a:cubicBezTo>
                  <a:cubicBezTo>
                    <a:pt x="19124" y="0"/>
                    <a:pt x="19228" y="0"/>
                    <a:pt x="19228" y="204"/>
                  </a:cubicBezTo>
                  <a:cubicBezTo>
                    <a:pt x="19020" y="204"/>
                    <a:pt x="18811" y="0"/>
                    <a:pt x="18602" y="0"/>
                  </a:cubicBezTo>
                  <a:cubicBezTo>
                    <a:pt x="18707" y="0"/>
                    <a:pt x="18707" y="0"/>
                    <a:pt x="18811" y="0"/>
                  </a:cubicBezTo>
                  <a:cubicBezTo>
                    <a:pt x="18602" y="0"/>
                    <a:pt x="18498" y="0"/>
                    <a:pt x="18394" y="0"/>
                  </a:cubicBezTo>
                  <a:cubicBezTo>
                    <a:pt x="18394" y="0"/>
                    <a:pt x="18394" y="204"/>
                    <a:pt x="18394" y="204"/>
                  </a:cubicBezTo>
                  <a:cubicBezTo>
                    <a:pt x="18394" y="204"/>
                    <a:pt x="18289" y="204"/>
                    <a:pt x="18185" y="204"/>
                  </a:cubicBezTo>
                  <a:cubicBezTo>
                    <a:pt x="18185" y="204"/>
                    <a:pt x="18289" y="204"/>
                    <a:pt x="18289" y="204"/>
                  </a:cubicBezTo>
                  <a:cubicBezTo>
                    <a:pt x="18185" y="204"/>
                    <a:pt x="18185" y="204"/>
                    <a:pt x="18081" y="204"/>
                  </a:cubicBezTo>
                  <a:cubicBezTo>
                    <a:pt x="18185" y="204"/>
                    <a:pt x="18394" y="204"/>
                    <a:pt x="18498" y="408"/>
                  </a:cubicBezTo>
                  <a:cubicBezTo>
                    <a:pt x="18289" y="408"/>
                    <a:pt x="18081" y="204"/>
                    <a:pt x="17976" y="204"/>
                  </a:cubicBezTo>
                  <a:cubicBezTo>
                    <a:pt x="17976" y="204"/>
                    <a:pt x="17976" y="204"/>
                    <a:pt x="18081" y="408"/>
                  </a:cubicBezTo>
                  <a:cubicBezTo>
                    <a:pt x="17976" y="408"/>
                    <a:pt x="17976" y="204"/>
                    <a:pt x="17872" y="204"/>
                  </a:cubicBezTo>
                  <a:cubicBezTo>
                    <a:pt x="17872" y="204"/>
                    <a:pt x="17767" y="204"/>
                    <a:pt x="17767" y="204"/>
                  </a:cubicBezTo>
                  <a:cubicBezTo>
                    <a:pt x="17663" y="204"/>
                    <a:pt x="17454" y="204"/>
                    <a:pt x="17350" y="204"/>
                  </a:cubicBezTo>
                  <a:cubicBezTo>
                    <a:pt x="17454" y="204"/>
                    <a:pt x="17454" y="408"/>
                    <a:pt x="17559" y="408"/>
                  </a:cubicBezTo>
                  <a:cubicBezTo>
                    <a:pt x="17350" y="408"/>
                    <a:pt x="17246" y="408"/>
                    <a:pt x="17037" y="408"/>
                  </a:cubicBezTo>
                  <a:cubicBezTo>
                    <a:pt x="16828" y="408"/>
                    <a:pt x="16620" y="408"/>
                    <a:pt x="16411" y="408"/>
                  </a:cubicBezTo>
                  <a:cubicBezTo>
                    <a:pt x="16515" y="408"/>
                    <a:pt x="16620" y="408"/>
                    <a:pt x="16724" y="408"/>
                  </a:cubicBezTo>
                  <a:cubicBezTo>
                    <a:pt x="16620" y="611"/>
                    <a:pt x="16515" y="611"/>
                    <a:pt x="16515" y="611"/>
                  </a:cubicBezTo>
                  <a:cubicBezTo>
                    <a:pt x="16724" y="611"/>
                    <a:pt x="16828" y="611"/>
                    <a:pt x="17037" y="611"/>
                  </a:cubicBezTo>
                  <a:cubicBezTo>
                    <a:pt x="16933" y="611"/>
                    <a:pt x="16724" y="611"/>
                    <a:pt x="16620" y="611"/>
                  </a:cubicBezTo>
                  <a:cubicBezTo>
                    <a:pt x="16620" y="611"/>
                    <a:pt x="16620" y="611"/>
                    <a:pt x="16724" y="611"/>
                  </a:cubicBezTo>
                  <a:cubicBezTo>
                    <a:pt x="16620" y="611"/>
                    <a:pt x="16620" y="611"/>
                    <a:pt x="16515" y="611"/>
                  </a:cubicBezTo>
                  <a:cubicBezTo>
                    <a:pt x="16620" y="815"/>
                    <a:pt x="16828" y="611"/>
                    <a:pt x="16933" y="611"/>
                  </a:cubicBezTo>
                  <a:cubicBezTo>
                    <a:pt x="17037" y="611"/>
                    <a:pt x="17246" y="611"/>
                    <a:pt x="17350" y="611"/>
                  </a:cubicBezTo>
                  <a:cubicBezTo>
                    <a:pt x="17141" y="611"/>
                    <a:pt x="16828" y="815"/>
                    <a:pt x="16620" y="815"/>
                  </a:cubicBezTo>
                  <a:cubicBezTo>
                    <a:pt x="16620" y="815"/>
                    <a:pt x="16620" y="815"/>
                    <a:pt x="16620" y="815"/>
                  </a:cubicBezTo>
                  <a:cubicBezTo>
                    <a:pt x="16933" y="815"/>
                    <a:pt x="17246" y="611"/>
                    <a:pt x="17663" y="611"/>
                  </a:cubicBezTo>
                  <a:cubicBezTo>
                    <a:pt x="17454" y="815"/>
                    <a:pt x="17141" y="815"/>
                    <a:pt x="16933" y="815"/>
                  </a:cubicBezTo>
                  <a:cubicBezTo>
                    <a:pt x="17141" y="1019"/>
                    <a:pt x="17454" y="815"/>
                    <a:pt x="17767" y="815"/>
                  </a:cubicBezTo>
                  <a:cubicBezTo>
                    <a:pt x="17663" y="815"/>
                    <a:pt x="17663" y="815"/>
                    <a:pt x="17559" y="815"/>
                  </a:cubicBezTo>
                  <a:cubicBezTo>
                    <a:pt x="17976" y="815"/>
                    <a:pt x="18394" y="611"/>
                    <a:pt x="18811" y="611"/>
                  </a:cubicBezTo>
                  <a:cubicBezTo>
                    <a:pt x="18602" y="611"/>
                    <a:pt x="18498" y="611"/>
                    <a:pt x="18394" y="815"/>
                  </a:cubicBezTo>
                  <a:cubicBezTo>
                    <a:pt x="18498" y="815"/>
                    <a:pt x="18602" y="815"/>
                    <a:pt x="18602" y="815"/>
                  </a:cubicBezTo>
                  <a:cubicBezTo>
                    <a:pt x="18498" y="815"/>
                    <a:pt x="18289" y="815"/>
                    <a:pt x="18081" y="815"/>
                  </a:cubicBezTo>
                  <a:cubicBezTo>
                    <a:pt x="17872" y="1019"/>
                    <a:pt x="17559" y="815"/>
                    <a:pt x="17454" y="1019"/>
                  </a:cubicBezTo>
                  <a:cubicBezTo>
                    <a:pt x="17559" y="1223"/>
                    <a:pt x="17663" y="1223"/>
                    <a:pt x="17767" y="1223"/>
                  </a:cubicBezTo>
                  <a:cubicBezTo>
                    <a:pt x="17663" y="1223"/>
                    <a:pt x="17559" y="1223"/>
                    <a:pt x="17454" y="1223"/>
                  </a:cubicBezTo>
                  <a:cubicBezTo>
                    <a:pt x="17246" y="1019"/>
                    <a:pt x="17141" y="1019"/>
                    <a:pt x="16933" y="1019"/>
                  </a:cubicBezTo>
                  <a:cubicBezTo>
                    <a:pt x="16933" y="1019"/>
                    <a:pt x="16724" y="1019"/>
                    <a:pt x="16828" y="1223"/>
                  </a:cubicBezTo>
                  <a:cubicBezTo>
                    <a:pt x="16828" y="1223"/>
                    <a:pt x="16933" y="1223"/>
                    <a:pt x="16933" y="1223"/>
                  </a:cubicBezTo>
                  <a:cubicBezTo>
                    <a:pt x="16933" y="1223"/>
                    <a:pt x="16933" y="1426"/>
                    <a:pt x="16933" y="1426"/>
                  </a:cubicBezTo>
                  <a:cubicBezTo>
                    <a:pt x="16933" y="1426"/>
                    <a:pt x="17037" y="1426"/>
                    <a:pt x="17037" y="1426"/>
                  </a:cubicBezTo>
                  <a:cubicBezTo>
                    <a:pt x="16933" y="1426"/>
                    <a:pt x="16933" y="1426"/>
                    <a:pt x="16828" y="1426"/>
                  </a:cubicBezTo>
                  <a:cubicBezTo>
                    <a:pt x="16933" y="1630"/>
                    <a:pt x="17246" y="1630"/>
                    <a:pt x="17350" y="1630"/>
                  </a:cubicBezTo>
                  <a:cubicBezTo>
                    <a:pt x="16933" y="1630"/>
                    <a:pt x="16515" y="1834"/>
                    <a:pt x="16098" y="1834"/>
                  </a:cubicBezTo>
                  <a:cubicBezTo>
                    <a:pt x="16202" y="2038"/>
                    <a:pt x="16307" y="1834"/>
                    <a:pt x="16411" y="1834"/>
                  </a:cubicBezTo>
                  <a:cubicBezTo>
                    <a:pt x="16411" y="1834"/>
                    <a:pt x="16307" y="1834"/>
                    <a:pt x="16307" y="2038"/>
                  </a:cubicBezTo>
                  <a:cubicBezTo>
                    <a:pt x="16411" y="1834"/>
                    <a:pt x="16515" y="1834"/>
                    <a:pt x="16724" y="1834"/>
                  </a:cubicBezTo>
                  <a:cubicBezTo>
                    <a:pt x="16620" y="1834"/>
                    <a:pt x="16620" y="1834"/>
                    <a:pt x="16620" y="1834"/>
                  </a:cubicBezTo>
                  <a:cubicBezTo>
                    <a:pt x="16620" y="1834"/>
                    <a:pt x="16620" y="1834"/>
                    <a:pt x="16724" y="1834"/>
                  </a:cubicBezTo>
                  <a:cubicBezTo>
                    <a:pt x="16620" y="2038"/>
                    <a:pt x="16515" y="2038"/>
                    <a:pt x="16411" y="2038"/>
                  </a:cubicBezTo>
                  <a:cubicBezTo>
                    <a:pt x="16411" y="2038"/>
                    <a:pt x="16411" y="2038"/>
                    <a:pt x="16411" y="2038"/>
                  </a:cubicBezTo>
                  <a:cubicBezTo>
                    <a:pt x="16307" y="2038"/>
                    <a:pt x="16307" y="2242"/>
                    <a:pt x="16307" y="2242"/>
                  </a:cubicBezTo>
                  <a:cubicBezTo>
                    <a:pt x="16515" y="2038"/>
                    <a:pt x="16724" y="2038"/>
                    <a:pt x="16933" y="2038"/>
                  </a:cubicBezTo>
                  <a:cubicBezTo>
                    <a:pt x="16724" y="2038"/>
                    <a:pt x="16411" y="2445"/>
                    <a:pt x="16202" y="2242"/>
                  </a:cubicBezTo>
                  <a:cubicBezTo>
                    <a:pt x="16202" y="2038"/>
                    <a:pt x="16202" y="2038"/>
                    <a:pt x="16098" y="2038"/>
                  </a:cubicBezTo>
                  <a:cubicBezTo>
                    <a:pt x="16098" y="2038"/>
                    <a:pt x="15889" y="2038"/>
                    <a:pt x="15889" y="2038"/>
                  </a:cubicBezTo>
                  <a:cubicBezTo>
                    <a:pt x="15785" y="2242"/>
                    <a:pt x="15889" y="2242"/>
                    <a:pt x="15889" y="2445"/>
                  </a:cubicBezTo>
                  <a:cubicBezTo>
                    <a:pt x="15681" y="2445"/>
                    <a:pt x="15472" y="2445"/>
                    <a:pt x="15263" y="2649"/>
                  </a:cubicBezTo>
                  <a:cubicBezTo>
                    <a:pt x="15367" y="2649"/>
                    <a:pt x="15367" y="2649"/>
                    <a:pt x="15472" y="2445"/>
                  </a:cubicBezTo>
                  <a:cubicBezTo>
                    <a:pt x="15472" y="2649"/>
                    <a:pt x="15472" y="2649"/>
                    <a:pt x="15472" y="2649"/>
                  </a:cubicBezTo>
                  <a:cubicBezTo>
                    <a:pt x="15472" y="2649"/>
                    <a:pt x="15576" y="2853"/>
                    <a:pt x="15681" y="2649"/>
                  </a:cubicBezTo>
                  <a:cubicBezTo>
                    <a:pt x="15681" y="2649"/>
                    <a:pt x="15681" y="2649"/>
                    <a:pt x="15681" y="2649"/>
                  </a:cubicBezTo>
                  <a:cubicBezTo>
                    <a:pt x="15785" y="2649"/>
                    <a:pt x="15785" y="2649"/>
                    <a:pt x="15889" y="2649"/>
                  </a:cubicBezTo>
                  <a:cubicBezTo>
                    <a:pt x="15889" y="2649"/>
                    <a:pt x="15994" y="2649"/>
                    <a:pt x="16098" y="2649"/>
                  </a:cubicBezTo>
                  <a:cubicBezTo>
                    <a:pt x="16202" y="2649"/>
                    <a:pt x="16202" y="2649"/>
                    <a:pt x="16307" y="2649"/>
                  </a:cubicBezTo>
                  <a:cubicBezTo>
                    <a:pt x="16202" y="2853"/>
                    <a:pt x="16620" y="2853"/>
                    <a:pt x="16620" y="2649"/>
                  </a:cubicBezTo>
                  <a:cubicBezTo>
                    <a:pt x="16620" y="2649"/>
                    <a:pt x="16620" y="2649"/>
                    <a:pt x="16620" y="2649"/>
                  </a:cubicBezTo>
                  <a:cubicBezTo>
                    <a:pt x="16724" y="2649"/>
                    <a:pt x="16724" y="2649"/>
                    <a:pt x="16828" y="2649"/>
                  </a:cubicBezTo>
                  <a:cubicBezTo>
                    <a:pt x="16724" y="2649"/>
                    <a:pt x="16724" y="2853"/>
                    <a:pt x="16724" y="2853"/>
                  </a:cubicBezTo>
                  <a:cubicBezTo>
                    <a:pt x="16933" y="2649"/>
                    <a:pt x="17141" y="2649"/>
                    <a:pt x="17350" y="2649"/>
                  </a:cubicBezTo>
                  <a:cubicBezTo>
                    <a:pt x="17350" y="2649"/>
                    <a:pt x="17454" y="2649"/>
                    <a:pt x="17454" y="2445"/>
                  </a:cubicBezTo>
                  <a:cubicBezTo>
                    <a:pt x="17454" y="2445"/>
                    <a:pt x="17246" y="2445"/>
                    <a:pt x="17246" y="2445"/>
                  </a:cubicBezTo>
                  <a:cubicBezTo>
                    <a:pt x="17246" y="2445"/>
                    <a:pt x="17246" y="2445"/>
                    <a:pt x="17246" y="2445"/>
                  </a:cubicBezTo>
                  <a:cubicBezTo>
                    <a:pt x="17141" y="2242"/>
                    <a:pt x="16933" y="2445"/>
                    <a:pt x="16828" y="2242"/>
                  </a:cubicBezTo>
                  <a:cubicBezTo>
                    <a:pt x="16828" y="2242"/>
                    <a:pt x="16933" y="2242"/>
                    <a:pt x="16933" y="2242"/>
                  </a:cubicBezTo>
                  <a:cubicBezTo>
                    <a:pt x="16933" y="2242"/>
                    <a:pt x="16933" y="2242"/>
                    <a:pt x="16933" y="2242"/>
                  </a:cubicBezTo>
                  <a:cubicBezTo>
                    <a:pt x="17037" y="2242"/>
                    <a:pt x="17141" y="2242"/>
                    <a:pt x="17246" y="2242"/>
                  </a:cubicBezTo>
                  <a:cubicBezTo>
                    <a:pt x="17350" y="2242"/>
                    <a:pt x="17454" y="2242"/>
                    <a:pt x="17663" y="2242"/>
                  </a:cubicBezTo>
                  <a:cubicBezTo>
                    <a:pt x="17767" y="1834"/>
                    <a:pt x="18081" y="1834"/>
                    <a:pt x="18289" y="1834"/>
                  </a:cubicBezTo>
                  <a:cubicBezTo>
                    <a:pt x="18289" y="1834"/>
                    <a:pt x="18185" y="1834"/>
                    <a:pt x="18081" y="1834"/>
                  </a:cubicBezTo>
                  <a:cubicBezTo>
                    <a:pt x="18289" y="1630"/>
                    <a:pt x="18394" y="1630"/>
                    <a:pt x="18498" y="1630"/>
                  </a:cubicBezTo>
                  <a:cubicBezTo>
                    <a:pt x="18394" y="1426"/>
                    <a:pt x="18081" y="1630"/>
                    <a:pt x="17872" y="1426"/>
                  </a:cubicBezTo>
                  <a:cubicBezTo>
                    <a:pt x="17976" y="1426"/>
                    <a:pt x="18185" y="1426"/>
                    <a:pt x="18289" y="1426"/>
                  </a:cubicBezTo>
                  <a:cubicBezTo>
                    <a:pt x="18394" y="1426"/>
                    <a:pt x="18602" y="1630"/>
                    <a:pt x="18602" y="1426"/>
                  </a:cubicBezTo>
                  <a:cubicBezTo>
                    <a:pt x="18498" y="1426"/>
                    <a:pt x="18394" y="1426"/>
                    <a:pt x="18289" y="1426"/>
                  </a:cubicBezTo>
                  <a:cubicBezTo>
                    <a:pt x="18498" y="1223"/>
                    <a:pt x="18707" y="1223"/>
                    <a:pt x="18811" y="1223"/>
                  </a:cubicBezTo>
                  <a:cubicBezTo>
                    <a:pt x="18915" y="1223"/>
                    <a:pt x="18915" y="1426"/>
                    <a:pt x="18915" y="1223"/>
                  </a:cubicBezTo>
                  <a:cubicBezTo>
                    <a:pt x="18915" y="1223"/>
                    <a:pt x="18811" y="1223"/>
                    <a:pt x="18811" y="1223"/>
                  </a:cubicBezTo>
                  <a:cubicBezTo>
                    <a:pt x="18915" y="1223"/>
                    <a:pt x="19228" y="1223"/>
                    <a:pt x="19333" y="1223"/>
                  </a:cubicBezTo>
                  <a:cubicBezTo>
                    <a:pt x="19333" y="1223"/>
                    <a:pt x="19333" y="1223"/>
                    <a:pt x="19333" y="1223"/>
                  </a:cubicBezTo>
                  <a:cubicBezTo>
                    <a:pt x="19437" y="1223"/>
                    <a:pt x="19437" y="1223"/>
                    <a:pt x="19541" y="1019"/>
                  </a:cubicBezTo>
                  <a:cubicBezTo>
                    <a:pt x="19437" y="1019"/>
                    <a:pt x="19333" y="1019"/>
                    <a:pt x="19228" y="1019"/>
                  </a:cubicBezTo>
                  <a:cubicBezTo>
                    <a:pt x="19437" y="1019"/>
                    <a:pt x="19541" y="1019"/>
                    <a:pt x="19646" y="1019"/>
                  </a:cubicBezTo>
                  <a:cubicBezTo>
                    <a:pt x="19646" y="1019"/>
                    <a:pt x="19646" y="1019"/>
                    <a:pt x="19646" y="815"/>
                  </a:cubicBezTo>
                  <a:cubicBezTo>
                    <a:pt x="19750" y="1019"/>
                    <a:pt x="19959" y="815"/>
                    <a:pt x="20167" y="815"/>
                  </a:cubicBezTo>
                  <a:cubicBezTo>
                    <a:pt x="20376" y="611"/>
                    <a:pt x="20585" y="611"/>
                    <a:pt x="20794" y="611"/>
                  </a:cubicBezTo>
                  <a:cubicBezTo>
                    <a:pt x="20585" y="611"/>
                    <a:pt x="20376" y="611"/>
                    <a:pt x="20063" y="611"/>
                  </a:cubicBezTo>
                  <a:cubicBezTo>
                    <a:pt x="20376" y="611"/>
                    <a:pt x="20585" y="408"/>
                    <a:pt x="20898" y="408"/>
                  </a:cubicBezTo>
                  <a:cubicBezTo>
                    <a:pt x="21002" y="408"/>
                    <a:pt x="21211" y="408"/>
                    <a:pt x="21315" y="204"/>
                  </a:cubicBezTo>
                  <a:cubicBezTo>
                    <a:pt x="21420" y="204"/>
                    <a:pt x="21524" y="204"/>
                    <a:pt x="21524" y="204"/>
                  </a:cubicBezTo>
                  <a:close/>
                  <a:moveTo>
                    <a:pt x="17767" y="5909"/>
                  </a:moveTo>
                  <a:cubicBezTo>
                    <a:pt x="17767" y="5909"/>
                    <a:pt x="17767" y="5909"/>
                    <a:pt x="17663" y="6113"/>
                  </a:cubicBezTo>
                  <a:cubicBezTo>
                    <a:pt x="17767" y="6113"/>
                    <a:pt x="17767" y="6113"/>
                    <a:pt x="17767" y="5909"/>
                  </a:cubicBezTo>
                  <a:cubicBezTo>
                    <a:pt x="17767" y="5909"/>
                    <a:pt x="17767" y="5909"/>
                    <a:pt x="17767" y="5909"/>
                  </a:cubicBezTo>
                  <a:close/>
                  <a:moveTo>
                    <a:pt x="18394" y="7336"/>
                  </a:moveTo>
                  <a:cubicBezTo>
                    <a:pt x="18498" y="7336"/>
                    <a:pt x="18498" y="7336"/>
                    <a:pt x="18498" y="7336"/>
                  </a:cubicBezTo>
                  <a:cubicBezTo>
                    <a:pt x="18394" y="7336"/>
                    <a:pt x="18394" y="7336"/>
                    <a:pt x="18394" y="7336"/>
                  </a:cubicBezTo>
                  <a:cubicBezTo>
                    <a:pt x="18394" y="7336"/>
                    <a:pt x="18394" y="7336"/>
                    <a:pt x="18394" y="7336"/>
                  </a:cubicBezTo>
                  <a:close/>
                  <a:moveTo>
                    <a:pt x="18602" y="7540"/>
                  </a:moveTo>
                  <a:cubicBezTo>
                    <a:pt x="18498" y="7336"/>
                    <a:pt x="18498" y="7336"/>
                    <a:pt x="18394" y="7336"/>
                  </a:cubicBezTo>
                  <a:cubicBezTo>
                    <a:pt x="18289" y="7336"/>
                    <a:pt x="18185" y="7336"/>
                    <a:pt x="18185" y="7540"/>
                  </a:cubicBezTo>
                  <a:cubicBezTo>
                    <a:pt x="18185" y="7336"/>
                    <a:pt x="18289" y="7336"/>
                    <a:pt x="18394" y="7336"/>
                  </a:cubicBezTo>
                  <a:cubicBezTo>
                    <a:pt x="18289" y="7132"/>
                    <a:pt x="18081" y="7336"/>
                    <a:pt x="17976" y="7132"/>
                  </a:cubicBezTo>
                  <a:cubicBezTo>
                    <a:pt x="18081" y="7132"/>
                    <a:pt x="18081" y="7132"/>
                    <a:pt x="18185" y="7132"/>
                  </a:cubicBezTo>
                  <a:cubicBezTo>
                    <a:pt x="18185" y="7132"/>
                    <a:pt x="18185" y="7132"/>
                    <a:pt x="18185" y="7132"/>
                  </a:cubicBezTo>
                  <a:cubicBezTo>
                    <a:pt x="18185" y="7132"/>
                    <a:pt x="18185" y="6928"/>
                    <a:pt x="18185" y="6928"/>
                  </a:cubicBezTo>
                  <a:cubicBezTo>
                    <a:pt x="18081" y="6928"/>
                    <a:pt x="18081" y="6928"/>
                    <a:pt x="18081" y="6928"/>
                  </a:cubicBezTo>
                  <a:cubicBezTo>
                    <a:pt x="18081" y="6928"/>
                    <a:pt x="18081" y="6928"/>
                    <a:pt x="18081" y="6928"/>
                  </a:cubicBezTo>
                  <a:cubicBezTo>
                    <a:pt x="18081" y="6725"/>
                    <a:pt x="17976" y="6928"/>
                    <a:pt x="17976" y="6928"/>
                  </a:cubicBezTo>
                  <a:cubicBezTo>
                    <a:pt x="17872" y="6928"/>
                    <a:pt x="17976" y="6928"/>
                    <a:pt x="17976" y="6928"/>
                  </a:cubicBezTo>
                  <a:cubicBezTo>
                    <a:pt x="17976" y="6928"/>
                    <a:pt x="17872" y="6928"/>
                    <a:pt x="17872" y="6928"/>
                  </a:cubicBezTo>
                  <a:cubicBezTo>
                    <a:pt x="17872" y="6928"/>
                    <a:pt x="17872" y="6928"/>
                    <a:pt x="17872" y="6725"/>
                  </a:cubicBezTo>
                  <a:cubicBezTo>
                    <a:pt x="17872" y="6928"/>
                    <a:pt x="17767" y="6928"/>
                    <a:pt x="17767" y="6928"/>
                  </a:cubicBezTo>
                  <a:cubicBezTo>
                    <a:pt x="17767" y="6928"/>
                    <a:pt x="17872" y="6725"/>
                    <a:pt x="17872" y="6725"/>
                  </a:cubicBezTo>
                  <a:cubicBezTo>
                    <a:pt x="17767" y="6725"/>
                    <a:pt x="17767" y="6725"/>
                    <a:pt x="17767" y="6928"/>
                  </a:cubicBezTo>
                  <a:cubicBezTo>
                    <a:pt x="17767" y="6725"/>
                    <a:pt x="17767" y="6725"/>
                    <a:pt x="17767" y="6725"/>
                  </a:cubicBezTo>
                  <a:cubicBezTo>
                    <a:pt x="17767" y="6725"/>
                    <a:pt x="17663" y="6725"/>
                    <a:pt x="17663" y="6725"/>
                  </a:cubicBezTo>
                  <a:cubicBezTo>
                    <a:pt x="17767" y="6725"/>
                    <a:pt x="17767" y="6725"/>
                    <a:pt x="17767" y="6725"/>
                  </a:cubicBezTo>
                  <a:cubicBezTo>
                    <a:pt x="17767" y="6725"/>
                    <a:pt x="17767" y="6521"/>
                    <a:pt x="17767" y="6521"/>
                  </a:cubicBezTo>
                  <a:cubicBezTo>
                    <a:pt x="17767" y="6521"/>
                    <a:pt x="17559" y="6725"/>
                    <a:pt x="17559" y="6521"/>
                  </a:cubicBezTo>
                  <a:cubicBezTo>
                    <a:pt x="17454" y="6521"/>
                    <a:pt x="17454" y="6521"/>
                    <a:pt x="17350" y="6317"/>
                  </a:cubicBezTo>
                  <a:cubicBezTo>
                    <a:pt x="17454" y="6317"/>
                    <a:pt x="17559" y="6521"/>
                    <a:pt x="17663" y="6317"/>
                  </a:cubicBezTo>
                  <a:cubicBezTo>
                    <a:pt x="17559" y="6317"/>
                    <a:pt x="17559" y="6317"/>
                    <a:pt x="17454" y="6317"/>
                  </a:cubicBezTo>
                  <a:cubicBezTo>
                    <a:pt x="17559" y="6317"/>
                    <a:pt x="17976" y="6317"/>
                    <a:pt x="17976" y="6113"/>
                  </a:cubicBezTo>
                  <a:cubicBezTo>
                    <a:pt x="17767" y="6113"/>
                    <a:pt x="17663" y="6113"/>
                    <a:pt x="17454" y="6113"/>
                  </a:cubicBezTo>
                  <a:cubicBezTo>
                    <a:pt x="17559" y="5909"/>
                    <a:pt x="17872" y="6113"/>
                    <a:pt x="17976" y="5909"/>
                  </a:cubicBezTo>
                  <a:cubicBezTo>
                    <a:pt x="17976" y="5909"/>
                    <a:pt x="17976" y="5909"/>
                    <a:pt x="17976" y="5706"/>
                  </a:cubicBezTo>
                  <a:cubicBezTo>
                    <a:pt x="17872" y="5706"/>
                    <a:pt x="17767" y="5706"/>
                    <a:pt x="17767" y="5706"/>
                  </a:cubicBezTo>
                  <a:cubicBezTo>
                    <a:pt x="17767" y="5706"/>
                    <a:pt x="17663" y="5909"/>
                    <a:pt x="17663" y="5909"/>
                  </a:cubicBezTo>
                  <a:cubicBezTo>
                    <a:pt x="17663" y="5706"/>
                    <a:pt x="17663" y="5706"/>
                    <a:pt x="17767" y="5706"/>
                  </a:cubicBezTo>
                  <a:cubicBezTo>
                    <a:pt x="17663" y="5706"/>
                    <a:pt x="17559" y="5706"/>
                    <a:pt x="17454" y="5706"/>
                  </a:cubicBezTo>
                  <a:cubicBezTo>
                    <a:pt x="17559" y="5706"/>
                    <a:pt x="17663" y="5706"/>
                    <a:pt x="17767" y="5706"/>
                  </a:cubicBezTo>
                  <a:cubicBezTo>
                    <a:pt x="17872" y="5502"/>
                    <a:pt x="17872" y="5502"/>
                    <a:pt x="17767" y="5502"/>
                  </a:cubicBezTo>
                  <a:cubicBezTo>
                    <a:pt x="17454" y="5298"/>
                    <a:pt x="17350" y="5502"/>
                    <a:pt x="17141" y="5706"/>
                  </a:cubicBezTo>
                  <a:cubicBezTo>
                    <a:pt x="17246" y="5706"/>
                    <a:pt x="17350" y="5502"/>
                    <a:pt x="17246" y="5502"/>
                  </a:cubicBezTo>
                  <a:cubicBezTo>
                    <a:pt x="17246" y="5502"/>
                    <a:pt x="17141" y="5706"/>
                    <a:pt x="17141" y="5502"/>
                  </a:cubicBezTo>
                  <a:cubicBezTo>
                    <a:pt x="17141" y="5502"/>
                    <a:pt x="17559" y="5298"/>
                    <a:pt x="17454" y="5298"/>
                  </a:cubicBezTo>
                  <a:cubicBezTo>
                    <a:pt x="17454" y="5298"/>
                    <a:pt x="17350" y="5298"/>
                    <a:pt x="17350" y="5298"/>
                  </a:cubicBezTo>
                  <a:cubicBezTo>
                    <a:pt x="17246" y="5298"/>
                    <a:pt x="17141" y="5298"/>
                    <a:pt x="17037" y="5502"/>
                  </a:cubicBezTo>
                  <a:cubicBezTo>
                    <a:pt x="17141" y="5298"/>
                    <a:pt x="17454" y="5298"/>
                    <a:pt x="17454" y="5094"/>
                  </a:cubicBezTo>
                  <a:cubicBezTo>
                    <a:pt x="17454" y="5094"/>
                    <a:pt x="17246" y="4891"/>
                    <a:pt x="17246" y="4891"/>
                  </a:cubicBezTo>
                  <a:cubicBezTo>
                    <a:pt x="17141" y="4891"/>
                    <a:pt x="17037" y="5094"/>
                    <a:pt x="17037" y="5094"/>
                  </a:cubicBezTo>
                  <a:cubicBezTo>
                    <a:pt x="17037" y="5094"/>
                    <a:pt x="17037" y="5094"/>
                    <a:pt x="16933" y="5094"/>
                  </a:cubicBezTo>
                  <a:cubicBezTo>
                    <a:pt x="16933" y="5094"/>
                    <a:pt x="17037" y="5094"/>
                    <a:pt x="17037" y="4891"/>
                  </a:cubicBezTo>
                  <a:cubicBezTo>
                    <a:pt x="16933" y="4891"/>
                    <a:pt x="16828" y="5094"/>
                    <a:pt x="16724" y="5298"/>
                  </a:cubicBezTo>
                  <a:cubicBezTo>
                    <a:pt x="16724" y="5094"/>
                    <a:pt x="16828" y="5094"/>
                    <a:pt x="16828" y="4891"/>
                  </a:cubicBezTo>
                  <a:cubicBezTo>
                    <a:pt x="16828" y="4891"/>
                    <a:pt x="16828" y="4891"/>
                    <a:pt x="16724" y="4891"/>
                  </a:cubicBezTo>
                  <a:cubicBezTo>
                    <a:pt x="16828" y="4891"/>
                    <a:pt x="17037" y="4891"/>
                    <a:pt x="16933" y="4891"/>
                  </a:cubicBezTo>
                  <a:cubicBezTo>
                    <a:pt x="16933" y="4687"/>
                    <a:pt x="16724" y="4891"/>
                    <a:pt x="16620" y="4891"/>
                  </a:cubicBezTo>
                  <a:cubicBezTo>
                    <a:pt x="16724" y="4891"/>
                    <a:pt x="16933" y="4891"/>
                    <a:pt x="16933" y="4687"/>
                  </a:cubicBezTo>
                  <a:cubicBezTo>
                    <a:pt x="16933" y="4483"/>
                    <a:pt x="16724" y="4483"/>
                    <a:pt x="16724" y="4483"/>
                  </a:cubicBezTo>
                  <a:cubicBezTo>
                    <a:pt x="16620" y="4483"/>
                    <a:pt x="16411" y="4483"/>
                    <a:pt x="16411" y="4483"/>
                  </a:cubicBezTo>
                  <a:cubicBezTo>
                    <a:pt x="16307" y="4687"/>
                    <a:pt x="16307" y="4687"/>
                    <a:pt x="16411" y="4687"/>
                  </a:cubicBezTo>
                  <a:cubicBezTo>
                    <a:pt x="16411" y="4687"/>
                    <a:pt x="16098" y="4483"/>
                    <a:pt x="16098" y="4891"/>
                  </a:cubicBezTo>
                  <a:cubicBezTo>
                    <a:pt x="16098" y="4891"/>
                    <a:pt x="16202" y="4687"/>
                    <a:pt x="16098" y="4687"/>
                  </a:cubicBezTo>
                  <a:cubicBezTo>
                    <a:pt x="16098" y="4483"/>
                    <a:pt x="15994" y="4687"/>
                    <a:pt x="15994" y="4687"/>
                  </a:cubicBezTo>
                  <a:cubicBezTo>
                    <a:pt x="15994" y="4687"/>
                    <a:pt x="15889" y="4687"/>
                    <a:pt x="15994" y="4687"/>
                  </a:cubicBezTo>
                  <a:cubicBezTo>
                    <a:pt x="15889" y="4687"/>
                    <a:pt x="15785" y="4891"/>
                    <a:pt x="15681" y="4891"/>
                  </a:cubicBezTo>
                  <a:cubicBezTo>
                    <a:pt x="15681" y="4891"/>
                    <a:pt x="15785" y="4687"/>
                    <a:pt x="15785" y="4687"/>
                  </a:cubicBezTo>
                  <a:cubicBezTo>
                    <a:pt x="15785" y="4687"/>
                    <a:pt x="15785" y="4687"/>
                    <a:pt x="15785" y="4687"/>
                  </a:cubicBezTo>
                  <a:cubicBezTo>
                    <a:pt x="15785" y="4687"/>
                    <a:pt x="15889" y="4687"/>
                    <a:pt x="15889" y="4687"/>
                  </a:cubicBezTo>
                  <a:cubicBezTo>
                    <a:pt x="15785" y="4687"/>
                    <a:pt x="15785" y="4687"/>
                    <a:pt x="15681" y="4687"/>
                  </a:cubicBezTo>
                  <a:cubicBezTo>
                    <a:pt x="15785" y="4687"/>
                    <a:pt x="15889" y="4483"/>
                    <a:pt x="15994" y="4483"/>
                  </a:cubicBezTo>
                  <a:cubicBezTo>
                    <a:pt x="15994" y="4279"/>
                    <a:pt x="15994" y="4279"/>
                    <a:pt x="15994" y="4279"/>
                  </a:cubicBezTo>
                  <a:cubicBezTo>
                    <a:pt x="15994" y="4279"/>
                    <a:pt x="15994" y="4279"/>
                    <a:pt x="15994" y="4075"/>
                  </a:cubicBezTo>
                  <a:cubicBezTo>
                    <a:pt x="15994" y="4075"/>
                    <a:pt x="15994" y="4075"/>
                    <a:pt x="15994" y="4075"/>
                  </a:cubicBezTo>
                  <a:cubicBezTo>
                    <a:pt x="15889" y="3872"/>
                    <a:pt x="15785" y="4075"/>
                    <a:pt x="15681" y="4075"/>
                  </a:cubicBezTo>
                  <a:cubicBezTo>
                    <a:pt x="15681" y="4075"/>
                    <a:pt x="15576" y="4075"/>
                    <a:pt x="15472" y="4075"/>
                  </a:cubicBezTo>
                  <a:cubicBezTo>
                    <a:pt x="15472" y="4075"/>
                    <a:pt x="15472" y="4075"/>
                    <a:pt x="15472" y="4075"/>
                  </a:cubicBezTo>
                  <a:cubicBezTo>
                    <a:pt x="15367" y="4279"/>
                    <a:pt x="15159" y="4075"/>
                    <a:pt x="15159" y="4279"/>
                  </a:cubicBezTo>
                  <a:cubicBezTo>
                    <a:pt x="15159" y="4279"/>
                    <a:pt x="15263" y="4279"/>
                    <a:pt x="15263" y="4483"/>
                  </a:cubicBezTo>
                  <a:cubicBezTo>
                    <a:pt x="15159" y="4483"/>
                    <a:pt x="15054" y="4279"/>
                    <a:pt x="14950" y="4483"/>
                  </a:cubicBezTo>
                  <a:cubicBezTo>
                    <a:pt x="14950" y="4687"/>
                    <a:pt x="15054" y="4687"/>
                    <a:pt x="15054" y="4687"/>
                  </a:cubicBezTo>
                  <a:cubicBezTo>
                    <a:pt x="15054" y="4687"/>
                    <a:pt x="15054" y="4687"/>
                    <a:pt x="15054" y="4891"/>
                  </a:cubicBezTo>
                  <a:cubicBezTo>
                    <a:pt x="14950" y="4687"/>
                    <a:pt x="14950" y="4687"/>
                    <a:pt x="14741" y="4891"/>
                  </a:cubicBezTo>
                  <a:cubicBezTo>
                    <a:pt x="14846" y="4891"/>
                    <a:pt x="14846" y="4891"/>
                    <a:pt x="14950" y="5094"/>
                  </a:cubicBezTo>
                  <a:cubicBezTo>
                    <a:pt x="14846" y="5094"/>
                    <a:pt x="14846" y="5298"/>
                    <a:pt x="14741" y="5298"/>
                  </a:cubicBezTo>
                  <a:cubicBezTo>
                    <a:pt x="14741" y="5298"/>
                    <a:pt x="14741" y="5298"/>
                    <a:pt x="14741" y="5298"/>
                  </a:cubicBezTo>
                  <a:cubicBezTo>
                    <a:pt x="14637" y="5298"/>
                    <a:pt x="14533" y="5298"/>
                    <a:pt x="14428" y="5298"/>
                  </a:cubicBezTo>
                  <a:cubicBezTo>
                    <a:pt x="14533" y="5298"/>
                    <a:pt x="14637" y="5298"/>
                    <a:pt x="14741" y="5094"/>
                  </a:cubicBezTo>
                  <a:cubicBezTo>
                    <a:pt x="14741" y="4891"/>
                    <a:pt x="14637" y="4891"/>
                    <a:pt x="14741" y="4687"/>
                  </a:cubicBezTo>
                  <a:cubicBezTo>
                    <a:pt x="14741" y="4687"/>
                    <a:pt x="14741" y="4483"/>
                    <a:pt x="14846" y="4483"/>
                  </a:cubicBezTo>
                  <a:cubicBezTo>
                    <a:pt x="14846" y="4279"/>
                    <a:pt x="15159" y="4279"/>
                    <a:pt x="15263" y="4075"/>
                  </a:cubicBezTo>
                  <a:cubicBezTo>
                    <a:pt x="15263" y="4075"/>
                    <a:pt x="15367" y="4075"/>
                    <a:pt x="15367" y="3872"/>
                  </a:cubicBezTo>
                  <a:cubicBezTo>
                    <a:pt x="15263" y="3872"/>
                    <a:pt x="15054" y="4075"/>
                    <a:pt x="15054" y="4075"/>
                  </a:cubicBezTo>
                  <a:cubicBezTo>
                    <a:pt x="14846" y="4075"/>
                    <a:pt x="14741" y="4075"/>
                    <a:pt x="14533" y="4279"/>
                  </a:cubicBezTo>
                  <a:cubicBezTo>
                    <a:pt x="14428" y="4279"/>
                    <a:pt x="14220" y="4483"/>
                    <a:pt x="14011" y="4687"/>
                  </a:cubicBezTo>
                  <a:cubicBezTo>
                    <a:pt x="14115" y="4687"/>
                    <a:pt x="14115" y="4687"/>
                    <a:pt x="14115" y="4687"/>
                  </a:cubicBezTo>
                  <a:cubicBezTo>
                    <a:pt x="14011" y="4891"/>
                    <a:pt x="13802" y="4891"/>
                    <a:pt x="13907" y="5094"/>
                  </a:cubicBezTo>
                  <a:cubicBezTo>
                    <a:pt x="14011" y="5298"/>
                    <a:pt x="14220" y="5298"/>
                    <a:pt x="14324" y="5298"/>
                  </a:cubicBezTo>
                  <a:cubicBezTo>
                    <a:pt x="14115" y="5298"/>
                    <a:pt x="14011" y="5298"/>
                    <a:pt x="13802" y="5298"/>
                  </a:cubicBezTo>
                  <a:cubicBezTo>
                    <a:pt x="13802" y="5706"/>
                    <a:pt x="14115" y="5706"/>
                    <a:pt x="14115" y="5706"/>
                  </a:cubicBezTo>
                  <a:cubicBezTo>
                    <a:pt x="14220" y="5706"/>
                    <a:pt x="14220" y="5502"/>
                    <a:pt x="14324" y="5502"/>
                  </a:cubicBezTo>
                  <a:cubicBezTo>
                    <a:pt x="14115" y="5706"/>
                    <a:pt x="14428" y="5706"/>
                    <a:pt x="14533" y="5706"/>
                  </a:cubicBezTo>
                  <a:cubicBezTo>
                    <a:pt x="14637" y="5706"/>
                    <a:pt x="14741" y="5909"/>
                    <a:pt x="14846" y="5909"/>
                  </a:cubicBezTo>
                  <a:cubicBezTo>
                    <a:pt x="14950" y="5909"/>
                    <a:pt x="15054" y="5909"/>
                    <a:pt x="15159" y="5909"/>
                  </a:cubicBezTo>
                  <a:cubicBezTo>
                    <a:pt x="15159" y="5909"/>
                    <a:pt x="15263" y="5909"/>
                    <a:pt x="15263" y="5909"/>
                  </a:cubicBezTo>
                  <a:cubicBezTo>
                    <a:pt x="15263" y="5909"/>
                    <a:pt x="15159" y="5706"/>
                    <a:pt x="15159" y="5706"/>
                  </a:cubicBezTo>
                  <a:cubicBezTo>
                    <a:pt x="15367" y="5706"/>
                    <a:pt x="15472" y="5706"/>
                    <a:pt x="15681" y="5706"/>
                  </a:cubicBezTo>
                  <a:cubicBezTo>
                    <a:pt x="15681" y="5706"/>
                    <a:pt x="15785" y="5909"/>
                    <a:pt x="15785" y="5706"/>
                  </a:cubicBezTo>
                  <a:cubicBezTo>
                    <a:pt x="15785" y="5706"/>
                    <a:pt x="15681" y="5706"/>
                    <a:pt x="15681" y="5706"/>
                  </a:cubicBezTo>
                  <a:cubicBezTo>
                    <a:pt x="15681" y="5502"/>
                    <a:pt x="15785" y="5502"/>
                    <a:pt x="15785" y="5502"/>
                  </a:cubicBezTo>
                  <a:cubicBezTo>
                    <a:pt x="15785" y="5502"/>
                    <a:pt x="15785" y="5502"/>
                    <a:pt x="15785" y="5502"/>
                  </a:cubicBezTo>
                  <a:cubicBezTo>
                    <a:pt x="15889" y="5706"/>
                    <a:pt x="15889" y="5706"/>
                    <a:pt x="15994" y="5706"/>
                  </a:cubicBezTo>
                  <a:cubicBezTo>
                    <a:pt x="15889" y="5706"/>
                    <a:pt x="15889" y="5909"/>
                    <a:pt x="15889" y="5909"/>
                  </a:cubicBezTo>
                  <a:cubicBezTo>
                    <a:pt x="15994" y="5909"/>
                    <a:pt x="15994" y="5909"/>
                    <a:pt x="15994" y="5909"/>
                  </a:cubicBezTo>
                  <a:cubicBezTo>
                    <a:pt x="15994" y="5909"/>
                    <a:pt x="15994" y="5909"/>
                    <a:pt x="15994" y="5909"/>
                  </a:cubicBezTo>
                  <a:cubicBezTo>
                    <a:pt x="15994" y="6113"/>
                    <a:pt x="16098" y="5909"/>
                    <a:pt x="16098" y="5909"/>
                  </a:cubicBezTo>
                  <a:cubicBezTo>
                    <a:pt x="15889" y="6113"/>
                    <a:pt x="16202" y="6113"/>
                    <a:pt x="16202" y="6317"/>
                  </a:cubicBezTo>
                  <a:cubicBezTo>
                    <a:pt x="16202" y="6317"/>
                    <a:pt x="16098" y="6317"/>
                    <a:pt x="15994" y="6317"/>
                  </a:cubicBezTo>
                  <a:cubicBezTo>
                    <a:pt x="15994" y="6317"/>
                    <a:pt x="15889" y="6317"/>
                    <a:pt x="15889" y="6521"/>
                  </a:cubicBezTo>
                  <a:cubicBezTo>
                    <a:pt x="15994" y="6521"/>
                    <a:pt x="16098" y="6317"/>
                    <a:pt x="16098" y="6317"/>
                  </a:cubicBezTo>
                  <a:cubicBezTo>
                    <a:pt x="16202" y="6317"/>
                    <a:pt x="16307" y="6317"/>
                    <a:pt x="16307" y="6317"/>
                  </a:cubicBezTo>
                  <a:cubicBezTo>
                    <a:pt x="16307" y="6317"/>
                    <a:pt x="16307" y="6317"/>
                    <a:pt x="16202" y="6317"/>
                  </a:cubicBezTo>
                  <a:cubicBezTo>
                    <a:pt x="16307" y="6317"/>
                    <a:pt x="16307" y="6317"/>
                    <a:pt x="16307" y="6317"/>
                  </a:cubicBezTo>
                  <a:cubicBezTo>
                    <a:pt x="16307" y="6317"/>
                    <a:pt x="16307" y="6317"/>
                    <a:pt x="16202" y="6521"/>
                  </a:cubicBezTo>
                  <a:cubicBezTo>
                    <a:pt x="16202" y="6521"/>
                    <a:pt x="16307" y="6521"/>
                    <a:pt x="16307" y="6521"/>
                  </a:cubicBezTo>
                  <a:cubicBezTo>
                    <a:pt x="16202" y="6521"/>
                    <a:pt x="16411" y="6725"/>
                    <a:pt x="16411" y="6521"/>
                  </a:cubicBezTo>
                  <a:cubicBezTo>
                    <a:pt x="16515" y="6521"/>
                    <a:pt x="16202" y="6725"/>
                    <a:pt x="16515" y="6725"/>
                  </a:cubicBezTo>
                  <a:cubicBezTo>
                    <a:pt x="16411" y="6725"/>
                    <a:pt x="16515" y="7132"/>
                    <a:pt x="16515" y="7336"/>
                  </a:cubicBezTo>
                  <a:cubicBezTo>
                    <a:pt x="16411" y="7336"/>
                    <a:pt x="16307" y="7336"/>
                    <a:pt x="16202" y="7540"/>
                  </a:cubicBezTo>
                  <a:cubicBezTo>
                    <a:pt x="16098" y="7540"/>
                    <a:pt x="15994" y="7540"/>
                    <a:pt x="15889" y="7743"/>
                  </a:cubicBezTo>
                  <a:cubicBezTo>
                    <a:pt x="15889" y="7743"/>
                    <a:pt x="15785" y="7743"/>
                    <a:pt x="15785" y="7947"/>
                  </a:cubicBezTo>
                  <a:cubicBezTo>
                    <a:pt x="15785" y="7947"/>
                    <a:pt x="15889" y="7947"/>
                    <a:pt x="15889" y="8151"/>
                  </a:cubicBezTo>
                  <a:cubicBezTo>
                    <a:pt x="15785" y="8151"/>
                    <a:pt x="15681" y="8151"/>
                    <a:pt x="15576" y="8151"/>
                  </a:cubicBezTo>
                  <a:cubicBezTo>
                    <a:pt x="15472" y="8151"/>
                    <a:pt x="15472" y="8355"/>
                    <a:pt x="15367" y="8355"/>
                  </a:cubicBezTo>
                  <a:cubicBezTo>
                    <a:pt x="15367" y="8355"/>
                    <a:pt x="15367" y="8558"/>
                    <a:pt x="15367" y="8558"/>
                  </a:cubicBezTo>
                  <a:cubicBezTo>
                    <a:pt x="15367" y="8558"/>
                    <a:pt x="15367" y="8355"/>
                    <a:pt x="15367" y="8355"/>
                  </a:cubicBezTo>
                  <a:cubicBezTo>
                    <a:pt x="15367" y="8355"/>
                    <a:pt x="15263" y="8355"/>
                    <a:pt x="15263" y="8151"/>
                  </a:cubicBezTo>
                  <a:cubicBezTo>
                    <a:pt x="15159" y="8151"/>
                    <a:pt x="15159" y="8151"/>
                    <a:pt x="15054" y="8151"/>
                  </a:cubicBezTo>
                  <a:cubicBezTo>
                    <a:pt x="15054" y="8151"/>
                    <a:pt x="15054" y="8355"/>
                    <a:pt x="15054" y="8355"/>
                  </a:cubicBezTo>
                  <a:cubicBezTo>
                    <a:pt x="14950" y="8355"/>
                    <a:pt x="14741" y="8355"/>
                    <a:pt x="14741" y="8558"/>
                  </a:cubicBezTo>
                  <a:cubicBezTo>
                    <a:pt x="14741" y="8762"/>
                    <a:pt x="14846" y="8762"/>
                    <a:pt x="14950" y="8762"/>
                  </a:cubicBezTo>
                  <a:cubicBezTo>
                    <a:pt x="15054" y="8762"/>
                    <a:pt x="15054" y="8762"/>
                    <a:pt x="15159" y="8762"/>
                  </a:cubicBezTo>
                  <a:cubicBezTo>
                    <a:pt x="15159" y="8762"/>
                    <a:pt x="15263" y="8762"/>
                    <a:pt x="15263" y="8762"/>
                  </a:cubicBezTo>
                  <a:cubicBezTo>
                    <a:pt x="15367" y="8558"/>
                    <a:pt x="15367" y="8762"/>
                    <a:pt x="15472" y="8762"/>
                  </a:cubicBezTo>
                  <a:cubicBezTo>
                    <a:pt x="15472" y="8558"/>
                    <a:pt x="15472" y="8558"/>
                    <a:pt x="15472" y="8558"/>
                  </a:cubicBezTo>
                  <a:cubicBezTo>
                    <a:pt x="15576" y="8355"/>
                    <a:pt x="15472" y="8558"/>
                    <a:pt x="15576" y="8558"/>
                  </a:cubicBezTo>
                  <a:cubicBezTo>
                    <a:pt x="15576" y="8558"/>
                    <a:pt x="15576" y="8762"/>
                    <a:pt x="15576" y="8762"/>
                  </a:cubicBezTo>
                  <a:cubicBezTo>
                    <a:pt x="15681" y="8558"/>
                    <a:pt x="15681" y="8558"/>
                    <a:pt x="15785" y="8558"/>
                  </a:cubicBezTo>
                  <a:cubicBezTo>
                    <a:pt x="15785" y="8762"/>
                    <a:pt x="15681" y="8762"/>
                    <a:pt x="15681" y="8762"/>
                  </a:cubicBezTo>
                  <a:cubicBezTo>
                    <a:pt x="15785" y="8762"/>
                    <a:pt x="15785" y="9170"/>
                    <a:pt x="15889" y="8966"/>
                  </a:cubicBezTo>
                  <a:cubicBezTo>
                    <a:pt x="15889" y="8966"/>
                    <a:pt x="15785" y="9170"/>
                    <a:pt x="15785" y="9170"/>
                  </a:cubicBezTo>
                  <a:cubicBezTo>
                    <a:pt x="15889" y="9170"/>
                    <a:pt x="15889" y="9170"/>
                    <a:pt x="15994" y="9170"/>
                  </a:cubicBezTo>
                  <a:cubicBezTo>
                    <a:pt x="15889" y="9170"/>
                    <a:pt x="15889" y="9170"/>
                    <a:pt x="15785" y="9374"/>
                  </a:cubicBezTo>
                  <a:cubicBezTo>
                    <a:pt x="15889" y="9374"/>
                    <a:pt x="15889" y="9577"/>
                    <a:pt x="15994" y="9374"/>
                  </a:cubicBezTo>
                  <a:cubicBezTo>
                    <a:pt x="15994" y="9374"/>
                    <a:pt x="15994" y="9577"/>
                    <a:pt x="15889" y="9577"/>
                  </a:cubicBezTo>
                  <a:cubicBezTo>
                    <a:pt x="15994" y="9577"/>
                    <a:pt x="15994" y="9577"/>
                    <a:pt x="16098" y="9577"/>
                  </a:cubicBezTo>
                  <a:cubicBezTo>
                    <a:pt x="16098" y="9577"/>
                    <a:pt x="16202" y="9577"/>
                    <a:pt x="16202" y="9577"/>
                  </a:cubicBezTo>
                  <a:cubicBezTo>
                    <a:pt x="16202" y="9577"/>
                    <a:pt x="16202" y="9781"/>
                    <a:pt x="16307" y="9781"/>
                  </a:cubicBezTo>
                  <a:cubicBezTo>
                    <a:pt x="16307" y="9781"/>
                    <a:pt x="16411" y="9781"/>
                    <a:pt x="16411" y="9985"/>
                  </a:cubicBezTo>
                  <a:cubicBezTo>
                    <a:pt x="16515" y="9985"/>
                    <a:pt x="16620" y="9985"/>
                    <a:pt x="16724" y="9985"/>
                  </a:cubicBezTo>
                  <a:cubicBezTo>
                    <a:pt x="16828" y="10189"/>
                    <a:pt x="16828" y="9985"/>
                    <a:pt x="16933" y="9985"/>
                  </a:cubicBezTo>
                  <a:cubicBezTo>
                    <a:pt x="16828" y="9985"/>
                    <a:pt x="16828" y="9781"/>
                    <a:pt x="16828" y="9577"/>
                  </a:cubicBezTo>
                  <a:cubicBezTo>
                    <a:pt x="16724" y="9577"/>
                    <a:pt x="16724" y="9577"/>
                    <a:pt x="16620" y="9577"/>
                  </a:cubicBezTo>
                  <a:cubicBezTo>
                    <a:pt x="16620" y="9577"/>
                    <a:pt x="16724" y="9374"/>
                    <a:pt x="16724" y="9374"/>
                  </a:cubicBezTo>
                  <a:cubicBezTo>
                    <a:pt x="16620" y="9374"/>
                    <a:pt x="16515" y="9170"/>
                    <a:pt x="16515" y="9170"/>
                  </a:cubicBezTo>
                  <a:cubicBezTo>
                    <a:pt x="16620" y="8966"/>
                    <a:pt x="16724" y="9170"/>
                    <a:pt x="16724" y="9170"/>
                  </a:cubicBezTo>
                  <a:cubicBezTo>
                    <a:pt x="16724" y="9170"/>
                    <a:pt x="16724" y="9170"/>
                    <a:pt x="16724" y="9170"/>
                  </a:cubicBezTo>
                  <a:cubicBezTo>
                    <a:pt x="16828" y="9170"/>
                    <a:pt x="16828" y="9374"/>
                    <a:pt x="16828" y="9374"/>
                  </a:cubicBezTo>
                  <a:cubicBezTo>
                    <a:pt x="16933" y="9374"/>
                    <a:pt x="16933" y="9577"/>
                    <a:pt x="16933" y="9374"/>
                  </a:cubicBezTo>
                  <a:cubicBezTo>
                    <a:pt x="16933" y="9374"/>
                    <a:pt x="16933" y="9577"/>
                    <a:pt x="17037" y="9374"/>
                  </a:cubicBezTo>
                  <a:cubicBezTo>
                    <a:pt x="17037" y="9577"/>
                    <a:pt x="17037" y="9577"/>
                    <a:pt x="17037" y="9577"/>
                  </a:cubicBezTo>
                  <a:cubicBezTo>
                    <a:pt x="17141" y="9577"/>
                    <a:pt x="17141" y="9781"/>
                    <a:pt x="17141" y="9781"/>
                  </a:cubicBezTo>
                  <a:cubicBezTo>
                    <a:pt x="17141" y="9577"/>
                    <a:pt x="17141" y="9577"/>
                    <a:pt x="17141" y="9577"/>
                  </a:cubicBezTo>
                  <a:cubicBezTo>
                    <a:pt x="17246" y="9577"/>
                    <a:pt x="17246" y="9577"/>
                    <a:pt x="17246" y="9577"/>
                  </a:cubicBezTo>
                  <a:cubicBezTo>
                    <a:pt x="17350" y="9577"/>
                    <a:pt x="17246" y="9374"/>
                    <a:pt x="17246" y="9374"/>
                  </a:cubicBezTo>
                  <a:cubicBezTo>
                    <a:pt x="17246" y="9374"/>
                    <a:pt x="17350" y="9170"/>
                    <a:pt x="17350" y="9170"/>
                  </a:cubicBezTo>
                  <a:cubicBezTo>
                    <a:pt x="17350" y="9170"/>
                    <a:pt x="17350" y="9374"/>
                    <a:pt x="17454" y="9374"/>
                  </a:cubicBezTo>
                  <a:cubicBezTo>
                    <a:pt x="17454" y="9170"/>
                    <a:pt x="17559" y="8966"/>
                    <a:pt x="17454" y="8966"/>
                  </a:cubicBezTo>
                  <a:cubicBezTo>
                    <a:pt x="17454" y="8966"/>
                    <a:pt x="17454" y="8966"/>
                    <a:pt x="17454" y="8966"/>
                  </a:cubicBezTo>
                  <a:cubicBezTo>
                    <a:pt x="17454" y="8966"/>
                    <a:pt x="17350" y="8966"/>
                    <a:pt x="17350" y="8966"/>
                  </a:cubicBezTo>
                  <a:cubicBezTo>
                    <a:pt x="17350" y="8966"/>
                    <a:pt x="17350" y="8762"/>
                    <a:pt x="17350" y="8762"/>
                  </a:cubicBezTo>
                  <a:cubicBezTo>
                    <a:pt x="17350" y="8762"/>
                    <a:pt x="17454" y="8762"/>
                    <a:pt x="17454" y="8762"/>
                  </a:cubicBezTo>
                  <a:cubicBezTo>
                    <a:pt x="17454" y="8762"/>
                    <a:pt x="17454" y="8762"/>
                    <a:pt x="17350" y="8762"/>
                  </a:cubicBezTo>
                  <a:cubicBezTo>
                    <a:pt x="17350" y="8762"/>
                    <a:pt x="17454" y="8558"/>
                    <a:pt x="17454" y="8558"/>
                  </a:cubicBezTo>
                  <a:cubicBezTo>
                    <a:pt x="17454" y="8558"/>
                    <a:pt x="17350" y="8558"/>
                    <a:pt x="17350" y="8558"/>
                  </a:cubicBezTo>
                  <a:cubicBezTo>
                    <a:pt x="17350" y="8558"/>
                    <a:pt x="17246" y="8558"/>
                    <a:pt x="17246" y="8558"/>
                  </a:cubicBezTo>
                  <a:cubicBezTo>
                    <a:pt x="17246" y="8558"/>
                    <a:pt x="17246" y="8558"/>
                    <a:pt x="17246" y="8558"/>
                  </a:cubicBezTo>
                  <a:cubicBezTo>
                    <a:pt x="17246" y="8355"/>
                    <a:pt x="17246" y="8355"/>
                    <a:pt x="17141" y="8558"/>
                  </a:cubicBezTo>
                  <a:cubicBezTo>
                    <a:pt x="17246" y="8355"/>
                    <a:pt x="17246" y="8355"/>
                    <a:pt x="17141" y="8355"/>
                  </a:cubicBezTo>
                  <a:cubicBezTo>
                    <a:pt x="17141" y="8355"/>
                    <a:pt x="17141" y="8355"/>
                    <a:pt x="17141" y="8151"/>
                  </a:cubicBezTo>
                  <a:cubicBezTo>
                    <a:pt x="17141" y="8151"/>
                    <a:pt x="17141" y="8151"/>
                    <a:pt x="17246" y="8151"/>
                  </a:cubicBezTo>
                  <a:cubicBezTo>
                    <a:pt x="17141" y="8151"/>
                    <a:pt x="17141" y="8151"/>
                    <a:pt x="17037" y="8151"/>
                  </a:cubicBezTo>
                  <a:cubicBezTo>
                    <a:pt x="17037" y="8151"/>
                    <a:pt x="17037" y="7947"/>
                    <a:pt x="17141" y="7947"/>
                  </a:cubicBezTo>
                  <a:cubicBezTo>
                    <a:pt x="17037" y="7947"/>
                    <a:pt x="17141" y="7743"/>
                    <a:pt x="17037" y="7743"/>
                  </a:cubicBezTo>
                  <a:cubicBezTo>
                    <a:pt x="17141" y="7743"/>
                    <a:pt x="17141" y="8151"/>
                    <a:pt x="17246" y="7947"/>
                  </a:cubicBezTo>
                  <a:cubicBezTo>
                    <a:pt x="17246" y="7743"/>
                    <a:pt x="17246" y="7743"/>
                    <a:pt x="17246" y="7540"/>
                  </a:cubicBezTo>
                  <a:cubicBezTo>
                    <a:pt x="17246" y="7743"/>
                    <a:pt x="17246" y="7743"/>
                    <a:pt x="17350" y="7743"/>
                  </a:cubicBezTo>
                  <a:cubicBezTo>
                    <a:pt x="17350" y="7743"/>
                    <a:pt x="17350" y="7540"/>
                    <a:pt x="17350" y="7540"/>
                  </a:cubicBezTo>
                  <a:cubicBezTo>
                    <a:pt x="17350" y="7743"/>
                    <a:pt x="17454" y="7540"/>
                    <a:pt x="17454" y="7540"/>
                  </a:cubicBezTo>
                  <a:cubicBezTo>
                    <a:pt x="17454" y="7540"/>
                    <a:pt x="17454" y="7743"/>
                    <a:pt x="17454" y="7743"/>
                  </a:cubicBezTo>
                  <a:cubicBezTo>
                    <a:pt x="17559" y="7947"/>
                    <a:pt x="17559" y="7743"/>
                    <a:pt x="17663" y="7743"/>
                  </a:cubicBezTo>
                  <a:cubicBezTo>
                    <a:pt x="17559" y="7743"/>
                    <a:pt x="17559" y="7947"/>
                    <a:pt x="17559" y="7947"/>
                  </a:cubicBezTo>
                  <a:cubicBezTo>
                    <a:pt x="17663" y="7947"/>
                    <a:pt x="17767" y="7743"/>
                    <a:pt x="17872" y="7743"/>
                  </a:cubicBezTo>
                  <a:cubicBezTo>
                    <a:pt x="17872" y="7743"/>
                    <a:pt x="17663" y="7947"/>
                    <a:pt x="17663" y="7947"/>
                  </a:cubicBezTo>
                  <a:cubicBezTo>
                    <a:pt x="17559" y="8151"/>
                    <a:pt x="17663" y="8355"/>
                    <a:pt x="17663" y="8355"/>
                  </a:cubicBezTo>
                  <a:cubicBezTo>
                    <a:pt x="17663" y="8355"/>
                    <a:pt x="17767" y="8355"/>
                    <a:pt x="17767" y="8151"/>
                  </a:cubicBezTo>
                  <a:cubicBezTo>
                    <a:pt x="17663" y="8355"/>
                    <a:pt x="17872" y="8355"/>
                    <a:pt x="17872" y="8558"/>
                  </a:cubicBezTo>
                  <a:cubicBezTo>
                    <a:pt x="17872" y="8355"/>
                    <a:pt x="17976" y="8151"/>
                    <a:pt x="17976" y="8151"/>
                  </a:cubicBezTo>
                  <a:cubicBezTo>
                    <a:pt x="17976" y="8151"/>
                    <a:pt x="17976" y="8151"/>
                    <a:pt x="17976" y="8151"/>
                  </a:cubicBezTo>
                  <a:cubicBezTo>
                    <a:pt x="17976" y="8151"/>
                    <a:pt x="17976" y="7947"/>
                    <a:pt x="17976" y="7947"/>
                  </a:cubicBezTo>
                  <a:cubicBezTo>
                    <a:pt x="18081" y="8151"/>
                    <a:pt x="18289" y="7947"/>
                    <a:pt x="18185" y="7947"/>
                  </a:cubicBezTo>
                  <a:cubicBezTo>
                    <a:pt x="18289" y="7947"/>
                    <a:pt x="18289" y="7947"/>
                    <a:pt x="18394" y="7947"/>
                  </a:cubicBezTo>
                  <a:cubicBezTo>
                    <a:pt x="18289" y="7743"/>
                    <a:pt x="18289" y="7743"/>
                    <a:pt x="18289" y="7743"/>
                  </a:cubicBezTo>
                  <a:cubicBezTo>
                    <a:pt x="18289" y="7743"/>
                    <a:pt x="18289" y="7743"/>
                    <a:pt x="18289" y="7743"/>
                  </a:cubicBezTo>
                  <a:cubicBezTo>
                    <a:pt x="18394" y="7743"/>
                    <a:pt x="18602" y="7743"/>
                    <a:pt x="18394" y="7540"/>
                  </a:cubicBezTo>
                  <a:cubicBezTo>
                    <a:pt x="18498" y="7540"/>
                    <a:pt x="18707" y="7743"/>
                    <a:pt x="18602" y="7540"/>
                  </a:cubicBezTo>
                  <a:close/>
                  <a:moveTo>
                    <a:pt x="15785" y="6725"/>
                  </a:moveTo>
                  <a:cubicBezTo>
                    <a:pt x="15681" y="6928"/>
                    <a:pt x="15472" y="6928"/>
                    <a:pt x="15472" y="7132"/>
                  </a:cubicBezTo>
                  <a:cubicBezTo>
                    <a:pt x="15681" y="7132"/>
                    <a:pt x="15785" y="7336"/>
                    <a:pt x="15994" y="6928"/>
                  </a:cubicBezTo>
                  <a:cubicBezTo>
                    <a:pt x="15994" y="6928"/>
                    <a:pt x="16098" y="6725"/>
                    <a:pt x="16098" y="6725"/>
                  </a:cubicBezTo>
                  <a:cubicBezTo>
                    <a:pt x="15994" y="6725"/>
                    <a:pt x="15785" y="6725"/>
                    <a:pt x="15785" y="6725"/>
                  </a:cubicBezTo>
                  <a:close/>
                  <a:moveTo>
                    <a:pt x="16515" y="16709"/>
                  </a:moveTo>
                  <a:cubicBezTo>
                    <a:pt x="16724" y="16506"/>
                    <a:pt x="17037" y="16302"/>
                    <a:pt x="17246" y="16098"/>
                  </a:cubicBezTo>
                  <a:cubicBezTo>
                    <a:pt x="17454" y="15894"/>
                    <a:pt x="17559" y="15894"/>
                    <a:pt x="17663" y="15691"/>
                  </a:cubicBezTo>
                  <a:cubicBezTo>
                    <a:pt x="17767" y="15691"/>
                    <a:pt x="17872" y="15487"/>
                    <a:pt x="17767" y="15487"/>
                  </a:cubicBezTo>
                  <a:cubicBezTo>
                    <a:pt x="17663" y="15487"/>
                    <a:pt x="17872" y="15487"/>
                    <a:pt x="17767" y="15487"/>
                  </a:cubicBezTo>
                  <a:cubicBezTo>
                    <a:pt x="17767" y="15487"/>
                    <a:pt x="17767" y="15487"/>
                    <a:pt x="17663" y="15283"/>
                  </a:cubicBezTo>
                  <a:cubicBezTo>
                    <a:pt x="17767" y="15283"/>
                    <a:pt x="17767" y="15283"/>
                    <a:pt x="17767" y="15283"/>
                  </a:cubicBezTo>
                  <a:cubicBezTo>
                    <a:pt x="17767" y="15283"/>
                    <a:pt x="17872" y="15079"/>
                    <a:pt x="17872" y="14875"/>
                  </a:cubicBezTo>
                  <a:cubicBezTo>
                    <a:pt x="17872" y="14875"/>
                    <a:pt x="17767" y="14875"/>
                    <a:pt x="17767" y="14672"/>
                  </a:cubicBezTo>
                  <a:cubicBezTo>
                    <a:pt x="17663" y="14672"/>
                    <a:pt x="17663" y="14875"/>
                    <a:pt x="17559" y="14875"/>
                  </a:cubicBezTo>
                  <a:cubicBezTo>
                    <a:pt x="17559" y="14875"/>
                    <a:pt x="17559" y="14875"/>
                    <a:pt x="17559" y="14672"/>
                  </a:cubicBezTo>
                  <a:cubicBezTo>
                    <a:pt x="17559" y="14672"/>
                    <a:pt x="17663" y="14672"/>
                    <a:pt x="17663" y="14468"/>
                  </a:cubicBezTo>
                  <a:cubicBezTo>
                    <a:pt x="17559" y="14468"/>
                    <a:pt x="17454" y="14468"/>
                    <a:pt x="17454" y="14468"/>
                  </a:cubicBezTo>
                  <a:cubicBezTo>
                    <a:pt x="17454" y="14468"/>
                    <a:pt x="17454" y="14468"/>
                    <a:pt x="17454" y="14468"/>
                  </a:cubicBezTo>
                  <a:cubicBezTo>
                    <a:pt x="17246" y="14672"/>
                    <a:pt x="17037" y="14875"/>
                    <a:pt x="16828" y="14875"/>
                  </a:cubicBezTo>
                  <a:cubicBezTo>
                    <a:pt x="16828" y="14875"/>
                    <a:pt x="16828" y="14875"/>
                    <a:pt x="16828" y="14875"/>
                  </a:cubicBezTo>
                  <a:cubicBezTo>
                    <a:pt x="16828" y="14875"/>
                    <a:pt x="16828" y="14875"/>
                    <a:pt x="16933" y="14875"/>
                  </a:cubicBezTo>
                  <a:cubicBezTo>
                    <a:pt x="16933" y="14875"/>
                    <a:pt x="16828" y="14672"/>
                    <a:pt x="16828" y="14672"/>
                  </a:cubicBezTo>
                  <a:cubicBezTo>
                    <a:pt x="16933" y="14875"/>
                    <a:pt x="17037" y="14672"/>
                    <a:pt x="17037" y="14672"/>
                  </a:cubicBezTo>
                  <a:cubicBezTo>
                    <a:pt x="17141" y="14468"/>
                    <a:pt x="17350" y="14468"/>
                    <a:pt x="17454" y="14468"/>
                  </a:cubicBezTo>
                  <a:cubicBezTo>
                    <a:pt x="17454" y="14264"/>
                    <a:pt x="17559" y="14264"/>
                    <a:pt x="17663" y="14264"/>
                  </a:cubicBezTo>
                  <a:cubicBezTo>
                    <a:pt x="17767" y="14060"/>
                    <a:pt x="17559" y="14264"/>
                    <a:pt x="17559" y="14060"/>
                  </a:cubicBezTo>
                  <a:cubicBezTo>
                    <a:pt x="17559" y="14060"/>
                    <a:pt x="17559" y="14060"/>
                    <a:pt x="17454" y="14060"/>
                  </a:cubicBezTo>
                  <a:cubicBezTo>
                    <a:pt x="17350" y="14060"/>
                    <a:pt x="17454" y="14060"/>
                    <a:pt x="17350" y="13857"/>
                  </a:cubicBezTo>
                  <a:cubicBezTo>
                    <a:pt x="17350" y="13857"/>
                    <a:pt x="17246" y="14060"/>
                    <a:pt x="17141" y="14060"/>
                  </a:cubicBezTo>
                  <a:cubicBezTo>
                    <a:pt x="17246" y="14060"/>
                    <a:pt x="17246" y="13857"/>
                    <a:pt x="17246" y="13857"/>
                  </a:cubicBezTo>
                  <a:cubicBezTo>
                    <a:pt x="17246" y="13857"/>
                    <a:pt x="17246" y="13857"/>
                    <a:pt x="17246" y="13857"/>
                  </a:cubicBezTo>
                  <a:cubicBezTo>
                    <a:pt x="17141" y="13857"/>
                    <a:pt x="17037" y="13857"/>
                    <a:pt x="17037" y="13857"/>
                  </a:cubicBezTo>
                  <a:cubicBezTo>
                    <a:pt x="17037" y="13857"/>
                    <a:pt x="17141" y="13857"/>
                    <a:pt x="17141" y="13653"/>
                  </a:cubicBezTo>
                  <a:cubicBezTo>
                    <a:pt x="17141" y="13653"/>
                    <a:pt x="17141" y="13653"/>
                    <a:pt x="17141" y="13449"/>
                  </a:cubicBezTo>
                  <a:cubicBezTo>
                    <a:pt x="17141" y="13449"/>
                    <a:pt x="17141" y="13449"/>
                    <a:pt x="17141" y="13653"/>
                  </a:cubicBezTo>
                  <a:cubicBezTo>
                    <a:pt x="17141" y="13449"/>
                    <a:pt x="17141" y="13449"/>
                    <a:pt x="17141" y="13449"/>
                  </a:cubicBezTo>
                  <a:cubicBezTo>
                    <a:pt x="17037" y="13449"/>
                    <a:pt x="17037" y="13449"/>
                    <a:pt x="17037" y="13449"/>
                  </a:cubicBezTo>
                  <a:cubicBezTo>
                    <a:pt x="17037" y="13449"/>
                    <a:pt x="17037" y="13449"/>
                    <a:pt x="16933" y="13449"/>
                  </a:cubicBezTo>
                  <a:cubicBezTo>
                    <a:pt x="16933" y="13449"/>
                    <a:pt x="17037" y="13449"/>
                    <a:pt x="17037" y="13245"/>
                  </a:cubicBezTo>
                  <a:cubicBezTo>
                    <a:pt x="16933" y="13245"/>
                    <a:pt x="16933" y="13245"/>
                    <a:pt x="16933" y="13245"/>
                  </a:cubicBezTo>
                  <a:cubicBezTo>
                    <a:pt x="16933" y="13245"/>
                    <a:pt x="16933" y="13245"/>
                    <a:pt x="17037" y="13245"/>
                  </a:cubicBezTo>
                  <a:cubicBezTo>
                    <a:pt x="16933" y="13245"/>
                    <a:pt x="16933" y="13245"/>
                    <a:pt x="16933" y="13042"/>
                  </a:cubicBezTo>
                  <a:cubicBezTo>
                    <a:pt x="16933" y="13042"/>
                    <a:pt x="16933" y="13042"/>
                    <a:pt x="16933" y="13042"/>
                  </a:cubicBezTo>
                  <a:cubicBezTo>
                    <a:pt x="16933" y="13042"/>
                    <a:pt x="16828" y="13042"/>
                    <a:pt x="16828" y="13042"/>
                  </a:cubicBezTo>
                  <a:cubicBezTo>
                    <a:pt x="16828" y="12838"/>
                    <a:pt x="16828" y="12838"/>
                    <a:pt x="16828" y="12838"/>
                  </a:cubicBezTo>
                  <a:cubicBezTo>
                    <a:pt x="16828" y="13042"/>
                    <a:pt x="16828" y="13042"/>
                    <a:pt x="16828" y="13042"/>
                  </a:cubicBezTo>
                  <a:cubicBezTo>
                    <a:pt x="16933" y="13042"/>
                    <a:pt x="17037" y="13042"/>
                    <a:pt x="17141" y="12838"/>
                  </a:cubicBezTo>
                  <a:cubicBezTo>
                    <a:pt x="17141" y="12838"/>
                    <a:pt x="17037" y="12634"/>
                    <a:pt x="17037" y="12634"/>
                  </a:cubicBezTo>
                  <a:cubicBezTo>
                    <a:pt x="17141" y="12634"/>
                    <a:pt x="16933" y="12634"/>
                    <a:pt x="16933" y="12634"/>
                  </a:cubicBezTo>
                  <a:cubicBezTo>
                    <a:pt x="17037" y="12634"/>
                    <a:pt x="17141" y="12430"/>
                    <a:pt x="17141" y="12226"/>
                  </a:cubicBezTo>
                  <a:cubicBezTo>
                    <a:pt x="17141" y="12430"/>
                    <a:pt x="17037" y="12226"/>
                    <a:pt x="17037" y="12226"/>
                  </a:cubicBezTo>
                  <a:cubicBezTo>
                    <a:pt x="16933" y="12226"/>
                    <a:pt x="16933" y="12226"/>
                    <a:pt x="16828" y="12226"/>
                  </a:cubicBezTo>
                  <a:cubicBezTo>
                    <a:pt x="16933" y="12226"/>
                    <a:pt x="17037" y="12226"/>
                    <a:pt x="17037" y="12023"/>
                  </a:cubicBezTo>
                  <a:cubicBezTo>
                    <a:pt x="17037" y="12023"/>
                    <a:pt x="16933" y="12023"/>
                    <a:pt x="16933" y="12023"/>
                  </a:cubicBezTo>
                  <a:cubicBezTo>
                    <a:pt x="16933" y="12023"/>
                    <a:pt x="16828" y="12023"/>
                    <a:pt x="16828" y="12023"/>
                  </a:cubicBezTo>
                  <a:cubicBezTo>
                    <a:pt x="16828" y="12023"/>
                    <a:pt x="17037" y="12023"/>
                    <a:pt x="17037" y="11819"/>
                  </a:cubicBezTo>
                  <a:cubicBezTo>
                    <a:pt x="17037" y="11819"/>
                    <a:pt x="17037" y="11819"/>
                    <a:pt x="16933" y="11819"/>
                  </a:cubicBezTo>
                  <a:cubicBezTo>
                    <a:pt x="16933" y="11819"/>
                    <a:pt x="16933" y="11615"/>
                    <a:pt x="17037" y="11615"/>
                  </a:cubicBezTo>
                  <a:cubicBezTo>
                    <a:pt x="16933" y="11615"/>
                    <a:pt x="16828" y="11615"/>
                    <a:pt x="16828" y="11615"/>
                  </a:cubicBezTo>
                  <a:cubicBezTo>
                    <a:pt x="16828" y="11615"/>
                    <a:pt x="16933" y="11615"/>
                    <a:pt x="16933" y="11615"/>
                  </a:cubicBezTo>
                  <a:cubicBezTo>
                    <a:pt x="17037" y="11411"/>
                    <a:pt x="16933" y="11615"/>
                    <a:pt x="16933" y="11615"/>
                  </a:cubicBezTo>
                  <a:cubicBezTo>
                    <a:pt x="16933" y="11615"/>
                    <a:pt x="16933" y="11411"/>
                    <a:pt x="16933" y="11411"/>
                  </a:cubicBezTo>
                  <a:cubicBezTo>
                    <a:pt x="16933" y="11411"/>
                    <a:pt x="16933" y="11411"/>
                    <a:pt x="16933" y="11411"/>
                  </a:cubicBezTo>
                  <a:cubicBezTo>
                    <a:pt x="16933" y="11411"/>
                    <a:pt x="16933" y="11208"/>
                    <a:pt x="16933" y="11208"/>
                  </a:cubicBezTo>
                  <a:cubicBezTo>
                    <a:pt x="16933" y="11208"/>
                    <a:pt x="16933" y="11208"/>
                    <a:pt x="16933" y="11208"/>
                  </a:cubicBezTo>
                  <a:cubicBezTo>
                    <a:pt x="17037" y="11004"/>
                    <a:pt x="16933" y="11208"/>
                    <a:pt x="16828" y="11208"/>
                  </a:cubicBezTo>
                  <a:cubicBezTo>
                    <a:pt x="16828" y="11208"/>
                    <a:pt x="17037" y="11004"/>
                    <a:pt x="16828" y="11004"/>
                  </a:cubicBezTo>
                  <a:cubicBezTo>
                    <a:pt x="16828" y="11004"/>
                    <a:pt x="16724" y="11208"/>
                    <a:pt x="16724" y="11208"/>
                  </a:cubicBezTo>
                  <a:cubicBezTo>
                    <a:pt x="16620" y="11208"/>
                    <a:pt x="16515" y="11411"/>
                    <a:pt x="16620" y="11411"/>
                  </a:cubicBezTo>
                  <a:cubicBezTo>
                    <a:pt x="16620" y="11411"/>
                    <a:pt x="16515" y="11411"/>
                    <a:pt x="16515" y="11615"/>
                  </a:cubicBezTo>
                  <a:cubicBezTo>
                    <a:pt x="16515" y="11615"/>
                    <a:pt x="16411" y="11615"/>
                    <a:pt x="16515" y="11615"/>
                  </a:cubicBezTo>
                  <a:cubicBezTo>
                    <a:pt x="16515" y="11615"/>
                    <a:pt x="16411" y="11615"/>
                    <a:pt x="16411" y="11819"/>
                  </a:cubicBezTo>
                  <a:cubicBezTo>
                    <a:pt x="16307" y="11819"/>
                    <a:pt x="16307" y="12023"/>
                    <a:pt x="16307" y="12023"/>
                  </a:cubicBezTo>
                  <a:cubicBezTo>
                    <a:pt x="16411" y="11819"/>
                    <a:pt x="16202" y="11819"/>
                    <a:pt x="16202" y="12023"/>
                  </a:cubicBezTo>
                  <a:cubicBezTo>
                    <a:pt x="16098" y="12023"/>
                    <a:pt x="15889" y="12023"/>
                    <a:pt x="15889" y="12226"/>
                  </a:cubicBezTo>
                  <a:cubicBezTo>
                    <a:pt x="15889" y="12226"/>
                    <a:pt x="15889" y="12023"/>
                    <a:pt x="15889" y="12023"/>
                  </a:cubicBezTo>
                  <a:cubicBezTo>
                    <a:pt x="15889" y="12023"/>
                    <a:pt x="15785" y="12226"/>
                    <a:pt x="15785" y="12226"/>
                  </a:cubicBezTo>
                  <a:cubicBezTo>
                    <a:pt x="15889" y="12226"/>
                    <a:pt x="15889" y="12023"/>
                    <a:pt x="15785" y="12023"/>
                  </a:cubicBezTo>
                  <a:cubicBezTo>
                    <a:pt x="15785" y="12023"/>
                    <a:pt x="15681" y="12226"/>
                    <a:pt x="15681" y="12226"/>
                  </a:cubicBezTo>
                  <a:cubicBezTo>
                    <a:pt x="15681" y="12226"/>
                    <a:pt x="15576" y="12226"/>
                    <a:pt x="15576" y="12226"/>
                  </a:cubicBezTo>
                  <a:cubicBezTo>
                    <a:pt x="15576" y="12226"/>
                    <a:pt x="15785" y="12226"/>
                    <a:pt x="15785" y="11819"/>
                  </a:cubicBezTo>
                  <a:cubicBezTo>
                    <a:pt x="15785" y="11615"/>
                    <a:pt x="15576" y="12023"/>
                    <a:pt x="15367" y="11819"/>
                  </a:cubicBezTo>
                  <a:cubicBezTo>
                    <a:pt x="15472" y="11819"/>
                    <a:pt x="15472" y="11819"/>
                    <a:pt x="15576" y="11819"/>
                  </a:cubicBezTo>
                  <a:cubicBezTo>
                    <a:pt x="15576" y="12023"/>
                    <a:pt x="15681" y="11615"/>
                    <a:pt x="15681" y="11615"/>
                  </a:cubicBezTo>
                  <a:cubicBezTo>
                    <a:pt x="15681" y="11615"/>
                    <a:pt x="15681" y="11411"/>
                    <a:pt x="15576" y="11411"/>
                  </a:cubicBezTo>
                  <a:cubicBezTo>
                    <a:pt x="15681" y="11411"/>
                    <a:pt x="15785" y="11411"/>
                    <a:pt x="15681" y="11208"/>
                  </a:cubicBezTo>
                  <a:cubicBezTo>
                    <a:pt x="15681" y="11208"/>
                    <a:pt x="15576" y="11208"/>
                    <a:pt x="15472" y="11208"/>
                  </a:cubicBezTo>
                  <a:cubicBezTo>
                    <a:pt x="15576" y="11208"/>
                    <a:pt x="15681" y="11208"/>
                    <a:pt x="15785" y="11004"/>
                  </a:cubicBezTo>
                  <a:cubicBezTo>
                    <a:pt x="15785" y="11004"/>
                    <a:pt x="15785" y="11004"/>
                    <a:pt x="15785" y="11004"/>
                  </a:cubicBezTo>
                  <a:cubicBezTo>
                    <a:pt x="15785" y="10800"/>
                    <a:pt x="15994" y="10596"/>
                    <a:pt x="15889" y="10596"/>
                  </a:cubicBezTo>
                  <a:cubicBezTo>
                    <a:pt x="15889" y="10596"/>
                    <a:pt x="15785" y="10596"/>
                    <a:pt x="15785" y="10596"/>
                  </a:cubicBezTo>
                  <a:cubicBezTo>
                    <a:pt x="15785" y="10596"/>
                    <a:pt x="15785" y="10596"/>
                    <a:pt x="15785" y="10596"/>
                  </a:cubicBezTo>
                  <a:cubicBezTo>
                    <a:pt x="15785" y="10596"/>
                    <a:pt x="15785" y="10596"/>
                    <a:pt x="15681" y="10596"/>
                  </a:cubicBezTo>
                  <a:cubicBezTo>
                    <a:pt x="15681" y="10596"/>
                    <a:pt x="15367" y="10392"/>
                    <a:pt x="15576" y="10392"/>
                  </a:cubicBezTo>
                  <a:cubicBezTo>
                    <a:pt x="15576" y="10392"/>
                    <a:pt x="15472" y="10392"/>
                    <a:pt x="15472" y="10392"/>
                  </a:cubicBezTo>
                  <a:cubicBezTo>
                    <a:pt x="15576" y="10392"/>
                    <a:pt x="15576" y="10189"/>
                    <a:pt x="15576" y="10189"/>
                  </a:cubicBezTo>
                  <a:cubicBezTo>
                    <a:pt x="15576" y="10189"/>
                    <a:pt x="15472" y="10189"/>
                    <a:pt x="15472" y="10189"/>
                  </a:cubicBezTo>
                  <a:cubicBezTo>
                    <a:pt x="15576" y="10189"/>
                    <a:pt x="15472" y="9985"/>
                    <a:pt x="15367" y="10189"/>
                  </a:cubicBezTo>
                  <a:cubicBezTo>
                    <a:pt x="15367" y="10189"/>
                    <a:pt x="15472" y="9985"/>
                    <a:pt x="15472" y="9985"/>
                  </a:cubicBezTo>
                  <a:cubicBezTo>
                    <a:pt x="15472" y="9985"/>
                    <a:pt x="15263" y="9781"/>
                    <a:pt x="15263" y="9781"/>
                  </a:cubicBezTo>
                  <a:cubicBezTo>
                    <a:pt x="15263" y="9781"/>
                    <a:pt x="15054" y="9985"/>
                    <a:pt x="15054" y="9985"/>
                  </a:cubicBezTo>
                  <a:cubicBezTo>
                    <a:pt x="14950" y="9781"/>
                    <a:pt x="14846" y="9985"/>
                    <a:pt x="14741" y="9985"/>
                  </a:cubicBezTo>
                  <a:cubicBezTo>
                    <a:pt x="14846" y="9985"/>
                    <a:pt x="14846" y="9985"/>
                    <a:pt x="14846" y="9985"/>
                  </a:cubicBezTo>
                  <a:cubicBezTo>
                    <a:pt x="14741" y="9781"/>
                    <a:pt x="14533" y="9781"/>
                    <a:pt x="14428" y="9781"/>
                  </a:cubicBezTo>
                  <a:cubicBezTo>
                    <a:pt x="14324" y="9781"/>
                    <a:pt x="14115" y="9985"/>
                    <a:pt x="14324" y="10189"/>
                  </a:cubicBezTo>
                  <a:cubicBezTo>
                    <a:pt x="14220" y="10392"/>
                    <a:pt x="14220" y="10392"/>
                    <a:pt x="14220" y="10596"/>
                  </a:cubicBezTo>
                  <a:cubicBezTo>
                    <a:pt x="14115" y="10596"/>
                    <a:pt x="14115" y="10596"/>
                    <a:pt x="14011" y="10596"/>
                  </a:cubicBezTo>
                  <a:cubicBezTo>
                    <a:pt x="14011" y="10800"/>
                    <a:pt x="14115" y="10800"/>
                    <a:pt x="14115" y="10596"/>
                  </a:cubicBezTo>
                  <a:cubicBezTo>
                    <a:pt x="14115" y="10800"/>
                    <a:pt x="14011" y="10800"/>
                    <a:pt x="14115" y="10800"/>
                  </a:cubicBezTo>
                  <a:cubicBezTo>
                    <a:pt x="14011" y="10800"/>
                    <a:pt x="14115" y="11004"/>
                    <a:pt x="14011" y="11004"/>
                  </a:cubicBezTo>
                  <a:cubicBezTo>
                    <a:pt x="14011" y="11004"/>
                    <a:pt x="14011" y="11208"/>
                    <a:pt x="14115" y="11208"/>
                  </a:cubicBezTo>
                  <a:cubicBezTo>
                    <a:pt x="14011" y="11208"/>
                    <a:pt x="13907" y="11411"/>
                    <a:pt x="14011" y="11411"/>
                  </a:cubicBezTo>
                  <a:cubicBezTo>
                    <a:pt x="13907" y="11208"/>
                    <a:pt x="13907" y="11411"/>
                    <a:pt x="13802" y="11411"/>
                  </a:cubicBezTo>
                  <a:cubicBezTo>
                    <a:pt x="13802" y="11615"/>
                    <a:pt x="13594" y="11615"/>
                    <a:pt x="13594" y="11819"/>
                  </a:cubicBezTo>
                  <a:cubicBezTo>
                    <a:pt x="13489" y="12023"/>
                    <a:pt x="13698" y="12023"/>
                    <a:pt x="13698" y="12226"/>
                  </a:cubicBezTo>
                  <a:cubicBezTo>
                    <a:pt x="13802" y="12430"/>
                    <a:pt x="13698" y="12634"/>
                    <a:pt x="13698" y="12634"/>
                  </a:cubicBezTo>
                  <a:cubicBezTo>
                    <a:pt x="13698" y="12838"/>
                    <a:pt x="13594" y="13245"/>
                    <a:pt x="13489" y="13245"/>
                  </a:cubicBezTo>
                  <a:cubicBezTo>
                    <a:pt x="13489" y="13449"/>
                    <a:pt x="13281" y="13449"/>
                    <a:pt x="13281" y="13653"/>
                  </a:cubicBezTo>
                  <a:cubicBezTo>
                    <a:pt x="13072" y="13857"/>
                    <a:pt x="12759" y="13857"/>
                    <a:pt x="12550" y="14264"/>
                  </a:cubicBezTo>
                  <a:cubicBezTo>
                    <a:pt x="12654" y="14264"/>
                    <a:pt x="12550" y="14468"/>
                    <a:pt x="12654" y="14468"/>
                  </a:cubicBezTo>
                  <a:cubicBezTo>
                    <a:pt x="12654" y="14468"/>
                    <a:pt x="12550" y="14468"/>
                    <a:pt x="12550" y="14468"/>
                  </a:cubicBezTo>
                  <a:cubicBezTo>
                    <a:pt x="12654" y="14468"/>
                    <a:pt x="12550" y="14468"/>
                    <a:pt x="12654" y="14672"/>
                  </a:cubicBezTo>
                  <a:cubicBezTo>
                    <a:pt x="12550" y="14672"/>
                    <a:pt x="12550" y="15079"/>
                    <a:pt x="12446" y="15079"/>
                  </a:cubicBezTo>
                  <a:cubicBezTo>
                    <a:pt x="12446" y="15283"/>
                    <a:pt x="12446" y="15487"/>
                    <a:pt x="12446" y="15487"/>
                  </a:cubicBezTo>
                  <a:cubicBezTo>
                    <a:pt x="12446" y="15487"/>
                    <a:pt x="12237" y="15691"/>
                    <a:pt x="12237" y="15894"/>
                  </a:cubicBezTo>
                  <a:cubicBezTo>
                    <a:pt x="12237" y="15894"/>
                    <a:pt x="12237" y="15894"/>
                    <a:pt x="12237" y="15894"/>
                  </a:cubicBezTo>
                  <a:cubicBezTo>
                    <a:pt x="12237" y="16098"/>
                    <a:pt x="12237" y="16098"/>
                    <a:pt x="12133" y="16098"/>
                  </a:cubicBezTo>
                  <a:cubicBezTo>
                    <a:pt x="12237" y="16098"/>
                    <a:pt x="12133" y="15894"/>
                    <a:pt x="12133" y="15894"/>
                  </a:cubicBezTo>
                  <a:cubicBezTo>
                    <a:pt x="12133" y="15894"/>
                    <a:pt x="12028" y="16098"/>
                    <a:pt x="12028" y="16098"/>
                  </a:cubicBezTo>
                  <a:cubicBezTo>
                    <a:pt x="11924" y="16302"/>
                    <a:pt x="12028" y="16302"/>
                    <a:pt x="12028" y="16506"/>
                  </a:cubicBezTo>
                  <a:cubicBezTo>
                    <a:pt x="11924" y="16098"/>
                    <a:pt x="11924" y="16098"/>
                    <a:pt x="11715" y="16302"/>
                  </a:cubicBezTo>
                  <a:cubicBezTo>
                    <a:pt x="11820" y="16098"/>
                    <a:pt x="11924" y="16098"/>
                    <a:pt x="11820" y="15691"/>
                  </a:cubicBezTo>
                  <a:cubicBezTo>
                    <a:pt x="11820" y="15691"/>
                    <a:pt x="11715" y="15487"/>
                    <a:pt x="11611" y="15487"/>
                  </a:cubicBezTo>
                  <a:cubicBezTo>
                    <a:pt x="11715" y="15487"/>
                    <a:pt x="11715" y="15487"/>
                    <a:pt x="11715" y="15283"/>
                  </a:cubicBezTo>
                  <a:cubicBezTo>
                    <a:pt x="11715" y="15079"/>
                    <a:pt x="11715" y="15079"/>
                    <a:pt x="11715" y="14875"/>
                  </a:cubicBezTo>
                  <a:cubicBezTo>
                    <a:pt x="11820" y="14875"/>
                    <a:pt x="11820" y="14672"/>
                    <a:pt x="11924" y="14468"/>
                  </a:cubicBezTo>
                  <a:cubicBezTo>
                    <a:pt x="11924" y="14468"/>
                    <a:pt x="11924" y="14468"/>
                    <a:pt x="11924" y="14468"/>
                  </a:cubicBezTo>
                  <a:cubicBezTo>
                    <a:pt x="11924" y="14264"/>
                    <a:pt x="11924" y="14264"/>
                    <a:pt x="12028" y="14060"/>
                  </a:cubicBezTo>
                  <a:cubicBezTo>
                    <a:pt x="12028" y="13857"/>
                    <a:pt x="11924" y="13857"/>
                    <a:pt x="11820" y="13857"/>
                  </a:cubicBezTo>
                  <a:cubicBezTo>
                    <a:pt x="11715" y="13857"/>
                    <a:pt x="11507" y="13653"/>
                    <a:pt x="11298" y="13857"/>
                  </a:cubicBezTo>
                  <a:cubicBezTo>
                    <a:pt x="11402" y="13857"/>
                    <a:pt x="11402" y="13857"/>
                    <a:pt x="11402" y="13653"/>
                  </a:cubicBezTo>
                  <a:cubicBezTo>
                    <a:pt x="11402" y="13653"/>
                    <a:pt x="11298" y="13653"/>
                    <a:pt x="11194" y="13449"/>
                  </a:cubicBezTo>
                  <a:cubicBezTo>
                    <a:pt x="11194" y="13449"/>
                    <a:pt x="11089" y="13449"/>
                    <a:pt x="10985" y="13449"/>
                  </a:cubicBezTo>
                  <a:cubicBezTo>
                    <a:pt x="10985" y="13245"/>
                    <a:pt x="10985" y="13042"/>
                    <a:pt x="10881" y="13042"/>
                  </a:cubicBezTo>
                  <a:cubicBezTo>
                    <a:pt x="10881" y="12838"/>
                    <a:pt x="10672" y="12634"/>
                    <a:pt x="10567" y="12634"/>
                  </a:cubicBezTo>
                  <a:cubicBezTo>
                    <a:pt x="10359" y="12634"/>
                    <a:pt x="10254" y="12838"/>
                    <a:pt x="10150" y="12838"/>
                  </a:cubicBezTo>
                  <a:cubicBezTo>
                    <a:pt x="10150" y="12838"/>
                    <a:pt x="10150" y="12838"/>
                    <a:pt x="10150" y="12838"/>
                  </a:cubicBezTo>
                  <a:cubicBezTo>
                    <a:pt x="10150" y="12838"/>
                    <a:pt x="10046" y="12838"/>
                    <a:pt x="10046" y="12838"/>
                  </a:cubicBezTo>
                  <a:cubicBezTo>
                    <a:pt x="10046" y="12838"/>
                    <a:pt x="10150" y="12634"/>
                    <a:pt x="10150" y="12634"/>
                  </a:cubicBezTo>
                  <a:cubicBezTo>
                    <a:pt x="10254" y="12430"/>
                    <a:pt x="10254" y="12023"/>
                    <a:pt x="10254" y="12023"/>
                  </a:cubicBezTo>
                  <a:cubicBezTo>
                    <a:pt x="10254" y="12023"/>
                    <a:pt x="10359" y="11819"/>
                    <a:pt x="10254" y="11819"/>
                  </a:cubicBezTo>
                  <a:cubicBezTo>
                    <a:pt x="10254" y="11819"/>
                    <a:pt x="10150" y="11819"/>
                    <a:pt x="10150" y="11819"/>
                  </a:cubicBezTo>
                  <a:cubicBezTo>
                    <a:pt x="10046" y="11819"/>
                    <a:pt x="10046" y="12023"/>
                    <a:pt x="9941" y="12023"/>
                  </a:cubicBezTo>
                  <a:cubicBezTo>
                    <a:pt x="10046" y="12023"/>
                    <a:pt x="10046" y="12023"/>
                    <a:pt x="10046" y="11819"/>
                  </a:cubicBezTo>
                  <a:cubicBezTo>
                    <a:pt x="10046" y="11819"/>
                    <a:pt x="10046" y="11819"/>
                    <a:pt x="9941" y="11615"/>
                  </a:cubicBezTo>
                  <a:cubicBezTo>
                    <a:pt x="10046" y="11615"/>
                    <a:pt x="10359" y="11004"/>
                    <a:pt x="10359" y="10800"/>
                  </a:cubicBezTo>
                  <a:cubicBezTo>
                    <a:pt x="10463" y="10800"/>
                    <a:pt x="10567" y="10596"/>
                    <a:pt x="10672" y="10392"/>
                  </a:cubicBezTo>
                  <a:cubicBezTo>
                    <a:pt x="10776" y="10392"/>
                    <a:pt x="10881" y="10189"/>
                    <a:pt x="10985" y="10189"/>
                  </a:cubicBezTo>
                  <a:cubicBezTo>
                    <a:pt x="10881" y="9985"/>
                    <a:pt x="10985" y="10189"/>
                    <a:pt x="10985" y="9985"/>
                  </a:cubicBezTo>
                  <a:cubicBezTo>
                    <a:pt x="10985" y="9985"/>
                    <a:pt x="11194" y="9985"/>
                    <a:pt x="11089" y="9781"/>
                  </a:cubicBezTo>
                  <a:cubicBezTo>
                    <a:pt x="11089" y="9781"/>
                    <a:pt x="11194" y="9985"/>
                    <a:pt x="11194" y="9985"/>
                  </a:cubicBezTo>
                  <a:cubicBezTo>
                    <a:pt x="11194" y="9985"/>
                    <a:pt x="11194" y="9781"/>
                    <a:pt x="11194" y="9781"/>
                  </a:cubicBezTo>
                  <a:cubicBezTo>
                    <a:pt x="11298" y="9781"/>
                    <a:pt x="11402" y="9781"/>
                    <a:pt x="11402" y="9781"/>
                  </a:cubicBezTo>
                  <a:cubicBezTo>
                    <a:pt x="11298" y="9781"/>
                    <a:pt x="11402" y="9577"/>
                    <a:pt x="11402" y="9577"/>
                  </a:cubicBezTo>
                  <a:cubicBezTo>
                    <a:pt x="11507" y="9577"/>
                    <a:pt x="11715" y="9577"/>
                    <a:pt x="11715" y="9577"/>
                  </a:cubicBezTo>
                  <a:cubicBezTo>
                    <a:pt x="11924" y="9374"/>
                    <a:pt x="11820" y="9374"/>
                    <a:pt x="11715" y="9170"/>
                  </a:cubicBezTo>
                  <a:cubicBezTo>
                    <a:pt x="11611" y="9170"/>
                    <a:pt x="11611" y="9170"/>
                    <a:pt x="11507" y="9170"/>
                  </a:cubicBezTo>
                  <a:cubicBezTo>
                    <a:pt x="11507" y="9170"/>
                    <a:pt x="11611" y="9170"/>
                    <a:pt x="11611" y="9170"/>
                  </a:cubicBezTo>
                  <a:cubicBezTo>
                    <a:pt x="11507" y="8966"/>
                    <a:pt x="11507" y="8966"/>
                    <a:pt x="11402" y="8966"/>
                  </a:cubicBezTo>
                  <a:cubicBezTo>
                    <a:pt x="11402" y="8966"/>
                    <a:pt x="11402" y="8966"/>
                    <a:pt x="11402" y="8966"/>
                  </a:cubicBezTo>
                  <a:cubicBezTo>
                    <a:pt x="11298" y="9170"/>
                    <a:pt x="11402" y="8966"/>
                    <a:pt x="11402" y="8966"/>
                  </a:cubicBezTo>
                  <a:cubicBezTo>
                    <a:pt x="11402" y="8966"/>
                    <a:pt x="11611" y="9170"/>
                    <a:pt x="11715" y="8966"/>
                  </a:cubicBezTo>
                  <a:cubicBezTo>
                    <a:pt x="11715" y="9170"/>
                    <a:pt x="11715" y="9170"/>
                    <a:pt x="11715" y="9170"/>
                  </a:cubicBezTo>
                  <a:cubicBezTo>
                    <a:pt x="11715" y="9170"/>
                    <a:pt x="11924" y="9170"/>
                    <a:pt x="12028" y="9170"/>
                  </a:cubicBezTo>
                  <a:cubicBezTo>
                    <a:pt x="12028" y="9170"/>
                    <a:pt x="12133" y="8966"/>
                    <a:pt x="12133" y="8966"/>
                  </a:cubicBezTo>
                  <a:cubicBezTo>
                    <a:pt x="12133" y="8966"/>
                    <a:pt x="12237" y="8966"/>
                    <a:pt x="12133" y="8966"/>
                  </a:cubicBezTo>
                  <a:cubicBezTo>
                    <a:pt x="12133" y="8966"/>
                    <a:pt x="12237" y="8762"/>
                    <a:pt x="12237" y="8762"/>
                  </a:cubicBezTo>
                  <a:cubicBezTo>
                    <a:pt x="12237" y="8966"/>
                    <a:pt x="12341" y="8966"/>
                    <a:pt x="12341" y="8966"/>
                  </a:cubicBezTo>
                  <a:cubicBezTo>
                    <a:pt x="12341" y="8966"/>
                    <a:pt x="12550" y="8762"/>
                    <a:pt x="12654" y="8762"/>
                  </a:cubicBezTo>
                  <a:cubicBezTo>
                    <a:pt x="12759" y="8558"/>
                    <a:pt x="12967" y="8558"/>
                    <a:pt x="12967" y="8355"/>
                  </a:cubicBezTo>
                  <a:cubicBezTo>
                    <a:pt x="12863" y="8151"/>
                    <a:pt x="12759" y="8355"/>
                    <a:pt x="12654" y="8151"/>
                  </a:cubicBezTo>
                  <a:cubicBezTo>
                    <a:pt x="12550" y="8151"/>
                    <a:pt x="12550" y="7947"/>
                    <a:pt x="12446" y="7947"/>
                  </a:cubicBezTo>
                  <a:cubicBezTo>
                    <a:pt x="12446" y="7947"/>
                    <a:pt x="12341" y="7947"/>
                    <a:pt x="12341" y="7947"/>
                  </a:cubicBezTo>
                  <a:cubicBezTo>
                    <a:pt x="12341" y="7947"/>
                    <a:pt x="12237" y="7947"/>
                    <a:pt x="12237" y="7947"/>
                  </a:cubicBezTo>
                  <a:cubicBezTo>
                    <a:pt x="12341" y="7947"/>
                    <a:pt x="12446" y="7947"/>
                    <a:pt x="12550" y="7947"/>
                  </a:cubicBezTo>
                  <a:cubicBezTo>
                    <a:pt x="12550" y="7947"/>
                    <a:pt x="12550" y="7947"/>
                    <a:pt x="12550" y="7947"/>
                  </a:cubicBezTo>
                  <a:cubicBezTo>
                    <a:pt x="12654" y="7947"/>
                    <a:pt x="12759" y="8151"/>
                    <a:pt x="12759" y="8151"/>
                  </a:cubicBezTo>
                  <a:cubicBezTo>
                    <a:pt x="12863" y="8151"/>
                    <a:pt x="12967" y="8355"/>
                    <a:pt x="13072" y="8151"/>
                  </a:cubicBezTo>
                  <a:cubicBezTo>
                    <a:pt x="13176" y="8151"/>
                    <a:pt x="13385" y="7947"/>
                    <a:pt x="13385" y="7947"/>
                  </a:cubicBezTo>
                  <a:cubicBezTo>
                    <a:pt x="13489" y="7743"/>
                    <a:pt x="13385" y="7743"/>
                    <a:pt x="13385" y="7743"/>
                  </a:cubicBezTo>
                  <a:cubicBezTo>
                    <a:pt x="13385" y="7540"/>
                    <a:pt x="13594" y="7540"/>
                    <a:pt x="13594" y="7540"/>
                  </a:cubicBezTo>
                  <a:cubicBezTo>
                    <a:pt x="13698" y="7540"/>
                    <a:pt x="13698" y="7743"/>
                    <a:pt x="13802" y="7743"/>
                  </a:cubicBezTo>
                  <a:cubicBezTo>
                    <a:pt x="13802" y="7743"/>
                    <a:pt x="13907" y="7743"/>
                    <a:pt x="13907" y="7743"/>
                  </a:cubicBezTo>
                  <a:cubicBezTo>
                    <a:pt x="13907" y="7743"/>
                    <a:pt x="13907" y="7540"/>
                    <a:pt x="13907" y="7540"/>
                  </a:cubicBezTo>
                  <a:cubicBezTo>
                    <a:pt x="13907" y="7336"/>
                    <a:pt x="13802" y="7336"/>
                    <a:pt x="13802" y="7336"/>
                  </a:cubicBezTo>
                  <a:cubicBezTo>
                    <a:pt x="13802" y="7336"/>
                    <a:pt x="13907" y="7336"/>
                    <a:pt x="13907" y="7540"/>
                  </a:cubicBezTo>
                  <a:cubicBezTo>
                    <a:pt x="13907" y="7540"/>
                    <a:pt x="13907" y="7540"/>
                    <a:pt x="13907" y="7540"/>
                  </a:cubicBezTo>
                  <a:cubicBezTo>
                    <a:pt x="14011" y="7540"/>
                    <a:pt x="14011" y="7540"/>
                    <a:pt x="14011" y="7743"/>
                  </a:cubicBezTo>
                  <a:cubicBezTo>
                    <a:pt x="14011" y="7743"/>
                    <a:pt x="14115" y="7540"/>
                    <a:pt x="14220" y="7540"/>
                  </a:cubicBezTo>
                  <a:cubicBezTo>
                    <a:pt x="14324" y="7540"/>
                    <a:pt x="14428" y="7336"/>
                    <a:pt x="14533" y="7336"/>
                  </a:cubicBezTo>
                  <a:cubicBezTo>
                    <a:pt x="14637" y="7336"/>
                    <a:pt x="14637" y="7132"/>
                    <a:pt x="14637" y="7132"/>
                  </a:cubicBezTo>
                  <a:cubicBezTo>
                    <a:pt x="14637" y="6928"/>
                    <a:pt x="14533" y="6928"/>
                    <a:pt x="14637" y="6725"/>
                  </a:cubicBezTo>
                  <a:cubicBezTo>
                    <a:pt x="14637" y="6725"/>
                    <a:pt x="14637" y="6725"/>
                    <a:pt x="14637" y="6725"/>
                  </a:cubicBezTo>
                  <a:cubicBezTo>
                    <a:pt x="14637" y="6521"/>
                    <a:pt x="14637" y="6521"/>
                    <a:pt x="14741" y="6521"/>
                  </a:cubicBezTo>
                  <a:cubicBezTo>
                    <a:pt x="14846" y="6521"/>
                    <a:pt x="15054" y="6521"/>
                    <a:pt x="14846" y="6317"/>
                  </a:cubicBezTo>
                  <a:cubicBezTo>
                    <a:pt x="14846" y="6317"/>
                    <a:pt x="15054" y="6317"/>
                    <a:pt x="15054" y="6317"/>
                  </a:cubicBezTo>
                  <a:cubicBezTo>
                    <a:pt x="15054" y="6113"/>
                    <a:pt x="14950" y="6113"/>
                    <a:pt x="14846" y="6113"/>
                  </a:cubicBezTo>
                  <a:cubicBezTo>
                    <a:pt x="14950" y="6113"/>
                    <a:pt x="14846" y="6113"/>
                    <a:pt x="14846" y="6113"/>
                  </a:cubicBezTo>
                  <a:cubicBezTo>
                    <a:pt x="14846" y="6113"/>
                    <a:pt x="14846" y="6113"/>
                    <a:pt x="14950" y="5909"/>
                  </a:cubicBezTo>
                  <a:cubicBezTo>
                    <a:pt x="14741" y="5909"/>
                    <a:pt x="14533" y="5909"/>
                    <a:pt x="14324" y="5909"/>
                  </a:cubicBezTo>
                  <a:cubicBezTo>
                    <a:pt x="14324" y="5909"/>
                    <a:pt x="14220" y="6113"/>
                    <a:pt x="14220" y="6317"/>
                  </a:cubicBezTo>
                  <a:cubicBezTo>
                    <a:pt x="14220" y="6317"/>
                    <a:pt x="14324" y="6317"/>
                    <a:pt x="14324" y="6317"/>
                  </a:cubicBezTo>
                  <a:cubicBezTo>
                    <a:pt x="14324" y="6317"/>
                    <a:pt x="14220" y="6317"/>
                    <a:pt x="14220" y="6317"/>
                  </a:cubicBezTo>
                  <a:cubicBezTo>
                    <a:pt x="14220" y="6317"/>
                    <a:pt x="14220" y="6521"/>
                    <a:pt x="14220" y="6521"/>
                  </a:cubicBezTo>
                  <a:cubicBezTo>
                    <a:pt x="14115" y="6521"/>
                    <a:pt x="14115" y="6521"/>
                    <a:pt x="14011" y="6521"/>
                  </a:cubicBezTo>
                  <a:cubicBezTo>
                    <a:pt x="13907" y="6725"/>
                    <a:pt x="13698" y="6928"/>
                    <a:pt x="13594" y="7132"/>
                  </a:cubicBezTo>
                  <a:cubicBezTo>
                    <a:pt x="13489" y="7132"/>
                    <a:pt x="13385" y="7336"/>
                    <a:pt x="13385" y="7336"/>
                  </a:cubicBezTo>
                  <a:cubicBezTo>
                    <a:pt x="13385" y="7336"/>
                    <a:pt x="13385" y="6928"/>
                    <a:pt x="13385" y="6928"/>
                  </a:cubicBezTo>
                  <a:cubicBezTo>
                    <a:pt x="13385" y="6928"/>
                    <a:pt x="13385" y="6725"/>
                    <a:pt x="13489" y="6725"/>
                  </a:cubicBezTo>
                  <a:cubicBezTo>
                    <a:pt x="13489" y="6928"/>
                    <a:pt x="13594" y="6521"/>
                    <a:pt x="13594" y="6317"/>
                  </a:cubicBezTo>
                  <a:cubicBezTo>
                    <a:pt x="13594" y="5909"/>
                    <a:pt x="13385" y="6317"/>
                    <a:pt x="13281" y="6521"/>
                  </a:cubicBezTo>
                  <a:cubicBezTo>
                    <a:pt x="13176" y="6521"/>
                    <a:pt x="13072" y="6725"/>
                    <a:pt x="13072" y="6725"/>
                  </a:cubicBezTo>
                  <a:cubicBezTo>
                    <a:pt x="13072" y="6521"/>
                    <a:pt x="13281" y="6317"/>
                    <a:pt x="13072" y="6113"/>
                  </a:cubicBezTo>
                  <a:cubicBezTo>
                    <a:pt x="13072" y="6113"/>
                    <a:pt x="13072" y="6113"/>
                    <a:pt x="13176" y="6113"/>
                  </a:cubicBezTo>
                  <a:cubicBezTo>
                    <a:pt x="13176" y="6317"/>
                    <a:pt x="13281" y="6113"/>
                    <a:pt x="13281" y="6113"/>
                  </a:cubicBezTo>
                  <a:cubicBezTo>
                    <a:pt x="13281" y="6113"/>
                    <a:pt x="13176" y="6113"/>
                    <a:pt x="13072" y="6113"/>
                  </a:cubicBezTo>
                  <a:cubicBezTo>
                    <a:pt x="13176" y="6113"/>
                    <a:pt x="13176" y="6113"/>
                    <a:pt x="13176" y="5909"/>
                  </a:cubicBezTo>
                  <a:cubicBezTo>
                    <a:pt x="13176" y="6113"/>
                    <a:pt x="12967" y="6113"/>
                    <a:pt x="12967" y="5909"/>
                  </a:cubicBezTo>
                  <a:cubicBezTo>
                    <a:pt x="12967" y="5909"/>
                    <a:pt x="12863" y="5909"/>
                    <a:pt x="12863" y="5909"/>
                  </a:cubicBezTo>
                  <a:cubicBezTo>
                    <a:pt x="12967" y="5909"/>
                    <a:pt x="13072" y="5909"/>
                    <a:pt x="13072" y="5706"/>
                  </a:cubicBezTo>
                  <a:cubicBezTo>
                    <a:pt x="13072" y="5706"/>
                    <a:pt x="13072" y="5706"/>
                    <a:pt x="13072" y="5706"/>
                  </a:cubicBezTo>
                  <a:cubicBezTo>
                    <a:pt x="13072" y="5706"/>
                    <a:pt x="13176" y="5909"/>
                    <a:pt x="13176" y="5706"/>
                  </a:cubicBezTo>
                  <a:cubicBezTo>
                    <a:pt x="13281" y="5706"/>
                    <a:pt x="13176" y="5706"/>
                    <a:pt x="13176" y="5706"/>
                  </a:cubicBezTo>
                  <a:cubicBezTo>
                    <a:pt x="13176" y="5502"/>
                    <a:pt x="13176" y="5502"/>
                    <a:pt x="13072" y="5298"/>
                  </a:cubicBezTo>
                  <a:cubicBezTo>
                    <a:pt x="13176" y="5298"/>
                    <a:pt x="13176" y="5298"/>
                    <a:pt x="13176" y="5094"/>
                  </a:cubicBezTo>
                  <a:cubicBezTo>
                    <a:pt x="13281" y="5094"/>
                    <a:pt x="13176" y="5094"/>
                    <a:pt x="13176" y="4891"/>
                  </a:cubicBezTo>
                  <a:cubicBezTo>
                    <a:pt x="13176" y="4891"/>
                    <a:pt x="13072" y="4891"/>
                    <a:pt x="13072" y="4891"/>
                  </a:cubicBezTo>
                  <a:cubicBezTo>
                    <a:pt x="12967" y="4891"/>
                    <a:pt x="12759" y="4891"/>
                    <a:pt x="12759" y="5094"/>
                  </a:cubicBezTo>
                  <a:cubicBezTo>
                    <a:pt x="12759" y="5094"/>
                    <a:pt x="12759" y="5094"/>
                    <a:pt x="12759" y="5094"/>
                  </a:cubicBezTo>
                  <a:cubicBezTo>
                    <a:pt x="12654" y="5094"/>
                    <a:pt x="12654" y="5094"/>
                    <a:pt x="12550" y="5298"/>
                  </a:cubicBezTo>
                  <a:cubicBezTo>
                    <a:pt x="12446" y="5298"/>
                    <a:pt x="12341" y="5502"/>
                    <a:pt x="12550" y="5502"/>
                  </a:cubicBezTo>
                  <a:cubicBezTo>
                    <a:pt x="12446" y="5502"/>
                    <a:pt x="12446" y="5502"/>
                    <a:pt x="12446" y="5502"/>
                  </a:cubicBezTo>
                  <a:cubicBezTo>
                    <a:pt x="12446" y="5502"/>
                    <a:pt x="12237" y="5706"/>
                    <a:pt x="12237" y="5706"/>
                  </a:cubicBezTo>
                  <a:cubicBezTo>
                    <a:pt x="12237" y="5909"/>
                    <a:pt x="12237" y="5909"/>
                    <a:pt x="12341" y="5909"/>
                  </a:cubicBezTo>
                  <a:cubicBezTo>
                    <a:pt x="12341" y="5909"/>
                    <a:pt x="12341" y="5909"/>
                    <a:pt x="12446" y="5909"/>
                  </a:cubicBezTo>
                  <a:cubicBezTo>
                    <a:pt x="12446" y="6113"/>
                    <a:pt x="12446" y="5909"/>
                    <a:pt x="12446" y="5909"/>
                  </a:cubicBezTo>
                  <a:cubicBezTo>
                    <a:pt x="12550" y="5909"/>
                    <a:pt x="12550" y="6113"/>
                    <a:pt x="12550" y="6113"/>
                  </a:cubicBezTo>
                  <a:cubicBezTo>
                    <a:pt x="12550" y="6113"/>
                    <a:pt x="12654" y="6113"/>
                    <a:pt x="12654" y="6113"/>
                  </a:cubicBezTo>
                  <a:cubicBezTo>
                    <a:pt x="12654" y="6113"/>
                    <a:pt x="12654" y="6113"/>
                    <a:pt x="12654" y="6113"/>
                  </a:cubicBezTo>
                  <a:cubicBezTo>
                    <a:pt x="12654" y="6113"/>
                    <a:pt x="12654" y="6113"/>
                    <a:pt x="12654" y="6113"/>
                  </a:cubicBezTo>
                  <a:cubicBezTo>
                    <a:pt x="12654" y="6113"/>
                    <a:pt x="12550" y="6113"/>
                    <a:pt x="12550" y="6113"/>
                  </a:cubicBezTo>
                  <a:cubicBezTo>
                    <a:pt x="12550" y="6113"/>
                    <a:pt x="12654" y="6113"/>
                    <a:pt x="12654" y="6113"/>
                  </a:cubicBezTo>
                  <a:cubicBezTo>
                    <a:pt x="12550" y="6113"/>
                    <a:pt x="12446" y="6113"/>
                    <a:pt x="12446" y="6317"/>
                  </a:cubicBezTo>
                  <a:cubicBezTo>
                    <a:pt x="12446" y="6317"/>
                    <a:pt x="12446" y="6317"/>
                    <a:pt x="12446" y="6317"/>
                  </a:cubicBezTo>
                  <a:cubicBezTo>
                    <a:pt x="12446" y="6317"/>
                    <a:pt x="12341" y="6317"/>
                    <a:pt x="12341" y="6521"/>
                  </a:cubicBezTo>
                  <a:cubicBezTo>
                    <a:pt x="12341" y="6521"/>
                    <a:pt x="12550" y="6113"/>
                    <a:pt x="12446" y="6521"/>
                  </a:cubicBezTo>
                  <a:cubicBezTo>
                    <a:pt x="12446" y="6521"/>
                    <a:pt x="12446" y="6521"/>
                    <a:pt x="12446" y="6521"/>
                  </a:cubicBezTo>
                  <a:cubicBezTo>
                    <a:pt x="12341" y="6521"/>
                    <a:pt x="12237" y="6725"/>
                    <a:pt x="12133" y="6725"/>
                  </a:cubicBezTo>
                  <a:cubicBezTo>
                    <a:pt x="12028" y="6928"/>
                    <a:pt x="11924" y="6725"/>
                    <a:pt x="11820" y="6928"/>
                  </a:cubicBezTo>
                  <a:cubicBezTo>
                    <a:pt x="11820" y="7132"/>
                    <a:pt x="11820" y="7336"/>
                    <a:pt x="11715" y="7336"/>
                  </a:cubicBezTo>
                  <a:cubicBezTo>
                    <a:pt x="11611" y="7336"/>
                    <a:pt x="11611" y="7336"/>
                    <a:pt x="11507" y="7336"/>
                  </a:cubicBezTo>
                  <a:cubicBezTo>
                    <a:pt x="11507" y="7540"/>
                    <a:pt x="11611" y="7540"/>
                    <a:pt x="11507" y="7540"/>
                  </a:cubicBezTo>
                  <a:cubicBezTo>
                    <a:pt x="11507" y="7540"/>
                    <a:pt x="11507" y="7336"/>
                    <a:pt x="11507" y="7336"/>
                  </a:cubicBezTo>
                  <a:cubicBezTo>
                    <a:pt x="11507" y="7336"/>
                    <a:pt x="11507" y="7336"/>
                    <a:pt x="11611" y="7336"/>
                  </a:cubicBezTo>
                  <a:cubicBezTo>
                    <a:pt x="11611" y="7336"/>
                    <a:pt x="11611" y="7336"/>
                    <a:pt x="11715" y="7336"/>
                  </a:cubicBezTo>
                  <a:cubicBezTo>
                    <a:pt x="11715" y="7336"/>
                    <a:pt x="11715" y="7336"/>
                    <a:pt x="11715" y="7336"/>
                  </a:cubicBezTo>
                  <a:cubicBezTo>
                    <a:pt x="11715" y="7336"/>
                    <a:pt x="11715" y="7132"/>
                    <a:pt x="11715" y="7132"/>
                  </a:cubicBezTo>
                  <a:cubicBezTo>
                    <a:pt x="11715" y="7132"/>
                    <a:pt x="11611" y="7132"/>
                    <a:pt x="11611" y="7132"/>
                  </a:cubicBezTo>
                  <a:cubicBezTo>
                    <a:pt x="11611" y="6928"/>
                    <a:pt x="11820" y="6928"/>
                    <a:pt x="11924" y="6725"/>
                  </a:cubicBezTo>
                  <a:cubicBezTo>
                    <a:pt x="11820" y="6725"/>
                    <a:pt x="11715" y="6725"/>
                    <a:pt x="11715" y="6725"/>
                  </a:cubicBezTo>
                  <a:cubicBezTo>
                    <a:pt x="11715" y="6725"/>
                    <a:pt x="11715" y="6725"/>
                    <a:pt x="11820" y="6725"/>
                  </a:cubicBezTo>
                  <a:cubicBezTo>
                    <a:pt x="11820" y="6725"/>
                    <a:pt x="11715" y="6725"/>
                    <a:pt x="11715" y="6725"/>
                  </a:cubicBezTo>
                  <a:cubicBezTo>
                    <a:pt x="11715" y="6725"/>
                    <a:pt x="11715" y="6521"/>
                    <a:pt x="11611" y="6521"/>
                  </a:cubicBezTo>
                  <a:cubicBezTo>
                    <a:pt x="11611" y="6521"/>
                    <a:pt x="11507" y="6521"/>
                    <a:pt x="11507" y="6725"/>
                  </a:cubicBezTo>
                  <a:cubicBezTo>
                    <a:pt x="11507" y="6725"/>
                    <a:pt x="11402" y="6725"/>
                    <a:pt x="11402" y="6725"/>
                  </a:cubicBezTo>
                  <a:cubicBezTo>
                    <a:pt x="11402" y="6725"/>
                    <a:pt x="11402" y="6725"/>
                    <a:pt x="11402" y="6725"/>
                  </a:cubicBezTo>
                  <a:cubicBezTo>
                    <a:pt x="11402" y="6725"/>
                    <a:pt x="11298" y="6725"/>
                    <a:pt x="11402" y="6928"/>
                  </a:cubicBezTo>
                  <a:cubicBezTo>
                    <a:pt x="11402" y="6928"/>
                    <a:pt x="11402" y="6725"/>
                    <a:pt x="11507" y="6928"/>
                  </a:cubicBezTo>
                  <a:cubicBezTo>
                    <a:pt x="11611" y="6928"/>
                    <a:pt x="11402" y="7132"/>
                    <a:pt x="11298" y="6928"/>
                  </a:cubicBezTo>
                  <a:cubicBezTo>
                    <a:pt x="11298" y="6928"/>
                    <a:pt x="11298" y="6725"/>
                    <a:pt x="11298" y="6725"/>
                  </a:cubicBezTo>
                  <a:cubicBezTo>
                    <a:pt x="11298" y="6725"/>
                    <a:pt x="11298" y="6928"/>
                    <a:pt x="11298" y="6928"/>
                  </a:cubicBezTo>
                  <a:cubicBezTo>
                    <a:pt x="11194" y="6928"/>
                    <a:pt x="11089" y="6928"/>
                    <a:pt x="10985" y="6928"/>
                  </a:cubicBezTo>
                  <a:cubicBezTo>
                    <a:pt x="10881" y="6928"/>
                    <a:pt x="10672" y="6928"/>
                    <a:pt x="10567" y="6928"/>
                  </a:cubicBezTo>
                  <a:cubicBezTo>
                    <a:pt x="10463" y="6928"/>
                    <a:pt x="10463" y="6928"/>
                    <a:pt x="10463" y="6928"/>
                  </a:cubicBezTo>
                  <a:cubicBezTo>
                    <a:pt x="10359" y="6928"/>
                    <a:pt x="10359" y="6725"/>
                    <a:pt x="10359" y="6725"/>
                  </a:cubicBezTo>
                  <a:cubicBezTo>
                    <a:pt x="10254" y="6725"/>
                    <a:pt x="10046" y="6928"/>
                    <a:pt x="10150" y="6725"/>
                  </a:cubicBezTo>
                  <a:cubicBezTo>
                    <a:pt x="10150" y="6725"/>
                    <a:pt x="10150" y="6725"/>
                    <a:pt x="10046" y="6725"/>
                  </a:cubicBezTo>
                  <a:cubicBezTo>
                    <a:pt x="10046" y="6725"/>
                    <a:pt x="10046" y="6725"/>
                    <a:pt x="10046" y="6725"/>
                  </a:cubicBezTo>
                  <a:cubicBezTo>
                    <a:pt x="9941" y="6725"/>
                    <a:pt x="10046" y="6521"/>
                    <a:pt x="10046" y="6521"/>
                  </a:cubicBezTo>
                  <a:cubicBezTo>
                    <a:pt x="10046" y="6317"/>
                    <a:pt x="10046" y="6317"/>
                    <a:pt x="9941" y="6317"/>
                  </a:cubicBezTo>
                  <a:cubicBezTo>
                    <a:pt x="9733" y="6521"/>
                    <a:pt x="9524" y="6521"/>
                    <a:pt x="9315" y="6725"/>
                  </a:cubicBezTo>
                  <a:cubicBezTo>
                    <a:pt x="9420" y="6928"/>
                    <a:pt x="9524" y="6725"/>
                    <a:pt x="9628" y="6725"/>
                  </a:cubicBezTo>
                  <a:cubicBezTo>
                    <a:pt x="9628" y="6725"/>
                    <a:pt x="9733" y="6725"/>
                    <a:pt x="9837" y="6725"/>
                  </a:cubicBezTo>
                  <a:cubicBezTo>
                    <a:pt x="9837" y="6521"/>
                    <a:pt x="9941" y="6521"/>
                    <a:pt x="10046" y="6521"/>
                  </a:cubicBezTo>
                  <a:cubicBezTo>
                    <a:pt x="9837" y="6725"/>
                    <a:pt x="9628" y="6725"/>
                    <a:pt x="9420" y="6928"/>
                  </a:cubicBezTo>
                  <a:cubicBezTo>
                    <a:pt x="9315" y="6928"/>
                    <a:pt x="9315" y="7132"/>
                    <a:pt x="9315" y="7336"/>
                  </a:cubicBezTo>
                  <a:cubicBezTo>
                    <a:pt x="9211" y="7336"/>
                    <a:pt x="9107" y="7336"/>
                    <a:pt x="9107" y="7743"/>
                  </a:cubicBezTo>
                  <a:cubicBezTo>
                    <a:pt x="9107" y="7540"/>
                    <a:pt x="9107" y="7336"/>
                    <a:pt x="9002" y="7336"/>
                  </a:cubicBezTo>
                  <a:cubicBezTo>
                    <a:pt x="9107" y="7336"/>
                    <a:pt x="9211" y="7336"/>
                    <a:pt x="9211" y="7336"/>
                  </a:cubicBezTo>
                  <a:cubicBezTo>
                    <a:pt x="9211" y="7336"/>
                    <a:pt x="9107" y="7132"/>
                    <a:pt x="9211" y="7132"/>
                  </a:cubicBezTo>
                  <a:cubicBezTo>
                    <a:pt x="9107" y="7132"/>
                    <a:pt x="9107" y="7132"/>
                    <a:pt x="9107" y="7132"/>
                  </a:cubicBezTo>
                  <a:cubicBezTo>
                    <a:pt x="9107" y="7132"/>
                    <a:pt x="9107" y="7132"/>
                    <a:pt x="9107" y="6928"/>
                  </a:cubicBezTo>
                  <a:cubicBezTo>
                    <a:pt x="9002" y="6928"/>
                    <a:pt x="9002" y="6928"/>
                    <a:pt x="9002" y="6928"/>
                  </a:cubicBezTo>
                  <a:cubicBezTo>
                    <a:pt x="8794" y="6928"/>
                    <a:pt x="8689" y="6928"/>
                    <a:pt x="8481" y="6928"/>
                  </a:cubicBezTo>
                  <a:cubicBezTo>
                    <a:pt x="8376" y="6928"/>
                    <a:pt x="8272" y="6928"/>
                    <a:pt x="8063" y="6928"/>
                  </a:cubicBezTo>
                  <a:cubicBezTo>
                    <a:pt x="8063" y="6928"/>
                    <a:pt x="7959" y="6928"/>
                    <a:pt x="7854" y="6928"/>
                  </a:cubicBezTo>
                  <a:cubicBezTo>
                    <a:pt x="8063" y="6725"/>
                    <a:pt x="8167" y="6725"/>
                    <a:pt x="8272" y="6725"/>
                  </a:cubicBezTo>
                  <a:cubicBezTo>
                    <a:pt x="8272" y="6521"/>
                    <a:pt x="8272" y="6521"/>
                    <a:pt x="8272" y="6521"/>
                  </a:cubicBezTo>
                  <a:cubicBezTo>
                    <a:pt x="8167" y="6317"/>
                    <a:pt x="8063" y="6317"/>
                    <a:pt x="7959" y="6317"/>
                  </a:cubicBezTo>
                  <a:cubicBezTo>
                    <a:pt x="8063" y="6521"/>
                    <a:pt x="7750" y="6317"/>
                    <a:pt x="7646" y="6317"/>
                  </a:cubicBezTo>
                  <a:cubicBezTo>
                    <a:pt x="7541" y="6317"/>
                    <a:pt x="7541" y="6113"/>
                    <a:pt x="7437" y="6113"/>
                  </a:cubicBezTo>
                  <a:cubicBezTo>
                    <a:pt x="7437" y="6113"/>
                    <a:pt x="7437" y="6113"/>
                    <a:pt x="7333" y="6113"/>
                  </a:cubicBezTo>
                  <a:cubicBezTo>
                    <a:pt x="7333" y="6113"/>
                    <a:pt x="7333" y="6113"/>
                    <a:pt x="7333" y="6113"/>
                  </a:cubicBezTo>
                  <a:cubicBezTo>
                    <a:pt x="7228" y="5909"/>
                    <a:pt x="7020" y="5909"/>
                    <a:pt x="6915" y="5909"/>
                  </a:cubicBezTo>
                  <a:cubicBezTo>
                    <a:pt x="6811" y="5909"/>
                    <a:pt x="6707" y="6113"/>
                    <a:pt x="6498" y="6113"/>
                  </a:cubicBezTo>
                  <a:cubicBezTo>
                    <a:pt x="6602" y="6113"/>
                    <a:pt x="6602" y="6113"/>
                    <a:pt x="6707" y="5909"/>
                  </a:cubicBezTo>
                  <a:cubicBezTo>
                    <a:pt x="6602" y="5909"/>
                    <a:pt x="6707" y="5909"/>
                    <a:pt x="6707" y="5706"/>
                  </a:cubicBezTo>
                  <a:cubicBezTo>
                    <a:pt x="6707" y="5706"/>
                    <a:pt x="6602" y="5706"/>
                    <a:pt x="6602" y="5706"/>
                  </a:cubicBezTo>
                  <a:cubicBezTo>
                    <a:pt x="6602" y="5909"/>
                    <a:pt x="6602" y="5909"/>
                    <a:pt x="6602" y="5909"/>
                  </a:cubicBezTo>
                  <a:cubicBezTo>
                    <a:pt x="6602" y="5909"/>
                    <a:pt x="6498" y="5909"/>
                    <a:pt x="6394" y="5909"/>
                  </a:cubicBezTo>
                  <a:cubicBezTo>
                    <a:pt x="6394" y="6113"/>
                    <a:pt x="6394" y="6113"/>
                    <a:pt x="6289" y="6113"/>
                  </a:cubicBezTo>
                  <a:cubicBezTo>
                    <a:pt x="6081" y="5909"/>
                    <a:pt x="6394" y="5298"/>
                    <a:pt x="6081" y="5706"/>
                  </a:cubicBezTo>
                  <a:cubicBezTo>
                    <a:pt x="6081" y="5706"/>
                    <a:pt x="6081" y="5706"/>
                    <a:pt x="6081" y="5706"/>
                  </a:cubicBezTo>
                  <a:cubicBezTo>
                    <a:pt x="6081" y="5706"/>
                    <a:pt x="6081" y="5706"/>
                    <a:pt x="6081" y="5706"/>
                  </a:cubicBezTo>
                  <a:cubicBezTo>
                    <a:pt x="6081" y="5706"/>
                    <a:pt x="6081" y="5706"/>
                    <a:pt x="6185" y="5706"/>
                  </a:cubicBezTo>
                  <a:cubicBezTo>
                    <a:pt x="5976" y="5706"/>
                    <a:pt x="5872" y="5909"/>
                    <a:pt x="5663" y="5909"/>
                  </a:cubicBezTo>
                  <a:cubicBezTo>
                    <a:pt x="5767" y="5909"/>
                    <a:pt x="5767" y="5909"/>
                    <a:pt x="5767" y="5909"/>
                  </a:cubicBezTo>
                  <a:cubicBezTo>
                    <a:pt x="5559" y="5909"/>
                    <a:pt x="5350" y="6113"/>
                    <a:pt x="5141" y="6317"/>
                  </a:cubicBezTo>
                  <a:cubicBezTo>
                    <a:pt x="5141" y="6113"/>
                    <a:pt x="5246" y="6113"/>
                    <a:pt x="5246" y="6113"/>
                  </a:cubicBezTo>
                  <a:cubicBezTo>
                    <a:pt x="5141" y="6113"/>
                    <a:pt x="5141" y="6113"/>
                    <a:pt x="5141" y="6113"/>
                  </a:cubicBezTo>
                  <a:cubicBezTo>
                    <a:pt x="5141" y="6113"/>
                    <a:pt x="5141" y="6113"/>
                    <a:pt x="5141" y="6113"/>
                  </a:cubicBezTo>
                  <a:cubicBezTo>
                    <a:pt x="5037" y="6113"/>
                    <a:pt x="4724" y="6113"/>
                    <a:pt x="4724" y="6317"/>
                  </a:cubicBezTo>
                  <a:cubicBezTo>
                    <a:pt x="4724" y="6317"/>
                    <a:pt x="4724" y="6317"/>
                    <a:pt x="4724" y="6317"/>
                  </a:cubicBezTo>
                  <a:cubicBezTo>
                    <a:pt x="4724" y="6521"/>
                    <a:pt x="4620" y="6317"/>
                    <a:pt x="4515" y="6317"/>
                  </a:cubicBezTo>
                  <a:cubicBezTo>
                    <a:pt x="4515" y="6521"/>
                    <a:pt x="4620" y="6521"/>
                    <a:pt x="4620" y="6521"/>
                  </a:cubicBezTo>
                  <a:cubicBezTo>
                    <a:pt x="4620" y="6521"/>
                    <a:pt x="4515" y="6521"/>
                    <a:pt x="4515" y="6521"/>
                  </a:cubicBezTo>
                  <a:cubicBezTo>
                    <a:pt x="4620" y="6317"/>
                    <a:pt x="4724" y="6317"/>
                    <a:pt x="4724" y="6317"/>
                  </a:cubicBezTo>
                  <a:cubicBezTo>
                    <a:pt x="4933" y="6317"/>
                    <a:pt x="5037" y="6113"/>
                    <a:pt x="5141" y="6113"/>
                  </a:cubicBezTo>
                  <a:cubicBezTo>
                    <a:pt x="5246" y="6113"/>
                    <a:pt x="5663" y="5909"/>
                    <a:pt x="5767" y="5706"/>
                  </a:cubicBezTo>
                  <a:cubicBezTo>
                    <a:pt x="5454" y="5706"/>
                    <a:pt x="5246" y="5909"/>
                    <a:pt x="5037" y="5909"/>
                  </a:cubicBezTo>
                  <a:cubicBezTo>
                    <a:pt x="5037" y="5909"/>
                    <a:pt x="5037" y="5909"/>
                    <a:pt x="5037" y="5909"/>
                  </a:cubicBezTo>
                  <a:cubicBezTo>
                    <a:pt x="4828" y="6113"/>
                    <a:pt x="4724" y="6113"/>
                    <a:pt x="4515" y="6113"/>
                  </a:cubicBezTo>
                  <a:cubicBezTo>
                    <a:pt x="4620" y="6113"/>
                    <a:pt x="4620" y="6113"/>
                    <a:pt x="4724" y="6113"/>
                  </a:cubicBezTo>
                  <a:cubicBezTo>
                    <a:pt x="4620" y="5909"/>
                    <a:pt x="4620" y="6113"/>
                    <a:pt x="4620" y="5909"/>
                  </a:cubicBezTo>
                  <a:cubicBezTo>
                    <a:pt x="4620" y="5909"/>
                    <a:pt x="4620" y="6113"/>
                    <a:pt x="4515" y="6113"/>
                  </a:cubicBezTo>
                  <a:cubicBezTo>
                    <a:pt x="4515" y="6113"/>
                    <a:pt x="4411" y="6113"/>
                    <a:pt x="4411" y="6113"/>
                  </a:cubicBezTo>
                  <a:cubicBezTo>
                    <a:pt x="4307" y="6113"/>
                    <a:pt x="4202" y="6113"/>
                    <a:pt x="4098" y="6317"/>
                  </a:cubicBezTo>
                  <a:cubicBezTo>
                    <a:pt x="4202" y="6317"/>
                    <a:pt x="4202" y="6317"/>
                    <a:pt x="4202" y="6317"/>
                  </a:cubicBezTo>
                  <a:cubicBezTo>
                    <a:pt x="4098" y="6317"/>
                    <a:pt x="4098" y="6317"/>
                    <a:pt x="4098" y="6317"/>
                  </a:cubicBezTo>
                  <a:cubicBezTo>
                    <a:pt x="4202" y="6317"/>
                    <a:pt x="4202" y="6521"/>
                    <a:pt x="4098" y="6521"/>
                  </a:cubicBezTo>
                  <a:cubicBezTo>
                    <a:pt x="3994" y="6521"/>
                    <a:pt x="3889" y="6317"/>
                    <a:pt x="3785" y="6317"/>
                  </a:cubicBezTo>
                  <a:cubicBezTo>
                    <a:pt x="3681" y="6317"/>
                    <a:pt x="3681" y="6317"/>
                    <a:pt x="3681" y="6113"/>
                  </a:cubicBezTo>
                  <a:cubicBezTo>
                    <a:pt x="3576" y="6113"/>
                    <a:pt x="3681" y="6113"/>
                    <a:pt x="3576" y="6113"/>
                  </a:cubicBezTo>
                  <a:cubicBezTo>
                    <a:pt x="3576" y="6113"/>
                    <a:pt x="3472" y="6113"/>
                    <a:pt x="3472" y="6113"/>
                  </a:cubicBezTo>
                  <a:cubicBezTo>
                    <a:pt x="3367" y="5909"/>
                    <a:pt x="3367" y="5909"/>
                    <a:pt x="3263" y="6113"/>
                  </a:cubicBezTo>
                  <a:cubicBezTo>
                    <a:pt x="3159" y="6317"/>
                    <a:pt x="3054" y="6521"/>
                    <a:pt x="2950" y="6521"/>
                  </a:cubicBezTo>
                  <a:cubicBezTo>
                    <a:pt x="2220" y="7743"/>
                    <a:pt x="1489" y="8966"/>
                    <a:pt x="759" y="9985"/>
                  </a:cubicBezTo>
                  <a:cubicBezTo>
                    <a:pt x="550" y="10392"/>
                    <a:pt x="446" y="10596"/>
                    <a:pt x="237" y="11004"/>
                  </a:cubicBezTo>
                  <a:cubicBezTo>
                    <a:pt x="237" y="11004"/>
                    <a:pt x="237" y="11004"/>
                    <a:pt x="237" y="11004"/>
                  </a:cubicBezTo>
                  <a:cubicBezTo>
                    <a:pt x="341" y="11004"/>
                    <a:pt x="341" y="11004"/>
                    <a:pt x="341" y="11004"/>
                  </a:cubicBezTo>
                  <a:cubicBezTo>
                    <a:pt x="446" y="11004"/>
                    <a:pt x="550" y="11004"/>
                    <a:pt x="654" y="11004"/>
                  </a:cubicBezTo>
                  <a:cubicBezTo>
                    <a:pt x="550" y="11004"/>
                    <a:pt x="446" y="11208"/>
                    <a:pt x="550" y="11208"/>
                  </a:cubicBezTo>
                  <a:cubicBezTo>
                    <a:pt x="550" y="11411"/>
                    <a:pt x="550" y="11411"/>
                    <a:pt x="550" y="11615"/>
                  </a:cubicBezTo>
                  <a:cubicBezTo>
                    <a:pt x="550" y="11615"/>
                    <a:pt x="550" y="11615"/>
                    <a:pt x="550" y="11819"/>
                  </a:cubicBezTo>
                  <a:cubicBezTo>
                    <a:pt x="654" y="11819"/>
                    <a:pt x="863" y="11615"/>
                    <a:pt x="967" y="11411"/>
                  </a:cubicBezTo>
                  <a:cubicBezTo>
                    <a:pt x="967" y="11411"/>
                    <a:pt x="1072" y="11411"/>
                    <a:pt x="1176" y="11411"/>
                  </a:cubicBezTo>
                  <a:cubicBezTo>
                    <a:pt x="1176" y="11208"/>
                    <a:pt x="1281" y="11208"/>
                    <a:pt x="1281" y="11208"/>
                  </a:cubicBezTo>
                  <a:cubicBezTo>
                    <a:pt x="1281" y="11411"/>
                    <a:pt x="1281" y="11411"/>
                    <a:pt x="1281" y="11411"/>
                  </a:cubicBezTo>
                  <a:cubicBezTo>
                    <a:pt x="1281" y="11411"/>
                    <a:pt x="1281" y="11615"/>
                    <a:pt x="1281" y="11615"/>
                  </a:cubicBezTo>
                  <a:cubicBezTo>
                    <a:pt x="1281" y="11615"/>
                    <a:pt x="1281" y="11615"/>
                    <a:pt x="1281" y="11615"/>
                  </a:cubicBezTo>
                  <a:cubicBezTo>
                    <a:pt x="1281" y="11615"/>
                    <a:pt x="1281" y="11819"/>
                    <a:pt x="1281" y="11819"/>
                  </a:cubicBezTo>
                  <a:cubicBezTo>
                    <a:pt x="1281" y="11819"/>
                    <a:pt x="1281" y="11819"/>
                    <a:pt x="1281" y="12023"/>
                  </a:cubicBezTo>
                  <a:cubicBezTo>
                    <a:pt x="1281" y="12023"/>
                    <a:pt x="1281" y="12226"/>
                    <a:pt x="1281" y="12226"/>
                  </a:cubicBezTo>
                  <a:cubicBezTo>
                    <a:pt x="1281" y="12430"/>
                    <a:pt x="1281" y="12838"/>
                    <a:pt x="1176" y="12838"/>
                  </a:cubicBezTo>
                  <a:cubicBezTo>
                    <a:pt x="1176" y="12838"/>
                    <a:pt x="1176" y="12838"/>
                    <a:pt x="1176" y="12838"/>
                  </a:cubicBezTo>
                  <a:cubicBezTo>
                    <a:pt x="1176" y="12838"/>
                    <a:pt x="1176" y="12838"/>
                    <a:pt x="1176" y="12838"/>
                  </a:cubicBezTo>
                  <a:cubicBezTo>
                    <a:pt x="1176" y="12838"/>
                    <a:pt x="1176" y="12838"/>
                    <a:pt x="1176" y="13042"/>
                  </a:cubicBezTo>
                  <a:cubicBezTo>
                    <a:pt x="1176" y="13042"/>
                    <a:pt x="1176" y="13042"/>
                    <a:pt x="1176" y="13042"/>
                  </a:cubicBezTo>
                  <a:cubicBezTo>
                    <a:pt x="1176" y="13042"/>
                    <a:pt x="1281" y="13245"/>
                    <a:pt x="1281" y="13245"/>
                  </a:cubicBezTo>
                  <a:cubicBezTo>
                    <a:pt x="1281" y="13245"/>
                    <a:pt x="1281" y="13245"/>
                    <a:pt x="1281" y="13245"/>
                  </a:cubicBezTo>
                  <a:cubicBezTo>
                    <a:pt x="1385" y="13245"/>
                    <a:pt x="1385" y="13449"/>
                    <a:pt x="1385" y="13245"/>
                  </a:cubicBezTo>
                  <a:cubicBezTo>
                    <a:pt x="1385" y="13653"/>
                    <a:pt x="1176" y="13653"/>
                    <a:pt x="1072" y="13857"/>
                  </a:cubicBezTo>
                  <a:cubicBezTo>
                    <a:pt x="1176" y="13857"/>
                    <a:pt x="1281" y="13653"/>
                    <a:pt x="1281" y="13653"/>
                  </a:cubicBezTo>
                  <a:cubicBezTo>
                    <a:pt x="1281" y="13653"/>
                    <a:pt x="1281" y="13653"/>
                    <a:pt x="1281" y="13653"/>
                  </a:cubicBezTo>
                  <a:cubicBezTo>
                    <a:pt x="1281" y="13653"/>
                    <a:pt x="1281" y="13653"/>
                    <a:pt x="1281" y="13653"/>
                  </a:cubicBezTo>
                  <a:cubicBezTo>
                    <a:pt x="1176" y="13857"/>
                    <a:pt x="1072" y="14060"/>
                    <a:pt x="967" y="14264"/>
                  </a:cubicBezTo>
                  <a:cubicBezTo>
                    <a:pt x="759" y="14264"/>
                    <a:pt x="863" y="14468"/>
                    <a:pt x="967" y="14468"/>
                  </a:cubicBezTo>
                  <a:cubicBezTo>
                    <a:pt x="967" y="14468"/>
                    <a:pt x="550" y="14672"/>
                    <a:pt x="759" y="14875"/>
                  </a:cubicBezTo>
                  <a:cubicBezTo>
                    <a:pt x="759" y="14875"/>
                    <a:pt x="759" y="14875"/>
                    <a:pt x="759" y="14875"/>
                  </a:cubicBezTo>
                  <a:cubicBezTo>
                    <a:pt x="863" y="14875"/>
                    <a:pt x="967" y="14672"/>
                    <a:pt x="1176" y="14672"/>
                  </a:cubicBezTo>
                  <a:cubicBezTo>
                    <a:pt x="1176" y="14672"/>
                    <a:pt x="1176" y="14672"/>
                    <a:pt x="1176" y="14672"/>
                  </a:cubicBezTo>
                  <a:cubicBezTo>
                    <a:pt x="1072" y="14672"/>
                    <a:pt x="967" y="14672"/>
                    <a:pt x="1072" y="14875"/>
                  </a:cubicBezTo>
                  <a:cubicBezTo>
                    <a:pt x="1072" y="14875"/>
                    <a:pt x="1176" y="14672"/>
                    <a:pt x="1176" y="14875"/>
                  </a:cubicBezTo>
                  <a:cubicBezTo>
                    <a:pt x="1072" y="14875"/>
                    <a:pt x="1072" y="14875"/>
                    <a:pt x="967" y="14875"/>
                  </a:cubicBezTo>
                  <a:cubicBezTo>
                    <a:pt x="967" y="14672"/>
                    <a:pt x="967" y="14672"/>
                    <a:pt x="1072" y="14672"/>
                  </a:cubicBezTo>
                  <a:cubicBezTo>
                    <a:pt x="967" y="14672"/>
                    <a:pt x="863" y="14875"/>
                    <a:pt x="863" y="14875"/>
                  </a:cubicBezTo>
                  <a:cubicBezTo>
                    <a:pt x="1072" y="14875"/>
                    <a:pt x="759" y="15283"/>
                    <a:pt x="967" y="15079"/>
                  </a:cubicBezTo>
                  <a:cubicBezTo>
                    <a:pt x="967" y="15283"/>
                    <a:pt x="863" y="15283"/>
                    <a:pt x="863" y="15487"/>
                  </a:cubicBezTo>
                  <a:cubicBezTo>
                    <a:pt x="863" y="15487"/>
                    <a:pt x="863" y="15487"/>
                    <a:pt x="967" y="15283"/>
                  </a:cubicBezTo>
                  <a:cubicBezTo>
                    <a:pt x="863" y="15487"/>
                    <a:pt x="863" y="15487"/>
                    <a:pt x="863" y="15487"/>
                  </a:cubicBezTo>
                  <a:cubicBezTo>
                    <a:pt x="759" y="15487"/>
                    <a:pt x="759" y="15487"/>
                    <a:pt x="759" y="15691"/>
                  </a:cubicBezTo>
                  <a:cubicBezTo>
                    <a:pt x="759" y="15691"/>
                    <a:pt x="759" y="15691"/>
                    <a:pt x="759" y="15894"/>
                  </a:cubicBezTo>
                  <a:cubicBezTo>
                    <a:pt x="863" y="15691"/>
                    <a:pt x="1072" y="15487"/>
                    <a:pt x="1281" y="15283"/>
                  </a:cubicBezTo>
                  <a:cubicBezTo>
                    <a:pt x="1176" y="15283"/>
                    <a:pt x="1072" y="15283"/>
                    <a:pt x="1072" y="15487"/>
                  </a:cubicBezTo>
                  <a:cubicBezTo>
                    <a:pt x="1072" y="15487"/>
                    <a:pt x="1072" y="15691"/>
                    <a:pt x="1072" y="15691"/>
                  </a:cubicBezTo>
                  <a:cubicBezTo>
                    <a:pt x="1072" y="15487"/>
                    <a:pt x="1072" y="15487"/>
                    <a:pt x="1072" y="15487"/>
                  </a:cubicBezTo>
                  <a:cubicBezTo>
                    <a:pt x="967" y="15487"/>
                    <a:pt x="863" y="15487"/>
                    <a:pt x="863" y="15691"/>
                  </a:cubicBezTo>
                  <a:cubicBezTo>
                    <a:pt x="863" y="15691"/>
                    <a:pt x="863" y="15691"/>
                    <a:pt x="863" y="15691"/>
                  </a:cubicBezTo>
                  <a:cubicBezTo>
                    <a:pt x="759" y="15691"/>
                    <a:pt x="759" y="15894"/>
                    <a:pt x="759" y="15894"/>
                  </a:cubicBezTo>
                  <a:cubicBezTo>
                    <a:pt x="759" y="15894"/>
                    <a:pt x="863" y="15894"/>
                    <a:pt x="863" y="15894"/>
                  </a:cubicBezTo>
                  <a:cubicBezTo>
                    <a:pt x="863" y="15894"/>
                    <a:pt x="967" y="15894"/>
                    <a:pt x="1072" y="15894"/>
                  </a:cubicBezTo>
                  <a:cubicBezTo>
                    <a:pt x="967" y="15894"/>
                    <a:pt x="759" y="15894"/>
                    <a:pt x="654" y="16098"/>
                  </a:cubicBezTo>
                  <a:cubicBezTo>
                    <a:pt x="550" y="16302"/>
                    <a:pt x="863" y="16302"/>
                    <a:pt x="863" y="16302"/>
                  </a:cubicBezTo>
                  <a:cubicBezTo>
                    <a:pt x="863" y="16302"/>
                    <a:pt x="863" y="16302"/>
                    <a:pt x="863" y="16302"/>
                  </a:cubicBezTo>
                  <a:cubicBezTo>
                    <a:pt x="863" y="16302"/>
                    <a:pt x="863" y="16302"/>
                    <a:pt x="863" y="16302"/>
                  </a:cubicBezTo>
                  <a:cubicBezTo>
                    <a:pt x="863" y="16302"/>
                    <a:pt x="863" y="16506"/>
                    <a:pt x="863" y="16506"/>
                  </a:cubicBezTo>
                  <a:cubicBezTo>
                    <a:pt x="863" y="16506"/>
                    <a:pt x="967" y="16506"/>
                    <a:pt x="967" y="16506"/>
                  </a:cubicBezTo>
                  <a:cubicBezTo>
                    <a:pt x="967" y="16506"/>
                    <a:pt x="863" y="16506"/>
                    <a:pt x="759" y="16506"/>
                  </a:cubicBezTo>
                  <a:cubicBezTo>
                    <a:pt x="863" y="16506"/>
                    <a:pt x="967" y="16709"/>
                    <a:pt x="1072" y="16506"/>
                  </a:cubicBezTo>
                  <a:cubicBezTo>
                    <a:pt x="1072" y="16506"/>
                    <a:pt x="1072" y="16506"/>
                    <a:pt x="967" y="16506"/>
                  </a:cubicBezTo>
                  <a:cubicBezTo>
                    <a:pt x="1072" y="16709"/>
                    <a:pt x="1176" y="16506"/>
                    <a:pt x="1281" y="16302"/>
                  </a:cubicBezTo>
                  <a:cubicBezTo>
                    <a:pt x="1176" y="16506"/>
                    <a:pt x="1176" y="16506"/>
                    <a:pt x="1072" y="16709"/>
                  </a:cubicBezTo>
                  <a:cubicBezTo>
                    <a:pt x="1072" y="16709"/>
                    <a:pt x="1072" y="16913"/>
                    <a:pt x="1072" y="16913"/>
                  </a:cubicBezTo>
                  <a:cubicBezTo>
                    <a:pt x="1176" y="17117"/>
                    <a:pt x="1281" y="16913"/>
                    <a:pt x="1281" y="16709"/>
                  </a:cubicBezTo>
                  <a:cubicBezTo>
                    <a:pt x="1385" y="16913"/>
                    <a:pt x="1281" y="16913"/>
                    <a:pt x="1281" y="16913"/>
                  </a:cubicBezTo>
                  <a:cubicBezTo>
                    <a:pt x="1281" y="16913"/>
                    <a:pt x="1176" y="17117"/>
                    <a:pt x="1281" y="17117"/>
                  </a:cubicBezTo>
                  <a:cubicBezTo>
                    <a:pt x="1281" y="17117"/>
                    <a:pt x="1281" y="17117"/>
                    <a:pt x="1176" y="17117"/>
                  </a:cubicBezTo>
                  <a:cubicBezTo>
                    <a:pt x="1176" y="16913"/>
                    <a:pt x="1072" y="17117"/>
                    <a:pt x="1176" y="17117"/>
                  </a:cubicBezTo>
                  <a:cubicBezTo>
                    <a:pt x="1281" y="17321"/>
                    <a:pt x="1281" y="17117"/>
                    <a:pt x="1385" y="17117"/>
                  </a:cubicBezTo>
                  <a:cubicBezTo>
                    <a:pt x="1385" y="17117"/>
                    <a:pt x="1281" y="17117"/>
                    <a:pt x="1281" y="17321"/>
                  </a:cubicBezTo>
                  <a:cubicBezTo>
                    <a:pt x="1281" y="17321"/>
                    <a:pt x="1385" y="17321"/>
                    <a:pt x="1385" y="17321"/>
                  </a:cubicBezTo>
                  <a:cubicBezTo>
                    <a:pt x="1385" y="17321"/>
                    <a:pt x="1281" y="17321"/>
                    <a:pt x="1281" y="17321"/>
                  </a:cubicBezTo>
                  <a:cubicBezTo>
                    <a:pt x="1281" y="17321"/>
                    <a:pt x="1281" y="17321"/>
                    <a:pt x="1281" y="17321"/>
                  </a:cubicBezTo>
                  <a:cubicBezTo>
                    <a:pt x="1281" y="17321"/>
                    <a:pt x="1281" y="17525"/>
                    <a:pt x="1281" y="17525"/>
                  </a:cubicBezTo>
                  <a:cubicBezTo>
                    <a:pt x="1281" y="17321"/>
                    <a:pt x="1385" y="17525"/>
                    <a:pt x="1489" y="17525"/>
                  </a:cubicBezTo>
                  <a:cubicBezTo>
                    <a:pt x="1698" y="17525"/>
                    <a:pt x="1802" y="17525"/>
                    <a:pt x="2011" y="17525"/>
                  </a:cubicBezTo>
                  <a:cubicBezTo>
                    <a:pt x="2741" y="17525"/>
                    <a:pt x="3367" y="17525"/>
                    <a:pt x="3994" y="17525"/>
                  </a:cubicBezTo>
                  <a:cubicBezTo>
                    <a:pt x="5246" y="17525"/>
                    <a:pt x="6498" y="17525"/>
                    <a:pt x="7750" y="17525"/>
                  </a:cubicBezTo>
                  <a:cubicBezTo>
                    <a:pt x="7854" y="17525"/>
                    <a:pt x="7959" y="17525"/>
                    <a:pt x="7959" y="17525"/>
                  </a:cubicBezTo>
                  <a:cubicBezTo>
                    <a:pt x="7959" y="17525"/>
                    <a:pt x="8063" y="17117"/>
                    <a:pt x="8063" y="17321"/>
                  </a:cubicBezTo>
                  <a:cubicBezTo>
                    <a:pt x="8063" y="17321"/>
                    <a:pt x="7959" y="17525"/>
                    <a:pt x="8063" y="17525"/>
                  </a:cubicBezTo>
                  <a:cubicBezTo>
                    <a:pt x="8063" y="17728"/>
                    <a:pt x="8167" y="17728"/>
                    <a:pt x="8167" y="17728"/>
                  </a:cubicBezTo>
                  <a:cubicBezTo>
                    <a:pt x="8272" y="17728"/>
                    <a:pt x="8585" y="17525"/>
                    <a:pt x="8481" y="17932"/>
                  </a:cubicBezTo>
                  <a:cubicBezTo>
                    <a:pt x="8585" y="17728"/>
                    <a:pt x="8585" y="17932"/>
                    <a:pt x="8689" y="17932"/>
                  </a:cubicBezTo>
                  <a:cubicBezTo>
                    <a:pt x="8689" y="17932"/>
                    <a:pt x="8794" y="17932"/>
                    <a:pt x="8898" y="17932"/>
                  </a:cubicBezTo>
                  <a:cubicBezTo>
                    <a:pt x="8898" y="17932"/>
                    <a:pt x="8794" y="17932"/>
                    <a:pt x="8898" y="17932"/>
                  </a:cubicBezTo>
                  <a:cubicBezTo>
                    <a:pt x="8898" y="17932"/>
                    <a:pt x="8898" y="17932"/>
                    <a:pt x="8898" y="17932"/>
                  </a:cubicBezTo>
                  <a:cubicBezTo>
                    <a:pt x="9002" y="17932"/>
                    <a:pt x="9107" y="18136"/>
                    <a:pt x="9211" y="17932"/>
                  </a:cubicBezTo>
                  <a:cubicBezTo>
                    <a:pt x="9315" y="17932"/>
                    <a:pt x="9315" y="17728"/>
                    <a:pt x="9420" y="17728"/>
                  </a:cubicBezTo>
                  <a:cubicBezTo>
                    <a:pt x="9420" y="17728"/>
                    <a:pt x="9420" y="17728"/>
                    <a:pt x="9315" y="17932"/>
                  </a:cubicBezTo>
                  <a:cubicBezTo>
                    <a:pt x="9420" y="17932"/>
                    <a:pt x="9420" y="17525"/>
                    <a:pt x="9524" y="17525"/>
                  </a:cubicBezTo>
                  <a:cubicBezTo>
                    <a:pt x="9628" y="17525"/>
                    <a:pt x="9420" y="17728"/>
                    <a:pt x="9420" y="17728"/>
                  </a:cubicBezTo>
                  <a:cubicBezTo>
                    <a:pt x="9524" y="17728"/>
                    <a:pt x="9524" y="17728"/>
                    <a:pt x="9524" y="17728"/>
                  </a:cubicBezTo>
                  <a:cubicBezTo>
                    <a:pt x="9524" y="17728"/>
                    <a:pt x="9628" y="17728"/>
                    <a:pt x="9628" y="17525"/>
                  </a:cubicBezTo>
                  <a:cubicBezTo>
                    <a:pt x="9628" y="17525"/>
                    <a:pt x="9628" y="17525"/>
                    <a:pt x="9628" y="17525"/>
                  </a:cubicBezTo>
                  <a:cubicBezTo>
                    <a:pt x="9628" y="17525"/>
                    <a:pt x="9628" y="17525"/>
                    <a:pt x="9628" y="17525"/>
                  </a:cubicBezTo>
                  <a:cubicBezTo>
                    <a:pt x="9733" y="17525"/>
                    <a:pt x="9733" y="17525"/>
                    <a:pt x="9837" y="17525"/>
                  </a:cubicBezTo>
                  <a:cubicBezTo>
                    <a:pt x="9941" y="17728"/>
                    <a:pt x="10046" y="17525"/>
                    <a:pt x="10046" y="17728"/>
                  </a:cubicBezTo>
                  <a:cubicBezTo>
                    <a:pt x="10046" y="18136"/>
                    <a:pt x="10046" y="18136"/>
                    <a:pt x="10254" y="18136"/>
                  </a:cubicBezTo>
                  <a:cubicBezTo>
                    <a:pt x="10254" y="18136"/>
                    <a:pt x="10150" y="18136"/>
                    <a:pt x="10150" y="18340"/>
                  </a:cubicBezTo>
                  <a:cubicBezTo>
                    <a:pt x="10150" y="18340"/>
                    <a:pt x="10150" y="18340"/>
                    <a:pt x="10150" y="18340"/>
                  </a:cubicBezTo>
                  <a:cubicBezTo>
                    <a:pt x="10150" y="18340"/>
                    <a:pt x="10254" y="18340"/>
                    <a:pt x="10254" y="18340"/>
                  </a:cubicBezTo>
                  <a:cubicBezTo>
                    <a:pt x="10254" y="18543"/>
                    <a:pt x="10150" y="18543"/>
                    <a:pt x="10150" y="18543"/>
                  </a:cubicBezTo>
                  <a:cubicBezTo>
                    <a:pt x="10150" y="18747"/>
                    <a:pt x="10254" y="18543"/>
                    <a:pt x="10254" y="18747"/>
                  </a:cubicBezTo>
                  <a:cubicBezTo>
                    <a:pt x="10254" y="18747"/>
                    <a:pt x="10150" y="18747"/>
                    <a:pt x="10150" y="18747"/>
                  </a:cubicBezTo>
                  <a:cubicBezTo>
                    <a:pt x="10150" y="18747"/>
                    <a:pt x="10150" y="18747"/>
                    <a:pt x="10150" y="18747"/>
                  </a:cubicBezTo>
                  <a:cubicBezTo>
                    <a:pt x="10046" y="19155"/>
                    <a:pt x="10254" y="18747"/>
                    <a:pt x="10254" y="18951"/>
                  </a:cubicBezTo>
                  <a:cubicBezTo>
                    <a:pt x="10254" y="19155"/>
                    <a:pt x="10776" y="19155"/>
                    <a:pt x="10776" y="19155"/>
                  </a:cubicBezTo>
                  <a:cubicBezTo>
                    <a:pt x="10776" y="19155"/>
                    <a:pt x="10776" y="19155"/>
                    <a:pt x="10776" y="19155"/>
                  </a:cubicBezTo>
                  <a:cubicBezTo>
                    <a:pt x="10776" y="19155"/>
                    <a:pt x="10776" y="19155"/>
                    <a:pt x="10776" y="19155"/>
                  </a:cubicBezTo>
                  <a:cubicBezTo>
                    <a:pt x="10776" y="19358"/>
                    <a:pt x="10881" y="19358"/>
                    <a:pt x="10881" y="19155"/>
                  </a:cubicBezTo>
                  <a:cubicBezTo>
                    <a:pt x="10881" y="19155"/>
                    <a:pt x="10881" y="19155"/>
                    <a:pt x="10881" y="19358"/>
                  </a:cubicBezTo>
                  <a:cubicBezTo>
                    <a:pt x="10985" y="19155"/>
                    <a:pt x="10985" y="19358"/>
                    <a:pt x="10985" y="19358"/>
                  </a:cubicBezTo>
                  <a:cubicBezTo>
                    <a:pt x="10985" y="19358"/>
                    <a:pt x="10985" y="19562"/>
                    <a:pt x="10985" y="19358"/>
                  </a:cubicBezTo>
                  <a:cubicBezTo>
                    <a:pt x="10985" y="19766"/>
                    <a:pt x="11089" y="19562"/>
                    <a:pt x="10985" y="19766"/>
                  </a:cubicBezTo>
                  <a:cubicBezTo>
                    <a:pt x="11089" y="19766"/>
                    <a:pt x="11089" y="19766"/>
                    <a:pt x="10985" y="19766"/>
                  </a:cubicBezTo>
                  <a:cubicBezTo>
                    <a:pt x="11089" y="19766"/>
                    <a:pt x="11089" y="19970"/>
                    <a:pt x="11089" y="19970"/>
                  </a:cubicBezTo>
                  <a:cubicBezTo>
                    <a:pt x="11089" y="19970"/>
                    <a:pt x="11089" y="19970"/>
                    <a:pt x="11089" y="19970"/>
                  </a:cubicBezTo>
                  <a:cubicBezTo>
                    <a:pt x="11089" y="19970"/>
                    <a:pt x="11089" y="19970"/>
                    <a:pt x="11089" y="19970"/>
                  </a:cubicBezTo>
                  <a:cubicBezTo>
                    <a:pt x="11089" y="19970"/>
                    <a:pt x="10985" y="19970"/>
                    <a:pt x="10985" y="19970"/>
                  </a:cubicBezTo>
                  <a:cubicBezTo>
                    <a:pt x="10881" y="19970"/>
                    <a:pt x="10985" y="20174"/>
                    <a:pt x="10985" y="20174"/>
                  </a:cubicBezTo>
                  <a:cubicBezTo>
                    <a:pt x="10881" y="20174"/>
                    <a:pt x="10881" y="19970"/>
                    <a:pt x="10776" y="20174"/>
                  </a:cubicBezTo>
                  <a:cubicBezTo>
                    <a:pt x="10776" y="20174"/>
                    <a:pt x="10776" y="19970"/>
                    <a:pt x="10776" y="19970"/>
                  </a:cubicBezTo>
                  <a:cubicBezTo>
                    <a:pt x="10776" y="19970"/>
                    <a:pt x="10776" y="19970"/>
                    <a:pt x="10672" y="19970"/>
                  </a:cubicBezTo>
                  <a:cubicBezTo>
                    <a:pt x="10776" y="19970"/>
                    <a:pt x="10776" y="19970"/>
                    <a:pt x="10776" y="19970"/>
                  </a:cubicBezTo>
                  <a:cubicBezTo>
                    <a:pt x="10776" y="19970"/>
                    <a:pt x="10776" y="19970"/>
                    <a:pt x="10776" y="19970"/>
                  </a:cubicBezTo>
                  <a:cubicBezTo>
                    <a:pt x="10776" y="19766"/>
                    <a:pt x="10672" y="19766"/>
                    <a:pt x="10776" y="19766"/>
                  </a:cubicBezTo>
                  <a:cubicBezTo>
                    <a:pt x="10672" y="19766"/>
                    <a:pt x="10672" y="19766"/>
                    <a:pt x="10672" y="19766"/>
                  </a:cubicBezTo>
                  <a:cubicBezTo>
                    <a:pt x="10776" y="19970"/>
                    <a:pt x="10567" y="20377"/>
                    <a:pt x="10463" y="20581"/>
                  </a:cubicBezTo>
                  <a:cubicBezTo>
                    <a:pt x="10463" y="20581"/>
                    <a:pt x="10359" y="20785"/>
                    <a:pt x="10254" y="20989"/>
                  </a:cubicBezTo>
                  <a:cubicBezTo>
                    <a:pt x="10254" y="20989"/>
                    <a:pt x="10150" y="20989"/>
                    <a:pt x="10150" y="20989"/>
                  </a:cubicBezTo>
                  <a:cubicBezTo>
                    <a:pt x="10150" y="21192"/>
                    <a:pt x="10150" y="21192"/>
                    <a:pt x="10046" y="21396"/>
                  </a:cubicBezTo>
                  <a:cubicBezTo>
                    <a:pt x="10046" y="21396"/>
                    <a:pt x="10046" y="21396"/>
                    <a:pt x="10046" y="21396"/>
                  </a:cubicBezTo>
                  <a:cubicBezTo>
                    <a:pt x="10046" y="21600"/>
                    <a:pt x="9941" y="21396"/>
                    <a:pt x="9941" y="21396"/>
                  </a:cubicBezTo>
                  <a:cubicBezTo>
                    <a:pt x="9837" y="21600"/>
                    <a:pt x="9941" y="21600"/>
                    <a:pt x="10046" y="21600"/>
                  </a:cubicBezTo>
                  <a:cubicBezTo>
                    <a:pt x="10046" y="21600"/>
                    <a:pt x="10150" y="21600"/>
                    <a:pt x="10254" y="21396"/>
                  </a:cubicBezTo>
                  <a:cubicBezTo>
                    <a:pt x="10254" y="21396"/>
                    <a:pt x="10150" y="21396"/>
                    <a:pt x="10150" y="21396"/>
                  </a:cubicBezTo>
                  <a:cubicBezTo>
                    <a:pt x="10254" y="21396"/>
                    <a:pt x="10359" y="21396"/>
                    <a:pt x="10359" y="21192"/>
                  </a:cubicBezTo>
                  <a:cubicBezTo>
                    <a:pt x="10463" y="21192"/>
                    <a:pt x="10567" y="21396"/>
                    <a:pt x="10672" y="21396"/>
                  </a:cubicBezTo>
                  <a:cubicBezTo>
                    <a:pt x="10672" y="21396"/>
                    <a:pt x="10672" y="21192"/>
                    <a:pt x="10567" y="21192"/>
                  </a:cubicBezTo>
                  <a:cubicBezTo>
                    <a:pt x="10672" y="21192"/>
                    <a:pt x="10776" y="21192"/>
                    <a:pt x="10776" y="21192"/>
                  </a:cubicBezTo>
                  <a:cubicBezTo>
                    <a:pt x="10881" y="21192"/>
                    <a:pt x="10881" y="21192"/>
                    <a:pt x="10985" y="21192"/>
                  </a:cubicBezTo>
                  <a:cubicBezTo>
                    <a:pt x="11089" y="20989"/>
                    <a:pt x="10985" y="20989"/>
                    <a:pt x="11089" y="20785"/>
                  </a:cubicBezTo>
                  <a:cubicBezTo>
                    <a:pt x="10985" y="20989"/>
                    <a:pt x="10881" y="20989"/>
                    <a:pt x="10881" y="20785"/>
                  </a:cubicBezTo>
                  <a:cubicBezTo>
                    <a:pt x="10881" y="20785"/>
                    <a:pt x="11089" y="20581"/>
                    <a:pt x="11089" y="20581"/>
                  </a:cubicBezTo>
                  <a:cubicBezTo>
                    <a:pt x="11194" y="20581"/>
                    <a:pt x="11402" y="20377"/>
                    <a:pt x="11507" y="20377"/>
                  </a:cubicBezTo>
                  <a:cubicBezTo>
                    <a:pt x="11507" y="20377"/>
                    <a:pt x="11507" y="20581"/>
                    <a:pt x="11611" y="20581"/>
                  </a:cubicBezTo>
                  <a:cubicBezTo>
                    <a:pt x="11611" y="20581"/>
                    <a:pt x="11611" y="20581"/>
                    <a:pt x="11611" y="20581"/>
                  </a:cubicBezTo>
                  <a:cubicBezTo>
                    <a:pt x="11611" y="20581"/>
                    <a:pt x="11611" y="20581"/>
                    <a:pt x="11611" y="20581"/>
                  </a:cubicBezTo>
                  <a:cubicBezTo>
                    <a:pt x="11611" y="20581"/>
                    <a:pt x="11611" y="20581"/>
                    <a:pt x="11611" y="20581"/>
                  </a:cubicBezTo>
                  <a:cubicBezTo>
                    <a:pt x="11611" y="20581"/>
                    <a:pt x="11611" y="20581"/>
                    <a:pt x="11715" y="20581"/>
                  </a:cubicBezTo>
                  <a:cubicBezTo>
                    <a:pt x="11611" y="20581"/>
                    <a:pt x="11611" y="20581"/>
                    <a:pt x="11611" y="20581"/>
                  </a:cubicBezTo>
                  <a:cubicBezTo>
                    <a:pt x="11611" y="20377"/>
                    <a:pt x="11715" y="20377"/>
                    <a:pt x="11715" y="20377"/>
                  </a:cubicBezTo>
                  <a:cubicBezTo>
                    <a:pt x="11715"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611" y="20377"/>
                    <a:pt x="11611" y="20377"/>
                    <a:pt x="11611" y="20377"/>
                  </a:cubicBezTo>
                  <a:cubicBezTo>
                    <a:pt x="11507" y="20377"/>
                    <a:pt x="11507" y="20377"/>
                    <a:pt x="11507" y="20377"/>
                  </a:cubicBezTo>
                  <a:cubicBezTo>
                    <a:pt x="11507" y="20377"/>
                    <a:pt x="11611" y="20377"/>
                    <a:pt x="11611" y="20377"/>
                  </a:cubicBezTo>
                  <a:cubicBezTo>
                    <a:pt x="11611" y="20377"/>
                    <a:pt x="11611" y="20377"/>
                    <a:pt x="11611" y="20377"/>
                  </a:cubicBezTo>
                  <a:cubicBezTo>
                    <a:pt x="11611" y="20377"/>
                    <a:pt x="11715" y="20377"/>
                    <a:pt x="11715" y="20377"/>
                  </a:cubicBezTo>
                  <a:cubicBezTo>
                    <a:pt x="11715" y="20377"/>
                    <a:pt x="11611" y="20377"/>
                    <a:pt x="11611" y="20377"/>
                  </a:cubicBezTo>
                  <a:cubicBezTo>
                    <a:pt x="11715" y="20377"/>
                    <a:pt x="11924" y="20377"/>
                    <a:pt x="12028" y="20174"/>
                  </a:cubicBezTo>
                  <a:cubicBezTo>
                    <a:pt x="12028" y="20174"/>
                    <a:pt x="12237" y="19766"/>
                    <a:pt x="12341" y="19970"/>
                  </a:cubicBezTo>
                  <a:cubicBezTo>
                    <a:pt x="12341" y="19766"/>
                    <a:pt x="12654" y="19562"/>
                    <a:pt x="12446" y="19562"/>
                  </a:cubicBezTo>
                  <a:cubicBezTo>
                    <a:pt x="12654" y="19562"/>
                    <a:pt x="12863" y="19358"/>
                    <a:pt x="12967" y="19155"/>
                  </a:cubicBezTo>
                  <a:cubicBezTo>
                    <a:pt x="13072" y="18951"/>
                    <a:pt x="13176" y="18951"/>
                    <a:pt x="13281" y="18747"/>
                  </a:cubicBezTo>
                  <a:cubicBezTo>
                    <a:pt x="13385" y="18747"/>
                    <a:pt x="13489" y="18543"/>
                    <a:pt x="13594" y="18340"/>
                  </a:cubicBezTo>
                  <a:cubicBezTo>
                    <a:pt x="13698" y="18340"/>
                    <a:pt x="13802" y="18136"/>
                    <a:pt x="13907" y="18136"/>
                  </a:cubicBezTo>
                  <a:cubicBezTo>
                    <a:pt x="13907" y="17932"/>
                    <a:pt x="13907" y="17932"/>
                    <a:pt x="13802" y="17932"/>
                  </a:cubicBezTo>
                  <a:cubicBezTo>
                    <a:pt x="13802" y="17932"/>
                    <a:pt x="13698" y="17932"/>
                    <a:pt x="13698" y="17728"/>
                  </a:cubicBezTo>
                  <a:cubicBezTo>
                    <a:pt x="13802" y="17932"/>
                    <a:pt x="13907" y="17932"/>
                    <a:pt x="14011" y="17932"/>
                  </a:cubicBezTo>
                  <a:cubicBezTo>
                    <a:pt x="14115" y="17728"/>
                    <a:pt x="14428" y="17525"/>
                    <a:pt x="14428" y="17321"/>
                  </a:cubicBezTo>
                  <a:cubicBezTo>
                    <a:pt x="14533" y="17321"/>
                    <a:pt x="14637" y="17321"/>
                    <a:pt x="14637" y="17321"/>
                  </a:cubicBezTo>
                  <a:cubicBezTo>
                    <a:pt x="14741" y="17117"/>
                    <a:pt x="14846" y="16913"/>
                    <a:pt x="14950" y="16709"/>
                  </a:cubicBezTo>
                  <a:cubicBezTo>
                    <a:pt x="15054" y="16709"/>
                    <a:pt x="15159" y="16709"/>
                    <a:pt x="15367" y="16709"/>
                  </a:cubicBezTo>
                  <a:cubicBezTo>
                    <a:pt x="15576" y="16709"/>
                    <a:pt x="15785" y="16709"/>
                    <a:pt x="15994" y="16709"/>
                  </a:cubicBezTo>
                  <a:cubicBezTo>
                    <a:pt x="16098" y="16709"/>
                    <a:pt x="16098" y="16709"/>
                    <a:pt x="16202" y="16709"/>
                  </a:cubicBezTo>
                  <a:cubicBezTo>
                    <a:pt x="16307" y="16913"/>
                    <a:pt x="16411" y="16709"/>
                    <a:pt x="16515" y="16709"/>
                  </a:cubicBezTo>
                  <a:close/>
                  <a:moveTo>
                    <a:pt x="12446" y="19766"/>
                  </a:moveTo>
                  <a:cubicBezTo>
                    <a:pt x="12654" y="19766"/>
                    <a:pt x="12759" y="19766"/>
                    <a:pt x="12967" y="19766"/>
                  </a:cubicBezTo>
                  <a:cubicBezTo>
                    <a:pt x="13072" y="19766"/>
                    <a:pt x="13072" y="19766"/>
                    <a:pt x="13176" y="19766"/>
                  </a:cubicBezTo>
                  <a:cubicBezTo>
                    <a:pt x="13176" y="19766"/>
                    <a:pt x="13281" y="19562"/>
                    <a:pt x="13281" y="19766"/>
                  </a:cubicBezTo>
                  <a:cubicBezTo>
                    <a:pt x="13385" y="19562"/>
                    <a:pt x="13489" y="19358"/>
                    <a:pt x="13594" y="19155"/>
                  </a:cubicBezTo>
                  <a:cubicBezTo>
                    <a:pt x="13594" y="19155"/>
                    <a:pt x="13907" y="18340"/>
                    <a:pt x="14011" y="18340"/>
                  </a:cubicBezTo>
                  <a:cubicBezTo>
                    <a:pt x="13907" y="18543"/>
                    <a:pt x="14115" y="18543"/>
                    <a:pt x="14115" y="18543"/>
                  </a:cubicBezTo>
                  <a:cubicBezTo>
                    <a:pt x="14220" y="18543"/>
                    <a:pt x="14220" y="18543"/>
                    <a:pt x="14324" y="18543"/>
                  </a:cubicBezTo>
                  <a:cubicBezTo>
                    <a:pt x="14324" y="18747"/>
                    <a:pt x="14115" y="19155"/>
                    <a:pt x="14115" y="19358"/>
                  </a:cubicBezTo>
                  <a:cubicBezTo>
                    <a:pt x="14115" y="19562"/>
                    <a:pt x="14220" y="19358"/>
                    <a:pt x="14220" y="19562"/>
                  </a:cubicBezTo>
                  <a:cubicBezTo>
                    <a:pt x="14220" y="19562"/>
                    <a:pt x="14115" y="19562"/>
                    <a:pt x="14115" y="19562"/>
                  </a:cubicBezTo>
                  <a:cubicBezTo>
                    <a:pt x="14220" y="19766"/>
                    <a:pt x="14115" y="19766"/>
                    <a:pt x="14220" y="19766"/>
                  </a:cubicBezTo>
                  <a:cubicBezTo>
                    <a:pt x="14324" y="19766"/>
                    <a:pt x="14428" y="19766"/>
                    <a:pt x="14533" y="19562"/>
                  </a:cubicBezTo>
                  <a:cubicBezTo>
                    <a:pt x="14533" y="19562"/>
                    <a:pt x="14533" y="19562"/>
                    <a:pt x="14533" y="19562"/>
                  </a:cubicBezTo>
                  <a:cubicBezTo>
                    <a:pt x="14533" y="19766"/>
                    <a:pt x="14950" y="19358"/>
                    <a:pt x="14950" y="19358"/>
                  </a:cubicBezTo>
                  <a:cubicBezTo>
                    <a:pt x="14950" y="19358"/>
                    <a:pt x="14950" y="19358"/>
                    <a:pt x="14950" y="19358"/>
                  </a:cubicBezTo>
                  <a:cubicBezTo>
                    <a:pt x="14950" y="19358"/>
                    <a:pt x="14846" y="19562"/>
                    <a:pt x="14741" y="19562"/>
                  </a:cubicBezTo>
                  <a:cubicBezTo>
                    <a:pt x="14846" y="19562"/>
                    <a:pt x="14846" y="19562"/>
                    <a:pt x="14950" y="19562"/>
                  </a:cubicBezTo>
                  <a:cubicBezTo>
                    <a:pt x="14950" y="19562"/>
                    <a:pt x="15054" y="19562"/>
                    <a:pt x="15159" y="19562"/>
                  </a:cubicBezTo>
                  <a:cubicBezTo>
                    <a:pt x="15054" y="19562"/>
                    <a:pt x="14950" y="19562"/>
                    <a:pt x="14950" y="19766"/>
                  </a:cubicBezTo>
                  <a:cubicBezTo>
                    <a:pt x="14950" y="19766"/>
                    <a:pt x="14950" y="19766"/>
                    <a:pt x="14846" y="19766"/>
                  </a:cubicBezTo>
                  <a:cubicBezTo>
                    <a:pt x="14950" y="19766"/>
                    <a:pt x="14950" y="19766"/>
                    <a:pt x="14950" y="19562"/>
                  </a:cubicBezTo>
                  <a:cubicBezTo>
                    <a:pt x="14950" y="19562"/>
                    <a:pt x="14950" y="19562"/>
                    <a:pt x="14846" y="19562"/>
                  </a:cubicBezTo>
                  <a:cubicBezTo>
                    <a:pt x="14846" y="19766"/>
                    <a:pt x="14637" y="19970"/>
                    <a:pt x="14533" y="19970"/>
                  </a:cubicBezTo>
                  <a:cubicBezTo>
                    <a:pt x="14533" y="19970"/>
                    <a:pt x="14533" y="19970"/>
                    <a:pt x="14533" y="19970"/>
                  </a:cubicBezTo>
                  <a:cubicBezTo>
                    <a:pt x="14533" y="20174"/>
                    <a:pt x="14428" y="20174"/>
                    <a:pt x="14324" y="20174"/>
                  </a:cubicBezTo>
                  <a:cubicBezTo>
                    <a:pt x="14428" y="20174"/>
                    <a:pt x="14428" y="20174"/>
                    <a:pt x="14428" y="20174"/>
                  </a:cubicBezTo>
                  <a:cubicBezTo>
                    <a:pt x="14428" y="20174"/>
                    <a:pt x="14324" y="20377"/>
                    <a:pt x="14324" y="20581"/>
                  </a:cubicBezTo>
                  <a:cubicBezTo>
                    <a:pt x="14324" y="20581"/>
                    <a:pt x="14324" y="20785"/>
                    <a:pt x="14428" y="20785"/>
                  </a:cubicBezTo>
                  <a:cubicBezTo>
                    <a:pt x="14428" y="20785"/>
                    <a:pt x="14533" y="20581"/>
                    <a:pt x="14533" y="20581"/>
                  </a:cubicBezTo>
                  <a:cubicBezTo>
                    <a:pt x="14637" y="20581"/>
                    <a:pt x="14741" y="20377"/>
                    <a:pt x="14741" y="20377"/>
                  </a:cubicBezTo>
                  <a:cubicBezTo>
                    <a:pt x="14741" y="20377"/>
                    <a:pt x="14846" y="20377"/>
                    <a:pt x="14846" y="20174"/>
                  </a:cubicBezTo>
                  <a:cubicBezTo>
                    <a:pt x="14846" y="20174"/>
                    <a:pt x="14846" y="20174"/>
                    <a:pt x="14846" y="20174"/>
                  </a:cubicBezTo>
                  <a:cubicBezTo>
                    <a:pt x="14846" y="20174"/>
                    <a:pt x="14846" y="20174"/>
                    <a:pt x="14846" y="20174"/>
                  </a:cubicBezTo>
                  <a:cubicBezTo>
                    <a:pt x="14950" y="20174"/>
                    <a:pt x="14950" y="20174"/>
                    <a:pt x="14950" y="20174"/>
                  </a:cubicBezTo>
                  <a:cubicBezTo>
                    <a:pt x="14950" y="20174"/>
                    <a:pt x="15054" y="20174"/>
                    <a:pt x="15054" y="19970"/>
                  </a:cubicBezTo>
                  <a:cubicBezTo>
                    <a:pt x="15159" y="20174"/>
                    <a:pt x="15263" y="19970"/>
                    <a:pt x="15367" y="19766"/>
                  </a:cubicBezTo>
                  <a:cubicBezTo>
                    <a:pt x="15472" y="19766"/>
                    <a:pt x="15681" y="19766"/>
                    <a:pt x="15681" y="19562"/>
                  </a:cubicBezTo>
                  <a:cubicBezTo>
                    <a:pt x="15681" y="19562"/>
                    <a:pt x="15681" y="19562"/>
                    <a:pt x="15681" y="19562"/>
                  </a:cubicBezTo>
                  <a:cubicBezTo>
                    <a:pt x="15681" y="19562"/>
                    <a:pt x="15681" y="19562"/>
                    <a:pt x="15681" y="19358"/>
                  </a:cubicBezTo>
                  <a:cubicBezTo>
                    <a:pt x="15681" y="19358"/>
                    <a:pt x="15576" y="19358"/>
                    <a:pt x="15576" y="19358"/>
                  </a:cubicBezTo>
                  <a:cubicBezTo>
                    <a:pt x="15576" y="19358"/>
                    <a:pt x="15576" y="19358"/>
                    <a:pt x="15472" y="19358"/>
                  </a:cubicBezTo>
                  <a:cubicBezTo>
                    <a:pt x="15472" y="19358"/>
                    <a:pt x="15367" y="19562"/>
                    <a:pt x="15367" y="19358"/>
                  </a:cubicBezTo>
                  <a:cubicBezTo>
                    <a:pt x="15367" y="19358"/>
                    <a:pt x="15367" y="19358"/>
                    <a:pt x="15367" y="19358"/>
                  </a:cubicBezTo>
                  <a:cubicBezTo>
                    <a:pt x="15263" y="19358"/>
                    <a:pt x="15159" y="19358"/>
                    <a:pt x="15054" y="19155"/>
                  </a:cubicBezTo>
                  <a:cubicBezTo>
                    <a:pt x="15054" y="19155"/>
                    <a:pt x="15159" y="19155"/>
                    <a:pt x="15159" y="19155"/>
                  </a:cubicBezTo>
                  <a:cubicBezTo>
                    <a:pt x="15054" y="19155"/>
                    <a:pt x="15054" y="19155"/>
                    <a:pt x="14950" y="19155"/>
                  </a:cubicBezTo>
                  <a:cubicBezTo>
                    <a:pt x="14950" y="18951"/>
                    <a:pt x="14950" y="18747"/>
                    <a:pt x="14950" y="18543"/>
                  </a:cubicBezTo>
                  <a:cubicBezTo>
                    <a:pt x="14950" y="18543"/>
                    <a:pt x="14950" y="18543"/>
                    <a:pt x="14846" y="18543"/>
                  </a:cubicBezTo>
                  <a:cubicBezTo>
                    <a:pt x="14950" y="18543"/>
                    <a:pt x="15054" y="18340"/>
                    <a:pt x="15054" y="18136"/>
                  </a:cubicBezTo>
                  <a:cubicBezTo>
                    <a:pt x="15054" y="18136"/>
                    <a:pt x="15054" y="18136"/>
                    <a:pt x="15054" y="18136"/>
                  </a:cubicBezTo>
                  <a:cubicBezTo>
                    <a:pt x="15054" y="18136"/>
                    <a:pt x="15054" y="18136"/>
                    <a:pt x="15054" y="18136"/>
                  </a:cubicBezTo>
                  <a:cubicBezTo>
                    <a:pt x="15054" y="18136"/>
                    <a:pt x="14950" y="18340"/>
                    <a:pt x="14846" y="18340"/>
                  </a:cubicBezTo>
                  <a:cubicBezTo>
                    <a:pt x="14846" y="18136"/>
                    <a:pt x="14846" y="18136"/>
                    <a:pt x="14846" y="18136"/>
                  </a:cubicBezTo>
                  <a:cubicBezTo>
                    <a:pt x="14846" y="17932"/>
                    <a:pt x="14741" y="17932"/>
                    <a:pt x="14637" y="18136"/>
                  </a:cubicBezTo>
                  <a:cubicBezTo>
                    <a:pt x="14741" y="17932"/>
                    <a:pt x="14741" y="17932"/>
                    <a:pt x="14846" y="17932"/>
                  </a:cubicBezTo>
                  <a:cubicBezTo>
                    <a:pt x="14846" y="17932"/>
                    <a:pt x="14846" y="17932"/>
                    <a:pt x="14950" y="17932"/>
                  </a:cubicBezTo>
                  <a:cubicBezTo>
                    <a:pt x="14950" y="17932"/>
                    <a:pt x="14950" y="18136"/>
                    <a:pt x="14950" y="17932"/>
                  </a:cubicBezTo>
                  <a:cubicBezTo>
                    <a:pt x="15054" y="17932"/>
                    <a:pt x="15472" y="17728"/>
                    <a:pt x="15263" y="17525"/>
                  </a:cubicBezTo>
                  <a:cubicBezTo>
                    <a:pt x="15367" y="17728"/>
                    <a:pt x="15263" y="17321"/>
                    <a:pt x="15263" y="17321"/>
                  </a:cubicBezTo>
                  <a:cubicBezTo>
                    <a:pt x="15159" y="17321"/>
                    <a:pt x="15159" y="17321"/>
                    <a:pt x="15054" y="17321"/>
                  </a:cubicBezTo>
                  <a:cubicBezTo>
                    <a:pt x="14846" y="17525"/>
                    <a:pt x="14741" y="17728"/>
                    <a:pt x="14533" y="17932"/>
                  </a:cubicBezTo>
                  <a:cubicBezTo>
                    <a:pt x="13907" y="18340"/>
                    <a:pt x="13385" y="18951"/>
                    <a:pt x="12759" y="19358"/>
                  </a:cubicBezTo>
                  <a:cubicBezTo>
                    <a:pt x="12654" y="19562"/>
                    <a:pt x="12446" y="19766"/>
                    <a:pt x="12341" y="19766"/>
                  </a:cubicBezTo>
                  <a:cubicBezTo>
                    <a:pt x="12341" y="19766"/>
                    <a:pt x="12341" y="19766"/>
                    <a:pt x="12446" y="19766"/>
                  </a:cubicBezTo>
                  <a:close/>
                  <a:moveTo>
                    <a:pt x="16098" y="19155"/>
                  </a:moveTo>
                  <a:cubicBezTo>
                    <a:pt x="16098" y="19155"/>
                    <a:pt x="15994" y="19155"/>
                    <a:pt x="15994" y="19155"/>
                  </a:cubicBezTo>
                  <a:cubicBezTo>
                    <a:pt x="15994" y="19155"/>
                    <a:pt x="15994" y="19155"/>
                    <a:pt x="15994" y="19155"/>
                  </a:cubicBezTo>
                  <a:cubicBezTo>
                    <a:pt x="15994" y="19155"/>
                    <a:pt x="15889" y="19155"/>
                    <a:pt x="15889" y="19358"/>
                  </a:cubicBezTo>
                  <a:cubicBezTo>
                    <a:pt x="15889" y="19358"/>
                    <a:pt x="15889" y="19358"/>
                    <a:pt x="15889" y="19155"/>
                  </a:cubicBezTo>
                  <a:cubicBezTo>
                    <a:pt x="15889" y="19358"/>
                    <a:pt x="15785" y="19358"/>
                    <a:pt x="15785" y="19358"/>
                  </a:cubicBezTo>
                  <a:cubicBezTo>
                    <a:pt x="15785" y="19358"/>
                    <a:pt x="15785" y="19358"/>
                    <a:pt x="15785" y="19358"/>
                  </a:cubicBezTo>
                  <a:cubicBezTo>
                    <a:pt x="15785" y="19358"/>
                    <a:pt x="15785" y="19358"/>
                    <a:pt x="15889" y="19155"/>
                  </a:cubicBezTo>
                  <a:cubicBezTo>
                    <a:pt x="15785" y="19155"/>
                    <a:pt x="15785" y="19358"/>
                    <a:pt x="15785" y="19358"/>
                  </a:cubicBezTo>
                  <a:cubicBezTo>
                    <a:pt x="15994" y="19155"/>
                    <a:pt x="15994" y="18951"/>
                    <a:pt x="16098" y="18543"/>
                  </a:cubicBezTo>
                  <a:cubicBezTo>
                    <a:pt x="15994" y="18543"/>
                    <a:pt x="15681" y="19155"/>
                    <a:pt x="15681" y="19358"/>
                  </a:cubicBezTo>
                  <a:cubicBezTo>
                    <a:pt x="15576" y="19766"/>
                    <a:pt x="15994" y="19358"/>
                    <a:pt x="16098" y="19358"/>
                  </a:cubicBezTo>
                  <a:cubicBezTo>
                    <a:pt x="16098" y="19155"/>
                    <a:pt x="16098" y="19155"/>
                    <a:pt x="16098" y="19155"/>
                  </a:cubicBezTo>
                  <a:cubicBezTo>
                    <a:pt x="16098" y="19155"/>
                    <a:pt x="16098" y="19155"/>
                    <a:pt x="16098" y="19155"/>
                  </a:cubicBezTo>
                  <a:close/>
                  <a:moveTo>
                    <a:pt x="1176" y="17321"/>
                  </a:moveTo>
                  <a:cubicBezTo>
                    <a:pt x="1176" y="17525"/>
                    <a:pt x="1176" y="17525"/>
                    <a:pt x="1176" y="17525"/>
                  </a:cubicBezTo>
                  <a:cubicBezTo>
                    <a:pt x="1176" y="17525"/>
                    <a:pt x="1176" y="17525"/>
                    <a:pt x="1176" y="17321"/>
                  </a:cubicBezTo>
                  <a:close/>
                  <a:moveTo>
                    <a:pt x="15785" y="17321"/>
                  </a:moveTo>
                  <a:cubicBezTo>
                    <a:pt x="15785" y="17321"/>
                    <a:pt x="16098" y="17525"/>
                    <a:pt x="15889" y="17321"/>
                  </a:cubicBezTo>
                  <a:cubicBezTo>
                    <a:pt x="15785" y="17117"/>
                    <a:pt x="15576" y="16913"/>
                    <a:pt x="15367" y="16913"/>
                  </a:cubicBezTo>
                  <a:cubicBezTo>
                    <a:pt x="15472" y="17117"/>
                    <a:pt x="15472" y="17117"/>
                    <a:pt x="15576" y="17117"/>
                  </a:cubicBezTo>
                  <a:cubicBezTo>
                    <a:pt x="15576" y="17117"/>
                    <a:pt x="15576" y="17117"/>
                    <a:pt x="15576" y="17321"/>
                  </a:cubicBezTo>
                  <a:cubicBezTo>
                    <a:pt x="15681" y="17321"/>
                    <a:pt x="15681" y="17321"/>
                    <a:pt x="15785" y="17321"/>
                  </a:cubicBezTo>
                  <a:close/>
                  <a:moveTo>
                    <a:pt x="14115" y="9170"/>
                  </a:moveTo>
                  <a:cubicBezTo>
                    <a:pt x="14115" y="8966"/>
                    <a:pt x="14115" y="8966"/>
                    <a:pt x="14115" y="8966"/>
                  </a:cubicBezTo>
                  <a:cubicBezTo>
                    <a:pt x="14115" y="8966"/>
                    <a:pt x="14011" y="8966"/>
                    <a:pt x="14011" y="8966"/>
                  </a:cubicBezTo>
                  <a:cubicBezTo>
                    <a:pt x="14011" y="8966"/>
                    <a:pt x="13907" y="8966"/>
                    <a:pt x="13802" y="8966"/>
                  </a:cubicBezTo>
                  <a:cubicBezTo>
                    <a:pt x="13907" y="8966"/>
                    <a:pt x="14011" y="8762"/>
                    <a:pt x="13907" y="8558"/>
                  </a:cubicBezTo>
                  <a:cubicBezTo>
                    <a:pt x="13907" y="8558"/>
                    <a:pt x="13907" y="8558"/>
                    <a:pt x="13802" y="8558"/>
                  </a:cubicBezTo>
                  <a:cubicBezTo>
                    <a:pt x="13802" y="8558"/>
                    <a:pt x="13802" y="8355"/>
                    <a:pt x="13802" y="8355"/>
                  </a:cubicBezTo>
                  <a:cubicBezTo>
                    <a:pt x="13698" y="8355"/>
                    <a:pt x="13698" y="8355"/>
                    <a:pt x="13594" y="8355"/>
                  </a:cubicBezTo>
                  <a:cubicBezTo>
                    <a:pt x="13594" y="8355"/>
                    <a:pt x="13594" y="8151"/>
                    <a:pt x="13594" y="8151"/>
                  </a:cubicBezTo>
                  <a:cubicBezTo>
                    <a:pt x="13594" y="8151"/>
                    <a:pt x="13594" y="8355"/>
                    <a:pt x="13489" y="8355"/>
                  </a:cubicBezTo>
                  <a:cubicBezTo>
                    <a:pt x="13489" y="8151"/>
                    <a:pt x="13489" y="8151"/>
                    <a:pt x="13489" y="8151"/>
                  </a:cubicBezTo>
                  <a:cubicBezTo>
                    <a:pt x="13489" y="8151"/>
                    <a:pt x="13489" y="7947"/>
                    <a:pt x="13489" y="7947"/>
                  </a:cubicBezTo>
                  <a:cubicBezTo>
                    <a:pt x="13385" y="7947"/>
                    <a:pt x="13281" y="8151"/>
                    <a:pt x="13281" y="8355"/>
                  </a:cubicBezTo>
                  <a:cubicBezTo>
                    <a:pt x="13072" y="8558"/>
                    <a:pt x="12759" y="8762"/>
                    <a:pt x="12654" y="9170"/>
                  </a:cubicBezTo>
                  <a:cubicBezTo>
                    <a:pt x="12654" y="9170"/>
                    <a:pt x="12863" y="8966"/>
                    <a:pt x="12967" y="9170"/>
                  </a:cubicBezTo>
                  <a:cubicBezTo>
                    <a:pt x="12967" y="9170"/>
                    <a:pt x="12967" y="9374"/>
                    <a:pt x="12863" y="9374"/>
                  </a:cubicBezTo>
                  <a:cubicBezTo>
                    <a:pt x="12967" y="9374"/>
                    <a:pt x="13176" y="9170"/>
                    <a:pt x="13281" y="9170"/>
                  </a:cubicBezTo>
                  <a:cubicBezTo>
                    <a:pt x="13385" y="9170"/>
                    <a:pt x="13489" y="8966"/>
                    <a:pt x="13594" y="8966"/>
                  </a:cubicBezTo>
                  <a:cubicBezTo>
                    <a:pt x="13594" y="8966"/>
                    <a:pt x="13594" y="8966"/>
                    <a:pt x="13594" y="8966"/>
                  </a:cubicBezTo>
                  <a:cubicBezTo>
                    <a:pt x="13698" y="8966"/>
                    <a:pt x="13698" y="8966"/>
                    <a:pt x="13698" y="8966"/>
                  </a:cubicBezTo>
                  <a:cubicBezTo>
                    <a:pt x="13698" y="8966"/>
                    <a:pt x="13698" y="9170"/>
                    <a:pt x="13698" y="9170"/>
                  </a:cubicBezTo>
                  <a:cubicBezTo>
                    <a:pt x="13698" y="9170"/>
                    <a:pt x="13802" y="9170"/>
                    <a:pt x="13802" y="9170"/>
                  </a:cubicBezTo>
                  <a:cubicBezTo>
                    <a:pt x="13907" y="9170"/>
                    <a:pt x="14011" y="9170"/>
                    <a:pt x="14115" y="917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0" name="Shape">
              <a:extLst>
                <a:ext uri="{FF2B5EF4-FFF2-40B4-BE49-F238E27FC236}">
                  <a16:creationId xmlns:a16="http://schemas.microsoft.com/office/drawing/2014/main" id="{FAC3FDC6-B5A4-4F57-AF02-7C0B22EF943A}"/>
                </a:ext>
              </a:extLst>
            </p:cNvPr>
            <p:cNvSpPr/>
            <p:nvPr/>
          </p:nvSpPr>
          <p:spPr>
            <a:xfrm>
              <a:off x="3204919" y="2689991"/>
              <a:ext cx="134588" cy="206272"/>
            </a:xfrm>
            <a:custGeom>
              <a:avLst/>
              <a:gdLst/>
              <a:ahLst/>
              <a:cxnLst>
                <a:cxn ang="0">
                  <a:pos x="wd2" y="hd2"/>
                </a:cxn>
                <a:cxn ang="5400000">
                  <a:pos x="wd2" y="hd2"/>
                </a:cxn>
                <a:cxn ang="10800000">
                  <a:pos x="wd2" y="hd2"/>
                </a:cxn>
                <a:cxn ang="16200000">
                  <a:pos x="wd2" y="hd2"/>
                </a:cxn>
              </a:cxnLst>
              <a:rect l="0" t="0" r="r" b="b"/>
              <a:pathLst>
                <a:path w="20457" h="21600" extrusionOk="0">
                  <a:moveTo>
                    <a:pt x="20000" y="20329"/>
                  </a:moveTo>
                  <a:cubicBezTo>
                    <a:pt x="20000" y="19694"/>
                    <a:pt x="20000" y="19694"/>
                    <a:pt x="18972" y="19059"/>
                  </a:cubicBezTo>
                  <a:cubicBezTo>
                    <a:pt x="18972" y="18424"/>
                    <a:pt x="17943" y="17788"/>
                    <a:pt x="17943" y="17153"/>
                  </a:cubicBezTo>
                  <a:cubicBezTo>
                    <a:pt x="17943" y="17153"/>
                    <a:pt x="16915" y="15882"/>
                    <a:pt x="16915" y="15882"/>
                  </a:cubicBezTo>
                  <a:cubicBezTo>
                    <a:pt x="16915" y="15247"/>
                    <a:pt x="15886" y="15247"/>
                    <a:pt x="15886" y="14612"/>
                  </a:cubicBezTo>
                  <a:cubicBezTo>
                    <a:pt x="15886" y="14612"/>
                    <a:pt x="16915" y="13976"/>
                    <a:pt x="15886" y="13976"/>
                  </a:cubicBezTo>
                  <a:cubicBezTo>
                    <a:pt x="15886" y="13341"/>
                    <a:pt x="15886" y="13341"/>
                    <a:pt x="16915" y="12706"/>
                  </a:cubicBezTo>
                  <a:cubicBezTo>
                    <a:pt x="16915" y="12071"/>
                    <a:pt x="17943" y="11435"/>
                    <a:pt x="17943" y="10800"/>
                  </a:cubicBezTo>
                  <a:cubicBezTo>
                    <a:pt x="18972" y="10165"/>
                    <a:pt x="18972" y="10165"/>
                    <a:pt x="17943" y="9529"/>
                  </a:cubicBezTo>
                  <a:cubicBezTo>
                    <a:pt x="17943" y="8894"/>
                    <a:pt x="16915" y="8259"/>
                    <a:pt x="15886" y="7624"/>
                  </a:cubicBezTo>
                  <a:cubicBezTo>
                    <a:pt x="14858" y="6988"/>
                    <a:pt x="13829" y="6353"/>
                    <a:pt x="14858" y="5718"/>
                  </a:cubicBezTo>
                  <a:cubicBezTo>
                    <a:pt x="15886" y="5718"/>
                    <a:pt x="17943" y="6353"/>
                    <a:pt x="18972" y="5718"/>
                  </a:cubicBezTo>
                  <a:cubicBezTo>
                    <a:pt x="17943" y="5082"/>
                    <a:pt x="17943" y="5082"/>
                    <a:pt x="17943" y="4447"/>
                  </a:cubicBezTo>
                  <a:cubicBezTo>
                    <a:pt x="17943" y="3812"/>
                    <a:pt x="17943" y="3176"/>
                    <a:pt x="17943" y="2541"/>
                  </a:cubicBezTo>
                  <a:cubicBezTo>
                    <a:pt x="17943" y="1906"/>
                    <a:pt x="16915" y="1271"/>
                    <a:pt x="16915" y="635"/>
                  </a:cubicBezTo>
                  <a:cubicBezTo>
                    <a:pt x="15886" y="0"/>
                    <a:pt x="15886" y="0"/>
                    <a:pt x="14858" y="0"/>
                  </a:cubicBezTo>
                  <a:cubicBezTo>
                    <a:pt x="14858" y="635"/>
                    <a:pt x="14858" y="635"/>
                    <a:pt x="14858" y="1271"/>
                  </a:cubicBezTo>
                  <a:cubicBezTo>
                    <a:pt x="14858" y="1271"/>
                    <a:pt x="15886" y="1271"/>
                    <a:pt x="15886" y="1271"/>
                  </a:cubicBezTo>
                  <a:cubicBezTo>
                    <a:pt x="16915" y="1906"/>
                    <a:pt x="15886" y="2541"/>
                    <a:pt x="15886" y="3176"/>
                  </a:cubicBezTo>
                  <a:cubicBezTo>
                    <a:pt x="15886" y="3812"/>
                    <a:pt x="14858" y="3812"/>
                    <a:pt x="13829" y="3812"/>
                  </a:cubicBezTo>
                  <a:cubicBezTo>
                    <a:pt x="13829" y="4447"/>
                    <a:pt x="12800" y="5718"/>
                    <a:pt x="12800" y="6353"/>
                  </a:cubicBezTo>
                  <a:cubicBezTo>
                    <a:pt x="11772" y="6988"/>
                    <a:pt x="11772" y="6988"/>
                    <a:pt x="11772" y="7624"/>
                  </a:cubicBezTo>
                  <a:cubicBezTo>
                    <a:pt x="10743" y="8259"/>
                    <a:pt x="10743" y="8259"/>
                    <a:pt x="9715" y="8894"/>
                  </a:cubicBezTo>
                  <a:cubicBezTo>
                    <a:pt x="9715" y="9529"/>
                    <a:pt x="8686" y="10165"/>
                    <a:pt x="8686" y="10800"/>
                  </a:cubicBezTo>
                  <a:cubicBezTo>
                    <a:pt x="8686" y="11435"/>
                    <a:pt x="8686" y="11435"/>
                    <a:pt x="8686" y="11435"/>
                  </a:cubicBezTo>
                  <a:cubicBezTo>
                    <a:pt x="8686" y="11435"/>
                    <a:pt x="8686" y="11435"/>
                    <a:pt x="7658" y="11435"/>
                  </a:cubicBezTo>
                  <a:cubicBezTo>
                    <a:pt x="7658" y="12071"/>
                    <a:pt x="7658" y="12071"/>
                    <a:pt x="7658" y="12071"/>
                  </a:cubicBezTo>
                  <a:cubicBezTo>
                    <a:pt x="6629" y="12706"/>
                    <a:pt x="6629" y="12071"/>
                    <a:pt x="6629" y="12071"/>
                  </a:cubicBezTo>
                  <a:cubicBezTo>
                    <a:pt x="6629" y="12071"/>
                    <a:pt x="5600" y="11435"/>
                    <a:pt x="5600" y="11435"/>
                  </a:cubicBezTo>
                  <a:cubicBezTo>
                    <a:pt x="5600" y="11435"/>
                    <a:pt x="5600" y="11435"/>
                    <a:pt x="5600" y="11435"/>
                  </a:cubicBezTo>
                  <a:cubicBezTo>
                    <a:pt x="4572" y="11435"/>
                    <a:pt x="4572" y="12071"/>
                    <a:pt x="4572" y="11435"/>
                  </a:cubicBezTo>
                  <a:cubicBezTo>
                    <a:pt x="3543" y="12071"/>
                    <a:pt x="1486" y="13341"/>
                    <a:pt x="458" y="13976"/>
                  </a:cubicBezTo>
                  <a:cubicBezTo>
                    <a:pt x="458" y="14612"/>
                    <a:pt x="458" y="15247"/>
                    <a:pt x="458" y="15882"/>
                  </a:cubicBezTo>
                  <a:cubicBezTo>
                    <a:pt x="-571" y="15882"/>
                    <a:pt x="458" y="16518"/>
                    <a:pt x="458" y="15882"/>
                  </a:cubicBezTo>
                  <a:cubicBezTo>
                    <a:pt x="458" y="15882"/>
                    <a:pt x="458" y="15882"/>
                    <a:pt x="458" y="15882"/>
                  </a:cubicBezTo>
                  <a:cubicBezTo>
                    <a:pt x="1486" y="16518"/>
                    <a:pt x="458" y="16518"/>
                    <a:pt x="1486" y="17153"/>
                  </a:cubicBezTo>
                  <a:cubicBezTo>
                    <a:pt x="1486" y="17153"/>
                    <a:pt x="2515" y="17788"/>
                    <a:pt x="2515" y="17153"/>
                  </a:cubicBezTo>
                  <a:cubicBezTo>
                    <a:pt x="2515" y="17153"/>
                    <a:pt x="2515" y="17153"/>
                    <a:pt x="2515" y="17153"/>
                  </a:cubicBezTo>
                  <a:cubicBezTo>
                    <a:pt x="2515" y="17153"/>
                    <a:pt x="2515" y="17153"/>
                    <a:pt x="3543" y="17788"/>
                  </a:cubicBezTo>
                  <a:cubicBezTo>
                    <a:pt x="2515" y="17153"/>
                    <a:pt x="2515" y="17788"/>
                    <a:pt x="3543" y="17788"/>
                  </a:cubicBezTo>
                  <a:cubicBezTo>
                    <a:pt x="2515" y="18424"/>
                    <a:pt x="3543" y="18424"/>
                    <a:pt x="3543" y="18424"/>
                  </a:cubicBezTo>
                  <a:cubicBezTo>
                    <a:pt x="3543" y="19059"/>
                    <a:pt x="3543" y="19694"/>
                    <a:pt x="3543" y="20329"/>
                  </a:cubicBezTo>
                  <a:cubicBezTo>
                    <a:pt x="3543" y="20965"/>
                    <a:pt x="4572" y="20965"/>
                    <a:pt x="5600" y="20965"/>
                  </a:cubicBezTo>
                  <a:cubicBezTo>
                    <a:pt x="5600" y="20965"/>
                    <a:pt x="6629" y="20965"/>
                    <a:pt x="7658" y="20965"/>
                  </a:cubicBezTo>
                  <a:cubicBezTo>
                    <a:pt x="7658" y="20965"/>
                    <a:pt x="7658" y="20329"/>
                    <a:pt x="7658" y="20329"/>
                  </a:cubicBezTo>
                  <a:cubicBezTo>
                    <a:pt x="7658" y="20329"/>
                    <a:pt x="7658" y="20329"/>
                    <a:pt x="8686" y="20329"/>
                  </a:cubicBezTo>
                  <a:cubicBezTo>
                    <a:pt x="9715" y="20329"/>
                    <a:pt x="11772" y="20329"/>
                    <a:pt x="12800" y="20329"/>
                  </a:cubicBezTo>
                  <a:cubicBezTo>
                    <a:pt x="12800" y="20329"/>
                    <a:pt x="12800" y="20965"/>
                    <a:pt x="13829" y="20965"/>
                  </a:cubicBezTo>
                  <a:cubicBezTo>
                    <a:pt x="13829" y="20965"/>
                    <a:pt x="14858" y="20329"/>
                    <a:pt x="15886" y="20965"/>
                  </a:cubicBezTo>
                  <a:cubicBezTo>
                    <a:pt x="16915" y="20965"/>
                    <a:pt x="16915" y="20965"/>
                    <a:pt x="17943" y="20965"/>
                  </a:cubicBezTo>
                  <a:cubicBezTo>
                    <a:pt x="17943" y="20965"/>
                    <a:pt x="17943" y="20965"/>
                    <a:pt x="18972" y="20965"/>
                  </a:cubicBezTo>
                  <a:cubicBezTo>
                    <a:pt x="18972" y="20965"/>
                    <a:pt x="18972" y="20965"/>
                    <a:pt x="18972" y="20965"/>
                  </a:cubicBezTo>
                  <a:cubicBezTo>
                    <a:pt x="20000" y="20965"/>
                    <a:pt x="20000" y="21600"/>
                    <a:pt x="20000" y="21600"/>
                  </a:cubicBezTo>
                  <a:cubicBezTo>
                    <a:pt x="20000" y="21600"/>
                    <a:pt x="21029" y="20329"/>
                    <a:pt x="20000" y="2032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1" name="Shape">
              <a:extLst>
                <a:ext uri="{FF2B5EF4-FFF2-40B4-BE49-F238E27FC236}">
                  <a16:creationId xmlns:a16="http://schemas.microsoft.com/office/drawing/2014/main" id="{480CCAD8-7991-4A8C-B86D-6040CB7BDD78}"/>
                </a:ext>
              </a:extLst>
            </p:cNvPr>
            <p:cNvSpPr/>
            <p:nvPr/>
          </p:nvSpPr>
          <p:spPr>
            <a:xfrm>
              <a:off x="4860249" y="2660372"/>
              <a:ext cx="94738" cy="78278"/>
            </a:xfrm>
            <a:custGeom>
              <a:avLst/>
              <a:gdLst/>
              <a:ahLst/>
              <a:cxnLst>
                <a:cxn ang="0">
                  <a:pos x="wd2" y="hd2"/>
                </a:cxn>
                <a:cxn ang="5400000">
                  <a:pos x="wd2" y="hd2"/>
                </a:cxn>
                <a:cxn ang="10800000">
                  <a:pos x="wd2" y="hd2"/>
                </a:cxn>
                <a:cxn ang="16200000">
                  <a:pos x="wd2" y="hd2"/>
                </a:cxn>
              </a:cxnLst>
              <a:rect l="0" t="0" r="r" b="b"/>
              <a:pathLst>
                <a:path w="21600" h="21600" extrusionOk="0">
                  <a:moveTo>
                    <a:pt x="4629" y="19938"/>
                  </a:moveTo>
                  <a:cubicBezTo>
                    <a:pt x="4629" y="19938"/>
                    <a:pt x="4629" y="19938"/>
                    <a:pt x="4629" y="19938"/>
                  </a:cubicBezTo>
                  <a:cubicBezTo>
                    <a:pt x="4629" y="19938"/>
                    <a:pt x="4629" y="19938"/>
                    <a:pt x="4629" y="19938"/>
                  </a:cubicBezTo>
                  <a:cubicBezTo>
                    <a:pt x="4629" y="19938"/>
                    <a:pt x="4629" y="19938"/>
                    <a:pt x="4629" y="19938"/>
                  </a:cubicBezTo>
                  <a:close/>
                  <a:moveTo>
                    <a:pt x="3086" y="16615"/>
                  </a:moveTo>
                  <a:cubicBezTo>
                    <a:pt x="3086" y="16615"/>
                    <a:pt x="3086" y="16615"/>
                    <a:pt x="4629" y="16615"/>
                  </a:cubicBezTo>
                  <a:cubicBezTo>
                    <a:pt x="4629" y="16615"/>
                    <a:pt x="3086" y="16615"/>
                    <a:pt x="3086" y="16615"/>
                  </a:cubicBezTo>
                  <a:close/>
                  <a:moveTo>
                    <a:pt x="21600" y="9969"/>
                  </a:moveTo>
                  <a:cubicBezTo>
                    <a:pt x="21600" y="8308"/>
                    <a:pt x="21600" y="8308"/>
                    <a:pt x="21600" y="6646"/>
                  </a:cubicBezTo>
                  <a:cubicBezTo>
                    <a:pt x="21600" y="6646"/>
                    <a:pt x="21600" y="4985"/>
                    <a:pt x="20057" y="4985"/>
                  </a:cubicBezTo>
                  <a:cubicBezTo>
                    <a:pt x="20057" y="3323"/>
                    <a:pt x="20057" y="3323"/>
                    <a:pt x="20057" y="1662"/>
                  </a:cubicBezTo>
                  <a:cubicBezTo>
                    <a:pt x="20057" y="1662"/>
                    <a:pt x="20057" y="1662"/>
                    <a:pt x="20057" y="0"/>
                  </a:cubicBezTo>
                  <a:cubicBezTo>
                    <a:pt x="20057" y="1662"/>
                    <a:pt x="18514" y="1662"/>
                    <a:pt x="18514" y="1662"/>
                  </a:cubicBezTo>
                  <a:cubicBezTo>
                    <a:pt x="16971" y="1662"/>
                    <a:pt x="16971" y="1662"/>
                    <a:pt x="16971" y="1662"/>
                  </a:cubicBezTo>
                  <a:cubicBezTo>
                    <a:pt x="15429" y="1662"/>
                    <a:pt x="16971" y="1662"/>
                    <a:pt x="15429" y="1662"/>
                  </a:cubicBezTo>
                  <a:cubicBezTo>
                    <a:pt x="15429" y="1662"/>
                    <a:pt x="15429" y="1662"/>
                    <a:pt x="13886" y="1662"/>
                  </a:cubicBezTo>
                  <a:cubicBezTo>
                    <a:pt x="15429" y="3323"/>
                    <a:pt x="15429" y="3323"/>
                    <a:pt x="15429" y="3323"/>
                  </a:cubicBezTo>
                  <a:cubicBezTo>
                    <a:pt x="13886" y="4985"/>
                    <a:pt x="13886" y="3323"/>
                    <a:pt x="13886" y="3323"/>
                  </a:cubicBezTo>
                  <a:cubicBezTo>
                    <a:pt x="12343" y="3323"/>
                    <a:pt x="12343" y="3323"/>
                    <a:pt x="10800" y="1662"/>
                  </a:cubicBezTo>
                  <a:cubicBezTo>
                    <a:pt x="10800" y="3323"/>
                    <a:pt x="10800" y="1662"/>
                    <a:pt x="9257" y="1662"/>
                  </a:cubicBezTo>
                  <a:cubicBezTo>
                    <a:pt x="9257" y="1662"/>
                    <a:pt x="7714" y="1662"/>
                    <a:pt x="6171" y="1662"/>
                  </a:cubicBezTo>
                  <a:cubicBezTo>
                    <a:pt x="3086" y="1662"/>
                    <a:pt x="3086" y="1662"/>
                    <a:pt x="1543" y="4985"/>
                  </a:cubicBezTo>
                  <a:cubicBezTo>
                    <a:pt x="1543" y="4985"/>
                    <a:pt x="1543" y="4985"/>
                    <a:pt x="1543" y="4985"/>
                  </a:cubicBezTo>
                  <a:cubicBezTo>
                    <a:pt x="1543" y="6646"/>
                    <a:pt x="0" y="6646"/>
                    <a:pt x="0" y="6646"/>
                  </a:cubicBezTo>
                  <a:cubicBezTo>
                    <a:pt x="0" y="6646"/>
                    <a:pt x="0" y="8308"/>
                    <a:pt x="1543" y="9969"/>
                  </a:cubicBezTo>
                  <a:cubicBezTo>
                    <a:pt x="1543" y="9969"/>
                    <a:pt x="1543" y="11631"/>
                    <a:pt x="1543" y="11631"/>
                  </a:cubicBezTo>
                  <a:cubicBezTo>
                    <a:pt x="3086" y="13292"/>
                    <a:pt x="3086" y="14954"/>
                    <a:pt x="3086" y="14954"/>
                  </a:cubicBezTo>
                  <a:cubicBezTo>
                    <a:pt x="3086" y="14954"/>
                    <a:pt x="3086" y="14954"/>
                    <a:pt x="3086" y="14954"/>
                  </a:cubicBezTo>
                  <a:cubicBezTo>
                    <a:pt x="3086" y="16615"/>
                    <a:pt x="4629" y="16615"/>
                    <a:pt x="4629" y="18277"/>
                  </a:cubicBezTo>
                  <a:cubicBezTo>
                    <a:pt x="4629" y="18277"/>
                    <a:pt x="4629" y="18277"/>
                    <a:pt x="4629" y="19938"/>
                  </a:cubicBezTo>
                  <a:cubicBezTo>
                    <a:pt x="6171" y="19938"/>
                    <a:pt x="6171" y="18277"/>
                    <a:pt x="6171" y="18277"/>
                  </a:cubicBezTo>
                  <a:cubicBezTo>
                    <a:pt x="6171" y="18277"/>
                    <a:pt x="6171" y="18277"/>
                    <a:pt x="6171" y="19938"/>
                  </a:cubicBezTo>
                  <a:cubicBezTo>
                    <a:pt x="6171" y="19938"/>
                    <a:pt x="6171" y="19938"/>
                    <a:pt x="6171" y="19938"/>
                  </a:cubicBezTo>
                  <a:cubicBezTo>
                    <a:pt x="6171" y="21600"/>
                    <a:pt x="7714" y="21600"/>
                    <a:pt x="7714" y="19938"/>
                  </a:cubicBezTo>
                  <a:cubicBezTo>
                    <a:pt x="7714" y="21600"/>
                    <a:pt x="9257" y="21600"/>
                    <a:pt x="9257" y="21600"/>
                  </a:cubicBezTo>
                  <a:cubicBezTo>
                    <a:pt x="9257" y="21600"/>
                    <a:pt x="10800" y="21600"/>
                    <a:pt x="10800" y="21600"/>
                  </a:cubicBezTo>
                  <a:cubicBezTo>
                    <a:pt x="12343" y="19938"/>
                    <a:pt x="12343" y="19938"/>
                    <a:pt x="12343" y="19938"/>
                  </a:cubicBezTo>
                  <a:cubicBezTo>
                    <a:pt x="12343" y="19938"/>
                    <a:pt x="12343" y="19938"/>
                    <a:pt x="12343" y="19938"/>
                  </a:cubicBezTo>
                  <a:cubicBezTo>
                    <a:pt x="12343" y="18277"/>
                    <a:pt x="12343" y="19938"/>
                    <a:pt x="13886" y="19938"/>
                  </a:cubicBezTo>
                  <a:cubicBezTo>
                    <a:pt x="13886" y="19938"/>
                    <a:pt x="13886" y="18277"/>
                    <a:pt x="15429" y="18277"/>
                  </a:cubicBezTo>
                  <a:cubicBezTo>
                    <a:pt x="15429" y="18277"/>
                    <a:pt x="16971" y="19938"/>
                    <a:pt x="16971" y="19938"/>
                  </a:cubicBezTo>
                  <a:cubicBezTo>
                    <a:pt x="16971" y="18277"/>
                    <a:pt x="15429" y="18277"/>
                    <a:pt x="15429" y="16615"/>
                  </a:cubicBezTo>
                  <a:cubicBezTo>
                    <a:pt x="15429" y="14954"/>
                    <a:pt x="16971" y="16615"/>
                    <a:pt x="16971" y="14954"/>
                  </a:cubicBezTo>
                  <a:cubicBezTo>
                    <a:pt x="16971" y="14954"/>
                    <a:pt x="16971" y="14954"/>
                    <a:pt x="16971" y="14954"/>
                  </a:cubicBezTo>
                  <a:cubicBezTo>
                    <a:pt x="16971" y="13292"/>
                    <a:pt x="18514" y="13292"/>
                    <a:pt x="18514" y="13292"/>
                  </a:cubicBezTo>
                  <a:cubicBezTo>
                    <a:pt x="20057" y="13292"/>
                    <a:pt x="20057" y="11631"/>
                    <a:pt x="21600" y="13292"/>
                  </a:cubicBezTo>
                  <a:cubicBezTo>
                    <a:pt x="21600" y="11631"/>
                    <a:pt x="21600" y="11631"/>
                    <a:pt x="21600" y="996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2" name="Shape">
              <a:extLst>
                <a:ext uri="{FF2B5EF4-FFF2-40B4-BE49-F238E27FC236}">
                  <a16:creationId xmlns:a16="http://schemas.microsoft.com/office/drawing/2014/main" id="{07B81625-D6CE-4334-8F8A-E3346B0B2C00}"/>
                </a:ext>
              </a:extLst>
            </p:cNvPr>
            <p:cNvSpPr/>
            <p:nvPr/>
          </p:nvSpPr>
          <p:spPr>
            <a:xfrm>
              <a:off x="3567084" y="2968194"/>
              <a:ext cx="33158" cy="35966"/>
            </a:xfrm>
            <a:custGeom>
              <a:avLst/>
              <a:gdLst/>
              <a:ahLst/>
              <a:cxnLst>
                <a:cxn ang="0">
                  <a:pos x="wd2" y="hd2"/>
                </a:cxn>
                <a:cxn ang="5400000">
                  <a:pos x="wd2" y="hd2"/>
                </a:cxn>
                <a:cxn ang="10800000">
                  <a:pos x="wd2" y="hd2"/>
                </a:cxn>
                <a:cxn ang="16200000">
                  <a:pos x="wd2" y="hd2"/>
                </a:cxn>
              </a:cxnLst>
              <a:rect l="0" t="0" r="r" b="b"/>
              <a:pathLst>
                <a:path w="21600" h="21600" extrusionOk="0">
                  <a:moveTo>
                    <a:pt x="21600" y="7200"/>
                  </a:moveTo>
                  <a:cubicBezTo>
                    <a:pt x="21600" y="7200"/>
                    <a:pt x="17280" y="7200"/>
                    <a:pt x="17280" y="3600"/>
                  </a:cubicBezTo>
                  <a:cubicBezTo>
                    <a:pt x="17280" y="3600"/>
                    <a:pt x="17280" y="0"/>
                    <a:pt x="17280" y="0"/>
                  </a:cubicBezTo>
                  <a:cubicBezTo>
                    <a:pt x="17280" y="0"/>
                    <a:pt x="12960" y="0"/>
                    <a:pt x="12960" y="0"/>
                  </a:cubicBezTo>
                  <a:cubicBezTo>
                    <a:pt x="12960" y="3600"/>
                    <a:pt x="12960" y="3600"/>
                    <a:pt x="8640" y="3600"/>
                  </a:cubicBezTo>
                  <a:cubicBezTo>
                    <a:pt x="4320" y="7200"/>
                    <a:pt x="4320" y="3600"/>
                    <a:pt x="0" y="3600"/>
                  </a:cubicBezTo>
                  <a:cubicBezTo>
                    <a:pt x="0" y="3600"/>
                    <a:pt x="4320" y="7200"/>
                    <a:pt x="4320" y="7200"/>
                  </a:cubicBezTo>
                  <a:cubicBezTo>
                    <a:pt x="4320" y="10800"/>
                    <a:pt x="4320" y="14400"/>
                    <a:pt x="4320" y="18000"/>
                  </a:cubicBezTo>
                  <a:cubicBezTo>
                    <a:pt x="4320" y="18000"/>
                    <a:pt x="4320" y="21600"/>
                    <a:pt x="8640" y="21600"/>
                  </a:cubicBezTo>
                  <a:cubicBezTo>
                    <a:pt x="8640" y="21600"/>
                    <a:pt x="12960" y="21600"/>
                    <a:pt x="12960" y="18000"/>
                  </a:cubicBezTo>
                  <a:cubicBezTo>
                    <a:pt x="12960" y="14400"/>
                    <a:pt x="21600" y="10800"/>
                    <a:pt x="21600" y="72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3" name="Shape">
              <a:extLst>
                <a:ext uri="{FF2B5EF4-FFF2-40B4-BE49-F238E27FC236}">
                  <a16:creationId xmlns:a16="http://schemas.microsoft.com/office/drawing/2014/main" id="{8A1CAE5D-8044-482E-9332-295CFB57FD39}"/>
                </a:ext>
              </a:extLst>
            </p:cNvPr>
            <p:cNvSpPr/>
            <p:nvPr/>
          </p:nvSpPr>
          <p:spPr>
            <a:xfrm>
              <a:off x="2957211" y="2654605"/>
              <a:ext cx="138143" cy="102028"/>
            </a:xfrm>
            <a:custGeom>
              <a:avLst/>
              <a:gdLst/>
              <a:ahLst/>
              <a:cxnLst>
                <a:cxn ang="0">
                  <a:pos x="wd2" y="hd2"/>
                </a:cxn>
                <a:cxn ang="5400000">
                  <a:pos x="wd2" y="hd2"/>
                </a:cxn>
                <a:cxn ang="10800000">
                  <a:pos x="wd2" y="hd2"/>
                </a:cxn>
                <a:cxn ang="16200000">
                  <a:pos x="wd2" y="hd2"/>
                </a:cxn>
              </a:cxnLst>
              <a:rect l="0" t="0" r="r" b="b"/>
              <a:pathLst>
                <a:path w="20997" h="20227" extrusionOk="0">
                  <a:moveTo>
                    <a:pt x="20571" y="10627"/>
                  </a:moveTo>
                  <a:cubicBezTo>
                    <a:pt x="20571" y="10627"/>
                    <a:pt x="20571" y="10627"/>
                    <a:pt x="20571" y="9427"/>
                  </a:cubicBezTo>
                  <a:cubicBezTo>
                    <a:pt x="20571" y="9427"/>
                    <a:pt x="20571" y="9427"/>
                    <a:pt x="20571" y="9427"/>
                  </a:cubicBezTo>
                  <a:cubicBezTo>
                    <a:pt x="20571" y="8227"/>
                    <a:pt x="20571" y="8227"/>
                    <a:pt x="19543" y="8227"/>
                  </a:cubicBezTo>
                  <a:cubicBezTo>
                    <a:pt x="18514" y="8227"/>
                    <a:pt x="17486" y="8227"/>
                    <a:pt x="17486" y="5827"/>
                  </a:cubicBezTo>
                  <a:cubicBezTo>
                    <a:pt x="17486" y="5827"/>
                    <a:pt x="17486" y="5827"/>
                    <a:pt x="17486" y="5827"/>
                  </a:cubicBezTo>
                  <a:cubicBezTo>
                    <a:pt x="16457" y="5827"/>
                    <a:pt x="16457" y="4627"/>
                    <a:pt x="15429" y="3427"/>
                  </a:cubicBezTo>
                  <a:cubicBezTo>
                    <a:pt x="15429" y="3427"/>
                    <a:pt x="15429" y="2227"/>
                    <a:pt x="15429" y="2227"/>
                  </a:cubicBezTo>
                  <a:cubicBezTo>
                    <a:pt x="14400" y="1027"/>
                    <a:pt x="15429" y="1027"/>
                    <a:pt x="15429" y="1027"/>
                  </a:cubicBezTo>
                  <a:cubicBezTo>
                    <a:pt x="13371" y="-1373"/>
                    <a:pt x="10286" y="1027"/>
                    <a:pt x="9257" y="2227"/>
                  </a:cubicBezTo>
                  <a:cubicBezTo>
                    <a:pt x="9257" y="2227"/>
                    <a:pt x="9257" y="3427"/>
                    <a:pt x="9257" y="3427"/>
                  </a:cubicBezTo>
                  <a:cubicBezTo>
                    <a:pt x="9257" y="3427"/>
                    <a:pt x="9257" y="3427"/>
                    <a:pt x="8229" y="3427"/>
                  </a:cubicBezTo>
                  <a:cubicBezTo>
                    <a:pt x="8229" y="3427"/>
                    <a:pt x="8229" y="3427"/>
                    <a:pt x="7200" y="3427"/>
                  </a:cubicBezTo>
                  <a:cubicBezTo>
                    <a:pt x="7200" y="4627"/>
                    <a:pt x="7200" y="4627"/>
                    <a:pt x="7200" y="4627"/>
                  </a:cubicBezTo>
                  <a:cubicBezTo>
                    <a:pt x="6171" y="5827"/>
                    <a:pt x="6171" y="4627"/>
                    <a:pt x="6171" y="4627"/>
                  </a:cubicBezTo>
                  <a:cubicBezTo>
                    <a:pt x="5143" y="5827"/>
                    <a:pt x="6171" y="7027"/>
                    <a:pt x="5143" y="7027"/>
                  </a:cubicBezTo>
                  <a:cubicBezTo>
                    <a:pt x="5143" y="7027"/>
                    <a:pt x="4114" y="5827"/>
                    <a:pt x="4114" y="5827"/>
                  </a:cubicBezTo>
                  <a:cubicBezTo>
                    <a:pt x="2057" y="5827"/>
                    <a:pt x="4114" y="8227"/>
                    <a:pt x="2057" y="8227"/>
                  </a:cubicBezTo>
                  <a:cubicBezTo>
                    <a:pt x="3086" y="9427"/>
                    <a:pt x="3086" y="10627"/>
                    <a:pt x="2057" y="10627"/>
                  </a:cubicBezTo>
                  <a:cubicBezTo>
                    <a:pt x="2057" y="10627"/>
                    <a:pt x="1029" y="10627"/>
                    <a:pt x="1029" y="10627"/>
                  </a:cubicBezTo>
                  <a:cubicBezTo>
                    <a:pt x="0" y="11827"/>
                    <a:pt x="1029" y="11827"/>
                    <a:pt x="0" y="11827"/>
                  </a:cubicBezTo>
                  <a:cubicBezTo>
                    <a:pt x="0" y="13027"/>
                    <a:pt x="0" y="13027"/>
                    <a:pt x="0" y="13027"/>
                  </a:cubicBezTo>
                  <a:cubicBezTo>
                    <a:pt x="0" y="14227"/>
                    <a:pt x="0" y="14227"/>
                    <a:pt x="0" y="14227"/>
                  </a:cubicBezTo>
                  <a:cubicBezTo>
                    <a:pt x="0" y="14227"/>
                    <a:pt x="0" y="15427"/>
                    <a:pt x="0" y="16627"/>
                  </a:cubicBezTo>
                  <a:cubicBezTo>
                    <a:pt x="0" y="16627"/>
                    <a:pt x="0" y="16627"/>
                    <a:pt x="0" y="16627"/>
                  </a:cubicBezTo>
                  <a:cubicBezTo>
                    <a:pt x="1029" y="17827"/>
                    <a:pt x="1029" y="17827"/>
                    <a:pt x="1029" y="17827"/>
                  </a:cubicBezTo>
                  <a:cubicBezTo>
                    <a:pt x="1029" y="17827"/>
                    <a:pt x="1029" y="19027"/>
                    <a:pt x="2057" y="19027"/>
                  </a:cubicBezTo>
                  <a:cubicBezTo>
                    <a:pt x="2057" y="19027"/>
                    <a:pt x="2057" y="19027"/>
                    <a:pt x="3086" y="19027"/>
                  </a:cubicBezTo>
                  <a:cubicBezTo>
                    <a:pt x="3086" y="19027"/>
                    <a:pt x="4114" y="19027"/>
                    <a:pt x="5143" y="19027"/>
                  </a:cubicBezTo>
                  <a:cubicBezTo>
                    <a:pt x="5143" y="17827"/>
                    <a:pt x="5143" y="17827"/>
                    <a:pt x="6171" y="19027"/>
                  </a:cubicBezTo>
                  <a:cubicBezTo>
                    <a:pt x="6171" y="19027"/>
                    <a:pt x="6171" y="20227"/>
                    <a:pt x="7200" y="20227"/>
                  </a:cubicBezTo>
                  <a:cubicBezTo>
                    <a:pt x="7200" y="20227"/>
                    <a:pt x="7200" y="17827"/>
                    <a:pt x="7200" y="16627"/>
                  </a:cubicBezTo>
                  <a:cubicBezTo>
                    <a:pt x="7200" y="16627"/>
                    <a:pt x="7200" y="16627"/>
                    <a:pt x="7200" y="15427"/>
                  </a:cubicBezTo>
                  <a:cubicBezTo>
                    <a:pt x="6171" y="15427"/>
                    <a:pt x="7200" y="15427"/>
                    <a:pt x="7200" y="14227"/>
                  </a:cubicBezTo>
                  <a:cubicBezTo>
                    <a:pt x="8229" y="14227"/>
                    <a:pt x="11314" y="14227"/>
                    <a:pt x="12343" y="14227"/>
                  </a:cubicBezTo>
                  <a:cubicBezTo>
                    <a:pt x="13371" y="14227"/>
                    <a:pt x="13371" y="14227"/>
                    <a:pt x="13371" y="14227"/>
                  </a:cubicBezTo>
                  <a:cubicBezTo>
                    <a:pt x="14400" y="14227"/>
                    <a:pt x="14400" y="14227"/>
                    <a:pt x="15429" y="14227"/>
                  </a:cubicBezTo>
                  <a:cubicBezTo>
                    <a:pt x="16457" y="14227"/>
                    <a:pt x="17486" y="14227"/>
                    <a:pt x="17486" y="13027"/>
                  </a:cubicBezTo>
                  <a:cubicBezTo>
                    <a:pt x="18514" y="13027"/>
                    <a:pt x="18514" y="13027"/>
                    <a:pt x="19543" y="13027"/>
                  </a:cubicBezTo>
                  <a:cubicBezTo>
                    <a:pt x="20571" y="13027"/>
                    <a:pt x="21600" y="11827"/>
                    <a:pt x="20571" y="1062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4" name="Shape">
              <a:extLst>
                <a:ext uri="{FF2B5EF4-FFF2-40B4-BE49-F238E27FC236}">
                  <a16:creationId xmlns:a16="http://schemas.microsoft.com/office/drawing/2014/main" id="{8C49F85B-5272-4FEB-AC00-67F32842E01C}"/>
                </a:ext>
              </a:extLst>
            </p:cNvPr>
            <p:cNvSpPr/>
            <p:nvPr/>
          </p:nvSpPr>
          <p:spPr>
            <a:xfrm>
              <a:off x="3430898" y="2134645"/>
              <a:ext cx="101843" cy="48659"/>
            </a:xfrm>
            <a:custGeom>
              <a:avLst/>
              <a:gdLst/>
              <a:ahLst/>
              <a:cxnLst>
                <a:cxn ang="0">
                  <a:pos x="wd2" y="hd2"/>
                </a:cxn>
                <a:cxn ang="5400000">
                  <a:pos x="wd2" y="hd2"/>
                </a:cxn>
                <a:cxn ang="10800000">
                  <a:pos x="wd2" y="hd2"/>
                </a:cxn>
                <a:cxn ang="16200000">
                  <a:pos x="wd2" y="hd2"/>
                </a:cxn>
              </a:cxnLst>
              <a:rect l="0" t="0" r="r" b="b"/>
              <a:pathLst>
                <a:path w="21600" h="21600" extrusionOk="0">
                  <a:moveTo>
                    <a:pt x="21600" y="2700"/>
                  </a:moveTo>
                  <a:cubicBezTo>
                    <a:pt x="20160" y="2700"/>
                    <a:pt x="18720" y="2700"/>
                    <a:pt x="17280" y="0"/>
                  </a:cubicBezTo>
                  <a:cubicBezTo>
                    <a:pt x="17280" y="0"/>
                    <a:pt x="15840" y="0"/>
                    <a:pt x="15840" y="0"/>
                  </a:cubicBezTo>
                  <a:cubicBezTo>
                    <a:pt x="14400" y="0"/>
                    <a:pt x="12960" y="0"/>
                    <a:pt x="12960" y="2700"/>
                  </a:cubicBezTo>
                  <a:cubicBezTo>
                    <a:pt x="11520" y="2700"/>
                    <a:pt x="10080" y="2700"/>
                    <a:pt x="8640" y="2700"/>
                  </a:cubicBezTo>
                  <a:cubicBezTo>
                    <a:pt x="7200" y="2700"/>
                    <a:pt x="2880" y="2700"/>
                    <a:pt x="1440" y="2700"/>
                  </a:cubicBezTo>
                  <a:cubicBezTo>
                    <a:pt x="1440" y="2700"/>
                    <a:pt x="1440" y="2700"/>
                    <a:pt x="1440" y="2700"/>
                  </a:cubicBezTo>
                  <a:cubicBezTo>
                    <a:pt x="1440" y="2700"/>
                    <a:pt x="2880" y="0"/>
                    <a:pt x="1440" y="0"/>
                  </a:cubicBezTo>
                  <a:cubicBezTo>
                    <a:pt x="0" y="0"/>
                    <a:pt x="0" y="2700"/>
                    <a:pt x="0" y="2700"/>
                  </a:cubicBezTo>
                  <a:cubicBezTo>
                    <a:pt x="0" y="2700"/>
                    <a:pt x="0" y="5400"/>
                    <a:pt x="0" y="5400"/>
                  </a:cubicBezTo>
                  <a:cubicBezTo>
                    <a:pt x="1440" y="8100"/>
                    <a:pt x="2880" y="5400"/>
                    <a:pt x="1440" y="8100"/>
                  </a:cubicBezTo>
                  <a:cubicBezTo>
                    <a:pt x="1440" y="10800"/>
                    <a:pt x="0" y="8100"/>
                    <a:pt x="0" y="10800"/>
                  </a:cubicBezTo>
                  <a:cubicBezTo>
                    <a:pt x="0" y="10800"/>
                    <a:pt x="1440" y="13500"/>
                    <a:pt x="0" y="13500"/>
                  </a:cubicBezTo>
                  <a:cubicBezTo>
                    <a:pt x="1440" y="16200"/>
                    <a:pt x="2880" y="18900"/>
                    <a:pt x="2880" y="21600"/>
                  </a:cubicBezTo>
                  <a:cubicBezTo>
                    <a:pt x="2880" y="21600"/>
                    <a:pt x="5760" y="21600"/>
                    <a:pt x="5760" y="21600"/>
                  </a:cubicBezTo>
                  <a:cubicBezTo>
                    <a:pt x="7200" y="18900"/>
                    <a:pt x="8640" y="21600"/>
                    <a:pt x="8640" y="21600"/>
                  </a:cubicBezTo>
                  <a:cubicBezTo>
                    <a:pt x="10080" y="21600"/>
                    <a:pt x="10080" y="21600"/>
                    <a:pt x="11520" y="21600"/>
                  </a:cubicBezTo>
                  <a:cubicBezTo>
                    <a:pt x="11520" y="21600"/>
                    <a:pt x="12960" y="21600"/>
                    <a:pt x="12960" y="21600"/>
                  </a:cubicBezTo>
                  <a:cubicBezTo>
                    <a:pt x="14400" y="21600"/>
                    <a:pt x="12960" y="18900"/>
                    <a:pt x="14400" y="18900"/>
                  </a:cubicBezTo>
                  <a:cubicBezTo>
                    <a:pt x="14400" y="18900"/>
                    <a:pt x="15840" y="16200"/>
                    <a:pt x="15840" y="16200"/>
                  </a:cubicBezTo>
                  <a:cubicBezTo>
                    <a:pt x="17280" y="16200"/>
                    <a:pt x="17280" y="16200"/>
                    <a:pt x="18720" y="16200"/>
                  </a:cubicBezTo>
                  <a:cubicBezTo>
                    <a:pt x="18720" y="16200"/>
                    <a:pt x="18720" y="16200"/>
                    <a:pt x="20160" y="16200"/>
                  </a:cubicBezTo>
                  <a:cubicBezTo>
                    <a:pt x="18720" y="16200"/>
                    <a:pt x="18720" y="13500"/>
                    <a:pt x="17280" y="13500"/>
                  </a:cubicBezTo>
                  <a:cubicBezTo>
                    <a:pt x="17280" y="13500"/>
                    <a:pt x="18720" y="10800"/>
                    <a:pt x="18720" y="10800"/>
                  </a:cubicBezTo>
                  <a:cubicBezTo>
                    <a:pt x="18720" y="10800"/>
                    <a:pt x="18720" y="8100"/>
                    <a:pt x="18720" y="8100"/>
                  </a:cubicBezTo>
                  <a:cubicBezTo>
                    <a:pt x="20160" y="5400"/>
                    <a:pt x="21600" y="8100"/>
                    <a:pt x="21600" y="27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5" name="Shape">
              <a:extLst>
                <a:ext uri="{FF2B5EF4-FFF2-40B4-BE49-F238E27FC236}">
                  <a16:creationId xmlns:a16="http://schemas.microsoft.com/office/drawing/2014/main" id="{3D3B35A4-B16C-4BEB-A023-653BDA84DE1D}"/>
                </a:ext>
              </a:extLst>
            </p:cNvPr>
            <p:cNvSpPr/>
            <p:nvPr/>
          </p:nvSpPr>
          <p:spPr>
            <a:xfrm>
              <a:off x="5082882" y="2835968"/>
              <a:ext cx="20133" cy="17983"/>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7200"/>
                    <a:pt x="21600" y="0"/>
                    <a:pt x="14400" y="0"/>
                  </a:cubicBezTo>
                  <a:cubicBezTo>
                    <a:pt x="14400" y="7200"/>
                    <a:pt x="14400" y="14400"/>
                    <a:pt x="14400" y="14400"/>
                  </a:cubicBezTo>
                  <a:cubicBezTo>
                    <a:pt x="21600" y="14400"/>
                    <a:pt x="21600" y="14400"/>
                    <a:pt x="21600" y="14400"/>
                  </a:cubicBezTo>
                  <a:close/>
                  <a:moveTo>
                    <a:pt x="14400" y="0"/>
                  </a:moveTo>
                  <a:cubicBezTo>
                    <a:pt x="7200" y="0"/>
                    <a:pt x="7200" y="7200"/>
                    <a:pt x="0" y="7200"/>
                  </a:cubicBezTo>
                  <a:cubicBezTo>
                    <a:pt x="0" y="14400"/>
                    <a:pt x="7200" y="21600"/>
                    <a:pt x="7200" y="21600"/>
                  </a:cubicBezTo>
                  <a:cubicBezTo>
                    <a:pt x="14400" y="14400"/>
                    <a:pt x="7200" y="14400"/>
                    <a:pt x="14400" y="14400"/>
                  </a:cubicBezTo>
                  <a:cubicBezTo>
                    <a:pt x="14400" y="7200"/>
                    <a:pt x="7200" y="7200"/>
                    <a:pt x="7200" y="7200"/>
                  </a:cubicBezTo>
                  <a:cubicBezTo>
                    <a:pt x="14400" y="0"/>
                    <a:pt x="14400" y="7200"/>
                    <a:pt x="144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6" name="Shape">
              <a:extLst>
                <a:ext uri="{FF2B5EF4-FFF2-40B4-BE49-F238E27FC236}">
                  <a16:creationId xmlns:a16="http://schemas.microsoft.com/office/drawing/2014/main" id="{72993B41-9D5E-4D6B-964A-05EFE6C07BB2}"/>
                </a:ext>
              </a:extLst>
            </p:cNvPr>
            <p:cNvSpPr/>
            <p:nvPr/>
          </p:nvSpPr>
          <p:spPr>
            <a:xfrm>
              <a:off x="1738652" y="2829621"/>
              <a:ext cx="697505" cy="700266"/>
            </a:xfrm>
            <a:custGeom>
              <a:avLst/>
              <a:gdLst/>
              <a:ahLst/>
              <a:cxnLst>
                <a:cxn ang="0">
                  <a:pos x="wd2" y="hd2"/>
                </a:cxn>
                <a:cxn ang="5400000">
                  <a:pos x="wd2" y="hd2"/>
                </a:cxn>
                <a:cxn ang="10800000">
                  <a:pos x="wd2" y="hd2"/>
                </a:cxn>
                <a:cxn ang="16200000">
                  <a:pos x="wd2" y="hd2"/>
                </a:cxn>
              </a:cxnLst>
              <a:rect l="0" t="0" r="r" b="b"/>
              <a:pathLst>
                <a:path w="21600" h="21600" extrusionOk="0">
                  <a:moveTo>
                    <a:pt x="11953" y="3724"/>
                  </a:moveTo>
                  <a:cubicBezTo>
                    <a:pt x="12163" y="3724"/>
                    <a:pt x="12583" y="3538"/>
                    <a:pt x="12373" y="3352"/>
                  </a:cubicBezTo>
                  <a:cubicBezTo>
                    <a:pt x="12373" y="3166"/>
                    <a:pt x="12163" y="3724"/>
                    <a:pt x="11953" y="3724"/>
                  </a:cubicBezTo>
                  <a:close/>
                  <a:moveTo>
                    <a:pt x="13421" y="3166"/>
                  </a:moveTo>
                  <a:cubicBezTo>
                    <a:pt x="13002" y="2979"/>
                    <a:pt x="12792" y="2979"/>
                    <a:pt x="12792" y="3166"/>
                  </a:cubicBezTo>
                  <a:cubicBezTo>
                    <a:pt x="12583" y="3352"/>
                    <a:pt x="12583" y="3538"/>
                    <a:pt x="12792" y="3538"/>
                  </a:cubicBezTo>
                  <a:cubicBezTo>
                    <a:pt x="12583" y="3538"/>
                    <a:pt x="12792" y="3910"/>
                    <a:pt x="13002" y="3910"/>
                  </a:cubicBezTo>
                  <a:cubicBezTo>
                    <a:pt x="13002" y="3910"/>
                    <a:pt x="13212" y="3910"/>
                    <a:pt x="13212" y="3910"/>
                  </a:cubicBezTo>
                  <a:cubicBezTo>
                    <a:pt x="13212" y="3910"/>
                    <a:pt x="13421" y="3910"/>
                    <a:pt x="13421" y="3910"/>
                  </a:cubicBezTo>
                  <a:cubicBezTo>
                    <a:pt x="13421" y="3910"/>
                    <a:pt x="13631" y="3910"/>
                    <a:pt x="13631" y="3724"/>
                  </a:cubicBezTo>
                  <a:cubicBezTo>
                    <a:pt x="13631" y="3910"/>
                    <a:pt x="13841" y="3352"/>
                    <a:pt x="13841" y="3352"/>
                  </a:cubicBezTo>
                  <a:cubicBezTo>
                    <a:pt x="14050" y="3166"/>
                    <a:pt x="14050" y="3166"/>
                    <a:pt x="13841" y="3166"/>
                  </a:cubicBezTo>
                  <a:cubicBezTo>
                    <a:pt x="13841" y="2979"/>
                    <a:pt x="13421" y="2979"/>
                    <a:pt x="13421" y="3166"/>
                  </a:cubicBezTo>
                  <a:close/>
                  <a:moveTo>
                    <a:pt x="21600" y="7076"/>
                  </a:moveTo>
                  <a:cubicBezTo>
                    <a:pt x="21600" y="6890"/>
                    <a:pt x="21390" y="6890"/>
                    <a:pt x="21390" y="6703"/>
                  </a:cubicBezTo>
                  <a:cubicBezTo>
                    <a:pt x="21390" y="6517"/>
                    <a:pt x="21390" y="5959"/>
                    <a:pt x="21181" y="5959"/>
                  </a:cubicBezTo>
                  <a:cubicBezTo>
                    <a:pt x="20971" y="5772"/>
                    <a:pt x="20761" y="5772"/>
                    <a:pt x="20551" y="5772"/>
                  </a:cubicBezTo>
                  <a:cubicBezTo>
                    <a:pt x="20551" y="5772"/>
                    <a:pt x="20342" y="5772"/>
                    <a:pt x="20132" y="5772"/>
                  </a:cubicBezTo>
                  <a:cubicBezTo>
                    <a:pt x="20132" y="5772"/>
                    <a:pt x="20132" y="5586"/>
                    <a:pt x="20132" y="5586"/>
                  </a:cubicBezTo>
                  <a:cubicBezTo>
                    <a:pt x="19922" y="5400"/>
                    <a:pt x="19713" y="5214"/>
                    <a:pt x="19503" y="5214"/>
                  </a:cubicBezTo>
                  <a:cubicBezTo>
                    <a:pt x="19293" y="5028"/>
                    <a:pt x="19083" y="4841"/>
                    <a:pt x="18664" y="4655"/>
                  </a:cubicBezTo>
                  <a:cubicBezTo>
                    <a:pt x="18664" y="4469"/>
                    <a:pt x="18454" y="4655"/>
                    <a:pt x="18245" y="4655"/>
                  </a:cubicBezTo>
                  <a:cubicBezTo>
                    <a:pt x="17825" y="4655"/>
                    <a:pt x="17825" y="4655"/>
                    <a:pt x="17616" y="4469"/>
                  </a:cubicBezTo>
                  <a:cubicBezTo>
                    <a:pt x="17406" y="4469"/>
                    <a:pt x="17406" y="4469"/>
                    <a:pt x="17196" y="4469"/>
                  </a:cubicBezTo>
                  <a:cubicBezTo>
                    <a:pt x="17196" y="4469"/>
                    <a:pt x="16986" y="4283"/>
                    <a:pt x="16777" y="4283"/>
                  </a:cubicBezTo>
                  <a:cubicBezTo>
                    <a:pt x="16777" y="4283"/>
                    <a:pt x="16777" y="4283"/>
                    <a:pt x="16777" y="4283"/>
                  </a:cubicBezTo>
                  <a:cubicBezTo>
                    <a:pt x="16777" y="4283"/>
                    <a:pt x="16567" y="4283"/>
                    <a:pt x="16567" y="4283"/>
                  </a:cubicBezTo>
                  <a:cubicBezTo>
                    <a:pt x="16567" y="4469"/>
                    <a:pt x="16357" y="4469"/>
                    <a:pt x="16357" y="4469"/>
                  </a:cubicBezTo>
                  <a:cubicBezTo>
                    <a:pt x="16357" y="4469"/>
                    <a:pt x="16357" y="4283"/>
                    <a:pt x="16357" y="4469"/>
                  </a:cubicBezTo>
                  <a:cubicBezTo>
                    <a:pt x="16148" y="4469"/>
                    <a:pt x="16148" y="4469"/>
                    <a:pt x="16148" y="4655"/>
                  </a:cubicBezTo>
                  <a:cubicBezTo>
                    <a:pt x="16148" y="4655"/>
                    <a:pt x="16148" y="4655"/>
                    <a:pt x="15938" y="4841"/>
                  </a:cubicBezTo>
                  <a:cubicBezTo>
                    <a:pt x="16148" y="4655"/>
                    <a:pt x="16148" y="4283"/>
                    <a:pt x="16148" y="4097"/>
                  </a:cubicBezTo>
                  <a:cubicBezTo>
                    <a:pt x="16148" y="4283"/>
                    <a:pt x="16148" y="4283"/>
                    <a:pt x="16148" y="4283"/>
                  </a:cubicBezTo>
                  <a:cubicBezTo>
                    <a:pt x="16148" y="4283"/>
                    <a:pt x="15938" y="4283"/>
                    <a:pt x="15938" y="4283"/>
                  </a:cubicBezTo>
                  <a:cubicBezTo>
                    <a:pt x="16148" y="4097"/>
                    <a:pt x="16148" y="4097"/>
                    <a:pt x="16148" y="3910"/>
                  </a:cubicBezTo>
                  <a:cubicBezTo>
                    <a:pt x="15938" y="3910"/>
                    <a:pt x="15938" y="3910"/>
                    <a:pt x="15938" y="3910"/>
                  </a:cubicBezTo>
                  <a:cubicBezTo>
                    <a:pt x="15938" y="3910"/>
                    <a:pt x="15938" y="3910"/>
                    <a:pt x="15938" y="3910"/>
                  </a:cubicBezTo>
                  <a:cubicBezTo>
                    <a:pt x="15728" y="3910"/>
                    <a:pt x="15938" y="3724"/>
                    <a:pt x="15728" y="3910"/>
                  </a:cubicBezTo>
                  <a:cubicBezTo>
                    <a:pt x="15518" y="3724"/>
                    <a:pt x="15518" y="3724"/>
                    <a:pt x="15309" y="3724"/>
                  </a:cubicBezTo>
                  <a:cubicBezTo>
                    <a:pt x="15309" y="3538"/>
                    <a:pt x="15309" y="3538"/>
                    <a:pt x="15099" y="3538"/>
                  </a:cubicBezTo>
                  <a:cubicBezTo>
                    <a:pt x="15099" y="3538"/>
                    <a:pt x="14470" y="3166"/>
                    <a:pt x="14470" y="3352"/>
                  </a:cubicBezTo>
                  <a:cubicBezTo>
                    <a:pt x="14470" y="3352"/>
                    <a:pt x="14260" y="3352"/>
                    <a:pt x="14260" y="3352"/>
                  </a:cubicBezTo>
                  <a:cubicBezTo>
                    <a:pt x="14050" y="3352"/>
                    <a:pt x="13841" y="3724"/>
                    <a:pt x="14050" y="3724"/>
                  </a:cubicBezTo>
                  <a:cubicBezTo>
                    <a:pt x="14050" y="3724"/>
                    <a:pt x="14050" y="3910"/>
                    <a:pt x="14050" y="3910"/>
                  </a:cubicBezTo>
                  <a:cubicBezTo>
                    <a:pt x="13841" y="3538"/>
                    <a:pt x="13421" y="4469"/>
                    <a:pt x="13421" y="4469"/>
                  </a:cubicBezTo>
                  <a:cubicBezTo>
                    <a:pt x="13421" y="4283"/>
                    <a:pt x="13421" y="4097"/>
                    <a:pt x="13421" y="3910"/>
                  </a:cubicBezTo>
                  <a:cubicBezTo>
                    <a:pt x="13421" y="4097"/>
                    <a:pt x="13212" y="4097"/>
                    <a:pt x="13212" y="4097"/>
                  </a:cubicBezTo>
                  <a:cubicBezTo>
                    <a:pt x="13212" y="4097"/>
                    <a:pt x="13002" y="4097"/>
                    <a:pt x="13002" y="4097"/>
                  </a:cubicBezTo>
                  <a:cubicBezTo>
                    <a:pt x="13002" y="4097"/>
                    <a:pt x="13002" y="4097"/>
                    <a:pt x="12792" y="4097"/>
                  </a:cubicBezTo>
                  <a:cubicBezTo>
                    <a:pt x="12792" y="4097"/>
                    <a:pt x="12583" y="3724"/>
                    <a:pt x="12583" y="3538"/>
                  </a:cubicBezTo>
                  <a:cubicBezTo>
                    <a:pt x="12583" y="3538"/>
                    <a:pt x="12792" y="3538"/>
                    <a:pt x="12583" y="3538"/>
                  </a:cubicBezTo>
                  <a:cubicBezTo>
                    <a:pt x="12583" y="3538"/>
                    <a:pt x="12373" y="3724"/>
                    <a:pt x="12163" y="3724"/>
                  </a:cubicBezTo>
                  <a:cubicBezTo>
                    <a:pt x="12163" y="3724"/>
                    <a:pt x="11953" y="3910"/>
                    <a:pt x="11953" y="3910"/>
                  </a:cubicBezTo>
                  <a:cubicBezTo>
                    <a:pt x="11953" y="3910"/>
                    <a:pt x="11744" y="3910"/>
                    <a:pt x="11744" y="3910"/>
                  </a:cubicBezTo>
                  <a:cubicBezTo>
                    <a:pt x="11744" y="3724"/>
                    <a:pt x="11744" y="3724"/>
                    <a:pt x="11953" y="3724"/>
                  </a:cubicBezTo>
                  <a:cubicBezTo>
                    <a:pt x="11953" y="3724"/>
                    <a:pt x="11953" y="3724"/>
                    <a:pt x="11953" y="3724"/>
                  </a:cubicBezTo>
                  <a:cubicBezTo>
                    <a:pt x="12163" y="3724"/>
                    <a:pt x="12163" y="3538"/>
                    <a:pt x="12163" y="3352"/>
                  </a:cubicBezTo>
                  <a:cubicBezTo>
                    <a:pt x="12373" y="3166"/>
                    <a:pt x="12373" y="2979"/>
                    <a:pt x="12583" y="2979"/>
                  </a:cubicBezTo>
                  <a:cubicBezTo>
                    <a:pt x="12792" y="2793"/>
                    <a:pt x="13002" y="2607"/>
                    <a:pt x="13212" y="2234"/>
                  </a:cubicBezTo>
                  <a:cubicBezTo>
                    <a:pt x="13212" y="2234"/>
                    <a:pt x="13212" y="2048"/>
                    <a:pt x="13002" y="2048"/>
                  </a:cubicBezTo>
                  <a:cubicBezTo>
                    <a:pt x="12792" y="1862"/>
                    <a:pt x="12792" y="2048"/>
                    <a:pt x="12792" y="1862"/>
                  </a:cubicBezTo>
                  <a:cubicBezTo>
                    <a:pt x="12792" y="1862"/>
                    <a:pt x="12792" y="1862"/>
                    <a:pt x="12792" y="1862"/>
                  </a:cubicBezTo>
                  <a:cubicBezTo>
                    <a:pt x="12792" y="1676"/>
                    <a:pt x="12583" y="1303"/>
                    <a:pt x="12583" y="1117"/>
                  </a:cubicBezTo>
                  <a:cubicBezTo>
                    <a:pt x="12583" y="1117"/>
                    <a:pt x="12583" y="745"/>
                    <a:pt x="12373" y="559"/>
                  </a:cubicBezTo>
                  <a:cubicBezTo>
                    <a:pt x="12163" y="559"/>
                    <a:pt x="11953" y="1117"/>
                    <a:pt x="11744" y="1303"/>
                  </a:cubicBezTo>
                  <a:cubicBezTo>
                    <a:pt x="11744" y="1490"/>
                    <a:pt x="11744" y="1676"/>
                    <a:pt x="11534" y="1676"/>
                  </a:cubicBezTo>
                  <a:cubicBezTo>
                    <a:pt x="11534" y="1862"/>
                    <a:pt x="11324" y="1676"/>
                    <a:pt x="11324" y="1676"/>
                  </a:cubicBezTo>
                  <a:cubicBezTo>
                    <a:pt x="11324" y="1676"/>
                    <a:pt x="11115" y="1676"/>
                    <a:pt x="11115" y="1676"/>
                  </a:cubicBezTo>
                  <a:cubicBezTo>
                    <a:pt x="10905" y="1676"/>
                    <a:pt x="10905" y="1862"/>
                    <a:pt x="10695" y="1676"/>
                  </a:cubicBezTo>
                  <a:cubicBezTo>
                    <a:pt x="10485" y="1676"/>
                    <a:pt x="10485" y="1676"/>
                    <a:pt x="10276" y="1490"/>
                  </a:cubicBezTo>
                  <a:cubicBezTo>
                    <a:pt x="10276" y="1676"/>
                    <a:pt x="10066" y="1676"/>
                    <a:pt x="9856" y="1676"/>
                  </a:cubicBezTo>
                  <a:cubicBezTo>
                    <a:pt x="9856" y="1676"/>
                    <a:pt x="9856" y="1490"/>
                    <a:pt x="9856" y="1676"/>
                  </a:cubicBezTo>
                  <a:cubicBezTo>
                    <a:pt x="9647" y="1862"/>
                    <a:pt x="9856" y="1676"/>
                    <a:pt x="9856" y="1862"/>
                  </a:cubicBezTo>
                  <a:cubicBezTo>
                    <a:pt x="9856" y="2048"/>
                    <a:pt x="9647" y="1862"/>
                    <a:pt x="9437" y="1862"/>
                  </a:cubicBezTo>
                  <a:cubicBezTo>
                    <a:pt x="9227" y="1862"/>
                    <a:pt x="9227" y="1862"/>
                    <a:pt x="9017" y="1862"/>
                  </a:cubicBezTo>
                  <a:cubicBezTo>
                    <a:pt x="9017" y="2048"/>
                    <a:pt x="9017" y="2048"/>
                    <a:pt x="8808" y="2048"/>
                  </a:cubicBezTo>
                  <a:cubicBezTo>
                    <a:pt x="8808" y="2048"/>
                    <a:pt x="8808" y="2048"/>
                    <a:pt x="8808" y="2048"/>
                  </a:cubicBezTo>
                  <a:cubicBezTo>
                    <a:pt x="8598" y="2048"/>
                    <a:pt x="8598" y="2048"/>
                    <a:pt x="8598" y="2048"/>
                  </a:cubicBezTo>
                  <a:cubicBezTo>
                    <a:pt x="8598" y="2234"/>
                    <a:pt x="8598" y="2048"/>
                    <a:pt x="8598" y="2048"/>
                  </a:cubicBezTo>
                  <a:cubicBezTo>
                    <a:pt x="8388" y="2234"/>
                    <a:pt x="8388" y="2421"/>
                    <a:pt x="8179" y="2234"/>
                  </a:cubicBezTo>
                  <a:cubicBezTo>
                    <a:pt x="8179" y="2234"/>
                    <a:pt x="7759" y="2048"/>
                    <a:pt x="7759" y="2048"/>
                  </a:cubicBezTo>
                  <a:cubicBezTo>
                    <a:pt x="7759" y="1862"/>
                    <a:pt x="7759" y="1862"/>
                    <a:pt x="7759" y="1676"/>
                  </a:cubicBezTo>
                  <a:cubicBezTo>
                    <a:pt x="7759" y="1676"/>
                    <a:pt x="7550" y="1676"/>
                    <a:pt x="7550" y="1490"/>
                  </a:cubicBezTo>
                  <a:cubicBezTo>
                    <a:pt x="7550" y="1303"/>
                    <a:pt x="7759" y="1303"/>
                    <a:pt x="7759" y="1117"/>
                  </a:cubicBezTo>
                  <a:cubicBezTo>
                    <a:pt x="7759" y="1117"/>
                    <a:pt x="7759" y="931"/>
                    <a:pt x="7759" y="931"/>
                  </a:cubicBezTo>
                  <a:cubicBezTo>
                    <a:pt x="7759" y="931"/>
                    <a:pt x="7759" y="931"/>
                    <a:pt x="7759" y="931"/>
                  </a:cubicBezTo>
                  <a:cubicBezTo>
                    <a:pt x="7969" y="745"/>
                    <a:pt x="7759" y="559"/>
                    <a:pt x="7550" y="559"/>
                  </a:cubicBezTo>
                  <a:cubicBezTo>
                    <a:pt x="7550" y="372"/>
                    <a:pt x="7759" y="186"/>
                    <a:pt x="7550" y="0"/>
                  </a:cubicBezTo>
                  <a:cubicBezTo>
                    <a:pt x="7550" y="0"/>
                    <a:pt x="7340" y="186"/>
                    <a:pt x="7340" y="186"/>
                  </a:cubicBezTo>
                  <a:cubicBezTo>
                    <a:pt x="7550" y="372"/>
                    <a:pt x="6501" y="745"/>
                    <a:pt x="6501" y="745"/>
                  </a:cubicBezTo>
                  <a:cubicBezTo>
                    <a:pt x="6291" y="745"/>
                    <a:pt x="6291" y="745"/>
                    <a:pt x="6082" y="745"/>
                  </a:cubicBezTo>
                  <a:cubicBezTo>
                    <a:pt x="6082" y="745"/>
                    <a:pt x="6082" y="931"/>
                    <a:pt x="6082" y="931"/>
                  </a:cubicBezTo>
                  <a:cubicBezTo>
                    <a:pt x="5872" y="1117"/>
                    <a:pt x="5872" y="931"/>
                    <a:pt x="5872" y="931"/>
                  </a:cubicBezTo>
                  <a:cubicBezTo>
                    <a:pt x="5662" y="745"/>
                    <a:pt x="5872" y="745"/>
                    <a:pt x="5662" y="745"/>
                  </a:cubicBezTo>
                  <a:cubicBezTo>
                    <a:pt x="5662" y="745"/>
                    <a:pt x="5452" y="745"/>
                    <a:pt x="5452" y="745"/>
                  </a:cubicBezTo>
                  <a:cubicBezTo>
                    <a:pt x="5452" y="745"/>
                    <a:pt x="5452" y="745"/>
                    <a:pt x="5243" y="745"/>
                  </a:cubicBezTo>
                  <a:cubicBezTo>
                    <a:pt x="5243" y="745"/>
                    <a:pt x="5243" y="745"/>
                    <a:pt x="5033" y="745"/>
                  </a:cubicBezTo>
                  <a:cubicBezTo>
                    <a:pt x="5033" y="745"/>
                    <a:pt x="5033" y="559"/>
                    <a:pt x="5033" y="559"/>
                  </a:cubicBezTo>
                  <a:cubicBezTo>
                    <a:pt x="5033" y="745"/>
                    <a:pt x="5243" y="931"/>
                    <a:pt x="5243" y="931"/>
                  </a:cubicBezTo>
                  <a:cubicBezTo>
                    <a:pt x="5452" y="1117"/>
                    <a:pt x="5243" y="1303"/>
                    <a:pt x="5452" y="1490"/>
                  </a:cubicBezTo>
                  <a:cubicBezTo>
                    <a:pt x="5452" y="1676"/>
                    <a:pt x="5452" y="1490"/>
                    <a:pt x="5662" y="1676"/>
                  </a:cubicBezTo>
                  <a:cubicBezTo>
                    <a:pt x="5662" y="1676"/>
                    <a:pt x="5872" y="1676"/>
                    <a:pt x="5662" y="1862"/>
                  </a:cubicBezTo>
                  <a:cubicBezTo>
                    <a:pt x="5662" y="1862"/>
                    <a:pt x="5452" y="1862"/>
                    <a:pt x="5452" y="1862"/>
                  </a:cubicBezTo>
                  <a:cubicBezTo>
                    <a:pt x="5243" y="2048"/>
                    <a:pt x="5243" y="2048"/>
                    <a:pt x="5243" y="2048"/>
                  </a:cubicBezTo>
                  <a:cubicBezTo>
                    <a:pt x="5243" y="2234"/>
                    <a:pt x="5243" y="2048"/>
                    <a:pt x="5033" y="2234"/>
                  </a:cubicBezTo>
                  <a:cubicBezTo>
                    <a:pt x="5033" y="2234"/>
                    <a:pt x="4823" y="2607"/>
                    <a:pt x="4614" y="2607"/>
                  </a:cubicBezTo>
                  <a:cubicBezTo>
                    <a:pt x="4614" y="2234"/>
                    <a:pt x="4194" y="2607"/>
                    <a:pt x="4194" y="2607"/>
                  </a:cubicBezTo>
                  <a:cubicBezTo>
                    <a:pt x="3984" y="2607"/>
                    <a:pt x="3984" y="2421"/>
                    <a:pt x="3775" y="2421"/>
                  </a:cubicBezTo>
                  <a:cubicBezTo>
                    <a:pt x="3775" y="2234"/>
                    <a:pt x="3775" y="2421"/>
                    <a:pt x="3775" y="2234"/>
                  </a:cubicBezTo>
                  <a:cubicBezTo>
                    <a:pt x="3565" y="2234"/>
                    <a:pt x="3775" y="1862"/>
                    <a:pt x="3565" y="1862"/>
                  </a:cubicBezTo>
                  <a:cubicBezTo>
                    <a:pt x="3355" y="1862"/>
                    <a:pt x="3355" y="2048"/>
                    <a:pt x="3355" y="2048"/>
                  </a:cubicBezTo>
                  <a:cubicBezTo>
                    <a:pt x="3146" y="2048"/>
                    <a:pt x="3146" y="1862"/>
                    <a:pt x="3146" y="1862"/>
                  </a:cubicBezTo>
                  <a:cubicBezTo>
                    <a:pt x="3146" y="1862"/>
                    <a:pt x="3146" y="2048"/>
                    <a:pt x="3146" y="2048"/>
                  </a:cubicBezTo>
                  <a:cubicBezTo>
                    <a:pt x="2936" y="2048"/>
                    <a:pt x="2517" y="1862"/>
                    <a:pt x="2307" y="2048"/>
                  </a:cubicBezTo>
                  <a:cubicBezTo>
                    <a:pt x="2097" y="2048"/>
                    <a:pt x="2097" y="2234"/>
                    <a:pt x="2097" y="2421"/>
                  </a:cubicBezTo>
                  <a:cubicBezTo>
                    <a:pt x="2307" y="2421"/>
                    <a:pt x="2307" y="2421"/>
                    <a:pt x="2517" y="2421"/>
                  </a:cubicBezTo>
                  <a:cubicBezTo>
                    <a:pt x="2517" y="2421"/>
                    <a:pt x="2517" y="2421"/>
                    <a:pt x="2517" y="2607"/>
                  </a:cubicBezTo>
                  <a:cubicBezTo>
                    <a:pt x="2517" y="2607"/>
                    <a:pt x="2517" y="2607"/>
                    <a:pt x="2517" y="2607"/>
                  </a:cubicBezTo>
                  <a:cubicBezTo>
                    <a:pt x="2517" y="2607"/>
                    <a:pt x="2307" y="2607"/>
                    <a:pt x="2307" y="2607"/>
                  </a:cubicBezTo>
                  <a:cubicBezTo>
                    <a:pt x="2307" y="2607"/>
                    <a:pt x="2097" y="2607"/>
                    <a:pt x="2097" y="2607"/>
                  </a:cubicBezTo>
                  <a:cubicBezTo>
                    <a:pt x="1887" y="2793"/>
                    <a:pt x="2097" y="2979"/>
                    <a:pt x="2097" y="3166"/>
                  </a:cubicBezTo>
                  <a:cubicBezTo>
                    <a:pt x="2097" y="3166"/>
                    <a:pt x="2307" y="3166"/>
                    <a:pt x="2307" y="3352"/>
                  </a:cubicBezTo>
                  <a:cubicBezTo>
                    <a:pt x="2307" y="3352"/>
                    <a:pt x="2307" y="3352"/>
                    <a:pt x="2307" y="3352"/>
                  </a:cubicBezTo>
                  <a:cubicBezTo>
                    <a:pt x="2307" y="3538"/>
                    <a:pt x="2307" y="3538"/>
                    <a:pt x="2307" y="3724"/>
                  </a:cubicBezTo>
                  <a:cubicBezTo>
                    <a:pt x="2517" y="4097"/>
                    <a:pt x="2307" y="4469"/>
                    <a:pt x="2307" y="5028"/>
                  </a:cubicBezTo>
                  <a:cubicBezTo>
                    <a:pt x="2097" y="5028"/>
                    <a:pt x="2097" y="5400"/>
                    <a:pt x="2097" y="5400"/>
                  </a:cubicBezTo>
                  <a:cubicBezTo>
                    <a:pt x="2097" y="5400"/>
                    <a:pt x="1887" y="5400"/>
                    <a:pt x="1887" y="5214"/>
                  </a:cubicBezTo>
                  <a:cubicBezTo>
                    <a:pt x="1678" y="5214"/>
                    <a:pt x="1678" y="5400"/>
                    <a:pt x="1678" y="5400"/>
                  </a:cubicBezTo>
                  <a:cubicBezTo>
                    <a:pt x="1468" y="5400"/>
                    <a:pt x="1258" y="5400"/>
                    <a:pt x="1049" y="5586"/>
                  </a:cubicBezTo>
                  <a:cubicBezTo>
                    <a:pt x="629" y="5772"/>
                    <a:pt x="419" y="5959"/>
                    <a:pt x="419" y="6331"/>
                  </a:cubicBezTo>
                  <a:cubicBezTo>
                    <a:pt x="419" y="6517"/>
                    <a:pt x="419" y="6517"/>
                    <a:pt x="419" y="6517"/>
                  </a:cubicBezTo>
                  <a:cubicBezTo>
                    <a:pt x="419" y="6703"/>
                    <a:pt x="210" y="6703"/>
                    <a:pt x="0" y="6890"/>
                  </a:cubicBezTo>
                  <a:cubicBezTo>
                    <a:pt x="0" y="6890"/>
                    <a:pt x="210" y="7076"/>
                    <a:pt x="210" y="7076"/>
                  </a:cubicBezTo>
                  <a:cubicBezTo>
                    <a:pt x="210" y="7076"/>
                    <a:pt x="0" y="7076"/>
                    <a:pt x="0" y="7076"/>
                  </a:cubicBezTo>
                  <a:cubicBezTo>
                    <a:pt x="0" y="7076"/>
                    <a:pt x="0" y="7076"/>
                    <a:pt x="0" y="7076"/>
                  </a:cubicBezTo>
                  <a:cubicBezTo>
                    <a:pt x="0" y="7262"/>
                    <a:pt x="210" y="7262"/>
                    <a:pt x="210" y="7262"/>
                  </a:cubicBezTo>
                  <a:cubicBezTo>
                    <a:pt x="210" y="7262"/>
                    <a:pt x="210" y="7448"/>
                    <a:pt x="210" y="7448"/>
                  </a:cubicBezTo>
                  <a:cubicBezTo>
                    <a:pt x="210" y="7448"/>
                    <a:pt x="419" y="7634"/>
                    <a:pt x="419" y="7821"/>
                  </a:cubicBezTo>
                  <a:cubicBezTo>
                    <a:pt x="629" y="8007"/>
                    <a:pt x="629" y="8007"/>
                    <a:pt x="419" y="8193"/>
                  </a:cubicBezTo>
                  <a:cubicBezTo>
                    <a:pt x="839" y="8193"/>
                    <a:pt x="1049" y="8193"/>
                    <a:pt x="1049" y="8566"/>
                  </a:cubicBezTo>
                  <a:cubicBezTo>
                    <a:pt x="1258" y="8566"/>
                    <a:pt x="1468" y="8566"/>
                    <a:pt x="1678" y="8566"/>
                  </a:cubicBezTo>
                  <a:cubicBezTo>
                    <a:pt x="1678" y="8379"/>
                    <a:pt x="1887" y="8379"/>
                    <a:pt x="1887" y="8193"/>
                  </a:cubicBezTo>
                  <a:cubicBezTo>
                    <a:pt x="1887" y="8379"/>
                    <a:pt x="1887" y="8752"/>
                    <a:pt x="1887" y="9124"/>
                  </a:cubicBezTo>
                  <a:cubicBezTo>
                    <a:pt x="2097" y="8938"/>
                    <a:pt x="2097" y="9124"/>
                    <a:pt x="2097" y="9124"/>
                  </a:cubicBezTo>
                  <a:cubicBezTo>
                    <a:pt x="2097" y="9124"/>
                    <a:pt x="2307" y="9124"/>
                    <a:pt x="2307" y="9124"/>
                  </a:cubicBezTo>
                  <a:cubicBezTo>
                    <a:pt x="2517" y="8938"/>
                    <a:pt x="2726" y="9124"/>
                    <a:pt x="2936" y="9124"/>
                  </a:cubicBezTo>
                  <a:cubicBezTo>
                    <a:pt x="3146" y="9124"/>
                    <a:pt x="2936" y="9124"/>
                    <a:pt x="3146" y="9124"/>
                  </a:cubicBezTo>
                  <a:cubicBezTo>
                    <a:pt x="3146" y="9124"/>
                    <a:pt x="3355" y="8938"/>
                    <a:pt x="3355" y="8938"/>
                  </a:cubicBezTo>
                  <a:cubicBezTo>
                    <a:pt x="3355" y="8938"/>
                    <a:pt x="3565" y="8938"/>
                    <a:pt x="3565" y="8938"/>
                  </a:cubicBezTo>
                  <a:cubicBezTo>
                    <a:pt x="3775" y="8752"/>
                    <a:pt x="3984" y="8566"/>
                    <a:pt x="4194" y="8379"/>
                  </a:cubicBezTo>
                  <a:cubicBezTo>
                    <a:pt x="4404" y="8379"/>
                    <a:pt x="4614" y="8379"/>
                    <a:pt x="4614" y="8379"/>
                  </a:cubicBezTo>
                  <a:cubicBezTo>
                    <a:pt x="4823" y="8379"/>
                    <a:pt x="4823" y="8379"/>
                    <a:pt x="4823" y="8566"/>
                  </a:cubicBezTo>
                  <a:cubicBezTo>
                    <a:pt x="4823" y="8566"/>
                    <a:pt x="4823" y="8752"/>
                    <a:pt x="4823" y="8938"/>
                  </a:cubicBezTo>
                  <a:cubicBezTo>
                    <a:pt x="4823" y="8938"/>
                    <a:pt x="4823" y="9124"/>
                    <a:pt x="4823" y="9310"/>
                  </a:cubicBezTo>
                  <a:cubicBezTo>
                    <a:pt x="5033" y="9497"/>
                    <a:pt x="5033" y="9497"/>
                    <a:pt x="5243" y="9683"/>
                  </a:cubicBezTo>
                  <a:cubicBezTo>
                    <a:pt x="5452" y="9869"/>
                    <a:pt x="5452" y="9869"/>
                    <a:pt x="5662" y="9869"/>
                  </a:cubicBezTo>
                  <a:cubicBezTo>
                    <a:pt x="5662" y="9869"/>
                    <a:pt x="5872" y="9869"/>
                    <a:pt x="5872" y="9869"/>
                  </a:cubicBezTo>
                  <a:cubicBezTo>
                    <a:pt x="5872" y="9869"/>
                    <a:pt x="6082" y="10055"/>
                    <a:pt x="6082" y="10055"/>
                  </a:cubicBezTo>
                  <a:cubicBezTo>
                    <a:pt x="6082" y="10055"/>
                    <a:pt x="6082" y="10055"/>
                    <a:pt x="6291" y="10055"/>
                  </a:cubicBezTo>
                  <a:cubicBezTo>
                    <a:pt x="6291" y="10055"/>
                    <a:pt x="6291" y="10055"/>
                    <a:pt x="6291" y="10241"/>
                  </a:cubicBezTo>
                  <a:cubicBezTo>
                    <a:pt x="6501" y="10241"/>
                    <a:pt x="6711" y="10241"/>
                    <a:pt x="6711" y="10241"/>
                  </a:cubicBezTo>
                  <a:cubicBezTo>
                    <a:pt x="6711" y="10241"/>
                    <a:pt x="6920" y="10428"/>
                    <a:pt x="6920" y="10428"/>
                  </a:cubicBezTo>
                  <a:cubicBezTo>
                    <a:pt x="6920" y="10428"/>
                    <a:pt x="7130" y="10428"/>
                    <a:pt x="7130" y="10428"/>
                  </a:cubicBezTo>
                  <a:cubicBezTo>
                    <a:pt x="7340" y="10428"/>
                    <a:pt x="7550" y="10428"/>
                    <a:pt x="7759" y="10614"/>
                  </a:cubicBezTo>
                  <a:cubicBezTo>
                    <a:pt x="7759" y="10800"/>
                    <a:pt x="7759" y="10800"/>
                    <a:pt x="7759" y="10986"/>
                  </a:cubicBezTo>
                  <a:cubicBezTo>
                    <a:pt x="7759" y="10986"/>
                    <a:pt x="7759" y="11172"/>
                    <a:pt x="7759" y="11359"/>
                  </a:cubicBezTo>
                  <a:cubicBezTo>
                    <a:pt x="7759" y="11359"/>
                    <a:pt x="7759" y="11359"/>
                    <a:pt x="7759" y="11359"/>
                  </a:cubicBezTo>
                  <a:cubicBezTo>
                    <a:pt x="7759" y="11359"/>
                    <a:pt x="7759" y="11545"/>
                    <a:pt x="7969" y="11545"/>
                  </a:cubicBezTo>
                  <a:cubicBezTo>
                    <a:pt x="7969" y="11731"/>
                    <a:pt x="7969" y="11917"/>
                    <a:pt x="7969" y="11917"/>
                  </a:cubicBezTo>
                  <a:cubicBezTo>
                    <a:pt x="7969" y="12103"/>
                    <a:pt x="8388" y="11917"/>
                    <a:pt x="8388" y="11917"/>
                  </a:cubicBezTo>
                  <a:cubicBezTo>
                    <a:pt x="8598" y="11917"/>
                    <a:pt x="8808" y="11917"/>
                    <a:pt x="9017" y="11917"/>
                  </a:cubicBezTo>
                  <a:cubicBezTo>
                    <a:pt x="9017" y="12103"/>
                    <a:pt x="9017" y="12103"/>
                    <a:pt x="9017" y="12290"/>
                  </a:cubicBezTo>
                  <a:cubicBezTo>
                    <a:pt x="9017" y="12476"/>
                    <a:pt x="9017" y="12476"/>
                    <a:pt x="9017" y="12662"/>
                  </a:cubicBezTo>
                  <a:cubicBezTo>
                    <a:pt x="9227" y="12662"/>
                    <a:pt x="9227" y="12662"/>
                    <a:pt x="9227" y="12662"/>
                  </a:cubicBezTo>
                  <a:cubicBezTo>
                    <a:pt x="9437" y="12848"/>
                    <a:pt x="9437" y="13034"/>
                    <a:pt x="9437" y="13034"/>
                  </a:cubicBezTo>
                  <a:cubicBezTo>
                    <a:pt x="9437" y="13221"/>
                    <a:pt x="9437" y="13407"/>
                    <a:pt x="9437" y="13407"/>
                  </a:cubicBezTo>
                  <a:cubicBezTo>
                    <a:pt x="9437" y="13593"/>
                    <a:pt x="9437" y="13593"/>
                    <a:pt x="9437" y="13593"/>
                  </a:cubicBezTo>
                  <a:cubicBezTo>
                    <a:pt x="9437" y="13779"/>
                    <a:pt x="9227" y="13779"/>
                    <a:pt x="9227" y="13966"/>
                  </a:cubicBezTo>
                  <a:cubicBezTo>
                    <a:pt x="9227" y="13966"/>
                    <a:pt x="9437" y="13966"/>
                    <a:pt x="9437" y="13966"/>
                  </a:cubicBezTo>
                  <a:cubicBezTo>
                    <a:pt x="9437" y="14152"/>
                    <a:pt x="9437" y="14152"/>
                    <a:pt x="9227" y="14152"/>
                  </a:cubicBezTo>
                  <a:cubicBezTo>
                    <a:pt x="9437" y="14524"/>
                    <a:pt x="9437" y="14524"/>
                    <a:pt x="9437" y="14897"/>
                  </a:cubicBezTo>
                  <a:cubicBezTo>
                    <a:pt x="9437" y="14897"/>
                    <a:pt x="9437" y="15269"/>
                    <a:pt x="9437" y="15269"/>
                  </a:cubicBezTo>
                  <a:cubicBezTo>
                    <a:pt x="9647" y="15269"/>
                    <a:pt x="9647" y="15269"/>
                    <a:pt x="9647" y="15269"/>
                  </a:cubicBezTo>
                  <a:cubicBezTo>
                    <a:pt x="9856" y="15269"/>
                    <a:pt x="10066" y="15269"/>
                    <a:pt x="10276" y="15269"/>
                  </a:cubicBezTo>
                  <a:cubicBezTo>
                    <a:pt x="10276" y="15269"/>
                    <a:pt x="10276" y="15269"/>
                    <a:pt x="10276" y="15269"/>
                  </a:cubicBezTo>
                  <a:cubicBezTo>
                    <a:pt x="10485" y="15269"/>
                    <a:pt x="10485" y="15269"/>
                    <a:pt x="10485" y="15269"/>
                  </a:cubicBezTo>
                  <a:cubicBezTo>
                    <a:pt x="10485" y="15269"/>
                    <a:pt x="10695" y="15269"/>
                    <a:pt x="10695" y="15269"/>
                  </a:cubicBezTo>
                  <a:cubicBezTo>
                    <a:pt x="10905" y="15455"/>
                    <a:pt x="10905" y="15641"/>
                    <a:pt x="10905" y="15641"/>
                  </a:cubicBezTo>
                  <a:cubicBezTo>
                    <a:pt x="10905" y="15828"/>
                    <a:pt x="10905" y="16200"/>
                    <a:pt x="11115" y="16200"/>
                  </a:cubicBezTo>
                  <a:cubicBezTo>
                    <a:pt x="11115" y="16386"/>
                    <a:pt x="11324" y="16200"/>
                    <a:pt x="11324" y="16200"/>
                  </a:cubicBezTo>
                  <a:cubicBezTo>
                    <a:pt x="11534" y="16200"/>
                    <a:pt x="11534" y="16200"/>
                    <a:pt x="11744" y="16386"/>
                  </a:cubicBezTo>
                  <a:cubicBezTo>
                    <a:pt x="11534" y="16386"/>
                    <a:pt x="11744" y="16759"/>
                    <a:pt x="11534" y="16945"/>
                  </a:cubicBezTo>
                  <a:cubicBezTo>
                    <a:pt x="11534" y="16945"/>
                    <a:pt x="11534" y="17131"/>
                    <a:pt x="11744" y="17131"/>
                  </a:cubicBezTo>
                  <a:cubicBezTo>
                    <a:pt x="11744" y="17131"/>
                    <a:pt x="11744" y="17131"/>
                    <a:pt x="11953" y="17131"/>
                  </a:cubicBezTo>
                  <a:cubicBezTo>
                    <a:pt x="12163" y="17317"/>
                    <a:pt x="12163" y="17503"/>
                    <a:pt x="12163" y="17690"/>
                  </a:cubicBezTo>
                  <a:cubicBezTo>
                    <a:pt x="12163" y="18062"/>
                    <a:pt x="11953" y="18062"/>
                    <a:pt x="11744" y="18248"/>
                  </a:cubicBezTo>
                  <a:cubicBezTo>
                    <a:pt x="11744" y="18248"/>
                    <a:pt x="11534" y="18434"/>
                    <a:pt x="11534" y="18434"/>
                  </a:cubicBezTo>
                  <a:cubicBezTo>
                    <a:pt x="11534" y="18434"/>
                    <a:pt x="11115" y="18621"/>
                    <a:pt x="11324" y="18621"/>
                  </a:cubicBezTo>
                  <a:cubicBezTo>
                    <a:pt x="11115" y="18621"/>
                    <a:pt x="10695" y="19366"/>
                    <a:pt x="10485" y="19552"/>
                  </a:cubicBezTo>
                  <a:cubicBezTo>
                    <a:pt x="10485" y="19738"/>
                    <a:pt x="10276" y="19738"/>
                    <a:pt x="10695" y="19738"/>
                  </a:cubicBezTo>
                  <a:cubicBezTo>
                    <a:pt x="10695" y="19738"/>
                    <a:pt x="10695" y="19552"/>
                    <a:pt x="10905" y="19738"/>
                  </a:cubicBezTo>
                  <a:cubicBezTo>
                    <a:pt x="10905" y="19738"/>
                    <a:pt x="11115" y="19924"/>
                    <a:pt x="11115" y="19924"/>
                  </a:cubicBezTo>
                  <a:cubicBezTo>
                    <a:pt x="11324" y="19924"/>
                    <a:pt x="11324" y="20110"/>
                    <a:pt x="11534" y="20110"/>
                  </a:cubicBezTo>
                  <a:cubicBezTo>
                    <a:pt x="11534" y="20297"/>
                    <a:pt x="11534" y="20110"/>
                    <a:pt x="11534" y="20110"/>
                  </a:cubicBezTo>
                  <a:cubicBezTo>
                    <a:pt x="11744" y="20110"/>
                    <a:pt x="11953" y="20297"/>
                    <a:pt x="11953" y="20297"/>
                  </a:cubicBezTo>
                  <a:cubicBezTo>
                    <a:pt x="12163" y="20483"/>
                    <a:pt x="12583" y="20669"/>
                    <a:pt x="12792" y="20669"/>
                  </a:cubicBezTo>
                  <a:cubicBezTo>
                    <a:pt x="12792" y="20855"/>
                    <a:pt x="12792" y="20855"/>
                    <a:pt x="12792" y="20855"/>
                  </a:cubicBezTo>
                  <a:cubicBezTo>
                    <a:pt x="12792" y="21041"/>
                    <a:pt x="13002" y="21041"/>
                    <a:pt x="13002" y="21041"/>
                  </a:cubicBezTo>
                  <a:cubicBezTo>
                    <a:pt x="13212" y="21228"/>
                    <a:pt x="13002" y="21228"/>
                    <a:pt x="13002" y="21414"/>
                  </a:cubicBezTo>
                  <a:cubicBezTo>
                    <a:pt x="13002" y="21414"/>
                    <a:pt x="13002" y="21600"/>
                    <a:pt x="13002" y="21600"/>
                  </a:cubicBezTo>
                  <a:cubicBezTo>
                    <a:pt x="13212" y="21600"/>
                    <a:pt x="13421" y="21414"/>
                    <a:pt x="13421" y="21414"/>
                  </a:cubicBezTo>
                  <a:cubicBezTo>
                    <a:pt x="13421" y="21228"/>
                    <a:pt x="13631" y="21041"/>
                    <a:pt x="13631" y="20855"/>
                  </a:cubicBezTo>
                  <a:cubicBezTo>
                    <a:pt x="13631" y="20669"/>
                    <a:pt x="13421" y="20669"/>
                    <a:pt x="13631" y="20483"/>
                  </a:cubicBezTo>
                  <a:cubicBezTo>
                    <a:pt x="13631" y="20297"/>
                    <a:pt x="13841" y="20297"/>
                    <a:pt x="13841" y="19924"/>
                  </a:cubicBezTo>
                  <a:cubicBezTo>
                    <a:pt x="13841" y="19924"/>
                    <a:pt x="13841" y="19924"/>
                    <a:pt x="13841" y="20110"/>
                  </a:cubicBezTo>
                  <a:cubicBezTo>
                    <a:pt x="13841" y="19924"/>
                    <a:pt x="13841" y="19924"/>
                    <a:pt x="13841" y="19738"/>
                  </a:cubicBezTo>
                  <a:cubicBezTo>
                    <a:pt x="13841" y="19738"/>
                    <a:pt x="13841" y="19738"/>
                    <a:pt x="13841" y="19552"/>
                  </a:cubicBezTo>
                  <a:cubicBezTo>
                    <a:pt x="13841" y="19738"/>
                    <a:pt x="13841" y="19738"/>
                    <a:pt x="13841" y="19738"/>
                  </a:cubicBezTo>
                  <a:cubicBezTo>
                    <a:pt x="14050" y="19738"/>
                    <a:pt x="13841" y="19738"/>
                    <a:pt x="14050" y="19738"/>
                  </a:cubicBezTo>
                  <a:cubicBezTo>
                    <a:pt x="14050" y="19738"/>
                    <a:pt x="14050" y="19738"/>
                    <a:pt x="14260" y="19738"/>
                  </a:cubicBezTo>
                  <a:cubicBezTo>
                    <a:pt x="14260" y="19924"/>
                    <a:pt x="14050" y="19924"/>
                    <a:pt x="14050" y="19924"/>
                  </a:cubicBezTo>
                  <a:cubicBezTo>
                    <a:pt x="14260" y="19924"/>
                    <a:pt x="14050" y="20110"/>
                    <a:pt x="14050" y="20110"/>
                  </a:cubicBezTo>
                  <a:cubicBezTo>
                    <a:pt x="14050" y="20110"/>
                    <a:pt x="14050" y="20110"/>
                    <a:pt x="14050" y="20297"/>
                  </a:cubicBezTo>
                  <a:cubicBezTo>
                    <a:pt x="14050" y="20297"/>
                    <a:pt x="14050" y="20110"/>
                    <a:pt x="14050" y="20297"/>
                  </a:cubicBezTo>
                  <a:cubicBezTo>
                    <a:pt x="13841" y="20297"/>
                    <a:pt x="13841" y="20483"/>
                    <a:pt x="13841" y="20483"/>
                  </a:cubicBezTo>
                  <a:cubicBezTo>
                    <a:pt x="13631" y="20669"/>
                    <a:pt x="13631" y="20669"/>
                    <a:pt x="13631" y="20669"/>
                  </a:cubicBezTo>
                  <a:cubicBezTo>
                    <a:pt x="13631" y="20669"/>
                    <a:pt x="13631" y="20669"/>
                    <a:pt x="13631" y="20855"/>
                  </a:cubicBezTo>
                  <a:cubicBezTo>
                    <a:pt x="14050" y="20110"/>
                    <a:pt x="14260" y="19366"/>
                    <a:pt x="14889" y="18993"/>
                  </a:cubicBezTo>
                  <a:cubicBezTo>
                    <a:pt x="14889" y="18807"/>
                    <a:pt x="14889" y="18621"/>
                    <a:pt x="14889" y="18621"/>
                  </a:cubicBezTo>
                  <a:cubicBezTo>
                    <a:pt x="15099" y="18434"/>
                    <a:pt x="14889" y="18248"/>
                    <a:pt x="14889" y="18062"/>
                  </a:cubicBezTo>
                  <a:cubicBezTo>
                    <a:pt x="14889" y="17876"/>
                    <a:pt x="14889" y="17690"/>
                    <a:pt x="14889" y="17503"/>
                  </a:cubicBezTo>
                  <a:cubicBezTo>
                    <a:pt x="14889" y="17503"/>
                    <a:pt x="14889" y="17317"/>
                    <a:pt x="14889" y="17317"/>
                  </a:cubicBezTo>
                  <a:cubicBezTo>
                    <a:pt x="15099" y="17131"/>
                    <a:pt x="14680" y="17131"/>
                    <a:pt x="14680" y="17131"/>
                  </a:cubicBezTo>
                  <a:cubicBezTo>
                    <a:pt x="14889" y="17131"/>
                    <a:pt x="14889" y="16945"/>
                    <a:pt x="15099" y="16945"/>
                  </a:cubicBezTo>
                  <a:cubicBezTo>
                    <a:pt x="15099" y="16945"/>
                    <a:pt x="14889" y="17131"/>
                    <a:pt x="14889" y="17131"/>
                  </a:cubicBezTo>
                  <a:cubicBezTo>
                    <a:pt x="15099" y="16945"/>
                    <a:pt x="15099" y="16945"/>
                    <a:pt x="15099" y="16945"/>
                  </a:cubicBezTo>
                  <a:cubicBezTo>
                    <a:pt x="15518" y="16759"/>
                    <a:pt x="15728" y="16200"/>
                    <a:pt x="16148" y="16200"/>
                  </a:cubicBezTo>
                  <a:cubicBezTo>
                    <a:pt x="16148" y="16200"/>
                    <a:pt x="16357" y="16200"/>
                    <a:pt x="16357" y="16200"/>
                  </a:cubicBezTo>
                  <a:cubicBezTo>
                    <a:pt x="16357" y="16200"/>
                    <a:pt x="16357" y="16200"/>
                    <a:pt x="16357" y="16014"/>
                  </a:cubicBezTo>
                  <a:cubicBezTo>
                    <a:pt x="16567" y="16014"/>
                    <a:pt x="16777" y="16014"/>
                    <a:pt x="16777" y="15828"/>
                  </a:cubicBezTo>
                  <a:cubicBezTo>
                    <a:pt x="16567" y="15828"/>
                    <a:pt x="17196" y="15641"/>
                    <a:pt x="17196" y="15641"/>
                  </a:cubicBezTo>
                  <a:cubicBezTo>
                    <a:pt x="17196" y="15828"/>
                    <a:pt x="17196" y="15828"/>
                    <a:pt x="17196" y="15828"/>
                  </a:cubicBezTo>
                  <a:cubicBezTo>
                    <a:pt x="17196" y="15828"/>
                    <a:pt x="17406" y="15828"/>
                    <a:pt x="17616" y="15641"/>
                  </a:cubicBezTo>
                  <a:cubicBezTo>
                    <a:pt x="17616" y="15641"/>
                    <a:pt x="17406" y="15641"/>
                    <a:pt x="17616" y="15641"/>
                  </a:cubicBezTo>
                  <a:cubicBezTo>
                    <a:pt x="17616" y="15641"/>
                    <a:pt x="17616" y="15641"/>
                    <a:pt x="17616" y="15641"/>
                  </a:cubicBezTo>
                  <a:cubicBezTo>
                    <a:pt x="17825" y="15641"/>
                    <a:pt x="18035" y="15641"/>
                    <a:pt x="18035" y="15641"/>
                  </a:cubicBezTo>
                  <a:cubicBezTo>
                    <a:pt x="18245" y="15641"/>
                    <a:pt x="18035" y="15641"/>
                    <a:pt x="18245" y="15641"/>
                  </a:cubicBezTo>
                  <a:cubicBezTo>
                    <a:pt x="18245" y="15641"/>
                    <a:pt x="18245" y="15455"/>
                    <a:pt x="18245" y="15455"/>
                  </a:cubicBezTo>
                  <a:cubicBezTo>
                    <a:pt x="18245" y="15455"/>
                    <a:pt x="18245" y="15269"/>
                    <a:pt x="18454" y="15269"/>
                  </a:cubicBezTo>
                  <a:cubicBezTo>
                    <a:pt x="18454" y="15269"/>
                    <a:pt x="18664" y="15269"/>
                    <a:pt x="18664" y="15083"/>
                  </a:cubicBezTo>
                  <a:cubicBezTo>
                    <a:pt x="18664" y="15083"/>
                    <a:pt x="18664" y="14897"/>
                    <a:pt x="18664" y="14897"/>
                  </a:cubicBezTo>
                  <a:cubicBezTo>
                    <a:pt x="18664" y="14524"/>
                    <a:pt x="18874" y="14524"/>
                    <a:pt x="18874" y="14338"/>
                  </a:cubicBezTo>
                  <a:cubicBezTo>
                    <a:pt x="19083" y="14152"/>
                    <a:pt x="19083" y="13966"/>
                    <a:pt x="19083" y="13966"/>
                  </a:cubicBezTo>
                  <a:cubicBezTo>
                    <a:pt x="19083" y="13779"/>
                    <a:pt x="19293" y="13779"/>
                    <a:pt x="19293" y="13779"/>
                  </a:cubicBezTo>
                  <a:cubicBezTo>
                    <a:pt x="19293" y="13407"/>
                    <a:pt x="19083" y="13221"/>
                    <a:pt x="19293" y="13034"/>
                  </a:cubicBezTo>
                  <a:cubicBezTo>
                    <a:pt x="19503" y="12848"/>
                    <a:pt x="19503" y="12848"/>
                    <a:pt x="19503" y="12662"/>
                  </a:cubicBezTo>
                  <a:cubicBezTo>
                    <a:pt x="19503" y="12103"/>
                    <a:pt x="19503" y="11731"/>
                    <a:pt x="19503" y="11359"/>
                  </a:cubicBezTo>
                  <a:cubicBezTo>
                    <a:pt x="19503" y="11172"/>
                    <a:pt x="19503" y="10986"/>
                    <a:pt x="19503" y="10800"/>
                  </a:cubicBezTo>
                  <a:cubicBezTo>
                    <a:pt x="19503" y="10800"/>
                    <a:pt x="19503" y="10800"/>
                    <a:pt x="19503" y="10800"/>
                  </a:cubicBezTo>
                  <a:cubicBezTo>
                    <a:pt x="19293" y="10800"/>
                    <a:pt x="19503" y="10428"/>
                    <a:pt x="19293" y="10428"/>
                  </a:cubicBezTo>
                  <a:cubicBezTo>
                    <a:pt x="19293" y="10428"/>
                    <a:pt x="19503" y="10241"/>
                    <a:pt x="19503" y="10055"/>
                  </a:cubicBezTo>
                  <a:cubicBezTo>
                    <a:pt x="19503" y="10055"/>
                    <a:pt x="19503" y="10055"/>
                    <a:pt x="19503" y="10055"/>
                  </a:cubicBezTo>
                  <a:cubicBezTo>
                    <a:pt x="19713" y="10055"/>
                    <a:pt x="19713" y="10241"/>
                    <a:pt x="19713" y="10241"/>
                  </a:cubicBezTo>
                  <a:cubicBezTo>
                    <a:pt x="19713" y="10241"/>
                    <a:pt x="19922" y="9869"/>
                    <a:pt x="19922" y="9869"/>
                  </a:cubicBezTo>
                  <a:cubicBezTo>
                    <a:pt x="19922" y="9683"/>
                    <a:pt x="20132" y="9497"/>
                    <a:pt x="20132" y="9497"/>
                  </a:cubicBezTo>
                  <a:cubicBezTo>
                    <a:pt x="20132" y="9310"/>
                    <a:pt x="20132" y="9310"/>
                    <a:pt x="20342" y="9124"/>
                  </a:cubicBezTo>
                  <a:cubicBezTo>
                    <a:pt x="20342" y="9310"/>
                    <a:pt x="20342" y="9310"/>
                    <a:pt x="20132" y="9310"/>
                  </a:cubicBezTo>
                  <a:cubicBezTo>
                    <a:pt x="20342" y="9310"/>
                    <a:pt x="20342" y="9124"/>
                    <a:pt x="20342" y="9124"/>
                  </a:cubicBezTo>
                  <a:cubicBezTo>
                    <a:pt x="20342" y="9124"/>
                    <a:pt x="20342" y="8938"/>
                    <a:pt x="20551" y="8938"/>
                  </a:cubicBezTo>
                  <a:cubicBezTo>
                    <a:pt x="20551" y="8938"/>
                    <a:pt x="20761" y="8938"/>
                    <a:pt x="20761" y="8752"/>
                  </a:cubicBezTo>
                  <a:cubicBezTo>
                    <a:pt x="20761" y="8752"/>
                    <a:pt x="20971" y="8379"/>
                    <a:pt x="20971" y="8379"/>
                  </a:cubicBezTo>
                  <a:cubicBezTo>
                    <a:pt x="21181" y="8379"/>
                    <a:pt x="21390" y="7821"/>
                    <a:pt x="21390" y="7821"/>
                  </a:cubicBezTo>
                  <a:cubicBezTo>
                    <a:pt x="21390" y="7448"/>
                    <a:pt x="21600" y="7448"/>
                    <a:pt x="21600" y="707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7" name="Shape">
              <a:extLst>
                <a:ext uri="{FF2B5EF4-FFF2-40B4-BE49-F238E27FC236}">
                  <a16:creationId xmlns:a16="http://schemas.microsoft.com/office/drawing/2014/main" id="{027C09AF-7BF5-42EB-9FCD-59E37AE79367}"/>
                </a:ext>
              </a:extLst>
            </p:cNvPr>
            <p:cNvSpPr/>
            <p:nvPr/>
          </p:nvSpPr>
          <p:spPr>
            <a:xfrm>
              <a:off x="3401503" y="3246396"/>
              <a:ext cx="165581" cy="162902"/>
            </a:xfrm>
            <a:custGeom>
              <a:avLst/>
              <a:gdLst/>
              <a:ahLst/>
              <a:cxnLst>
                <a:cxn ang="0">
                  <a:pos x="wd2" y="hd2"/>
                </a:cxn>
                <a:cxn ang="5400000">
                  <a:pos x="wd2" y="hd2"/>
                </a:cxn>
                <a:cxn ang="10800000">
                  <a:pos x="wd2" y="hd2"/>
                </a:cxn>
                <a:cxn ang="16200000">
                  <a:pos x="wd2" y="hd2"/>
                </a:cxn>
              </a:cxnLst>
              <a:rect l="0" t="0" r="r" b="b"/>
              <a:pathLst>
                <a:path w="21120" h="21600" extrusionOk="0">
                  <a:moveTo>
                    <a:pt x="21120" y="10400"/>
                  </a:moveTo>
                  <a:cubicBezTo>
                    <a:pt x="21120" y="10400"/>
                    <a:pt x="21120" y="10400"/>
                    <a:pt x="20256" y="10400"/>
                  </a:cubicBezTo>
                  <a:cubicBezTo>
                    <a:pt x="20256" y="9600"/>
                    <a:pt x="20256" y="9600"/>
                    <a:pt x="20256" y="9600"/>
                  </a:cubicBezTo>
                  <a:cubicBezTo>
                    <a:pt x="20256" y="8800"/>
                    <a:pt x="18528" y="9600"/>
                    <a:pt x="18528" y="8800"/>
                  </a:cubicBezTo>
                  <a:cubicBezTo>
                    <a:pt x="17664" y="8800"/>
                    <a:pt x="17664" y="8000"/>
                    <a:pt x="17664" y="7200"/>
                  </a:cubicBezTo>
                  <a:cubicBezTo>
                    <a:pt x="17664" y="7200"/>
                    <a:pt x="17664" y="6400"/>
                    <a:pt x="17664" y="6400"/>
                  </a:cubicBezTo>
                  <a:cubicBezTo>
                    <a:pt x="17664" y="6400"/>
                    <a:pt x="16800" y="6400"/>
                    <a:pt x="16800" y="6400"/>
                  </a:cubicBezTo>
                  <a:cubicBezTo>
                    <a:pt x="16800" y="6400"/>
                    <a:pt x="16800" y="5600"/>
                    <a:pt x="16800" y="5600"/>
                  </a:cubicBezTo>
                  <a:cubicBezTo>
                    <a:pt x="16800" y="5600"/>
                    <a:pt x="15936" y="4800"/>
                    <a:pt x="15936" y="4800"/>
                  </a:cubicBezTo>
                  <a:cubicBezTo>
                    <a:pt x="15072" y="4800"/>
                    <a:pt x="14208" y="4000"/>
                    <a:pt x="14208" y="3200"/>
                  </a:cubicBezTo>
                  <a:cubicBezTo>
                    <a:pt x="14208" y="3200"/>
                    <a:pt x="13344" y="2400"/>
                    <a:pt x="13344" y="1600"/>
                  </a:cubicBezTo>
                  <a:cubicBezTo>
                    <a:pt x="13344" y="1600"/>
                    <a:pt x="12480" y="800"/>
                    <a:pt x="12480" y="0"/>
                  </a:cubicBezTo>
                  <a:cubicBezTo>
                    <a:pt x="11616" y="0"/>
                    <a:pt x="11616" y="0"/>
                    <a:pt x="10752" y="800"/>
                  </a:cubicBezTo>
                  <a:cubicBezTo>
                    <a:pt x="10752" y="800"/>
                    <a:pt x="10752" y="0"/>
                    <a:pt x="9888" y="800"/>
                  </a:cubicBezTo>
                  <a:cubicBezTo>
                    <a:pt x="9888" y="800"/>
                    <a:pt x="9888" y="800"/>
                    <a:pt x="9888" y="800"/>
                  </a:cubicBezTo>
                  <a:cubicBezTo>
                    <a:pt x="9024" y="1600"/>
                    <a:pt x="9024" y="1600"/>
                    <a:pt x="8160" y="1600"/>
                  </a:cubicBezTo>
                  <a:cubicBezTo>
                    <a:pt x="8160" y="800"/>
                    <a:pt x="8160" y="800"/>
                    <a:pt x="7296" y="800"/>
                  </a:cubicBezTo>
                  <a:cubicBezTo>
                    <a:pt x="7296" y="0"/>
                    <a:pt x="6432" y="800"/>
                    <a:pt x="6432" y="800"/>
                  </a:cubicBezTo>
                  <a:cubicBezTo>
                    <a:pt x="5568" y="800"/>
                    <a:pt x="4704" y="800"/>
                    <a:pt x="3840" y="800"/>
                  </a:cubicBezTo>
                  <a:cubicBezTo>
                    <a:pt x="2112" y="1600"/>
                    <a:pt x="2976" y="1600"/>
                    <a:pt x="2976" y="2400"/>
                  </a:cubicBezTo>
                  <a:cubicBezTo>
                    <a:pt x="2976" y="4000"/>
                    <a:pt x="2976" y="4800"/>
                    <a:pt x="2976" y="6400"/>
                  </a:cubicBezTo>
                  <a:cubicBezTo>
                    <a:pt x="2976" y="7200"/>
                    <a:pt x="2976" y="9600"/>
                    <a:pt x="2976" y="9600"/>
                  </a:cubicBezTo>
                  <a:cubicBezTo>
                    <a:pt x="2112" y="10400"/>
                    <a:pt x="384" y="9600"/>
                    <a:pt x="384" y="10400"/>
                  </a:cubicBezTo>
                  <a:cubicBezTo>
                    <a:pt x="384" y="10400"/>
                    <a:pt x="384" y="12800"/>
                    <a:pt x="384" y="13600"/>
                  </a:cubicBezTo>
                  <a:cubicBezTo>
                    <a:pt x="384" y="14400"/>
                    <a:pt x="-480" y="16000"/>
                    <a:pt x="384" y="16800"/>
                  </a:cubicBezTo>
                  <a:cubicBezTo>
                    <a:pt x="384" y="16800"/>
                    <a:pt x="1248" y="16800"/>
                    <a:pt x="1248" y="17600"/>
                  </a:cubicBezTo>
                  <a:cubicBezTo>
                    <a:pt x="1248" y="17600"/>
                    <a:pt x="2112" y="19200"/>
                    <a:pt x="2112" y="19200"/>
                  </a:cubicBezTo>
                  <a:cubicBezTo>
                    <a:pt x="2112" y="20000"/>
                    <a:pt x="2112" y="20000"/>
                    <a:pt x="2112" y="20800"/>
                  </a:cubicBezTo>
                  <a:cubicBezTo>
                    <a:pt x="1248" y="20800"/>
                    <a:pt x="1248" y="21600"/>
                    <a:pt x="2112" y="21600"/>
                  </a:cubicBezTo>
                  <a:cubicBezTo>
                    <a:pt x="2112" y="21600"/>
                    <a:pt x="2976" y="21600"/>
                    <a:pt x="2976" y="21600"/>
                  </a:cubicBezTo>
                  <a:cubicBezTo>
                    <a:pt x="3840" y="21600"/>
                    <a:pt x="3840" y="21600"/>
                    <a:pt x="3840" y="21600"/>
                  </a:cubicBezTo>
                  <a:cubicBezTo>
                    <a:pt x="4704" y="20800"/>
                    <a:pt x="5568" y="20000"/>
                    <a:pt x="6432" y="20000"/>
                  </a:cubicBezTo>
                  <a:cubicBezTo>
                    <a:pt x="6432" y="18400"/>
                    <a:pt x="6432" y="17600"/>
                    <a:pt x="8160" y="18400"/>
                  </a:cubicBezTo>
                  <a:cubicBezTo>
                    <a:pt x="9024" y="18400"/>
                    <a:pt x="9888" y="19200"/>
                    <a:pt x="10752" y="19200"/>
                  </a:cubicBezTo>
                  <a:cubicBezTo>
                    <a:pt x="12480" y="19200"/>
                    <a:pt x="12480" y="18400"/>
                    <a:pt x="13344" y="17600"/>
                  </a:cubicBezTo>
                  <a:cubicBezTo>
                    <a:pt x="13344" y="16800"/>
                    <a:pt x="13344" y="16800"/>
                    <a:pt x="14208" y="16000"/>
                  </a:cubicBezTo>
                  <a:cubicBezTo>
                    <a:pt x="15072" y="16000"/>
                    <a:pt x="15072" y="16000"/>
                    <a:pt x="15936" y="15200"/>
                  </a:cubicBezTo>
                  <a:cubicBezTo>
                    <a:pt x="15936" y="14400"/>
                    <a:pt x="15936" y="14400"/>
                    <a:pt x="15936" y="13600"/>
                  </a:cubicBezTo>
                  <a:cubicBezTo>
                    <a:pt x="16800" y="13600"/>
                    <a:pt x="16800" y="12800"/>
                    <a:pt x="17664" y="12800"/>
                  </a:cubicBezTo>
                  <a:cubicBezTo>
                    <a:pt x="17664" y="12800"/>
                    <a:pt x="18528" y="12000"/>
                    <a:pt x="18528" y="11200"/>
                  </a:cubicBezTo>
                  <a:cubicBezTo>
                    <a:pt x="19392" y="11200"/>
                    <a:pt x="21120" y="10400"/>
                    <a:pt x="21120" y="10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8" name="Shape">
              <a:extLst>
                <a:ext uri="{FF2B5EF4-FFF2-40B4-BE49-F238E27FC236}">
                  <a16:creationId xmlns:a16="http://schemas.microsoft.com/office/drawing/2014/main" id="{C944D870-DA73-4A16-A361-9563454C672F}"/>
                </a:ext>
              </a:extLst>
            </p:cNvPr>
            <p:cNvSpPr/>
            <p:nvPr/>
          </p:nvSpPr>
          <p:spPr>
            <a:xfrm>
              <a:off x="3323135" y="2113645"/>
              <a:ext cx="62641" cy="47288"/>
            </a:xfrm>
            <a:custGeom>
              <a:avLst/>
              <a:gdLst/>
              <a:ahLst/>
              <a:cxnLst>
                <a:cxn ang="0">
                  <a:pos x="wd2" y="hd2"/>
                </a:cxn>
                <a:cxn ang="5400000">
                  <a:pos x="wd2" y="hd2"/>
                </a:cxn>
                <a:cxn ang="10800000">
                  <a:pos x="wd2" y="hd2"/>
                </a:cxn>
                <a:cxn ang="16200000">
                  <a:pos x="wd2" y="hd2"/>
                </a:cxn>
              </a:cxnLst>
              <a:rect l="0" t="0" r="r" b="b"/>
              <a:pathLst>
                <a:path w="20045" h="18933" extrusionOk="0">
                  <a:moveTo>
                    <a:pt x="19440" y="8267"/>
                  </a:moveTo>
                  <a:cubicBezTo>
                    <a:pt x="21600" y="10667"/>
                    <a:pt x="17280" y="8267"/>
                    <a:pt x="17280" y="5867"/>
                  </a:cubicBezTo>
                  <a:cubicBezTo>
                    <a:pt x="17280" y="5867"/>
                    <a:pt x="19440" y="3467"/>
                    <a:pt x="17280" y="3467"/>
                  </a:cubicBezTo>
                  <a:cubicBezTo>
                    <a:pt x="17280" y="3467"/>
                    <a:pt x="17280" y="3467"/>
                    <a:pt x="15120" y="3467"/>
                  </a:cubicBezTo>
                  <a:cubicBezTo>
                    <a:pt x="15120" y="3467"/>
                    <a:pt x="15120" y="1067"/>
                    <a:pt x="15120" y="1067"/>
                  </a:cubicBezTo>
                  <a:cubicBezTo>
                    <a:pt x="12960" y="1067"/>
                    <a:pt x="12960" y="1067"/>
                    <a:pt x="10800" y="1067"/>
                  </a:cubicBezTo>
                  <a:cubicBezTo>
                    <a:pt x="8640" y="1067"/>
                    <a:pt x="6480" y="1067"/>
                    <a:pt x="6480" y="1067"/>
                  </a:cubicBezTo>
                  <a:cubicBezTo>
                    <a:pt x="4320" y="1067"/>
                    <a:pt x="4320" y="1067"/>
                    <a:pt x="2160" y="1067"/>
                  </a:cubicBezTo>
                  <a:cubicBezTo>
                    <a:pt x="2160" y="1067"/>
                    <a:pt x="2160" y="-1333"/>
                    <a:pt x="0" y="1067"/>
                  </a:cubicBezTo>
                  <a:cubicBezTo>
                    <a:pt x="0" y="1067"/>
                    <a:pt x="0" y="3467"/>
                    <a:pt x="0" y="3467"/>
                  </a:cubicBezTo>
                  <a:cubicBezTo>
                    <a:pt x="0" y="5867"/>
                    <a:pt x="2160" y="5867"/>
                    <a:pt x="2160" y="5867"/>
                  </a:cubicBezTo>
                  <a:cubicBezTo>
                    <a:pt x="2160" y="5867"/>
                    <a:pt x="2160" y="8267"/>
                    <a:pt x="4320" y="8267"/>
                  </a:cubicBezTo>
                  <a:cubicBezTo>
                    <a:pt x="4320" y="10667"/>
                    <a:pt x="6480" y="10667"/>
                    <a:pt x="6480" y="13067"/>
                  </a:cubicBezTo>
                  <a:cubicBezTo>
                    <a:pt x="8640" y="13067"/>
                    <a:pt x="10800" y="15467"/>
                    <a:pt x="10800" y="15467"/>
                  </a:cubicBezTo>
                  <a:cubicBezTo>
                    <a:pt x="10800" y="17867"/>
                    <a:pt x="10800" y="17867"/>
                    <a:pt x="12960" y="17867"/>
                  </a:cubicBezTo>
                  <a:cubicBezTo>
                    <a:pt x="12960" y="17867"/>
                    <a:pt x="15120" y="20267"/>
                    <a:pt x="15120" y="17867"/>
                  </a:cubicBezTo>
                  <a:cubicBezTo>
                    <a:pt x="15120" y="15467"/>
                    <a:pt x="15120" y="15467"/>
                    <a:pt x="15120" y="15467"/>
                  </a:cubicBezTo>
                  <a:cubicBezTo>
                    <a:pt x="15120" y="15467"/>
                    <a:pt x="17280" y="13067"/>
                    <a:pt x="17280" y="13067"/>
                  </a:cubicBezTo>
                  <a:cubicBezTo>
                    <a:pt x="15120" y="13067"/>
                    <a:pt x="17280" y="13067"/>
                    <a:pt x="19440" y="13067"/>
                  </a:cubicBezTo>
                  <a:cubicBezTo>
                    <a:pt x="19440" y="10667"/>
                    <a:pt x="19440" y="13067"/>
                    <a:pt x="19440" y="10667"/>
                  </a:cubicBezTo>
                  <a:cubicBezTo>
                    <a:pt x="19440" y="10667"/>
                    <a:pt x="17280" y="10667"/>
                    <a:pt x="19440" y="8267"/>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69" name="Shape">
              <a:extLst>
                <a:ext uri="{FF2B5EF4-FFF2-40B4-BE49-F238E27FC236}">
                  <a16:creationId xmlns:a16="http://schemas.microsoft.com/office/drawing/2014/main" id="{537DA1C4-8D2E-4879-A409-EC23CC7155D4}"/>
                </a:ext>
              </a:extLst>
            </p:cNvPr>
            <p:cNvSpPr/>
            <p:nvPr/>
          </p:nvSpPr>
          <p:spPr>
            <a:xfrm>
              <a:off x="1819179" y="3101477"/>
              <a:ext cx="227150" cy="235891"/>
            </a:xfrm>
            <a:custGeom>
              <a:avLst/>
              <a:gdLst/>
              <a:ahLst/>
              <a:cxnLst>
                <a:cxn ang="0">
                  <a:pos x="wd2" y="hd2"/>
                </a:cxn>
                <a:cxn ang="5400000">
                  <a:pos x="wd2" y="hd2"/>
                </a:cxn>
                <a:cxn ang="10800000">
                  <a:pos x="wd2" y="hd2"/>
                </a:cxn>
                <a:cxn ang="16200000">
                  <a:pos x="wd2" y="hd2"/>
                </a:cxn>
              </a:cxnLst>
              <a:rect l="0" t="0" r="r" b="b"/>
              <a:pathLst>
                <a:path w="21247" h="21600" extrusionOk="0">
                  <a:moveTo>
                    <a:pt x="20965" y="13846"/>
                  </a:moveTo>
                  <a:cubicBezTo>
                    <a:pt x="20965" y="13846"/>
                    <a:pt x="20965" y="13292"/>
                    <a:pt x="20329" y="12738"/>
                  </a:cubicBezTo>
                  <a:cubicBezTo>
                    <a:pt x="20329" y="12738"/>
                    <a:pt x="20329" y="12738"/>
                    <a:pt x="19694" y="12738"/>
                  </a:cubicBezTo>
                  <a:cubicBezTo>
                    <a:pt x="19694" y="12185"/>
                    <a:pt x="19694" y="12185"/>
                    <a:pt x="19694" y="11631"/>
                  </a:cubicBezTo>
                  <a:cubicBezTo>
                    <a:pt x="19694" y="11077"/>
                    <a:pt x="19694" y="11077"/>
                    <a:pt x="19694" y="10523"/>
                  </a:cubicBezTo>
                  <a:cubicBezTo>
                    <a:pt x="19059" y="11077"/>
                    <a:pt x="19059" y="11077"/>
                    <a:pt x="18424" y="11077"/>
                  </a:cubicBezTo>
                  <a:cubicBezTo>
                    <a:pt x="17788" y="11077"/>
                    <a:pt x="17153" y="11077"/>
                    <a:pt x="16518" y="10523"/>
                  </a:cubicBezTo>
                  <a:cubicBezTo>
                    <a:pt x="16518" y="10523"/>
                    <a:pt x="16518" y="9969"/>
                    <a:pt x="16518" y="9969"/>
                  </a:cubicBezTo>
                  <a:cubicBezTo>
                    <a:pt x="15882" y="9415"/>
                    <a:pt x="15882" y="9415"/>
                    <a:pt x="15882" y="8862"/>
                  </a:cubicBezTo>
                  <a:cubicBezTo>
                    <a:pt x="15882" y="8862"/>
                    <a:pt x="15882" y="8862"/>
                    <a:pt x="15882" y="8862"/>
                  </a:cubicBezTo>
                  <a:cubicBezTo>
                    <a:pt x="15882" y="8308"/>
                    <a:pt x="15882" y="8308"/>
                    <a:pt x="15882" y="7754"/>
                  </a:cubicBezTo>
                  <a:cubicBezTo>
                    <a:pt x="15882" y="7754"/>
                    <a:pt x="15882" y="7200"/>
                    <a:pt x="15882" y="7200"/>
                  </a:cubicBezTo>
                  <a:cubicBezTo>
                    <a:pt x="15882" y="6646"/>
                    <a:pt x="15247" y="6646"/>
                    <a:pt x="14612" y="6092"/>
                  </a:cubicBezTo>
                  <a:cubicBezTo>
                    <a:pt x="14612" y="6092"/>
                    <a:pt x="13976" y="6646"/>
                    <a:pt x="13341" y="6092"/>
                  </a:cubicBezTo>
                  <a:cubicBezTo>
                    <a:pt x="13341" y="6092"/>
                    <a:pt x="12706" y="5538"/>
                    <a:pt x="12706" y="5538"/>
                  </a:cubicBezTo>
                  <a:cubicBezTo>
                    <a:pt x="12071" y="5538"/>
                    <a:pt x="12071" y="5538"/>
                    <a:pt x="11435" y="4985"/>
                  </a:cubicBezTo>
                  <a:cubicBezTo>
                    <a:pt x="11435" y="4985"/>
                    <a:pt x="11435" y="4985"/>
                    <a:pt x="10800" y="4985"/>
                  </a:cubicBezTo>
                  <a:cubicBezTo>
                    <a:pt x="10800" y="4985"/>
                    <a:pt x="10800" y="4985"/>
                    <a:pt x="10800" y="4985"/>
                  </a:cubicBezTo>
                  <a:cubicBezTo>
                    <a:pt x="10800" y="4985"/>
                    <a:pt x="10165" y="4431"/>
                    <a:pt x="10165" y="4431"/>
                  </a:cubicBezTo>
                  <a:cubicBezTo>
                    <a:pt x="10165" y="4431"/>
                    <a:pt x="10165" y="4431"/>
                    <a:pt x="9529" y="4431"/>
                  </a:cubicBezTo>
                  <a:cubicBezTo>
                    <a:pt x="8894" y="4431"/>
                    <a:pt x="8259" y="3877"/>
                    <a:pt x="7624" y="3323"/>
                  </a:cubicBezTo>
                  <a:cubicBezTo>
                    <a:pt x="7624" y="2769"/>
                    <a:pt x="6988" y="2769"/>
                    <a:pt x="6988" y="2215"/>
                  </a:cubicBezTo>
                  <a:cubicBezTo>
                    <a:pt x="6988" y="1662"/>
                    <a:pt x="6988" y="1662"/>
                    <a:pt x="6988" y="1108"/>
                  </a:cubicBezTo>
                  <a:cubicBezTo>
                    <a:pt x="6988" y="1108"/>
                    <a:pt x="6988" y="1108"/>
                    <a:pt x="6988" y="1108"/>
                  </a:cubicBezTo>
                  <a:cubicBezTo>
                    <a:pt x="6988" y="554"/>
                    <a:pt x="6988" y="0"/>
                    <a:pt x="6988" y="0"/>
                  </a:cubicBezTo>
                  <a:cubicBezTo>
                    <a:pt x="6988" y="0"/>
                    <a:pt x="6353" y="0"/>
                    <a:pt x="6353" y="0"/>
                  </a:cubicBezTo>
                  <a:cubicBezTo>
                    <a:pt x="5718" y="0"/>
                    <a:pt x="5082" y="0"/>
                    <a:pt x="4447" y="554"/>
                  </a:cubicBezTo>
                  <a:cubicBezTo>
                    <a:pt x="4447" y="554"/>
                    <a:pt x="3812" y="1108"/>
                    <a:pt x="3176" y="1108"/>
                  </a:cubicBezTo>
                  <a:cubicBezTo>
                    <a:pt x="3176" y="1662"/>
                    <a:pt x="3176" y="1662"/>
                    <a:pt x="3176" y="1662"/>
                  </a:cubicBezTo>
                  <a:cubicBezTo>
                    <a:pt x="3176" y="1662"/>
                    <a:pt x="2541" y="1662"/>
                    <a:pt x="2541" y="1662"/>
                  </a:cubicBezTo>
                  <a:cubicBezTo>
                    <a:pt x="1906" y="1662"/>
                    <a:pt x="1906" y="2215"/>
                    <a:pt x="1271" y="2215"/>
                  </a:cubicBezTo>
                  <a:cubicBezTo>
                    <a:pt x="1271" y="2215"/>
                    <a:pt x="1271" y="2215"/>
                    <a:pt x="1271" y="2215"/>
                  </a:cubicBezTo>
                  <a:cubicBezTo>
                    <a:pt x="635" y="2215"/>
                    <a:pt x="635" y="2215"/>
                    <a:pt x="0" y="2215"/>
                  </a:cubicBezTo>
                  <a:cubicBezTo>
                    <a:pt x="635" y="2769"/>
                    <a:pt x="635" y="3323"/>
                    <a:pt x="1271" y="3877"/>
                  </a:cubicBezTo>
                  <a:cubicBezTo>
                    <a:pt x="1906" y="4431"/>
                    <a:pt x="1906" y="4431"/>
                    <a:pt x="1271" y="4985"/>
                  </a:cubicBezTo>
                  <a:cubicBezTo>
                    <a:pt x="1271" y="5538"/>
                    <a:pt x="1271" y="4985"/>
                    <a:pt x="1271" y="5538"/>
                  </a:cubicBezTo>
                  <a:cubicBezTo>
                    <a:pt x="1271" y="6092"/>
                    <a:pt x="1271" y="6092"/>
                    <a:pt x="1271" y="6646"/>
                  </a:cubicBezTo>
                  <a:cubicBezTo>
                    <a:pt x="1271" y="7200"/>
                    <a:pt x="1906" y="7200"/>
                    <a:pt x="1271" y="7754"/>
                  </a:cubicBezTo>
                  <a:cubicBezTo>
                    <a:pt x="1271" y="7754"/>
                    <a:pt x="1271" y="8308"/>
                    <a:pt x="1271" y="8308"/>
                  </a:cubicBezTo>
                  <a:cubicBezTo>
                    <a:pt x="1271" y="8862"/>
                    <a:pt x="1271" y="8308"/>
                    <a:pt x="1271" y="8862"/>
                  </a:cubicBezTo>
                  <a:cubicBezTo>
                    <a:pt x="1271" y="9415"/>
                    <a:pt x="1271" y="9415"/>
                    <a:pt x="1271" y="9415"/>
                  </a:cubicBezTo>
                  <a:cubicBezTo>
                    <a:pt x="1271" y="9969"/>
                    <a:pt x="1271" y="10523"/>
                    <a:pt x="1271" y="10523"/>
                  </a:cubicBezTo>
                  <a:cubicBezTo>
                    <a:pt x="1906" y="10523"/>
                    <a:pt x="1906" y="10523"/>
                    <a:pt x="1906" y="10523"/>
                  </a:cubicBezTo>
                  <a:cubicBezTo>
                    <a:pt x="2541" y="11077"/>
                    <a:pt x="1906" y="10523"/>
                    <a:pt x="1906" y="11077"/>
                  </a:cubicBezTo>
                  <a:cubicBezTo>
                    <a:pt x="1906" y="11631"/>
                    <a:pt x="1906" y="11077"/>
                    <a:pt x="1906" y="11631"/>
                  </a:cubicBezTo>
                  <a:cubicBezTo>
                    <a:pt x="1906" y="11631"/>
                    <a:pt x="1271" y="12185"/>
                    <a:pt x="1271" y="12185"/>
                  </a:cubicBezTo>
                  <a:cubicBezTo>
                    <a:pt x="1271" y="12185"/>
                    <a:pt x="1271" y="12185"/>
                    <a:pt x="1271" y="12185"/>
                  </a:cubicBezTo>
                  <a:cubicBezTo>
                    <a:pt x="1271" y="12738"/>
                    <a:pt x="1271" y="13292"/>
                    <a:pt x="1271" y="13292"/>
                  </a:cubicBezTo>
                  <a:cubicBezTo>
                    <a:pt x="1906" y="13846"/>
                    <a:pt x="1906" y="13846"/>
                    <a:pt x="1906" y="14400"/>
                  </a:cubicBezTo>
                  <a:cubicBezTo>
                    <a:pt x="2541" y="14400"/>
                    <a:pt x="2541" y="14954"/>
                    <a:pt x="2541" y="14954"/>
                  </a:cubicBezTo>
                  <a:cubicBezTo>
                    <a:pt x="2541" y="15508"/>
                    <a:pt x="3176" y="15508"/>
                    <a:pt x="3176" y="16062"/>
                  </a:cubicBezTo>
                  <a:cubicBezTo>
                    <a:pt x="3176" y="16062"/>
                    <a:pt x="3176" y="16062"/>
                    <a:pt x="3176" y="16615"/>
                  </a:cubicBezTo>
                  <a:cubicBezTo>
                    <a:pt x="3176" y="16615"/>
                    <a:pt x="3176" y="16615"/>
                    <a:pt x="3176" y="16615"/>
                  </a:cubicBezTo>
                  <a:cubicBezTo>
                    <a:pt x="3176" y="17169"/>
                    <a:pt x="3176" y="17169"/>
                    <a:pt x="3176" y="17723"/>
                  </a:cubicBezTo>
                  <a:cubicBezTo>
                    <a:pt x="3176" y="17723"/>
                    <a:pt x="3812" y="17723"/>
                    <a:pt x="3812" y="17723"/>
                  </a:cubicBezTo>
                  <a:cubicBezTo>
                    <a:pt x="3812" y="17723"/>
                    <a:pt x="3812" y="18277"/>
                    <a:pt x="3812" y="18277"/>
                  </a:cubicBezTo>
                  <a:cubicBezTo>
                    <a:pt x="3812" y="18277"/>
                    <a:pt x="3812" y="18831"/>
                    <a:pt x="3812" y="18831"/>
                  </a:cubicBezTo>
                  <a:cubicBezTo>
                    <a:pt x="4447" y="19385"/>
                    <a:pt x="4447" y="19385"/>
                    <a:pt x="4447" y="19938"/>
                  </a:cubicBezTo>
                  <a:cubicBezTo>
                    <a:pt x="5082" y="20492"/>
                    <a:pt x="5082" y="21600"/>
                    <a:pt x="5082" y="21600"/>
                  </a:cubicBezTo>
                  <a:cubicBezTo>
                    <a:pt x="5082" y="21600"/>
                    <a:pt x="5718" y="21600"/>
                    <a:pt x="6353" y="21600"/>
                  </a:cubicBezTo>
                  <a:cubicBezTo>
                    <a:pt x="6353" y="21600"/>
                    <a:pt x="6353" y="21600"/>
                    <a:pt x="6353" y="21046"/>
                  </a:cubicBezTo>
                  <a:cubicBezTo>
                    <a:pt x="6353" y="21046"/>
                    <a:pt x="6988" y="20492"/>
                    <a:pt x="6988" y="20492"/>
                  </a:cubicBezTo>
                  <a:cubicBezTo>
                    <a:pt x="6988" y="20492"/>
                    <a:pt x="7624" y="20492"/>
                    <a:pt x="7624" y="20492"/>
                  </a:cubicBezTo>
                  <a:cubicBezTo>
                    <a:pt x="7624" y="20492"/>
                    <a:pt x="7624" y="19938"/>
                    <a:pt x="7624" y="19938"/>
                  </a:cubicBezTo>
                  <a:cubicBezTo>
                    <a:pt x="7624" y="19938"/>
                    <a:pt x="8259" y="20492"/>
                    <a:pt x="8259" y="20492"/>
                  </a:cubicBezTo>
                  <a:cubicBezTo>
                    <a:pt x="8894" y="20492"/>
                    <a:pt x="9529" y="20492"/>
                    <a:pt x="9529" y="20492"/>
                  </a:cubicBezTo>
                  <a:cubicBezTo>
                    <a:pt x="10800" y="20492"/>
                    <a:pt x="10800" y="21046"/>
                    <a:pt x="10800" y="21600"/>
                  </a:cubicBezTo>
                  <a:cubicBezTo>
                    <a:pt x="11435" y="21046"/>
                    <a:pt x="11435" y="20492"/>
                    <a:pt x="11435" y="20492"/>
                  </a:cubicBezTo>
                  <a:cubicBezTo>
                    <a:pt x="12071" y="19938"/>
                    <a:pt x="13341" y="19938"/>
                    <a:pt x="13341" y="20492"/>
                  </a:cubicBezTo>
                  <a:cubicBezTo>
                    <a:pt x="13976" y="19938"/>
                    <a:pt x="13976" y="18831"/>
                    <a:pt x="13976" y="17723"/>
                  </a:cubicBezTo>
                  <a:cubicBezTo>
                    <a:pt x="13976" y="17723"/>
                    <a:pt x="13976" y="16615"/>
                    <a:pt x="14612" y="16615"/>
                  </a:cubicBezTo>
                  <a:cubicBezTo>
                    <a:pt x="14612" y="16062"/>
                    <a:pt x="14612" y="16062"/>
                    <a:pt x="15247" y="16062"/>
                  </a:cubicBezTo>
                  <a:cubicBezTo>
                    <a:pt x="15882" y="16062"/>
                    <a:pt x="16518" y="16062"/>
                    <a:pt x="17153" y="16062"/>
                  </a:cubicBezTo>
                  <a:cubicBezTo>
                    <a:pt x="17788" y="16062"/>
                    <a:pt x="18424" y="15508"/>
                    <a:pt x="18424" y="15508"/>
                  </a:cubicBezTo>
                  <a:cubicBezTo>
                    <a:pt x="19059" y="16062"/>
                    <a:pt x="19694" y="16062"/>
                    <a:pt x="19694" y="16062"/>
                  </a:cubicBezTo>
                  <a:cubicBezTo>
                    <a:pt x="20329" y="16615"/>
                    <a:pt x="20329" y="16615"/>
                    <a:pt x="20329" y="17169"/>
                  </a:cubicBezTo>
                  <a:cubicBezTo>
                    <a:pt x="20965" y="17169"/>
                    <a:pt x="20965" y="17169"/>
                    <a:pt x="20965" y="16615"/>
                  </a:cubicBezTo>
                  <a:cubicBezTo>
                    <a:pt x="20965" y="16615"/>
                    <a:pt x="20329" y="16615"/>
                    <a:pt x="20329" y="16615"/>
                  </a:cubicBezTo>
                  <a:cubicBezTo>
                    <a:pt x="20329" y="16062"/>
                    <a:pt x="20965" y="15508"/>
                    <a:pt x="20965" y="15508"/>
                  </a:cubicBezTo>
                  <a:cubicBezTo>
                    <a:pt x="20965" y="15508"/>
                    <a:pt x="21600" y="13846"/>
                    <a:pt x="20965" y="1384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0" name="Shape">
              <a:extLst>
                <a:ext uri="{FF2B5EF4-FFF2-40B4-BE49-F238E27FC236}">
                  <a16:creationId xmlns:a16="http://schemas.microsoft.com/office/drawing/2014/main" id="{02FAD2BE-EE70-428E-961E-446B6A7E9DB8}"/>
                </a:ext>
              </a:extLst>
            </p:cNvPr>
            <p:cNvSpPr/>
            <p:nvPr/>
          </p:nvSpPr>
          <p:spPr>
            <a:xfrm>
              <a:off x="4589063" y="2418136"/>
              <a:ext cx="54474" cy="27269"/>
            </a:xfrm>
            <a:custGeom>
              <a:avLst/>
              <a:gdLst/>
              <a:ahLst/>
              <a:cxnLst>
                <a:cxn ang="0">
                  <a:pos x="wd2" y="hd2"/>
                </a:cxn>
                <a:cxn ang="5400000">
                  <a:pos x="wd2" y="hd2"/>
                </a:cxn>
                <a:cxn ang="10800000">
                  <a:pos x="wd2" y="hd2"/>
                </a:cxn>
                <a:cxn ang="16200000">
                  <a:pos x="wd2" y="hd2"/>
                </a:cxn>
              </a:cxnLst>
              <a:rect l="0" t="0" r="r" b="b"/>
              <a:pathLst>
                <a:path w="21600" h="19200" extrusionOk="0">
                  <a:moveTo>
                    <a:pt x="21600" y="17280"/>
                  </a:moveTo>
                  <a:cubicBezTo>
                    <a:pt x="21600" y="12960"/>
                    <a:pt x="21600" y="12960"/>
                    <a:pt x="21600" y="8640"/>
                  </a:cubicBezTo>
                  <a:cubicBezTo>
                    <a:pt x="21600" y="8640"/>
                    <a:pt x="18900" y="8640"/>
                    <a:pt x="18900" y="8640"/>
                  </a:cubicBezTo>
                  <a:cubicBezTo>
                    <a:pt x="16200" y="4320"/>
                    <a:pt x="18900" y="4320"/>
                    <a:pt x="16200" y="4320"/>
                  </a:cubicBezTo>
                  <a:cubicBezTo>
                    <a:pt x="16200" y="0"/>
                    <a:pt x="16200" y="4320"/>
                    <a:pt x="13500" y="4320"/>
                  </a:cubicBezTo>
                  <a:cubicBezTo>
                    <a:pt x="10800" y="4320"/>
                    <a:pt x="10800" y="0"/>
                    <a:pt x="8100" y="0"/>
                  </a:cubicBezTo>
                  <a:cubicBezTo>
                    <a:pt x="8100" y="0"/>
                    <a:pt x="8100" y="0"/>
                    <a:pt x="5400" y="0"/>
                  </a:cubicBezTo>
                  <a:cubicBezTo>
                    <a:pt x="2700" y="0"/>
                    <a:pt x="2700" y="4320"/>
                    <a:pt x="0" y="8640"/>
                  </a:cubicBezTo>
                  <a:cubicBezTo>
                    <a:pt x="0" y="12960"/>
                    <a:pt x="0" y="17280"/>
                    <a:pt x="2700" y="17280"/>
                  </a:cubicBezTo>
                  <a:cubicBezTo>
                    <a:pt x="5400" y="17280"/>
                    <a:pt x="8100" y="21600"/>
                    <a:pt x="10800" y="17280"/>
                  </a:cubicBezTo>
                  <a:cubicBezTo>
                    <a:pt x="10800" y="17280"/>
                    <a:pt x="10800" y="17280"/>
                    <a:pt x="10800" y="17280"/>
                  </a:cubicBezTo>
                  <a:cubicBezTo>
                    <a:pt x="10800" y="17280"/>
                    <a:pt x="10800" y="17280"/>
                    <a:pt x="13500" y="17280"/>
                  </a:cubicBezTo>
                  <a:cubicBezTo>
                    <a:pt x="13500" y="17280"/>
                    <a:pt x="16200" y="17280"/>
                    <a:pt x="16200" y="17280"/>
                  </a:cubicBezTo>
                  <a:cubicBezTo>
                    <a:pt x="18900" y="17280"/>
                    <a:pt x="21600" y="17280"/>
                    <a:pt x="21600" y="172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1" name="Shape">
              <a:extLst>
                <a:ext uri="{FF2B5EF4-FFF2-40B4-BE49-F238E27FC236}">
                  <a16:creationId xmlns:a16="http://schemas.microsoft.com/office/drawing/2014/main" id="{868CBC1E-416E-4ECB-BD67-3233B6B64A3F}"/>
                </a:ext>
              </a:extLst>
            </p:cNvPr>
            <p:cNvSpPr/>
            <p:nvPr/>
          </p:nvSpPr>
          <p:spPr>
            <a:xfrm>
              <a:off x="3064976" y="2702685"/>
              <a:ext cx="54474" cy="110903"/>
            </a:xfrm>
            <a:custGeom>
              <a:avLst/>
              <a:gdLst/>
              <a:ahLst/>
              <a:cxnLst>
                <a:cxn ang="0">
                  <a:pos x="wd2" y="hd2"/>
                </a:cxn>
                <a:cxn ang="5400000">
                  <a:pos x="wd2" y="hd2"/>
                </a:cxn>
                <a:cxn ang="10800000">
                  <a:pos x="wd2" y="hd2"/>
                </a:cxn>
                <a:cxn ang="16200000">
                  <a:pos x="wd2" y="hd2"/>
                </a:cxn>
              </a:cxnLst>
              <a:rect l="0" t="0" r="r" b="b"/>
              <a:pathLst>
                <a:path w="21600" h="20968" extrusionOk="0">
                  <a:moveTo>
                    <a:pt x="21600" y="5684"/>
                  </a:moveTo>
                  <a:cubicBezTo>
                    <a:pt x="21600" y="5684"/>
                    <a:pt x="21600" y="4547"/>
                    <a:pt x="21600" y="4547"/>
                  </a:cubicBezTo>
                  <a:cubicBezTo>
                    <a:pt x="21600" y="4547"/>
                    <a:pt x="18900" y="3411"/>
                    <a:pt x="18900" y="3411"/>
                  </a:cubicBezTo>
                  <a:cubicBezTo>
                    <a:pt x="18900" y="2274"/>
                    <a:pt x="21600" y="2274"/>
                    <a:pt x="18900" y="2274"/>
                  </a:cubicBezTo>
                  <a:cubicBezTo>
                    <a:pt x="18900" y="1137"/>
                    <a:pt x="16200" y="1137"/>
                    <a:pt x="16200" y="1137"/>
                  </a:cubicBezTo>
                  <a:cubicBezTo>
                    <a:pt x="16200" y="0"/>
                    <a:pt x="16200" y="0"/>
                    <a:pt x="13500" y="0"/>
                  </a:cubicBezTo>
                  <a:cubicBezTo>
                    <a:pt x="10800" y="0"/>
                    <a:pt x="13500" y="1137"/>
                    <a:pt x="10800" y="1137"/>
                  </a:cubicBezTo>
                  <a:cubicBezTo>
                    <a:pt x="10800" y="2274"/>
                    <a:pt x="10800" y="3411"/>
                    <a:pt x="8100" y="3411"/>
                  </a:cubicBezTo>
                  <a:cubicBezTo>
                    <a:pt x="5400" y="3411"/>
                    <a:pt x="5400" y="3411"/>
                    <a:pt x="2700" y="4547"/>
                  </a:cubicBezTo>
                  <a:cubicBezTo>
                    <a:pt x="2700" y="4547"/>
                    <a:pt x="2700" y="4547"/>
                    <a:pt x="0" y="4547"/>
                  </a:cubicBezTo>
                  <a:cubicBezTo>
                    <a:pt x="0" y="6821"/>
                    <a:pt x="0" y="6821"/>
                    <a:pt x="2700" y="7958"/>
                  </a:cubicBezTo>
                  <a:cubicBezTo>
                    <a:pt x="5400" y="9095"/>
                    <a:pt x="5400" y="10232"/>
                    <a:pt x="5400" y="10232"/>
                  </a:cubicBezTo>
                  <a:cubicBezTo>
                    <a:pt x="5400" y="11368"/>
                    <a:pt x="8100" y="18189"/>
                    <a:pt x="5400" y="18189"/>
                  </a:cubicBezTo>
                  <a:cubicBezTo>
                    <a:pt x="5400" y="19326"/>
                    <a:pt x="5400" y="20463"/>
                    <a:pt x="8100" y="20463"/>
                  </a:cubicBezTo>
                  <a:cubicBezTo>
                    <a:pt x="8100" y="20463"/>
                    <a:pt x="5400" y="20463"/>
                    <a:pt x="5400" y="20463"/>
                  </a:cubicBezTo>
                  <a:cubicBezTo>
                    <a:pt x="8100" y="21600"/>
                    <a:pt x="13500" y="20463"/>
                    <a:pt x="13500" y="20463"/>
                  </a:cubicBezTo>
                  <a:cubicBezTo>
                    <a:pt x="13500" y="20463"/>
                    <a:pt x="13500" y="19326"/>
                    <a:pt x="13500" y="18189"/>
                  </a:cubicBezTo>
                  <a:cubicBezTo>
                    <a:pt x="13500" y="17053"/>
                    <a:pt x="13500" y="14779"/>
                    <a:pt x="13500" y="12505"/>
                  </a:cubicBezTo>
                  <a:cubicBezTo>
                    <a:pt x="13500" y="12505"/>
                    <a:pt x="13500" y="11368"/>
                    <a:pt x="13500" y="11368"/>
                  </a:cubicBezTo>
                  <a:cubicBezTo>
                    <a:pt x="13500" y="11368"/>
                    <a:pt x="16200" y="11368"/>
                    <a:pt x="16200" y="11368"/>
                  </a:cubicBezTo>
                  <a:cubicBezTo>
                    <a:pt x="18900" y="10232"/>
                    <a:pt x="16200" y="9095"/>
                    <a:pt x="18900" y="9095"/>
                  </a:cubicBezTo>
                  <a:cubicBezTo>
                    <a:pt x="18900" y="9095"/>
                    <a:pt x="18900" y="9095"/>
                    <a:pt x="18900" y="9095"/>
                  </a:cubicBezTo>
                  <a:cubicBezTo>
                    <a:pt x="21600" y="7958"/>
                    <a:pt x="18900" y="7958"/>
                    <a:pt x="18900" y="6821"/>
                  </a:cubicBezTo>
                  <a:cubicBezTo>
                    <a:pt x="21600" y="6821"/>
                    <a:pt x="21600" y="6821"/>
                    <a:pt x="21600" y="5684"/>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2" name="Shape">
              <a:extLst>
                <a:ext uri="{FF2B5EF4-FFF2-40B4-BE49-F238E27FC236}">
                  <a16:creationId xmlns:a16="http://schemas.microsoft.com/office/drawing/2014/main" id="{00FD45F5-2C6B-4BE8-8B57-2279DE7AF0AA}"/>
                </a:ext>
              </a:extLst>
            </p:cNvPr>
            <p:cNvSpPr/>
            <p:nvPr/>
          </p:nvSpPr>
          <p:spPr>
            <a:xfrm>
              <a:off x="1480493" y="2593731"/>
              <a:ext cx="30527" cy="48659"/>
            </a:xfrm>
            <a:custGeom>
              <a:avLst/>
              <a:gdLst/>
              <a:ahLst/>
              <a:cxnLst>
                <a:cxn ang="0">
                  <a:pos x="wd2" y="hd2"/>
                </a:cxn>
                <a:cxn ang="5400000">
                  <a:pos x="wd2" y="hd2"/>
                </a:cxn>
                <a:cxn ang="10800000">
                  <a:pos x="wd2" y="hd2"/>
                </a:cxn>
                <a:cxn ang="16200000">
                  <a:pos x="wd2" y="hd2"/>
                </a:cxn>
              </a:cxnLst>
              <a:rect l="0" t="0" r="r" b="b"/>
              <a:pathLst>
                <a:path w="19200" h="21600" extrusionOk="0">
                  <a:moveTo>
                    <a:pt x="17280" y="0"/>
                  </a:moveTo>
                  <a:cubicBezTo>
                    <a:pt x="17280" y="0"/>
                    <a:pt x="17280" y="0"/>
                    <a:pt x="17280" y="0"/>
                  </a:cubicBezTo>
                  <a:cubicBezTo>
                    <a:pt x="17280" y="0"/>
                    <a:pt x="17280" y="0"/>
                    <a:pt x="17280" y="0"/>
                  </a:cubicBezTo>
                  <a:cubicBezTo>
                    <a:pt x="12960" y="0"/>
                    <a:pt x="12960" y="2700"/>
                    <a:pt x="8640" y="5400"/>
                  </a:cubicBezTo>
                  <a:cubicBezTo>
                    <a:pt x="8640" y="5400"/>
                    <a:pt x="8640" y="2700"/>
                    <a:pt x="4320" y="5400"/>
                  </a:cubicBezTo>
                  <a:cubicBezTo>
                    <a:pt x="4320" y="5400"/>
                    <a:pt x="4320" y="5400"/>
                    <a:pt x="4320" y="8100"/>
                  </a:cubicBezTo>
                  <a:cubicBezTo>
                    <a:pt x="4320" y="10800"/>
                    <a:pt x="4320" y="13500"/>
                    <a:pt x="0" y="18900"/>
                  </a:cubicBezTo>
                  <a:cubicBezTo>
                    <a:pt x="0" y="21600"/>
                    <a:pt x="0" y="21600"/>
                    <a:pt x="4320" y="21600"/>
                  </a:cubicBezTo>
                  <a:cubicBezTo>
                    <a:pt x="4320" y="18900"/>
                    <a:pt x="8640" y="18900"/>
                    <a:pt x="8640" y="16200"/>
                  </a:cubicBezTo>
                  <a:cubicBezTo>
                    <a:pt x="12960" y="16200"/>
                    <a:pt x="12960" y="13500"/>
                    <a:pt x="12960" y="10800"/>
                  </a:cubicBezTo>
                  <a:cubicBezTo>
                    <a:pt x="12960" y="10800"/>
                    <a:pt x="12960" y="8100"/>
                    <a:pt x="17280" y="5400"/>
                  </a:cubicBezTo>
                  <a:cubicBezTo>
                    <a:pt x="17280" y="5400"/>
                    <a:pt x="21600" y="0"/>
                    <a:pt x="1728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3" name="Shape">
              <a:extLst>
                <a:ext uri="{FF2B5EF4-FFF2-40B4-BE49-F238E27FC236}">
                  <a16:creationId xmlns:a16="http://schemas.microsoft.com/office/drawing/2014/main" id="{C20B8691-76D9-48BD-ABB5-DFC23A0A8C28}"/>
                </a:ext>
              </a:extLst>
            </p:cNvPr>
            <p:cNvSpPr/>
            <p:nvPr/>
          </p:nvSpPr>
          <p:spPr>
            <a:xfrm>
              <a:off x="3117322" y="2007708"/>
              <a:ext cx="56602" cy="31605"/>
            </a:xfrm>
            <a:custGeom>
              <a:avLst/>
              <a:gdLst/>
              <a:ahLst/>
              <a:cxnLst>
                <a:cxn ang="0">
                  <a:pos x="wd2" y="hd2"/>
                </a:cxn>
                <a:cxn ang="5400000">
                  <a:pos x="wd2" y="hd2"/>
                </a:cxn>
                <a:cxn ang="10800000">
                  <a:pos x="wd2" y="hd2"/>
                </a:cxn>
                <a:cxn ang="16200000">
                  <a:pos x="wd2" y="hd2"/>
                </a:cxn>
              </a:cxnLst>
              <a:rect l="0" t="0" r="r" b="b"/>
              <a:pathLst>
                <a:path w="19854" h="18981" extrusionOk="0">
                  <a:moveTo>
                    <a:pt x="19854" y="10800"/>
                  </a:moveTo>
                  <a:cubicBezTo>
                    <a:pt x="19854" y="7200"/>
                    <a:pt x="19854" y="7200"/>
                    <a:pt x="19854" y="7200"/>
                  </a:cubicBezTo>
                  <a:cubicBezTo>
                    <a:pt x="19854" y="7200"/>
                    <a:pt x="17454" y="3600"/>
                    <a:pt x="17454" y="7200"/>
                  </a:cubicBezTo>
                  <a:cubicBezTo>
                    <a:pt x="17454" y="3600"/>
                    <a:pt x="19854" y="3600"/>
                    <a:pt x="17454" y="0"/>
                  </a:cubicBezTo>
                  <a:cubicBezTo>
                    <a:pt x="15054" y="0"/>
                    <a:pt x="15054" y="0"/>
                    <a:pt x="12654" y="0"/>
                  </a:cubicBezTo>
                  <a:cubicBezTo>
                    <a:pt x="12654" y="0"/>
                    <a:pt x="12654" y="0"/>
                    <a:pt x="12654" y="0"/>
                  </a:cubicBezTo>
                  <a:cubicBezTo>
                    <a:pt x="10254" y="0"/>
                    <a:pt x="10254" y="0"/>
                    <a:pt x="10254" y="0"/>
                  </a:cubicBezTo>
                  <a:cubicBezTo>
                    <a:pt x="7854" y="0"/>
                    <a:pt x="5454" y="3600"/>
                    <a:pt x="5454" y="0"/>
                  </a:cubicBezTo>
                  <a:cubicBezTo>
                    <a:pt x="3054" y="0"/>
                    <a:pt x="-1746" y="3600"/>
                    <a:pt x="654" y="7200"/>
                  </a:cubicBezTo>
                  <a:cubicBezTo>
                    <a:pt x="3054" y="7200"/>
                    <a:pt x="3054" y="3600"/>
                    <a:pt x="3054" y="7200"/>
                  </a:cubicBezTo>
                  <a:cubicBezTo>
                    <a:pt x="3054" y="7200"/>
                    <a:pt x="3054" y="7200"/>
                    <a:pt x="3054" y="7200"/>
                  </a:cubicBezTo>
                  <a:cubicBezTo>
                    <a:pt x="5454" y="7200"/>
                    <a:pt x="5454" y="7200"/>
                    <a:pt x="5454" y="10800"/>
                  </a:cubicBezTo>
                  <a:cubicBezTo>
                    <a:pt x="10254" y="7200"/>
                    <a:pt x="7854" y="14400"/>
                    <a:pt x="7854" y="14400"/>
                  </a:cubicBezTo>
                  <a:cubicBezTo>
                    <a:pt x="10254" y="14400"/>
                    <a:pt x="10254" y="10800"/>
                    <a:pt x="12654" y="10800"/>
                  </a:cubicBezTo>
                  <a:cubicBezTo>
                    <a:pt x="10254" y="14400"/>
                    <a:pt x="15054" y="21600"/>
                    <a:pt x="17454" y="18000"/>
                  </a:cubicBezTo>
                  <a:cubicBezTo>
                    <a:pt x="17454" y="18000"/>
                    <a:pt x="17454" y="10800"/>
                    <a:pt x="19854" y="10800"/>
                  </a:cubicBezTo>
                  <a:cubicBezTo>
                    <a:pt x="19854" y="10800"/>
                    <a:pt x="19854" y="10800"/>
                    <a:pt x="19854" y="108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4" name="Shape">
              <a:extLst>
                <a:ext uri="{FF2B5EF4-FFF2-40B4-BE49-F238E27FC236}">
                  <a16:creationId xmlns:a16="http://schemas.microsoft.com/office/drawing/2014/main" id="{9F31B8CA-0D0B-4814-A387-FBB03AD46654}"/>
                </a:ext>
              </a:extLst>
            </p:cNvPr>
            <p:cNvSpPr/>
            <p:nvPr/>
          </p:nvSpPr>
          <p:spPr>
            <a:xfrm>
              <a:off x="3434657" y="1923084"/>
              <a:ext cx="138347" cy="84625"/>
            </a:xfrm>
            <a:custGeom>
              <a:avLst/>
              <a:gdLst/>
              <a:ahLst/>
              <a:cxnLst>
                <a:cxn ang="0">
                  <a:pos x="wd2" y="hd2"/>
                </a:cxn>
                <a:cxn ang="5400000">
                  <a:pos x="wd2" y="hd2"/>
                </a:cxn>
                <a:cxn ang="10800000">
                  <a:pos x="wd2" y="hd2"/>
                </a:cxn>
                <a:cxn ang="16200000">
                  <a:pos x="wd2" y="hd2"/>
                </a:cxn>
              </a:cxnLst>
              <a:rect l="0" t="0" r="r" b="b"/>
              <a:pathLst>
                <a:path w="21029" h="21600" extrusionOk="0">
                  <a:moveTo>
                    <a:pt x="21029" y="12343"/>
                  </a:moveTo>
                  <a:cubicBezTo>
                    <a:pt x="21029" y="10800"/>
                    <a:pt x="20000" y="10800"/>
                    <a:pt x="18972" y="10800"/>
                  </a:cubicBezTo>
                  <a:cubicBezTo>
                    <a:pt x="18972" y="9257"/>
                    <a:pt x="17943" y="9257"/>
                    <a:pt x="16915" y="7714"/>
                  </a:cubicBezTo>
                  <a:cubicBezTo>
                    <a:pt x="16915" y="7714"/>
                    <a:pt x="16915" y="7714"/>
                    <a:pt x="16915" y="7714"/>
                  </a:cubicBezTo>
                  <a:cubicBezTo>
                    <a:pt x="16915" y="7714"/>
                    <a:pt x="16915" y="6171"/>
                    <a:pt x="16915" y="6171"/>
                  </a:cubicBezTo>
                  <a:cubicBezTo>
                    <a:pt x="16915" y="6171"/>
                    <a:pt x="16915" y="6171"/>
                    <a:pt x="15886" y="6171"/>
                  </a:cubicBezTo>
                  <a:cubicBezTo>
                    <a:pt x="15886" y="6171"/>
                    <a:pt x="16915" y="6171"/>
                    <a:pt x="16915" y="4629"/>
                  </a:cubicBezTo>
                  <a:cubicBezTo>
                    <a:pt x="16915" y="4629"/>
                    <a:pt x="15886" y="4629"/>
                    <a:pt x="15886" y="4629"/>
                  </a:cubicBezTo>
                  <a:cubicBezTo>
                    <a:pt x="15886" y="3086"/>
                    <a:pt x="15886" y="3086"/>
                    <a:pt x="15886" y="3086"/>
                  </a:cubicBezTo>
                  <a:cubicBezTo>
                    <a:pt x="15886" y="1543"/>
                    <a:pt x="14858" y="1543"/>
                    <a:pt x="14858" y="1543"/>
                  </a:cubicBezTo>
                  <a:cubicBezTo>
                    <a:pt x="13829" y="1543"/>
                    <a:pt x="13829" y="1543"/>
                    <a:pt x="13829" y="1543"/>
                  </a:cubicBezTo>
                  <a:cubicBezTo>
                    <a:pt x="12800" y="1543"/>
                    <a:pt x="12800" y="3086"/>
                    <a:pt x="12800" y="1543"/>
                  </a:cubicBezTo>
                  <a:cubicBezTo>
                    <a:pt x="12800" y="1543"/>
                    <a:pt x="12800" y="1543"/>
                    <a:pt x="12800" y="1543"/>
                  </a:cubicBezTo>
                  <a:cubicBezTo>
                    <a:pt x="11772" y="1543"/>
                    <a:pt x="11772" y="1543"/>
                    <a:pt x="11772" y="1543"/>
                  </a:cubicBezTo>
                  <a:cubicBezTo>
                    <a:pt x="10743" y="1543"/>
                    <a:pt x="10743" y="0"/>
                    <a:pt x="9715" y="0"/>
                  </a:cubicBezTo>
                  <a:cubicBezTo>
                    <a:pt x="9715" y="0"/>
                    <a:pt x="8686" y="1543"/>
                    <a:pt x="8686" y="1543"/>
                  </a:cubicBezTo>
                  <a:cubicBezTo>
                    <a:pt x="8686" y="1543"/>
                    <a:pt x="7658" y="1543"/>
                    <a:pt x="7658" y="1543"/>
                  </a:cubicBezTo>
                  <a:cubicBezTo>
                    <a:pt x="6629" y="1543"/>
                    <a:pt x="5600" y="4629"/>
                    <a:pt x="6629" y="4629"/>
                  </a:cubicBezTo>
                  <a:cubicBezTo>
                    <a:pt x="6629" y="4629"/>
                    <a:pt x="6629" y="4629"/>
                    <a:pt x="5600" y="4629"/>
                  </a:cubicBezTo>
                  <a:cubicBezTo>
                    <a:pt x="5600" y="6171"/>
                    <a:pt x="5600" y="6171"/>
                    <a:pt x="4572" y="6171"/>
                  </a:cubicBezTo>
                  <a:cubicBezTo>
                    <a:pt x="4572" y="6171"/>
                    <a:pt x="4572" y="7714"/>
                    <a:pt x="4572" y="7714"/>
                  </a:cubicBezTo>
                  <a:cubicBezTo>
                    <a:pt x="4572" y="7714"/>
                    <a:pt x="4572" y="9257"/>
                    <a:pt x="4572" y="9257"/>
                  </a:cubicBezTo>
                  <a:cubicBezTo>
                    <a:pt x="4572" y="9257"/>
                    <a:pt x="4572" y="9257"/>
                    <a:pt x="4572" y="9257"/>
                  </a:cubicBezTo>
                  <a:cubicBezTo>
                    <a:pt x="4572" y="9257"/>
                    <a:pt x="4572" y="9257"/>
                    <a:pt x="4572" y="9257"/>
                  </a:cubicBezTo>
                  <a:cubicBezTo>
                    <a:pt x="4572" y="9257"/>
                    <a:pt x="3543" y="9257"/>
                    <a:pt x="3543" y="9257"/>
                  </a:cubicBezTo>
                  <a:cubicBezTo>
                    <a:pt x="2515" y="9257"/>
                    <a:pt x="2515" y="9257"/>
                    <a:pt x="2515" y="9257"/>
                  </a:cubicBezTo>
                  <a:cubicBezTo>
                    <a:pt x="2515" y="10800"/>
                    <a:pt x="2515" y="10800"/>
                    <a:pt x="1486" y="10800"/>
                  </a:cubicBezTo>
                  <a:cubicBezTo>
                    <a:pt x="1486" y="10800"/>
                    <a:pt x="458" y="10800"/>
                    <a:pt x="458" y="10800"/>
                  </a:cubicBezTo>
                  <a:cubicBezTo>
                    <a:pt x="458" y="10800"/>
                    <a:pt x="458" y="12343"/>
                    <a:pt x="1486" y="13886"/>
                  </a:cubicBezTo>
                  <a:cubicBezTo>
                    <a:pt x="1486" y="16971"/>
                    <a:pt x="458" y="15429"/>
                    <a:pt x="458" y="16971"/>
                  </a:cubicBezTo>
                  <a:cubicBezTo>
                    <a:pt x="-571" y="18514"/>
                    <a:pt x="458" y="16971"/>
                    <a:pt x="458" y="18514"/>
                  </a:cubicBezTo>
                  <a:cubicBezTo>
                    <a:pt x="1486" y="18514"/>
                    <a:pt x="458" y="20057"/>
                    <a:pt x="458" y="20057"/>
                  </a:cubicBezTo>
                  <a:cubicBezTo>
                    <a:pt x="458" y="20057"/>
                    <a:pt x="1486" y="20057"/>
                    <a:pt x="1486" y="20057"/>
                  </a:cubicBezTo>
                  <a:cubicBezTo>
                    <a:pt x="1486" y="20057"/>
                    <a:pt x="2515" y="20057"/>
                    <a:pt x="2515" y="18514"/>
                  </a:cubicBezTo>
                  <a:cubicBezTo>
                    <a:pt x="3543" y="18514"/>
                    <a:pt x="5600" y="18514"/>
                    <a:pt x="6629" y="18514"/>
                  </a:cubicBezTo>
                  <a:cubicBezTo>
                    <a:pt x="7658" y="20057"/>
                    <a:pt x="8686" y="20057"/>
                    <a:pt x="9715" y="20057"/>
                  </a:cubicBezTo>
                  <a:cubicBezTo>
                    <a:pt x="10743" y="21600"/>
                    <a:pt x="10743" y="20057"/>
                    <a:pt x="11772" y="20057"/>
                  </a:cubicBezTo>
                  <a:cubicBezTo>
                    <a:pt x="11772" y="20057"/>
                    <a:pt x="12800" y="21600"/>
                    <a:pt x="12800" y="21600"/>
                  </a:cubicBezTo>
                  <a:cubicBezTo>
                    <a:pt x="12800" y="21600"/>
                    <a:pt x="12800" y="20057"/>
                    <a:pt x="13829" y="20057"/>
                  </a:cubicBezTo>
                  <a:cubicBezTo>
                    <a:pt x="13829" y="20057"/>
                    <a:pt x="13829" y="21600"/>
                    <a:pt x="14858" y="21600"/>
                  </a:cubicBezTo>
                  <a:cubicBezTo>
                    <a:pt x="14858" y="21600"/>
                    <a:pt x="15886" y="21600"/>
                    <a:pt x="16915" y="21600"/>
                  </a:cubicBezTo>
                  <a:cubicBezTo>
                    <a:pt x="16915" y="21600"/>
                    <a:pt x="16915" y="21600"/>
                    <a:pt x="16915" y="21600"/>
                  </a:cubicBezTo>
                  <a:cubicBezTo>
                    <a:pt x="16915" y="21600"/>
                    <a:pt x="16915" y="20057"/>
                    <a:pt x="16915" y="20057"/>
                  </a:cubicBezTo>
                  <a:cubicBezTo>
                    <a:pt x="16915" y="18514"/>
                    <a:pt x="18972" y="18514"/>
                    <a:pt x="20000" y="18514"/>
                  </a:cubicBezTo>
                  <a:cubicBezTo>
                    <a:pt x="18972" y="16971"/>
                    <a:pt x="18972" y="16971"/>
                    <a:pt x="18972" y="15429"/>
                  </a:cubicBezTo>
                  <a:cubicBezTo>
                    <a:pt x="18972" y="15429"/>
                    <a:pt x="17943" y="13886"/>
                    <a:pt x="17943" y="13886"/>
                  </a:cubicBezTo>
                  <a:cubicBezTo>
                    <a:pt x="17943" y="12343"/>
                    <a:pt x="18972" y="13886"/>
                    <a:pt x="20000" y="13886"/>
                  </a:cubicBezTo>
                  <a:cubicBezTo>
                    <a:pt x="20000" y="13886"/>
                    <a:pt x="21029" y="12343"/>
                    <a:pt x="21029" y="12343"/>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5" name="Shape">
              <a:extLst>
                <a:ext uri="{FF2B5EF4-FFF2-40B4-BE49-F238E27FC236}">
                  <a16:creationId xmlns:a16="http://schemas.microsoft.com/office/drawing/2014/main" id="{C8960ADC-7B6B-45B5-A0F4-FE4B028AEB81}"/>
                </a:ext>
              </a:extLst>
            </p:cNvPr>
            <p:cNvSpPr/>
            <p:nvPr/>
          </p:nvSpPr>
          <p:spPr>
            <a:xfrm>
              <a:off x="4581958" y="2448812"/>
              <a:ext cx="88817" cy="102608"/>
            </a:xfrm>
            <a:custGeom>
              <a:avLst/>
              <a:gdLst/>
              <a:ahLst/>
              <a:cxnLst>
                <a:cxn ang="0">
                  <a:pos x="wd2" y="hd2"/>
                </a:cxn>
                <a:cxn ang="5400000">
                  <a:pos x="wd2" y="hd2"/>
                </a:cxn>
                <a:cxn ang="10800000">
                  <a:pos x="wd2" y="hd2"/>
                </a:cxn>
                <a:cxn ang="16200000">
                  <a:pos x="wd2" y="hd2"/>
                </a:cxn>
              </a:cxnLst>
              <a:rect l="0" t="0" r="r" b="b"/>
              <a:pathLst>
                <a:path w="21600" h="21600" extrusionOk="0">
                  <a:moveTo>
                    <a:pt x="13292" y="13976"/>
                  </a:moveTo>
                  <a:cubicBezTo>
                    <a:pt x="11631" y="13976"/>
                    <a:pt x="11631" y="12706"/>
                    <a:pt x="11631" y="13976"/>
                  </a:cubicBezTo>
                  <a:cubicBezTo>
                    <a:pt x="11631" y="13976"/>
                    <a:pt x="13292" y="13976"/>
                    <a:pt x="13292" y="13976"/>
                  </a:cubicBezTo>
                  <a:close/>
                  <a:moveTo>
                    <a:pt x="21600" y="19059"/>
                  </a:moveTo>
                  <a:cubicBezTo>
                    <a:pt x="21600" y="17788"/>
                    <a:pt x="19938" y="15247"/>
                    <a:pt x="19938" y="12706"/>
                  </a:cubicBezTo>
                  <a:cubicBezTo>
                    <a:pt x="19938" y="11435"/>
                    <a:pt x="19938" y="10165"/>
                    <a:pt x="18277" y="11435"/>
                  </a:cubicBezTo>
                  <a:cubicBezTo>
                    <a:pt x="18277" y="11435"/>
                    <a:pt x="16615" y="12706"/>
                    <a:pt x="16615" y="12706"/>
                  </a:cubicBezTo>
                  <a:cubicBezTo>
                    <a:pt x="16615" y="13976"/>
                    <a:pt x="16615" y="12706"/>
                    <a:pt x="14954" y="12706"/>
                  </a:cubicBezTo>
                  <a:cubicBezTo>
                    <a:pt x="14954" y="12706"/>
                    <a:pt x="14954" y="12706"/>
                    <a:pt x="14954" y="12706"/>
                  </a:cubicBezTo>
                  <a:cubicBezTo>
                    <a:pt x="14954" y="12706"/>
                    <a:pt x="13292" y="10165"/>
                    <a:pt x="14954" y="10165"/>
                  </a:cubicBezTo>
                  <a:cubicBezTo>
                    <a:pt x="14954" y="8894"/>
                    <a:pt x="14954" y="8894"/>
                    <a:pt x="16615" y="8894"/>
                  </a:cubicBezTo>
                  <a:cubicBezTo>
                    <a:pt x="16615" y="8894"/>
                    <a:pt x="16615" y="8894"/>
                    <a:pt x="16615" y="8894"/>
                  </a:cubicBezTo>
                  <a:cubicBezTo>
                    <a:pt x="16615" y="7624"/>
                    <a:pt x="18277" y="8894"/>
                    <a:pt x="18277" y="7624"/>
                  </a:cubicBezTo>
                  <a:cubicBezTo>
                    <a:pt x="18277" y="7624"/>
                    <a:pt x="18277" y="7624"/>
                    <a:pt x="18277" y="6353"/>
                  </a:cubicBezTo>
                  <a:cubicBezTo>
                    <a:pt x="18277" y="7624"/>
                    <a:pt x="18277" y="6353"/>
                    <a:pt x="18277" y="6353"/>
                  </a:cubicBezTo>
                  <a:cubicBezTo>
                    <a:pt x="18277" y="6353"/>
                    <a:pt x="18277" y="6353"/>
                    <a:pt x="18277" y="6353"/>
                  </a:cubicBezTo>
                  <a:cubicBezTo>
                    <a:pt x="18277" y="5082"/>
                    <a:pt x="16615" y="5082"/>
                    <a:pt x="16615" y="5082"/>
                  </a:cubicBezTo>
                  <a:cubicBezTo>
                    <a:pt x="13292" y="5082"/>
                    <a:pt x="9969" y="5082"/>
                    <a:pt x="8308" y="5082"/>
                  </a:cubicBezTo>
                  <a:cubicBezTo>
                    <a:pt x="6646" y="5082"/>
                    <a:pt x="8308" y="5082"/>
                    <a:pt x="6646" y="3812"/>
                  </a:cubicBezTo>
                  <a:cubicBezTo>
                    <a:pt x="6646" y="3812"/>
                    <a:pt x="6646" y="2541"/>
                    <a:pt x="6646" y="2541"/>
                  </a:cubicBezTo>
                  <a:cubicBezTo>
                    <a:pt x="4985" y="0"/>
                    <a:pt x="6646" y="2541"/>
                    <a:pt x="4985" y="2541"/>
                  </a:cubicBezTo>
                  <a:cubicBezTo>
                    <a:pt x="4985" y="2541"/>
                    <a:pt x="1662" y="0"/>
                    <a:pt x="3323" y="1271"/>
                  </a:cubicBezTo>
                  <a:cubicBezTo>
                    <a:pt x="1662" y="1271"/>
                    <a:pt x="1662" y="0"/>
                    <a:pt x="0" y="0"/>
                  </a:cubicBezTo>
                  <a:cubicBezTo>
                    <a:pt x="0" y="0"/>
                    <a:pt x="0" y="0"/>
                    <a:pt x="0" y="0"/>
                  </a:cubicBezTo>
                  <a:cubicBezTo>
                    <a:pt x="0" y="0"/>
                    <a:pt x="0" y="1271"/>
                    <a:pt x="0" y="1271"/>
                  </a:cubicBezTo>
                  <a:cubicBezTo>
                    <a:pt x="0" y="2541"/>
                    <a:pt x="0" y="2541"/>
                    <a:pt x="1662" y="3812"/>
                  </a:cubicBezTo>
                  <a:cubicBezTo>
                    <a:pt x="1662" y="3812"/>
                    <a:pt x="4985" y="5082"/>
                    <a:pt x="3323" y="5082"/>
                  </a:cubicBezTo>
                  <a:cubicBezTo>
                    <a:pt x="3323" y="5082"/>
                    <a:pt x="1662" y="5082"/>
                    <a:pt x="1662" y="5082"/>
                  </a:cubicBezTo>
                  <a:cubicBezTo>
                    <a:pt x="1662" y="5082"/>
                    <a:pt x="1662" y="5082"/>
                    <a:pt x="1662" y="5082"/>
                  </a:cubicBezTo>
                  <a:cubicBezTo>
                    <a:pt x="1662" y="5082"/>
                    <a:pt x="1662" y="6353"/>
                    <a:pt x="1662" y="6353"/>
                  </a:cubicBezTo>
                  <a:cubicBezTo>
                    <a:pt x="1662" y="6353"/>
                    <a:pt x="0" y="6353"/>
                    <a:pt x="0" y="6353"/>
                  </a:cubicBezTo>
                  <a:cubicBezTo>
                    <a:pt x="0" y="7624"/>
                    <a:pt x="1662" y="7624"/>
                    <a:pt x="1662" y="7624"/>
                  </a:cubicBezTo>
                  <a:cubicBezTo>
                    <a:pt x="4985" y="8894"/>
                    <a:pt x="3323" y="8894"/>
                    <a:pt x="3323" y="11435"/>
                  </a:cubicBezTo>
                  <a:cubicBezTo>
                    <a:pt x="3323" y="11435"/>
                    <a:pt x="3323" y="12706"/>
                    <a:pt x="3323" y="12706"/>
                  </a:cubicBezTo>
                  <a:cubicBezTo>
                    <a:pt x="4985" y="12706"/>
                    <a:pt x="4985" y="12706"/>
                    <a:pt x="4985" y="12706"/>
                  </a:cubicBezTo>
                  <a:cubicBezTo>
                    <a:pt x="4985" y="12706"/>
                    <a:pt x="4985" y="12706"/>
                    <a:pt x="4985" y="12706"/>
                  </a:cubicBezTo>
                  <a:cubicBezTo>
                    <a:pt x="4985" y="13976"/>
                    <a:pt x="4985" y="16518"/>
                    <a:pt x="6646" y="17788"/>
                  </a:cubicBezTo>
                  <a:cubicBezTo>
                    <a:pt x="8308" y="19059"/>
                    <a:pt x="8308" y="16518"/>
                    <a:pt x="8308" y="16518"/>
                  </a:cubicBezTo>
                  <a:cubicBezTo>
                    <a:pt x="8308" y="16518"/>
                    <a:pt x="8308" y="17788"/>
                    <a:pt x="8308" y="17788"/>
                  </a:cubicBezTo>
                  <a:cubicBezTo>
                    <a:pt x="9969" y="17788"/>
                    <a:pt x="8308" y="16518"/>
                    <a:pt x="9969" y="15247"/>
                  </a:cubicBezTo>
                  <a:cubicBezTo>
                    <a:pt x="9969" y="16518"/>
                    <a:pt x="9969" y="16518"/>
                    <a:pt x="9969" y="16518"/>
                  </a:cubicBezTo>
                  <a:cubicBezTo>
                    <a:pt x="9969" y="16518"/>
                    <a:pt x="11631" y="16518"/>
                    <a:pt x="11631" y="16518"/>
                  </a:cubicBezTo>
                  <a:cubicBezTo>
                    <a:pt x="9969" y="16518"/>
                    <a:pt x="9969" y="17788"/>
                    <a:pt x="11631" y="17788"/>
                  </a:cubicBezTo>
                  <a:cubicBezTo>
                    <a:pt x="11631" y="17788"/>
                    <a:pt x="13292" y="16518"/>
                    <a:pt x="13292" y="16518"/>
                  </a:cubicBezTo>
                  <a:cubicBezTo>
                    <a:pt x="13292" y="15247"/>
                    <a:pt x="11631" y="13976"/>
                    <a:pt x="11631" y="13976"/>
                  </a:cubicBezTo>
                  <a:cubicBezTo>
                    <a:pt x="11631" y="12706"/>
                    <a:pt x="11631" y="12706"/>
                    <a:pt x="11631" y="12706"/>
                  </a:cubicBezTo>
                  <a:cubicBezTo>
                    <a:pt x="11631" y="11435"/>
                    <a:pt x="11631" y="11435"/>
                    <a:pt x="9969" y="11435"/>
                  </a:cubicBezTo>
                  <a:cubicBezTo>
                    <a:pt x="11631" y="11435"/>
                    <a:pt x="11631" y="11435"/>
                    <a:pt x="11631" y="11435"/>
                  </a:cubicBezTo>
                  <a:cubicBezTo>
                    <a:pt x="11631" y="11435"/>
                    <a:pt x="11631" y="11435"/>
                    <a:pt x="11631" y="11435"/>
                  </a:cubicBezTo>
                  <a:cubicBezTo>
                    <a:pt x="11631" y="12706"/>
                    <a:pt x="13292" y="16518"/>
                    <a:pt x="16615" y="13976"/>
                  </a:cubicBezTo>
                  <a:cubicBezTo>
                    <a:pt x="16615" y="15247"/>
                    <a:pt x="16615" y="15247"/>
                    <a:pt x="18277" y="16518"/>
                  </a:cubicBezTo>
                  <a:cubicBezTo>
                    <a:pt x="18277" y="16518"/>
                    <a:pt x="18277" y="16518"/>
                    <a:pt x="18277" y="15247"/>
                  </a:cubicBezTo>
                  <a:cubicBezTo>
                    <a:pt x="18277" y="17788"/>
                    <a:pt x="19938" y="20329"/>
                    <a:pt x="21600" y="21600"/>
                  </a:cubicBezTo>
                  <a:cubicBezTo>
                    <a:pt x="21600" y="21600"/>
                    <a:pt x="19938" y="20329"/>
                    <a:pt x="19938" y="20329"/>
                  </a:cubicBezTo>
                  <a:cubicBezTo>
                    <a:pt x="19938" y="19059"/>
                    <a:pt x="21600" y="19059"/>
                    <a:pt x="21600" y="20329"/>
                  </a:cubicBezTo>
                  <a:cubicBezTo>
                    <a:pt x="21600" y="20329"/>
                    <a:pt x="21600" y="20329"/>
                    <a:pt x="21600" y="19059"/>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6" name="Shape">
              <a:extLst>
                <a:ext uri="{FF2B5EF4-FFF2-40B4-BE49-F238E27FC236}">
                  <a16:creationId xmlns:a16="http://schemas.microsoft.com/office/drawing/2014/main" id="{CD2B2D6D-EDBA-49BE-9016-A87272085391}"/>
                </a:ext>
              </a:extLst>
            </p:cNvPr>
            <p:cNvSpPr/>
            <p:nvPr/>
          </p:nvSpPr>
          <p:spPr>
            <a:xfrm>
              <a:off x="3803927" y="2176957"/>
              <a:ext cx="87633" cy="60296"/>
            </a:xfrm>
            <a:custGeom>
              <a:avLst/>
              <a:gdLst/>
              <a:ahLst/>
              <a:cxnLst>
                <a:cxn ang="0">
                  <a:pos x="wd2" y="hd2"/>
                </a:cxn>
                <a:cxn ang="5400000">
                  <a:pos x="wd2" y="hd2"/>
                </a:cxn>
                <a:cxn ang="10800000">
                  <a:pos x="wd2" y="hd2"/>
                </a:cxn>
                <a:cxn ang="16200000">
                  <a:pos x="wd2" y="hd2"/>
                </a:cxn>
              </a:cxnLst>
              <a:rect l="0" t="0" r="r" b="b"/>
              <a:pathLst>
                <a:path w="21600" h="21600" extrusionOk="0">
                  <a:moveTo>
                    <a:pt x="4985" y="17280"/>
                  </a:moveTo>
                  <a:cubicBezTo>
                    <a:pt x="4985" y="15120"/>
                    <a:pt x="4985" y="15120"/>
                    <a:pt x="3323" y="15120"/>
                  </a:cubicBezTo>
                  <a:cubicBezTo>
                    <a:pt x="3323" y="15120"/>
                    <a:pt x="4985" y="12960"/>
                    <a:pt x="3323" y="12960"/>
                  </a:cubicBezTo>
                  <a:cubicBezTo>
                    <a:pt x="3323" y="12960"/>
                    <a:pt x="3323" y="12960"/>
                    <a:pt x="3323" y="12960"/>
                  </a:cubicBezTo>
                  <a:cubicBezTo>
                    <a:pt x="1662" y="12960"/>
                    <a:pt x="1662" y="10800"/>
                    <a:pt x="0" y="12960"/>
                  </a:cubicBezTo>
                  <a:cubicBezTo>
                    <a:pt x="1662" y="15120"/>
                    <a:pt x="3323" y="17280"/>
                    <a:pt x="4985" y="17280"/>
                  </a:cubicBezTo>
                  <a:cubicBezTo>
                    <a:pt x="4985" y="17280"/>
                    <a:pt x="4985" y="17280"/>
                    <a:pt x="4985" y="17280"/>
                  </a:cubicBezTo>
                  <a:close/>
                  <a:moveTo>
                    <a:pt x="0" y="4320"/>
                  </a:moveTo>
                  <a:cubicBezTo>
                    <a:pt x="0" y="4320"/>
                    <a:pt x="0" y="4320"/>
                    <a:pt x="0" y="4320"/>
                  </a:cubicBezTo>
                  <a:cubicBezTo>
                    <a:pt x="0" y="4320"/>
                    <a:pt x="0" y="4320"/>
                    <a:pt x="0" y="4320"/>
                  </a:cubicBezTo>
                  <a:close/>
                  <a:moveTo>
                    <a:pt x="3323" y="10800"/>
                  </a:moveTo>
                  <a:cubicBezTo>
                    <a:pt x="3323" y="10800"/>
                    <a:pt x="3323" y="10800"/>
                    <a:pt x="3323" y="10800"/>
                  </a:cubicBezTo>
                  <a:close/>
                  <a:moveTo>
                    <a:pt x="3323" y="10800"/>
                  </a:moveTo>
                  <a:cubicBezTo>
                    <a:pt x="3323" y="10800"/>
                    <a:pt x="3323" y="10800"/>
                    <a:pt x="3323" y="10800"/>
                  </a:cubicBezTo>
                  <a:cubicBezTo>
                    <a:pt x="3323" y="10800"/>
                    <a:pt x="3323" y="10800"/>
                    <a:pt x="3323" y="10800"/>
                  </a:cubicBezTo>
                  <a:close/>
                  <a:moveTo>
                    <a:pt x="21600" y="8640"/>
                  </a:moveTo>
                  <a:cubicBezTo>
                    <a:pt x="19938" y="6480"/>
                    <a:pt x="19938" y="6480"/>
                    <a:pt x="18277" y="4320"/>
                  </a:cubicBezTo>
                  <a:cubicBezTo>
                    <a:pt x="16615" y="2160"/>
                    <a:pt x="14954" y="2160"/>
                    <a:pt x="13292" y="0"/>
                  </a:cubicBezTo>
                  <a:cubicBezTo>
                    <a:pt x="13292" y="0"/>
                    <a:pt x="13292" y="0"/>
                    <a:pt x="11631" y="2160"/>
                  </a:cubicBezTo>
                  <a:cubicBezTo>
                    <a:pt x="11631" y="2160"/>
                    <a:pt x="11631" y="2160"/>
                    <a:pt x="11631" y="2160"/>
                  </a:cubicBezTo>
                  <a:cubicBezTo>
                    <a:pt x="9969" y="4320"/>
                    <a:pt x="8308" y="2160"/>
                    <a:pt x="8308" y="2160"/>
                  </a:cubicBezTo>
                  <a:cubicBezTo>
                    <a:pt x="6646" y="0"/>
                    <a:pt x="6646" y="0"/>
                    <a:pt x="4985" y="0"/>
                  </a:cubicBezTo>
                  <a:cubicBezTo>
                    <a:pt x="4985" y="0"/>
                    <a:pt x="3323" y="0"/>
                    <a:pt x="4985" y="0"/>
                  </a:cubicBezTo>
                  <a:cubicBezTo>
                    <a:pt x="4985" y="2160"/>
                    <a:pt x="6646" y="2160"/>
                    <a:pt x="6646" y="4320"/>
                  </a:cubicBezTo>
                  <a:cubicBezTo>
                    <a:pt x="4985" y="4320"/>
                    <a:pt x="3323" y="4320"/>
                    <a:pt x="3323" y="2160"/>
                  </a:cubicBezTo>
                  <a:cubicBezTo>
                    <a:pt x="1662" y="2160"/>
                    <a:pt x="1662" y="0"/>
                    <a:pt x="0" y="2160"/>
                  </a:cubicBezTo>
                  <a:cubicBezTo>
                    <a:pt x="0" y="2160"/>
                    <a:pt x="0" y="2160"/>
                    <a:pt x="0" y="4320"/>
                  </a:cubicBezTo>
                  <a:cubicBezTo>
                    <a:pt x="0" y="4320"/>
                    <a:pt x="0" y="4320"/>
                    <a:pt x="0" y="4320"/>
                  </a:cubicBezTo>
                  <a:cubicBezTo>
                    <a:pt x="0" y="4320"/>
                    <a:pt x="1662" y="4320"/>
                    <a:pt x="1662" y="4320"/>
                  </a:cubicBezTo>
                  <a:cubicBezTo>
                    <a:pt x="3323" y="6480"/>
                    <a:pt x="1662" y="4320"/>
                    <a:pt x="1662" y="6480"/>
                  </a:cubicBezTo>
                  <a:cubicBezTo>
                    <a:pt x="1662" y="8640"/>
                    <a:pt x="3323" y="8640"/>
                    <a:pt x="3323" y="8640"/>
                  </a:cubicBezTo>
                  <a:cubicBezTo>
                    <a:pt x="4985" y="10800"/>
                    <a:pt x="4985" y="10800"/>
                    <a:pt x="3323" y="10800"/>
                  </a:cubicBezTo>
                  <a:cubicBezTo>
                    <a:pt x="3323" y="10800"/>
                    <a:pt x="4985" y="12960"/>
                    <a:pt x="4985" y="12960"/>
                  </a:cubicBezTo>
                  <a:cubicBezTo>
                    <a:pt x="4985" y="12960"/>
                    <a:pt x="6646" y="12960"/>
                    <a:pt x="6646" y="12960"/>
                  </a:cubicBezTo>
                  <a:cubicBezTo>
                    <a:pt x="6646" y="12960"/>
                    <a:pt x="6646" y="15120"/>
                    <a:pt x="6646" y="15120"/>
                  </a:cubicBezTo>
                  <a:cubicBezTo>
                    <a:pt x="6646" y="15120"/>
                    <a:pt x="6646" y="15120"/>
                    <a:pt x="6646" y="15120"/>
                  </a:cubicBezTo>
                  <a:cubicBezTo>
                    <a:pt x="6646" y="15120"/>
                    <a:pt x="6646" y="17280"/>
                    <a:pt x="8308" y="17280"/>
                  </a:cubicBezTo>
                  <a:cubicBezTo>
                    <a:pt x="8308" y="17280"/>
                    <a:pt x="9969" y="15120"/>
                    <a:pt x="9969" y="15120"/>
                  </a:cubicBezTo>
                  <a:cubicBezTo>
                    <a:pt x="9969" y="15120"/>
                    <a:pt x="11631" y="12960"/>
                    <a:pt x="11631" y="12960"/>
                  </a:cubicBezTo>
                  <a:cubicBezTo>
                    <a:pt x="13292" y="12960"/>
                    <a:pt x="13292" y="12960"/>
                    <a:pt x="14954" y="15120"/>
                  </a:cubicBezTo>
                  <a:cubicBezTo>
                    <a:pt x="13292" y="15120"/>
                    <a:pt x="14954" y="15120"/>
                    <a:pt x="14954" y="17280"/>
                  </a:cubicBezTo>
                  <a:cubicBezTo>
                    <a:pt x="14954" y="17280"/>
                    <a:pt x="11631" y="17280"/>
                    <a:pt x="14954" y="19440"/>
                  </a:cubicBezTo>
                  <a:cubicBezTo>
                    <a:pt x="14954" y="19440"/>
                    <a:pt x="16615" y="21600"/>
                    <a:pt x="16615" y="21600"/>
                  </a:cubicBezTo>
                  <a:cubicBezTo>
                    <a:pt x="16615" y="19440"/>
                    <a:pt x="16615" y="17280"/>
                    <a:pt x="16615" y="15120"/>
                  </a:cubicBezTo>
                  <a:cubicBezTo>
                    <a:pt x="18277" y="17280"/>
                    <a:pt x="18277" y="17280"/>
                    <a:pt x="18277" y="17280"/>
                  </a:cubicBezTo>
                  <a:cubicBezTo>
                    <a:pt x="19938" y="15120"/>
                    <a:pt x="16615" y="6480"/>
                    <a:pt x="21600" y="8640"/>
                  </a:cubicBezTo>
                  <a:cubicBezTo>
                    <a:pt x="21600" y="8640"/>
                    <a:pt x="21600" y="8640"/>
                    <a:pt x="21600" y="8640"/>
                  </a:cubicBezTo>
                  <a:close/>
                  <a:moveTo>
                    <a:pt x="1662" y="6480"/>
                  </a:moveTo>
                  <a:cubicBezTo>
                    <a:pt x="1662" y="6480"/>
                    <a:pt x="1662" y="6480"/>
                    <a:pt x="1662" y="6480"/>
                  </a:cubicBezTo>
                  <a:cubicBezTo>
                    <a:pt x="1662" y="6480"/>
                    <a:pt x="1662" y="6480"/>
                    <a:pt x="1662" y="648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7" name="Shape">
              <a:extLst>
                <a:ext uri="{FF2B5EF4-FFF2-40B4-BE49-F238E27FC236}">
                  <a16:creationId xmlns:a16="http://schemas.microsoft.com/office/drawing/2014/main" id="{910FA7CA-2FA4-40C2-B96A-B81B42387602}"/>
                </a:ext>
              </a:extLst>
            </p:cNvPr>
            <p:cNvSpPr/>
            <p:nvPr/>
          </p:nvSpPr>
          <p:spPr>
            <a:xfrm>
              <a:off x="3221292" y="2050020"/>
              <a:ext cx="121975" cy="42312"/>
            </a:xfrm>
            <a:custGeom>
              <a:avLst/>
              <a:gdLst/>
              <a:ahLst/>
              <a:cxnLst>
                <a:cxn ang="0">
                  <a:pos x="wd2" y="hd2"/>
                </a:cxn>
                <a:cxn ang="5400000">
                  <a:pos x="wd2" y="hd2"/>
                </a:cxn>
                <a:cxn ang="10800000">
                  <a:pos x="wd2" y="hd2"/>
                </a:cxn>
                <a:cxn ang="16200000">
                  <a:pos x="wd2" y="hd2"/>
                </a:cxn>
              </a:cxnLst>
              <a:rect l="0" t="0" r="r" b="b"/>
              <a:pathLst>
                <a:path w="21600" h="21600" extrusionOk="0">
                  <a:moveTo>
                    <a:pt x="21600" y="6171"/>
                  </a:moveTo>
                  <a:cubicBezTo>
                    <a:pt x="21600" y="6171"/>
                    <a:pt x="21600" y="3086"/>
                    <a:pt x="21600" y="3086"/>
                  </a:cubicBezTo>
                  <a:cubicBezTo>
                    <a:pt x="20400" y="3086"/>
                    <a:pt x="21600" y="3086"/>
                    <a:pt x="20400" y="0"/>
                  </a:cubicBezTo>
                  <a:cubicBezTo>
                    <a:pt x="19200" y="0"/>
                    <a:pt x="19200" y="0"/>
                    <a:pt x="18000" y="0"/>
                  </a:cubicBezTo>
                  <a:cubicBezTo>
                    <a:pt x="18000" y="0"/>
                    <a:pt x="16800" y="0"/>
                    <a:pt x="16800" y="0"/>
                  </a:cubicBezTo>
                  <a:cubicBezTo>
                    <a:pt x="15600" y="0"/>
                    <a:pt x="15600" y="0"/>
                    <a:pt x="15600" y="3086"/>
                  </a:cubicBezTo>
                  <a:cubicBezTo>
                    <a:pt x="14400" y="3086"/>
                    <a:pt x="13200" y="3086"/>
                    <a:pt x="12000" y="0"/>
                  </a:cubicBezTo>
                  <a:cubicBezTo>
                    <a:pt x="12000" y="3086"/>
                    <a:pt x="12000" y="3086"/>
                    <a:pt x="12000" y="3086"/>
                  </a:cubicBezTo>
                  <a:cubicBezTo>
                    <a:pt x="10800" y="3086"/>
                    <a:pt x="10800" y="3086"/>
                    <a:pt x="10800" y="6171"/>
                  </a:cubicBezTo>
                  <a:cubicBezTo>
                    <a:pt x="10800" y="6171"/>
                    <a:pt x="9600" y="6171"/>
                    <a:pt x="9600" y="6171"/>
                  </a:cubicBezTo>
                  <a:cubicBezTo>
                    <a:pt x="9600" y="9257"/>
                    <a:pt x="10800" y="9257"/>
                    <a:pt x="9600" y="9257"/>
                  </a:cubicBezTo>
                  <a:cubicBezTo>
                    <a:pt x="9600" y="9257"/>
                    <a:pt x="10800" y="9257"/>
                    <a:pt x="10800" y="12343"/>
                  </a:cubicBezTo>
                  <a:cubicBezTo>
                    <a:pt x="9600" y="12343"/>
                    <a:pt x="10800" y="12343"/>
                    <a:pt x="9600" y="12343"/>
                  </a:cubicBezTo>
                  <a:cubicBezTo>
                    <a:pt x="9600" y="12343"/>
                    <a:pt x="9600" y="12343"/>
                    <a:pt x="9600" y="12343"/>
                  </a:cubicBezTo>
                  <a:cubicBezTo>
                    <a:pt x="8400" y="9257"/>
                    <a:pt x="8400" y="12343"/>
                    <a:pt x="8400" y="9257"/>
                  </a:cubicBezTo>
                  <a:cubicBezTo>
                    <a:pt x="8400" y="12343"/>
                    <a:pt x="6000" y="12343"/>
                    <a:pt x="4800" y="12343"/>
                  </a:cubicBezTo>
                  <a:cubicBezTo>
                    <a:pt x="4800" y="12343"/>
                    <a:pt x="3600" y="12343"/>
                    <a:pt x="3600" y="12343"/>
                  </a:cubicBezTo>
                  <a:cubicBezTo>
                    <a:pt x="2400" y="12343"/>
                    <a:pt x="3600" y="15429"/>
                    <a:pt x="2400" y="15429"/>
                  </a:cubicBezTo>
                  <a:cubicBezTo>
                    <a:pt x="2400" y="12343"/>
                    <a:pt x="1200" y="12343"/>
                    <a:pt x="0" y="12343"/>
                  </a:cubicBezTo>
                  <a:cubicBezTo>
                    <a:pt x="1200" y="12343"/>
                    <a:pt x="1200" y="15429"/>
                    <a:pt x="1200" y="15429"/>
                  </a:cubicBezTo>
                  <a:cubicBezTo>
                    <a:pt x="1200" y="15429"/>
                    <a:pt x="2400" y="18514"/>
                    <a:pt x="2400" y="18514"/>
                  </a:cubicBezTo>
                  <a:cubicBezTo>
                    <a:pt x="2400" y="18514"/>
                    <a:pt x="2400" y="18514"/>
                    <a:pt x="3600" y="18514"/>
                  </a:cubicBezTo>
                  <a:cubicBezTo>
                    <a:pt x="2400" y="18514"/>
                    <a:pt x="3600" y="18514"/>
                    <a:pt x="3600" y="18514"/>
                  </a:cubicBezTo>
                  <a:cubicBezTo>
                    <a:pt x="4800" y="18514"/>
                    <a:pt x="4800" y="18514"/>
                    <a:pt x="4800" y="18514"/>
                  </a:cubicBezTo>
                  <a:cubicBezTo>
                    <a:pt x="6000" y="15429"/>
                    <a:pt x="7200" y="15429"/>
                    <a:pt x="8400" y="15429"/>
                  </a:cubicBezTo>
                  <a:cubicBezTo>
                    <a:pt x="7200" y="21600"/>
                    <a:pt x="10800" y="21600"/>
                    <a:pt x="12000" y="21600"/>
                  </a:cubicBezTo>
                  <a:cubicBezTo>
                    <a:pt x="13200" y="21600"/>
                    <a:pt x="14400" y="21600"/>
                    <a:pt x="14400" y="21600"/>
                  </a:cubicBezTo>
                  <a:cubicBezTo>
                    <a:pt x="15600" y="21600"/>
                    <a:pt x="15600" y="21600"/>
                    <a:pt x="16800" y="21600"/>
                  </a:cubicBezTo>
                  <a:cubicBezTo>
                    <a:pt x="16800" y="18514"/>
                    <a:pt x="18000" y="18514"/>
                    <a:pt x="18000" y="18514"/>
                  </a:cubicBezTo>
                  <a:cubicBezTo>
                    <a:pt x="18000" y="18514"/>
                    <a:pt x="18000" y="18514"/>
                    <a:pt x="18000" y="18514"/>
                  </a:cubicBezTo>
                  <a:cubicBezTo>
                    <a:pt x="19200" y="18514"/>
                    <a:pt x="18000" y="18514"/>
                    <a:pt x="19200" y="18514"/>
                  </a:cubicBezTo>
                  <a:cubicBezTo>
                    <a:pt x="19200" y="18514"/>
                    <a:pt x="20400" y="18514"/>
                    <a:pt x="20400" y="15429"/>
                  </a:cubicBezTo>
                  <a:cubicBezTo>
                    <a:pt x="20400" y="15429"/>
                    <a:pt x="19200" y="15429"/>
                    <a:pt x="20400" y="12343"/>
                  </a:cubicBezTo>
                  <a:cubicBezTo>
                    <a:pt x="20400" y="12343"/>
                    <a:pt x="21600" y="12343"/>
                    <a:pt x="19200" y="12343"/>
                  </a:cubicBezTo>
                  <a:cubicBezTo>
                    <a:pt x="20400" y="9257"/>
                    <a:pt x="20400" y="12343"/>
                    <a:pt x="21600" y="9257"/>
                  </a:cubicBezTo>
                  <a:cubicBezTo>
                    <a:pt x="21600" y="9257"/>
                    <a:pt x="21600" y="9257"/>
                    <a:pt x="21600" y="617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8" name="Shape">
              <a:extLst>
                <a:ext uri="{FF2B5EF4-FFF2-40B4-BE49-F238E27FC236}">
                  <a16:creationId xmlns:a16="http://schemas.microsoft.com/office/drawing/2014/main" id="{41F3C39D-F544-49DD-ACC0-2CBFAE9E0179}"/>
                </a:ext>
              </a:extLst>
            </p:cNvPr>
            <p:cNvSpPr/>
            <p:nvPr/>
          </p:nvSpPr>
          <p:spPr>
            <a:xfrm>
              <a:off x="5002355" y="3119459"/>
              <a:ext cx="703425" cy="587837"/>
            </a:xfrm>
            <a:custGeom>
              <a:avLst/>
              <a:gdLst/>
              <a:ahLst/>
              <a:cxnLst>
                <a:cxn ang="0">
                  <a:pos x="wd2" y="hd2"/>
                </a:cxn>
                <a:cxn ang="5400000">
                  <a:pos x="wd2" y="hd2"/>
                </a:cxn>
                <a:cxn ang="10800000">
                  <a:pos x="wd2" y="hd2"/>
                </a:cxn>
                <a:cxn ang="16200000">
                  <a:pos x="wd2" y="hd2"/>
                </a:cxn>
              </a:cxnLst>
              <a:rect l="0" t="0" r="r" b="b"/>
              <a:pathLst>
                <a:path w="21600" h="21435" extrusionOk="0">
                  <a:moveTo>
                    <a:pt x="14954" y="19616"/>
                  </a:moveTo>
                  <a:cubicBezTo>
                    <a:pt x="14746" y="19616"/>
                    <a:pt x="14746" y="19616"/>
                    <a:pt x="14746" y="19837"/>
                  </a:cubicBezTo>
                  <a:cubicBezTo>
                    <a:pt x="14746" y="19837"/>
                    <a:pt x="14538" y="19837"/>
                    <a:pt x="14538" y="19837"/>
                  </a:cubicBezTo>
                  <a:cubicBezTo>
                    <a:pt x="14331" y="19837"/>
                    <a:pt x="14331" y="19837"/>
                    <a:pt x="14123" y="19837"/>
                  </a:cubicBezTo>
                  <a:cubicBezTo>
                    <a:pt x="14123" y="19837"/>
                    <a:pt x="14123" y="19837"/>
                    <a:pt x="13915" y="19837"/>
                  </a:cubicBezTo>
                  <a:cubicBezTo>
                    <a:pt x="13915" y="19837"/>
                    <a:pt x="13708" y="19837"/>
                    <a:pt x="13708" y="19837"/>
                  </a:cubicBezTo>
                  <a:cubicBezTo>
                    <a:pt x="13708" y="19837"/>
                    <a:pt x="13500" y="19616"/>
                    <a:pt x="13500" y="19616"/>
                  </a:cubicBezTo>
                  <a:cubicBezTo>
                    <a:pt x="12877" y="19396"/>
                    <a:pt x="13085" y="20278"/>
                    <a:pt x="12877" y="20498"/>
                  </a:cubicBezTo>
                  <a:cubicBezTo>
                    <a:pt x="13085" y="20498"/>
                    <a:pt x="13085" y="20498"/>
                    <a:pt x="13085" y="20498"/>
                  </a:cubicBezTo>
                  <a:cubicBezTo>
                    <a:pt x="13085" y="20718"/>
                    <a:pt x="13085" y="20718"/>
                    <a:pt x="12877" y="20718"/>
                  </a:cubicBezTo>
                  <a:cubicBezTo>
                    <a:pt x="13085" y="20718"/>
                    <a:pt x="12877" y="20718"/>
                    <a:pt x="12877" y="20718"/>
                  </a:cubicBezTo>
                  <a:cubicBezTo>
                    <a:pt x="12877" y="20939"/>
                    <a:pt x="12669" y="21159"/>
                    <a:pt x="13085" y="21380"/>
                  </a:cubicBezTo>
                  <a:cubicBezTo>
                    <a:pt x="12877" y="21380"/>
                    <a:pt x="12877" y="21380"/>
                    <a:pt x="12877" y="21380"/>
                  </a:cubicBezTo>
                  <a:cubicBezTo>
                    <a:pt x="13085" y="21380"/>
                    <a:pt x="13500" y="21600"/>
                    <a:pt x="13500" y="21159"/>
                  </a:cubicBezTo>
                  <a:cubicBezTo>
                    <a:pt x="13500" y="21380"/>
                    <a:pt x="13708" y="21159"/>
                    <a:pt x="13708" y="20939"/>
                  </a:cubicBezTo>
                  <a:cubicBezTo>
                    <a:pt x="13708" y="20939"/>
                    <a:pt x="13708" y="21159"/>
                    <a:pt x="13708" y="21159"/>
                  </a:cubicBezTo>
                  <a:cubicBezTo>
                    <a:pt x="13708" y="21159"/>
                    <a:pt x="13915" y="20939"/>
                    <a:pt x="13915" y="21159"/>
                  </a:cubicBezTo>
                  <a:cubicBezTo>
                    <a:pt x="13915" y="21159"/>
                    <a:pt x="13915" y="21159"/>
                    <a:pt x="13915" y="21159"/>
                  </a:cubicBezTo>
                  <a:cubicBezTo>
                    <a:pt x="14123" y="21159"/>
                    <a:pt x="14331" y="20718"/>
                    <a:pt x="14538" y="20498"/>
                  </a:cubicBezTo>
                  <a:cubicBezTo>
                    <a:pt x="14538" y="20498"/>
                    <a:pt x="14538" y="20498"/>
                    <a:pt x="14538" y="20498"/>
                  </a:cubicBezTo>
                  <a:cubicBezTo>
                    <a:pt x="14538" y="20498"/>
                    <a:pt x="14538" y="20498"/>
                    <a:pt x="14538" y="20718"/>
                  </a:cubicBezTo>
                  <a:cubicBezTo>
                    <a:pt x="14538" y="20498"/>
                    <a:pt x="14954" y="19837"/>
                    <a:pt x="14954" y="19616"/>
                  </a:cubicBezTo>
                  <a:close/>
                  <a:moveTo>
                    <a:pt x="15162" y="19176"/>
                  </a:moveTo>
                  <a:cubicBezTo>
                    <a:pt x="15162" y="18955"/>
                    <a:pt x="15162" y="19176"/>
                    <a:pt x="15162" y="19176"/>
                  </a:cubicBezTo>
                  <a:cubicBezTo>
                    <a:pt x="15162" y="19176"/>
                    <a:pt x="15162" y="19176"/>
                    <a:pt x="15162" y="19176"/>
                  </a:cubicBezTo>
                  <a:cubicBezTo>
                    <a:pt x="15162" y="19176"/>
                    <a:pt x="15162" y="19396"/>
                    <a:pt x="15162" y="19396"/>
                  </a:cubicBezTo>
                  <a:cubicBezTo>
                    <a:pt x="15162" y="19396"/>
                    <a:pt x="15369" y="19176"/>
                    <a:pt x="15162" y="19176"/>
                  </a:cubicBezTo>
                  <a:close/>
                  <a:moveTo>
                    <a:pt x="13085" y="19176"/>
                  </a:moveTo>
                  <a:cubicBezTo>
                    <a:pt x="13292" y="19176"/>
                    <a:pt x="13292" y="18955"/>
                    <a:pt x="13292" y="18955"/>
                  </a:cubicBezTo>
                  <a:cubicBezTo>
                    <a:pt x="13292" y="18955"/>
                    <a:pt x="13085" y="19176"/>
                    <a:pt x="13085" y="19176"/>
                  </a:cubicBezTo>
                  <a:cubicBezTo>
                    <a:pt x="13085" y="19176"/>
                    <a:pt x="13085" y="19176"/>
                    <a:pt x="13085" y="19176"/>
                  </a:cubicBezTo>
                  <a:close/>
                  <a:moveTo>
                    <a:pt x="11423" y="16310"/>
                  </a:moveTo>
                  <a:cubicBezTo>
                    <a:pt x="11215" y="16310"/>
                    <a:pt x="11215" y="16310"/>
                    <a:pt x="11215" y="16310"/>
                  </a:cubicBezTo>
                  <a:cubicBezTo>
                    <a:pt x="11423" y="16090"/>
                    <a:pt x="10177" y="16531"/>
                    <a:pt x="10800" y="16531"/>
                  </a:cubicBezTo>
                  <a:cubicBezTo>
                    <a:pt x="10800" y="16531"/>
                    <a:pt x="11008" y="16531"/>
                    <a:pt x="11008" y="16531"/>
                  </a:cubicBezTo>
                  <a:cubicBezTo>
                    <a:pt x="11008" y="16531"/>
                    <a:pt x="11008" y="16531"/>
                    <a:pt x="11215" y="16531"/>
                  </a:cubicBezTo>
                  <a:cubicBezTo>
                    <a:pt x="11215" y="16531"/>
                    <a:pt x="11631" y="16531"/>
                    <a:pt x="11423" y="16310"/>
                  </a:cubicBezTo>
                  <a:close/>
                  <a:moveTo>
                    <a:pt x="14331" y="2204"/>
                  </a:moveTo>
                  <a:cubicBezTo>
                    <a:pt x="14331" y="1984"/>
                    <a:pt x="14331" y="1984"/>
                    <a:pt x="14331" y="1984"/>
                  </a:cubicBezTo>
                  <a:cubicBezTo>
                    <a:pt x="14331" y="1984"/>
                    <a:pt x="14331" y="1984"/>
                    <a:pt x="14331" y="1984"/>
                  </a:cubicBezTo>
                  <a:cubicBezTo>
                    <a:pt x="14123" y="1984"/>
                    <a:pt x="14123" y="2204"/>
                    <a:pt x="14123" y="2204"/>
                  </a:cubicBezTo>
                  <a:cubicBezTo>
                    <a:pt x="14123" y="2204"/>
                    <a:pt x="14331" y="2424"/>
                    <a:pt x="14331" y="2204"/>
                  </a:cubicBezTo>
                  <a:cubicBezTo>
                    <a:pt x="14331" y="2204"/>
                    <a:pt x="14331" y="2204"/>
                    <a:pt x="14331" y="2204"/>
                  </a:cubicBezTo>
                  <a:close/>
                  <a:moveTo>
                    <a:pt x="11008" y="441"/>
                  </a:moveTo>
                  <a:cubicBezTo>
                    <a:pt x="11008" y="661"/>
                    <a:pt x="11215" y="661"/>
                    <a:pt x="11215" y="661"/>
                  </a:cubicBezTo>
                  <a:cubicBezTo>
                    <a:pt x="11423" y="661"/>
                    <a:pt x="11423" y="661"/>
                    <a:pt x="11423" y="661"/>
                  </a:cubicBezTo>
                  <a:cubicBezTo>
                    <a:pt x="11631" y="661"/>
                    <a:pt x="11631" y="441"/>
                    <a:pt x="11631" y="441"/>
                  </a:cubicBezTo>
                  <a:cubicBezTo>
                    <a:pt x="11631" y="220"/>
                    <a:pt x="11423" y="441"/>
                    <a:pt x="11215" y="441"/>
                  </a:cubicBezTo>
                  <a:cubicBezTo>
                    <a:pt x="11215" y="441"/>
                    <a:pt x="11215" y="441"/>
                    <a:pt x="11215" y="441"/>
                  </a:cubicBezTo>
                  <a:cubicBezTo>
                    <a:pt x="11215" y="441"/>
                    <a:pt x="11008" y="220"/>
                    <a:pt x="11008" y="220"/>
                  </a:cubicBezTo>
                  <a:cubicBezTo>
                    <a:pt x="11008" y="220"/>
                    <a:pt x="11008" y="220"/>
                    <a:pt x="11008" y="441"/>
                  </a:cubicBezTo>
                  <a:close/>
                  <a:moveTo>
                    <a:pt x="21600" y="9918"/>
                  </a:moveTo>
                  <a:cubicBezTo>
                    <a:pt x="21392" y="9698"/>
                    <a:pt x="21600" y="9698"/>
                    <a:pt x="21600" y="9698"/>
                  </a:cubicBezTo>
                  <a:cubicBezTo>
                    <a:pt x="21600" y="9478"/>
                    <a:pt x="21392" y="9478"/>
                    <a:pt x="21392" y="9478"/>
                  </a:cubicBezTo>
                  <a:cubicBezTo>
                    <a:pt x="21392" y="9257"/>
                    <a:pt x="21392" y="9257"/>
                    <a:pt x="21392" y="9257"/>
                  </a:cubicBezTo>
                  <a:cubicBezTo>
                    <a:pt x="21392" y="9257"/>
                    <a:pt x="21392" y="9257"/>
                    <a:pt x="21185" y="9037"/>
                  </a:cubicBezTo>
                  <a:cubicBezTo>
                    <a:pt x="21185" y="9037"/>
                    <a:pt x="21185" y="8816"/>
                    <a:pt x="21185" y="8816"/>
                  </a:cubicBezTo>
                  <a:cubicBezTo>
                    <a:pt x="21185" y="8596"/>
                    <a:pt x="20977" y="8596"/>
                    <a:pt x="20977" y="8596"/>
                  </a:cubicBezTo>
                  <a:cubicBezTo>
                    <a:pt x="20977" y="8596"/>
                    <a:pt x="20769" y="8376"/>
                    <a:pt x="20769" y="8376"/>
                  </a:cubicBezTo>
                  <a:cubicBezTo>
                    <a:pt x="20769" y="8155"/>
                    <a:pt x="20977" y="7935"/>
                    <a:pt x="20769" y="7714"/>
                  </a:cubicBezTo>
                  <a:cubicBezTo>
                    <a:pt x="20769" y="7714"/>
                    <a:pt x="20769" y="7714"/>
                    <a:pt x="20562" y="7494"/>
                  </a:cubicBezTo>
                  <a:cubicBezTo>
                    <a:pt x="20562" y="7494"/>
                    <a:pt x="20562" y="7494"/>
                    <a:pt x="20354" y="7494"/>
                  </a:cubicBezTo>
                  <a:cubicBezTo>
                    <a:pt x="20354" y="7494"/>
                    <a:pt x="20354" y="7714"/>
                    <a:pt x="20354" y="7714"/>
                  </a:cubicBezTo>
                  <a:cubicBezTo>
                    <a:pt x="20354" y="7714"/>
                    <a:pt x="20354" y="7714"/>
                    <a:pt x="20354" y="7714"/>
                  </a:cubicBezTo>
                  <a:cubicBezTo>
                    <a:pt x="20354" y="7714"/>
                    <a:pt x="20354" y="7714"/>
                    <a:pt x="20354" y="7714"/>
                  </a:cubicBezTo>
                  <a:cubicBezTo>
                    <a:pt x="20354" y="7494"/>
                    <a:pt x="20354" y="7053"/>
                    <a:pt x="20146" y="6833"/>
                  </a:cubicBezTo>
                  <a:cubicBezTo>
                    <a:pt x="20146" y="6833"/>
                    <a:pt x="19938" y="6392"/>
                    <a:pt x="20146" y="6392"/>
                  </a:cubicBezTo>
                  <a:cubicBezTo>
                    <a:pt x="19938" y="6171"/>
                    <a:pt x="19731" y="6171"/>
                    <a:pt x="19731" y="5951"/>
                  </a:cubicBezTo>
                  <a:cubicBezTo>
                    <a:pt x="19523" y="5951"/>
                    <a:pt x="19523" y="5731"/>
                    <a:pt x="19523" y="5731"/>
                  </a:cubicBezTo>
                  <a:cubicBezTo>
                    <a:pt x="19523" y="5731"/>
                    <a:pt x="19315" y="5731"/>
                    <a:pt x="19315" y="5731"/>
                  </a:cubicBezTo>
                  <a:cubicBezTo>
                    <a:pt x="19315" y="5510"/>
                    <a:pt x="19108" y="5510"/>
                    <a:pt x="19108" y="5510"/>
                  </a:cubicBezTo>
                  <a:cubicBezTo>
                    <a:pt x="18900" y="5290"/>
                    <a:pt x="18900" y="5290"/>
                    <a:pt x="18900" y="5290"/>
                  </a:cubicBezTo>
                  <a:cubicBezTo>
                    <a:pt x="18900" y="5069"/>
                    <a:pt x="18900" y="5069"/>
                    <a:pt x="18900" y="5069"/>
                  </a:cubicBezTo>
                  <a:cubicBezTo>
                    <a:pt x="18900" y="5069"/>
                    <a:pt x="18900" y="5069"/>
                    <a:pt x="18900" y="4849"/>
                  </a:cubicBezTo>
                  <a:cubicBezTo>
                    <a:pt x="18900" y="4849"/>
                    <a:pt x="18900" y="4629"/>
                    <a:pt x="18900" y="4408"/>
                  </a:cubicBezTo>
                  <a:cubicBezTo>
                    <a:pt x="18900" y="4408"/>
                    <a:pt x="18900" y="4188"/>
                    <a:pt x="18900" y="3967"/>
                  </a:cubicBezTo>
                  <a:cubicBezTo>
                    <a:pt x="18692" y="3967"/>
                    <a:pt x="18692" y="3306"/>
                    <a:pt x="18692" y="3086"/>
                  </a:cubicBezTo>
                  <a:cubicBezTo>
                    <a:pt x="18692" y="3086"/>
                    <a:pt x="18900" y="2865"/>
                    <a:pt x="18692" y="2645"/>
                  </a:cubicBezTo>
                  <a:cubicBezTo>
                    <a:pt x="18692" y="2645"/>
                    <a:pt x="18485" y="2424"/>
                    <a:pt x="18485" y="2204"/>
                  </a:cubicBezTo>
                  <a:cubicBezTo>
                    <a:pt x="18277" y="2424"/>
                    <a:pt x="18069" y="2424"/>
                    <a:pt x="18069" y="2424"/>
                  </a:cubicBezTo>
                  <a:cubicBezTo>
                    <a:pt x="18069" y="2204"/>
                    <a:pt x="18069" y="1984"/>
                    <a:pt x="18069" y="1763"/>
                  </a:cubicBezTo>
                  <a:cubicBezTo>
                    <a:pt x="17862" y="1543"/>
                    <a:pt x="17862" y="1102"/>
                    <a:pt x="17862" y="882"/>
                  </a:cubicBezTo>
                  <a:cubicBezTo>
                    <a:pt x="17654" y="882"/>
                    <a:pt x="17862" y="441"/>
                    <a:pt x="17654" y="220"/>
                  </a:cubicBezTo>
                  <a:cubicBezTo>
                    <a:pt x="17654" y="220"/>
                    <a:pt x="17654" y="0"/>
                    <a:pt x="17654" y="0"/>
                  </a:cubicBezTo>
                  <a:cubicBezTo>
                    <a:pt x="17654" y="0"/>
                    <a:pt x="17446" y="220"/>
                    <a:pt x="17446" y="220"/>
                  </a:cubicBezTo>
                  <a:cubicBezTo>
                    <a:pt x="17238" y="441"/>
                    <a:pt x="17238" y="661"/>
                    <a:pt x="17238" y="882"/>
                  </a:cubicBezTo>
                  <a:cubicBezTo>
                    <a:pt x="17238" y="882"/>
                    <a:pt x="17238" y="882"/>
                    <a:pt x="17238" y="882"/>
                  </a:cubicBezTo>
                  <a:cubicBezTo>
                    <a:pt x="17238" y="882"/>
                    <a:pt x="17031" y="1102"/>
                    <a:pt x="17031" y="1102"/>
                  </a:cubicBezTo>
                  <a:cubicBezTo>
                    <a:pt x="17031" y="1322"/>
                    <a:pt x="17238" y="1322"/>
                    <a:pt x="17238" y="1322"/>
                  </a:cubicBezTo>
                  <a:cubicBezTo>
                    <a:pt x="16823" y="1322"/>
                    <a:pt x="16823" y="2204"/>
                    <a:pt x="16823" y="2424"/>
                  </a:cubicBezTo>
                  <a:cubicBezTo>
                    <a:pt x="16615" y="2865"/>
                    <a:pt x="16615" y="3086"/>
                    <a:pt x="16408" y="3527"/>
                  </a:cubicBezTo>
                  <a:cubicBezTo>
                    <a:pt x="16408" y="3747"/>
                    <a:pt x="16200" y="4188"/>
                    <a:pt x="16200" y="4408"/>
                  </a:cubicBezTo>
                  <a:cubicBezTo>
                    <a:pt x="15992" y="4629"/>
                    <a:pt x="15785" y="4629"/>
                    <a:pt x="15577" y="4408"/>
                  </a:cubicBezTo>
                  <a:cubicBezTo>
                    <a:pt x="15577" y="4408"/>
                    <a:pt x="15369" y="4408"/>
                    <a:pt x="15369" y="4188"/>
                  </a:cubicBezTo>
                  <a:cubicBezTo>
                    <a:pt x="15162" y="4188"/>
                    <a:pt x="15369" y="4188"/>
                    <a:pt x="15162" y="3967"/>
                  </a:cubicBezTo>
                  <a:cubicBezTo>
                    <a:pt x="14954" y="3967"/>
                    <a:pt x="14954" y="3967"/>
                    <a:pt x="14746" y="3967"/>
                  </a:cubicBezTo>
                  <a:cubicBezTo>
                    <a:pt x="14746" y="3747"/>
                    <a:pt x="14538" y="3747"/>
                    <a:pt x="14538" y="3527"/>
                  </a:cubicBezTo>
                  <a:cubicBezTo>
                    <a:pt x="14538" y="3527"/>
                    <a:pt x="14123" y="3306"/>
                    <a:pt x="14123" y="3306"/>
                  </a:cubicBezTo>
                  <a:cubicBezTo>
                    <a:pt x="13915" y="3306"/>
                    <a:pt x="13915" y="3086"/>
                    <a:pt x="13708" y="3086"/>
                  </a:cubicBezTo>
                  <a:cubicBezTo>
                    <a:pt x="13500" y="2645"/>
                    <a:pt x="13292" y="2865"/>
                    <a:pt x="13500" y="2424"/>
                  </a:cubicBezTo>
                  <a:cubicBezTo>
                    <a:pt x="13708" y="2424"/>
                    <a:pt x="13708" y="2204"/>
                    <a:pt x="13915" y="1984"/>
                  </a:cubicBezTo>
                  <a:cubicBezTo>
                    <a:pt x="13915" y="1984"/>
                    <a:pt x="13915" y="1763"/>
                    <a:pt x="13915" y="1763"/>
                  </a:cubicBezTo>
                  <a:cubicBezTo>
                    <a:pt x="13915" y="1543"/>
                    <a:pt x="13915" y="1543"/>
                    <a:pt x="14123" y="1543"/>
                  </a:cubicBezTo>
                  <a:cubicBezTo>
                    <a:pt x="14123" y="1543"/>
                    <a:pt x="14123" y="1763"/>
                    <a:pt x="14123" y="1543"/>
                  </a:cubicBezTo>
                  <a:cubicBezTo>
                    <a:pt x="14331" y="1543"/>
                    <a:pt x="14123" y="1543"/>
                    <a:pt x="14331" y="1322"/>
                  </a:cubicBezTo>
                  <a:cubicBezTo>
                    <a:pt x="14331" y="1322"/>
                    <a:pt x="14538" y="1102"/>
                    <a:pt x="14538" y="1102"/>
                  </a:cubicBezTo>
                  <a:cubicBezTo>
                    <a:pt x="14538" y="882"/>
                    <a:pt x="14538" y="1102"/>
                    <a:pt x="14331" y="882"/>
                  </a:cubicBezTo>
                  <a:cubicBezTo>
                    <a:pt x="14331" y="882"/>
                    <a:pt x="14331" y="882"/>
                    <a:pt x="14331" y="882"/>
                  </a:cubicBezTo>
                  <a:cubicBezTo>
                    <a:pt x="14123" y="882"/>
                    <a:pt x="14123" y="882"/>
                    <a:pt x="14123" y="882"/>
                  </a:cubicBezTo>
                  <a:cubicBezTo>
                    <a:pt x="14123" y="1102"/>
                    <a:pt x="14123" y="1102"/>
                    <a:pt x="14123" y="1102"/>
                  </a:cubicBezTo>
                  <a:cubicBezTo>
                    <a:pt x="13915" y="1102"/>
                    <a:pt x="14123" y="1102"/>
                    <a:pt x="13915" y="882"/>
                  </a:cubicBezTo>
                  <a:cubicBezTo>
                    <a:pt x="14123" y="882"/>
                    <a:pt x="13915" y="882"/>
                    <a:pt x="13915" y="882"/>
                  </a:cubicBezTo>
                  <a:cubicBezTo>
                    <a:pt x="13915" y="882"/>
                    <a:pt x="13915" y="882"/>
                    <a:pt x="13915" y="882"/>
                  </a:cubicBezTo>
                  <a:cubicBezTo>
                    <a:pt x="13915" y="661"/>
                    <a:pt x="13915" y="882"/>
                    <a:pt x="13915" y="661"/>
                  </a:cubicBezTo>
                  <a:cubicBezTo>
                    <a:pt x="13915" y="661"/>
                    <a:pt x="13708" y="882"/>
                    <a:pt x="13500" y="882"/>
                  </a:cubicBezTo>
                  <a:cubicBezTo>
                    <a:pt x="13500" y="882"/>
                    <a:pt x="13292" y="882"/>
                    <a:pt x="13292" y="882"/>
                  </a:cubicBezTo>
                  <a:cubicBezTo>
                    <a:pt x="13292" y="882"/>
                    <a:pt x="13085" y="882"/>
                    <a:pt x="13085" y="882"/>
                  </a:cubicBezTo>
                  <a:cubicBezTo>
                    <a:pt x="13085" y="882"/>
                    <a:pt x="12877" y="661"/>
                    <a:pt x="12877" y="661"/>
                  </a:cubicBezTo>
                  <a:cubicBezTo>
                    <a:pt x="12877" y="661"/>
                    <a:pt x="12669" y="661"/>
                    <a:pt x="12669" y="661"/>
                  </a:cubicBezTo>
                  <a:cubicBezTo>
                    <a:pt x="12462" y="661"/>
                    <a:pt x="12462" y="441"/>
                    <a:pt x="12254" y="441"/>
                  </a:cubicBezTo>
                  <a:cubicBezTo>
                    <a:pt x="12254" y="441"/>
                    <a:pt x="12254" y="441"/>
                    <a:pt x="12254" y="441"/>
                  </a:cubicBezTo>
                  <a:cubicBezTo>
                    <a:pt x="12254" y="441"/>
                    <a:pt x="12254" y="441"/>
                    <a:pt x="12254" y="441"/>
                  </a:cubicBezTo>
                  <a:cubicBezTo>
                    <a:pt x="12046" y="441"/>
                    <a:pt x="12046" y="220"/>
                    <a:pt x="12046" y="220"/>
                  </a:cubicBezTo>
                  <a:cubicBezTo>
                    <a:pt x="12046" y="441"/>
                    <a:pt x="11838" y="441"/>
                    <a:pt x="12046" y="441"/>
                  </a:cubicBezTo>
                  <a:cubicBezTo>
                    <a:pt x="11838" y="441"/>
                    <a:pt x="11838" y="220"/>
                    <a:pt x="11838" y="441"/>
                  </a:cubicBezTo>
                  <a:cubicBezTo>
                    <a:pt x="11838" y="441"/>
                    <a:pt x="12046" y="441"/>
                    <a:pt x="12046" y="441"/>
                  </a:cubicBezTo>
                  <a:cubicBezTo>
                    <a:pt x="12254" y="661"/>
                    <a:pt x="12046" y="661"/>
                    <a:pt x="12254" y="882"/>
                  </a:cubicBezTo>
                  <a:cubicBezTo>
                    <a:pt x="12046" y="882"/>
                    <a:pt x="12046" y="882"/>
                    <a:pt x="12046" y="1102"/>
                  </a:cubicBezTo>
                  <a:cubicBezTo>
                    <a:pt x="12046" y="882"/>
                    <a:pt x="11423" y="1102"/>
                    <a:pt x="11423" y="882"/>
                  </a:cubicBezTo>
                  <a:cubicBezTo>
                    <a:pt x="11423" y="1102"/>
                    <a:pt x="11215" y="1102"/>
                    <a:pt x="11215" y="1102"/>
                  </a:cubicBezTo>
                  <a:cubicBezTo>
                    <a:pt x="11008" y="882"/>
                    <a:pt x="11008" y="1102"/>
                    <a:pt x="11008" y="1322"/>
                  </a:cubicBezTo>
                  <a:cubicBezTo>
                    <a:pt x="11008" y="1322"/>
                    <a:pt x="11008" y="1322"/>
                    <a:pt x="11008" y="1322"/>
                  </a:cubicBezTo>
                  <a:cubicBezTo>
                    <a:pt x="10800" y="1322"/>
                    <a:pt x="10800" y="1322"/>
                    <a:pt x="10800" y="1322"/>
                  </a:cubicBezTo>
                  <a:cubicBezTo>
                    <a:pt x="10800" y="1543"/>
                    <a:pt x="10800" y="1543"/>
                    <a:pt x="10800" y="1543"/>
                  </a:cubicBezTo>
                  <a:cubicBezTo>
                    <a:pt x="10800" y="1763"/>
                    <a:pt x="10800" y="1763"/>
                    <a:pt x="10592" y="1763"/>
                  </a:cubicBezTo>
                  <a:cubicBezTo>
                    <a:pt x="10592" y="1763"/>
                    <a:pt x="10592" y="1984"/>
                    <a:pt x="10592" y="1984"/>
                  </a:cubicBezTo>
                  <a:cubicBezTo>
                    <a:pt x="10385" y="1984"/>
                    <a:pt x="10177" y="2424"/>
                    <a:pt x="10385" y="2424"/>
                  </a:cubicBezTo>
                  <a:cubicBezTo>
                    <a:pt x="10385" y="2645"/>
                    <a:pt x="10385" y="2645"/>
                    <a:pt x="10385" y="2645"/>
                  </a:cubicBezTo>
                  <a:cubicBezTo>
                    <a:pt x="10385" y="2645"/>
                    <a:pt x="10385" y="2865"/>
                    <a:pt x="10385" y="2865"/>
                  </a:cubicBezTo>
                  <a:cubicBezTo>
                    <a:pt x="10177" y="2645"/>
                    <a:pt x="10177" y="2645"/>
                    <a:pt x="10177" y="2865"/>
                  </a:cubicBezTo>
                  <a:cubicBezTo>
                    <a:pt x="9969" y="2424"/>
                    <a:pt x="9346" y="2645"/>
                    <a:pt x="9554" y="3086"/>
                  </a:cubicBezTo>
                  <a:cubicBezTo>
                    <a:pt x="9554" y="2865"/>
                    <a:pt x="9554" y="2865"/>
                    <a:pt x="9554" y="3086"/>
                  </a:cubicBezTo>
                  <a:cubicBezTo>
                    <a:pt x="9554" y="2865"/>
                    <a:pt x="9554" y="2645"/>
                    <a:pt x="9554" y="2645"/>
                  </a:cubicBezTo>
                  <a:cubicBezTo>
                    <a:pt x="9554" y="2424"/>
                    <a:pt x="9346" y="2424"/>
                    <a:pt x="9138" y="2204"/>
                  </a:cubicBezTo>
                  <a:cubicBezTo>
                    <a:pt x="9138" y="2204"/>
                    <a:pt x="9138" y="1984"/>
                    <a:pt x="8931" y="1984"/>
                  </a:cubicBezTo>
                  <a:cubicBezTo>
                    <a:pt x="8931" y="1984"/>
                    <a:pt x="8931" y="2204"/>
                    <a:pt x="8723" y="2204"/>
                  </a:cubicBezTo>
                  <a:cubicBezTo>
                    <a:pt x="8723" y="2204"/>
                    <a:pt x="8723" y="2204"/>
                    <a:pt x="8515" y="2204"/>
                  </a:cubicBezTo>
                  <a:cubicBezTo>
                    <a:pt x="8515" y="1984"/>
                    <a:pt x="8515" y="2424"/>
                    <a:pt x="8308" y="2645"/>
                  </a:cubicBezTo>
                  <a:cubicBezTo>
                    <a:pt x="8308" y="2424"/>
                    <a:pt x="8100" y="2424"/>
                    <a:pt x="8100" y="2645"/>
                  </a:cubicBezTo>
                  <a:cubicBezTo>
                    <a:pt x="7892" y="2645"/>
                    <a:pt x="8100" y="2865"/>
                    <a:pt x="7892" y="2865"/>
                  </a:cubicBezTo>
                  <a:cubicBezTo>
                    <a:pt x="7892" y="2865"/>
                    <a:pt x="7685" y="3086"/>
                    <a:pt x="7892" y="3086"/>
                  </a:cubicBezTo>
                  <a:cubicBezTo>
                    <a:pt x="7892" y="3086"/>
                    <a:pt x="7892" y="3086"/>
                    <a:pt x="7892" y="3086"/>
                  </a:cubicBezTo>
                  <a:cubicBezTo>
                    <a:pt x="7685" y="3086"/>
                    <a:pt x="7685" y="3086"/>
                    <a:pt x="7685" y="2865"/>
                  </a:cubicBezTo>
                  <a:cubicBezTo>
                    <a:pt x="7685" y="3086"/>
                    <a:pt x="7269" y="3086"/>
                    <a:pt x="7477" y="3527"/>
                  </a:cubicBezTo>
                  <a:cubicBezTo>
                    <a:pt x="7477" y="3306"/>
                    <a:pt x="7477" y="3306"/>
                    <a:pt x="7477" y="3306"/>
                  </a:cubicBezTo>
                  <a:cubicBezTo>
                    <a:pt x="7477" y="3306"/>
                    <a:pt x="7477" y="3527"/>
                    <a:pt x="7477" y="3527"/>
                  </a:cubicBezTo>
                  <a:cubicBezTo>
                    <a:pt x="7477" y="3527"/>
                    <a:pt x="7269" y="3527"/>
                    <a:pt x="7477" y="3527"/>
                  </a:cubicBezTo>
                  <a:cubicBezTo>
                    <a:pt x="7477" y="3747"/>
                    <a:pt x="7477" y="3747"/>
                    <a:pt x="7477" y="3747"/>
                  </a:cubicBezTo>
                  <a:cubicBezTo>
                    <a:pt x="7477" y="3747"/>
                    <a:pt x="7269" y="3527"/>
                    <a:pt x="7062" y="3747"/>
                  </a:cubicBezTo>
                  <a:cubicBezTo>
                    <a:pt x="7062" y="3306"/>
                    <a:pt x="6854" y="3747"/>
                    <a:pt x="6854" y="3747"/>
                  </a:cubicBezTo>
                  <a:cubicBezTo>
                    <a:pt x="7062" y="3967"/>
                    <a:pt x="7062" y="3967"/>
                    <a:pt x="7062" y="4188"/>
                  </a:cubicBezTo>
                  <a:cubicBezTo>
                    <a:pt x="6854" y="3967"/>
                    <a:pt x="6854" y="4408"/>
                    <a:pt x="6854" y="4408"/>
                  </a:cubicBezTo>
                  <a:cubicBezTo>
                    <a:pt x="6854" y="4408"/>
                    <a:pt x="6646" y="3747"/>
                    <a:pt x="6646" y="3747"/>
                  </a:cubicBezTo>
                  <a:cubicBezTo>
                    <a:pt x="6438" y="3747"/>
                    <a:pt x="6231" y="4188"/>
                    <a:pt x="6023" y="4408"/>
                  </a:cubicBezTo>
                  <a:cubicBezTo>
                    <a:pt x="6023" y="4408"/>
                    <a:pt x="6231" y="4629"/>
                    <a:pt x="6023" y="4849"/>
                  </a:cubicBezTo>
                  <a:cubicBezTo>
                    <a:pt x="6023" y="5069"/>
                    <a:pt x="5608" y="5510"/>
                    <a:pt x="5400" y="5731"/>
                  </a:cubicBezTo>
                  <a:cubicBezTo>
                    <a:pt x="5192" y="5731"/>
                    <a:pt x="5192" y="5951"/>
                    <a:pt x="4777" y="5951"/>
                  </a:cubicBezTo>
                  <a:cubicBezTo>
                    <a:pt x="4777" y="5951"/>
                    <a:pt x="4569" y="6171"/>
                    <a:pt x="4362" y="6171"/>
                  </a:cubicBezTo>
                  <a:cubicBezTo>
                    <a:pt x="4362" y="6171"/>
                    <a:pt x="4154" y="5951"/>
                    <a:pt x="4154" y="6171"/>
                  </a:cubicBezTo>
                  <a:cubicBezTo>
                    <a:pt x="3946" y="6171"/>
                    <a:pt x="3531" y="6392"/>
                    <a:pt x="3323" y="6612"/>
                  </a:cubicBezTo>
                  <a:cubicBezTo>
                    <a:pt x="3115" y="6612"/>
                    <a:pt x="2908" y="6392"/>
                    <a:pt x="2700" y="6612"/>
                  </a:cubicBezTo>
                  <a:cubicBezTo>
                    <a:pt x="2492" y="6612"/>
                    <a:pt x="2285" y="7053"/>
                    <a:pt x="2077" y="7053"/>
                  </a:cubicBezTo>
                  <a:cubicBezTo>
                    <a:pt x="1662" y="7273"/>
                    <a:pt x="1454" y="7494"/>
                    <a:pt x="1246" y="7714"/>
                  </a:cubicBezTo>
                  <a:cubicBezTo>
                    <a:pt x="1246" y="7494"/>
                    <a:pt x="1246" y="7494"/>
                    <a:pt x="1246" y="7273"/>
                  </a:cubicBezTo>
                  <a:cubicBezTo>
                    <a:pt x="1246" y="7273"/>
                    <a:pt x="1246" y="7494"/>
                    <a:pt x="1038" y="7494"/>
                  </a:cubicBezTo>
                  <a:cubicBezTo>
                    <a:pt x="1038" y="7714"/>
                    <a:pt x="1038" y="7714"/>
                    <a:pt x="1038" y="7935"/>
                  </a:cubicBezTo>
                  <a:cubicBezTo>
                    <a:pt x="1038" y="8155"/>
                    <a:pt x="831" y="8596"/>
                    <a:pt x="831" y="8816"/>
                  </a:cubicBezTo>
                  <a:cubicBezTo>
                    <a:pt x="623" y="9037"/>
                    <a:pt x="831" y="9257"/>
                    <a:pt x="831" y="9478"/>
                  </a:cubicBezTo>
                  <a:cubicBezTo>
                    <a:pt x="831" y="9698"/>
                    <a:pt x="1038" y="10139"/>
                    <a:pt x="831" y="10359"/>
                  </a:cubicBezTo>
                  <a:cubicBezTo>
                    <a:pt x="831" y="10139"/>
                    <a:pt x="623" y="10139"/>
                    <a:pt x="623" y="10139"/>
                  </a:cubicBezTo>
                  <a:cubicBezTo>
                    <a:pt x="623" y="9918"/>
                    <a:pt x="623" y="9918"/>
                    <a:pt x="623" y="9698"/>
                  </a:cubicBezTo>
                  <a:cubicBezTo>
                    <a:pt x="415" y="9698"/>
                    <a:pt x="623" y="9918"/>
                    <a:pt x="623" y="9918"/>
                  </a:cubicBezTo>
                  <a:cubicBezTo>
                    <a:pt x="623" y="10139"/>
                    <a:pt x="623" y="10139"/>
                    <a:pt x="623" y="10359"/>
                  </a:cubicBezTo>
                  <a:cubicBezTo>
                    <a:pt x="415" y="10580"/>
                    <a:pt x="415" y="10139"/>
                    <a:pt x="415" y="10139"/>
                  </a:cubicBezTo>
                  <a:cubicBezTo>
                    <a:pt x="415" y="10139"/>
                    <a:pt x="415" y="10139"/>
                    <a:pt x="415" y="10139"/>
                  </a:cubicBezTo>
                  <a:cubicBezTo>
                    <a:pt x="415" y="10359"/>
                    <a:pt x="623" y="10580"/>
                    <a:pt x="623" y="10800"/>
                  </a:cubicBezTo>
                  <a:cubicBezTo>
                    <a:pt x="623" y="11020"/>
                    <a:pt x="623" y="11241"/>
                    <a:pt x="623" y="11461"/>
                  </a:cubicBezTo>
                  <a:cubicBezTo>
                    <a:pt x="623" y="11682"/>
                    <a:pt x="831" y="11902"/>
                    <a:pt x="831" y="12122"/>
                  </a:cubicBezTo>
                  <a:cubicBezTo>
                    <a:pt x="831" y="12343"/>
                    <a:pt x="831" y="12563"/>
                    <a:pt x="831" y="12563"/>
                  </a:cubicBezTo>
                  <a:cubicBezTo>
                    <a:pt x="623" y="13224"/>
                    <a:pt x="831" y="13886"/>
                    <a:pt x="623" y="14327"/>
                  </a:cubicBezTo>
                  <a:cubicBezTo>
                    <a:pt x="623" y="14327"/>
                    <a:pt x="208" y="15429"/>
                    <a:pt x="0" y="14988"/>
                  </a:cubicBezTo>
                  <a:cubicBezTo>
                    <a:pt x="0" y="14988"/>
                    <a:pt x="0" y="15208"/>
                    <a:pt x="0" y="15208"/>
                  </a:cubicBezTo>
                  <a:cubicBezTo>
                    <a:pt x="0" y="15429"/>
                    <a:pt x="0" y="15429"/>
                    <a:pt x="0" y="15429"/>
                  </a:cubicBezTo>
                  <a:cubicBezTo>
                    <a:pt x="0" y="15429"/>
                    <a:pt x="208" y="15429"/>
                    <a:pt x="208" y="15649"/>
                  </a:cubicBezTo>
                  <a:cubicBezTo>
                    <a:pt x="208" y="15649"/>
                    <a:pt x="208" y="15649"/>
                    <a:pt x="415" y="15869"/>
                  </a:cubicBezTo>
                  <a:cubicBezTo>
                    <a:pt x="831" y="16090"/>
                    <a:pt x="1246" y="15869"/>
                    <a:pt x="1662" y="15649"/>
                  </a:cubicBezTo>
                  <a:cubicBezTo>
                    <a:pt x="1869" y="15649"/>
                    <a:pt x="2077" y="15429"/>
                    <a:pt x="2492" y="15208"/>
                  </a:cubicBezTo>
                  <a:cubicBezTo>
                    <a:pt x="2492" y="15208"/>
                    <a:pt x="2700" y="15208"/>
                    <a:pt x="2908" y="15208"/>
                  </a:cubicBezTo>
                  <a:cubicBezTo>
                    <a:pt x="3115" y="15208"/>
                    <a:pt x="3531" y="15208"/>
                    <a:pt x="3531" y="15208"/>
                  </a:cubicBezTo>
                  <a:cubicBezTo>
                    <a:pt x="3738" y="15208"/>
                    <a:pt x="3738" y="15208"/>
                    <a:pt x="3738" y="15208"/>
                  </a:cubicBezTo>
                  <a:cubicBezTo>
                    <a:pt x="3738" y="15208"/>
                    <a:pt x="3738" y="15208"/>
                    <a:pt x="3946" y="15208"/>
                  </a:cubicBezTo>
                  <a:cubicBezTo>
                    <a:pt x="3946" y="15208"/>
                    <a:pt x="4154" y="15208"/>
                    <a:pt x="4154" y="15208"/>
                  </a:cubicBezTo>
                  <a:cubicBezTo>
                    <a:pt x="4362" y="15208"/>
                    <a:pt x="4569" y="15208"/>
                    <a:pt x="4569" y="14988"/>
                  </a:cubicBezTo>
                  <a:cubicBezTo>
                    <a:pt x="4985" y="14767"/>
                    <a:pt x="5192" y="14767"/>
                    <a:pt x="5400" y="14547"/>
                  </a:cubicBezTo>
                  <a:cubicBezTo>
                    <a:pt x="5815" y="14327"/>
                    <a:pt x="6023" y="14106"/>
                    <a:pt x="6438" y="14106"/>
                  </a:cubicBezTo>
                  <a:cubicBezTo>
                    <a:pt x="7062" y="13886"/>
                    <a:pt x="7685" y="13886"/>
                    <a:pt x="8308" y="13665"/>
                  </a:cubicBezTo>
                  <a:cubicBezTo>
                    <a:pt x="8515" y="13665"/>
                    <a:pt x="8723" y="13665"/>
                    <a:pt x="8931" y="13665"/>
                  </a:cubicBezTo>
                  <a:cubicBezTo>
                    <a:pt x="9138" y="13665"/>
                    <a:pt x="9138" y="13886"/>
                    <a:pt x="9346" y="13886"/>
                  </a:cubicBezTo>
                  <a:cubicBezTo>
                    <a:pt x="9346" y="13886"/>
                    <a:pt x="9554" y="13886"/>
                    <a:pt x="9554" y="13886"/>
                  </a:cubicBezTo>
                  <a:cubicBezTo>
                    <a:pt x="9762" y="13886"/>
                    <a:pt x="9762" y="14106"/>
                    <a:pt x="9762" y="14106"/>
                  </a:cubicBezTo>
                  <a:cubicBezTo>
                    <a:pt x="9762" y="14106"/>
                    <a:pt x="9969" y="14106"/>
                    <a:pt x="9969" y="14106"/>
                  </a:cubicBezTo>
                  <a:cubicBezTo>
                    <a:pt x="9969" y="14106"/>
                    <a:pt x="10177" y="14327"/>
                    <a:pt x="10177" y="14327"/>
                  </a:cubicBezTo>
                  <a:cubicBezTo>
                    <a:pt x="10177" y="14327"/>
                    <a:pt x="10177" y="14327"/>
                    <a:pt x="10177" y="14547"/>
                  </a:cubicBezTo>
                  <a:cubicBezTo>
                    <a:pt x="10177" y="14767"/>
                    <a:pt x="10177" y="14547"/>
                    <a:pt x="10385" y="14767"/>
                  </a:cubicBezTo>
                  <a:cubicBezTo>
                    <a:pt x="10385" y="14767"/>
                    <a:pt x="10385" y="14988"/>
                    <a:pt x="10385" y="14988"/>
                  </a:cubicBezTo>
                  <a:cubicBezTo>
                    <a:pt x="10385" y="15208"/>
                    <a:pt x="10385" y="15869"/>
                    <a:pt x="10177" y="15649"/>
                  </a:cubicBezTo>
                  <a:cubicBezTo>
                    <a:pt x="10385" y="15649"/>
                    <a:pt x="10385" y="15869"/>
                    <a:pt x="10385" y="15869"/>
                  </a:cubicBezTo>
                  <a:cubicBezTo>
                    <a:pt x="10385" y="15869"/>
                    <a:pt x="10592" y="15869"/>
                    <a:pt x="10592" y="15869"/>
                  </a:cubicBezTo>
                  <a:cubicBezTo>
                    <a:pt x="10592" y="15869"/>
                    <a:pt x="10592" y="15649"/>
                    <a:pt x="10592" y="15649"/>
                  </a:cubicBezTo>
                  <a:cubicBezTo>
                    <a:pt x="10592" y="15429"/>
                    <a:pt x="11008" y="15429"/>
                    <a:pt x="11215" y="15208"/>
                  </a:cubicBezTo>
                  <a:cubicBezTo>
                    <a:pt x="11423" y="14988"/>
                    <a:pt x="12046" y="14767"/>
                    <a:pt x="12046" y="14327"/>
                  </a:cubicBezTo>
                  <a:cubicBezTo>
                    <a:pt x="12046" y="14327"/>
                    <a:pt x="12046" y="14547"/>
                    <a:pt x="12046" y="14547"/>
                  </a:cubicBezTo>
                  <a:cubicBezTo>
                    <a:pt x="12046" y="14767"/>
                    <a:pt x="12046" y="14767"/>
                    <a:pt x="12046" y="14767"/>
                  </a:cubicBezTo>
                  <a:cubicBezTo>
                    <a:pt x="11838" y="14988"/>
                    <a:pt x="11838" y="14988"/>
                    <a:pt x="11631" y="15208"/>
                  </a:cubicBezTo>
                  <a:cubicBezTo>
                    <a:pt x="11631" y="15429"/>
                    <a:pt x="11423" y="15649"/>
                    <a:pt x="11215" y="15869"/>
                  </a:cubicBezTo>
                  <a:cubicBezTo>
                    <a:pt x="11215" y="15869"/>
                    <a:pt x="11215" y="15869"/>
                    <a:pt x="11215" y="15869"/>
                  </a:cubicBezTo>
                  <a:cubicBezTo>
                    <a:pt x="11008" y="15869"/>
                    <a:pt x="11008" y="16090"/>
                    <a:pt x="11008" y="16090"/>
                  </a:cubicBezTo>
                  <a:cubicBezTo>
                    <a:pt x="11423" y="16090"/>
                    <a:pt x="11631" y="15649"/>
                    <a:pt x="11838" y="15429"/>
                  </a:cubicBezTo>
                  <a:cubicBezTo>
                    <a:pt x="11838" y="15429"/>
                    <a:pt x="11838" y="15649"/>
                    <a:pt x="11838" y="15869"/>
                  </a:cubicBezTo>
                  <a:cubicBezTo>
                    <a:pt x="11838" y="16090"/>
                    <a:pt x="11631" y="16090"/>
                    <a:pt x="11423" y="16310"/>
                  </a:cubicBezTo>
                  <a:cubicBezTo>
                    <a:pt x="11631" y="16310"/>
                    <a:pt x="11838" y="16310"/>
                    <a:pt x="12046" y="16090"/>
                  </a:cubicBezTo>
                  <a:cubicBezTo>
                    <a:pt x="12046" y="16090"/>
                    <a:pt x="12046" y="16090"/>
                    <a:pt x="12046" y="16090"/>
                  </a:cubicBezTo>
                  <a:cubicBezTo>
                    <a:pt x="12254" y="16310"/>
                    <a:pt x="12046" y="16310"/>
                    <a:pt x="12046" y="16310"/>
                  </a:cubicBezTo>
                  <a:cubicBezTo>
                    <a:pt x="12046" y="16310"/>
                    <a:pt x="12046" y="16310"/>
                    <a:pt x="11838" y="16310"/>
                  </a:cubicBezTo>
                  <a:cubicBezTo>
                    <a:pt x="11838" y="16531"/>
                    <a:pt x="12046" y="16531"/>
                    <a:pt x="12046" y="16751"/>
                  </a:cubicBezTo>
                  <a:cubicBezTo>
                    <a:pt x="12046" y="16971"/>
                    <a:pt x="11838" y="17192"/>
                    <a:pt x="11838" y="17412"/>
                  </a:cubicBezTo>
                  <a:cubicBezTo>
                    <a:pt x="11838" y="17412"/>
                    <a:pt x="11838" y="17853"/>
                    <a:pt x="12046" y="17853"/>
                  </a:cubicBezTo>
                  <a:cubicBezTo>
                    <a:pt x="12046" y="17853"/>
                    <a:pt x="12046" y="17853"/>
                    <a:pt x="12254" y="17853"/>
                  </a:cubicBezTo>
                  <a:cubicBezTo>
                    <a:pt x="12254" y="18073"/>
                    <a:pt x="12254" y="18073"/>
                    <a:pt x="12254" y="18073"/>
                  </a:cubicBezTo>
                  <a:cubicBezTo>
                    <a:pt x="12462" y="18073"/>
                    <a:pt x="12462" y="18073"/>
                    <a:pt x="12462" y="18073"/>
                  </a:cubicBezTo>
                  <a:cubicBezTo>
                    <a:pt x="12669" y="18073"/>
                    <a:pt x="12669" y="18073"/>
                    <a:pt x="12669" y="18073"/>
                  </a:cubicBezTo>
                  <a:cubicBezTo>
                    <a:pt x="12877" y="18294"/>
                    <a:pt x="12877" y="18073"/>
                    <a:pt x="12877" y="18294"/>
                  </a:cubicBezTo>
                  <a:cubicBezTo>
                    <a:pt x="12877" y="18294"/>
                    <a:pt x="13085" y="18294"/>
                    <a:pt x="13085" y="18294"/>
                  </a:cubicBezTo>
                  <a:cubicBezTo>
                    <a:pt x="13292" y="18514"/>
                    <a:pt x="13292" y="18514"/>
                    <a:pt x="13500" y="18294"/>
                  </a:cubicBezTo>
                  <a:cubicBezTo>
                    <a:pt x="13708" y="18294"/>
                    <a:pt x="13915" y="18073"/>
                    <a:pt x="14123" y="18073"/>
                  </a:cubicBezTo>
                  <a:cubicBezTo>
                    <a:pt x="14123" y="18073"/>
                    <a:pt x="13915" y="18073"/>
                    <a:pt x="13915" y="18073"/>
                  </a:cubicBezTo>
                  <a:cubicBezTo>
                    <a:pt x="14123" y="17853"/>
                    <a:pt x="14331" y="17853"/>
                    <a:pt x="14331" y="17853"/>
                  </a:cubicBezTo>
                  <a:cubicBezTo>
                    <a:pt x="14331" y="18073"/>
                    <a:pt x="14123" y="18073"/>
                    <a:pt x="14123" y="18073"/>
                  </a:cubicBezTo>
                  <a:cubicBezTo>
                    <a:pt x="14123" y="18514"/>
                    <a:pt x="14331" y="17853"/>
                    <a:pt x="14538" y="18073"/>
                  </a:cubicBezTo>
                  <a:cubicBezTo>
                    <a:pt x="14538" y="18073"/>
                    <a:pt x="14331" y="18294"/>
                    <a:pt x="14331" y="18294"/>
                  </a:cubicBezTo>
                  <a:cubicBezTo>
                    <a:pt x="14331" y="18514"/>
                    <a:pt x="14538" y="18294"/>
                    <a:pt x="14538" y="18514"/>
                  </a:cubicBezTo>
                  <a:cubicBezTo>
                    <a:pt x="14746" y="18294"/>
                    <a:pt x="14538" y="18514"/>
                    <a:pt x="14538" y="18735"/>
                  </a:cubicBezTo>
                  <a:cubicBezTo>
                    <a:pt x="14746" y="18735"/>
                    <a:pt x="14746" y="18514"/>
                    <a:pt x="14746" y="18514"/>
                  </a:cubicBezTo>
                  <a:cubicBezTo>
                    <a:pt x="14746" y="18514"/>
                    <a:pt x="14746" y="18514"/>
                    <a:pt x="14746" y="18514"/>
                  </a:cubicBezTo>
                  <a:cubicBezTo>
                    <a:pt x="14538" y="18294"/>
                    <a:pt x="14954" y="18294"/>
                    <a:pt x="15162" y="18294"/>
                  </a:cubicBezTo>
                  <a:cubicBezTo>
                    <a:pt x="15369" y="18073"/>
                    <a:pt x="15577" y="17853"/>
                    <a:pt x="15992" y="17853"/>
                  </a:cubicBezTo>
                  <a:cubicBezTo>
                    <a:pt x="16408" y="17633"/>
                    <a:pt x="16615" y="17853"/>
                    <a:pt x="17031" y="17412"/>
                  </a:cubicBezTo>
                  <a:cubicBezTo>
                    <a:pt x="17446" y="16971"/>
                    <a:pt x="17654" y="16531"/>
                    <a:pt x="18069" y="16090"/>
                  </a:cubicBezTo>
                  <a:cubicBezTo>
                    <a:pt x="18277" y="15869"/>
                    <a:pt x="18485" y="15429"/>
                    <a:pt x="18692" y="15208"/>
                  </a:cubicBezTo>
                  <a:cubicBezTo>
                    <a:pt x="18692" y="15208"/>
                    <a:pt x="18692" y="15208"/>
                    <a:pt x="18692" y="15208"/>
                  </a:cubicBezTo>
                  <a:cubicBezTo>
                    <a:pt x="18692" y="15208"/>
                    <a:pt x="18692" y="15208"/>
                    <a:pt x="18692" y="15208"/>
                  </a:cubicBezTo>
                  <a:cubicBezTo>
                    <a:pt x="18900" y="14988"/>
                    <a:pt x="18900" y="14988"/>
                    <a:pt x="18900" y="14988"/>
                  </a:cubicBezTo>
                  <a:cubicBezTo>
                    <a:pt x="19108" y="14767"/>
                    <a:pt x="19315" y="14547"/>
                    <a:pt x="19315" y="14547"/>
                  </a:cubicBezTo>
                  <a:cubicBezTo>
                    <a:pt x="19523" y="14327"/>
                    <a:pt x="19731" y="14106"/>
                    <a:pt x="19938" y="13886"/>
                  </a:cubicBezTo>
                  <a:cubicBezTo>
                    <a:pt x="20354" y="13224"/>
                    <a:pt x="20562" y="12784"/>
                    <a:pt x="20977" y="12343"/>
                  </a:cubicBezTo>
                  <a:cubicBezTo>
                    <a:pt x="21185" y="11902"/>
                    <a:pt x="21185" y="11902"/>
                    <a:pt x="21392" y="11461"/>
                  </a:cubicBezTo>
                  <a:cubicBezTo>
                    <a:pt x="21392" y="11020"/>
                    <a:pt x="21392" y="10800"/>
                    <a:pt x="21600" y="10359"/>
                  </a:cubicBezTo>
                  <a:cubicBezTo>
                    <a:pt x="21600" y="10359"/>
                    <a:pt x="21600" y="9918"/>
                    <a:pt x="21600" y="9918"/>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79" name="Shape">
              <a:extLst>
                <a:ext uri="{FF2B5EF4-FFF2-40B4-BE49-F238E27FC236}">
                  <a16:creationId xmlns:a16="http://schemas.microsoft.com/office/drawing/2014/main" id="{034E3C84-546E-4874-9509-3F3DE8034C86}"/>
                </a:ext>
              </a:extLst>
            </p:cNvPr>
            <p:cNvSpPr/>
            <p:nvPr/>
          </p:nvSpPr>
          <p:spPr>
            <a:xfrm>
              <a:off x="3776690" y="2183304"/>
              <a:ext cx="54474" cy="42312"/>
            </a:xfrm>
            <a:custGeom>
              <a:avLst/>
              <a:gdLst/>
              <a:ahLst/>
              <a:cxnLst>
                <a:cxn ang="0">
                  <a:pos x="wd2" y="hd2"/>
                </a:cxn>
                <a:cxn ang="5400000">
                  <a:pos x="wd2" y="hd2"/>
                </a:cxn>
                <a:cxn ang="10800000">
                  <a:pos x="wd2" y="hd2"/>
                </a:cxn>
                <a:cxn ang="16200000">
                  <a:pos x="wd2" y="hd2"/>
                </a:cxn>
              </a:cxnLst>
              <a:rect l="0" t="0" r="r" b="b"/>
              <a:pathLst>
                <a:path w="21600" h="21600" extrusionOk="0">
                  <a:moveTo>
                    <a:pt x="13500" y="6171"/>
                  </a:moveTo>
                  <a:cubicBezTo>
                    <a:pt x="13500" y="6171"/>
                    <a:pt x="13500" y="6171"/>
                    <a:pt x="13500" y="6171"/>
                  </a:cubicBezTo>
                  <a:cubicBezTo>
                    <a:pt x="13500" y="6171"/>
                    <a:pt x="13500" y="6171"/>
                    <a:pt x="13500" y="6171"/>
                  </a:cubicBezTo>
                  <a:close/>
                  <a:moveTo>
                    <a:pt x="21600" y="18514"/>
                  </a:moveTo>
                  <a:cubicBezTo>
                    <a:pt x="21600" y="18514"/>
                    <a:pt x="21600" y="18514"/>
                    <a:pt x="21600" y="18514"/>
                  </a:cubicBezTo>
                  <a:cubicBezTo>
                    <a:pt x="21600" y="18514"/>
                    <a:pt x="21600" y="15429"/>
                    <a:pt x="21600" y="15429"/>
                  </a:cubicBezTo>
                  <a:cubicBezTo>
                    <a:pt x="21600" y="15429"/>
                    <a:pt x="18900" y="12343"/>
                    <a:pt x="18900" y="12343"/>
                  </a:cubicBezTo>
                  <a:cubicBezTo>
                    <a:pt x="16200" y="12343"/>
                    <a:pt x="16200" y="12343"/>
                    <a:pt x="16200" y="12343"/>
                  </a:cubicBezTo>
                  <a:cubicBezTo>
                    <a:pt x="16200" y="12343"/>
                    <a:pt x="16200" y="12343"/>
                    <a:pt x="16200" y="12343"/>
                  </a:cubicBezTo>
                  <a:cubicBezTo>
                    <a:pt x="16200" y="12343"/>
                    <a:pt x="18900" y="12343"/>
                    <a:pt x="18900" y="9257"/>
                  </a:cubicBezTo>
                  <a:cubicBezTo>
                    <a:pt x="16200" y="9257"/>
                    <a:pt x="13500" y="9257"/>
                    <a:pt x="13500" y="6171"/>
                  </a:cubicBezTo>
                  <a:cubicBezTo>
                    <a:pt x="13500" y="6171"/>
                    <a:pt x="13500" y="6171"/>
                    <a:pt x="13500" y="3086"/>
                  </a:cubicBezTo>
                  <a:cubicBezTo>
                    <a:pt x="13500" y="3086"/>
                    <a:pt x="10800" y="3086"/>
                    <a:pt x="10800" y="3086"/>
                  </a:cubicBezTo>
                  <a:cubicBezTo>
                    <a:pt x="10800" y="3086"/>
                    <a:pt x="10800" y="3086"/>
                    <a:pt x="10800" y="3086"/>
                  </a:cubicBezTo>
                  <a:cubicBezTo>
                    <a:pt x="10800" y="0"/>
                    <a:pt x="10800" y="0"/>
                    <a:pt x="8100" y="0"/>
                  </a:cubicBezTo>
                  <a:cubicBezTo>
                    <a:pt x="8100" y="0"/>
                    <a:pt x="8100" y="0"/>
                    <a:pt x="8100" y="0"/>
                  </a:cubicBezTo>
                  <a:cubicBezTo>
                    <a:pt x="5400" y="3086"/>
                    <a:pt x="2700" y="3086"/>
                    <a:pt x="0" y="3086"/>
                  </a:cubicBezTo>
                  <a:cubicBezTo>
                    <a:pt x="0" y="3086"/>
                    <a:pt x="2700" y="6171"/>
                    <a:pt x="2700" y="6171"/>
                  </a:cubicBezTo>
                  <a:cubicBezTo>
                    <a:pt x="2700" y="9257"/>
                    <a:pt x="2700" y="9257"/>
                    <a:pt x="2700" y="9257"/>
                  </a:cubicBezTo>
                  <a:cubicBezTo>
                    <a:pt x="2700" y="12343"/>
                    <a:pt x="5400" y="12343"/>
                    <a:pt x="5400" y="12343"/>
                  </a:cubicBezTo>
                  <a:cubicBezTo>
                    <a:pt x="8100" y="12343"/>
                    <a:pt x="8100" y="12343"/>
                    <a:pt x="8100" y="12343"/>
                  </a:cubicBezTo>
                  <a:cubicBezTo>
                    <a:pt x="8100" y="12343"/>
                    <a:pt x="10800" y="12343"/>
                    <a:pt x="10800" y="15429"/>
                  </a:cubicBezTo>
                  <a:cubicBezTo>
                    <a:pt x="10800" y="15429"/>
                    <a:pt x="10800" y="12343"/>
                    <a:pt x="10800" y="12343"/>
                  </a:cubicBezTo>
                  <a:cubicBezTo>
                    <a:pt x="13500" y="15429"/>
                    <a:pt x="13500" y="15429"/>
                    <a:pt x="13500" y="15429"/>
                  </a:cubicBezTo>
                  <a:cubicBezTo>
                    <a:pt x="13500" y="15429"/>
                    <a:pt x="13500" y="15429"/>
                    <a:pt x="13500" y="15429"/>
                  </a:cubicBezTo>
                  <a:cubicBezTo>
                    <a:pt x="16200" y="15429"/>
                    <a:pt x="16200" y="15429"/>
                    <a:pt x="16200" y="15429"/>
                  </a:cubicBezTo>
                  <a:cubicBezTo>
                    <a:pt x="16200" y="15429"/>
                    <a:pt x="18900" y="18514"/>
                    <a:pt x="18900" y="18514"/>
                  </a:cubicBezTo>
                  <a:cubicBezTo>
                    <a:pt x="18900" y="18514"/>
                    <a:pt x="18900" y="18514"/>
                    <a:pt x="18900" y="18514"/>
                  </a:cubicBezTo>
                  <a:cubicBezTo>
                    <a:pt x="21600" y="21600"/>
                    <a:pt x="18900" y="21600"/>
                    <a:pt x="21600" y="21600"/>
                  </a:cubicBezTo>
                  <a:cubicBezTo>
                    <a:pt x="21600" y="21600"/>
                    <a:pt x="21600" y="18514"/>
                    <a:pt x="21600" y="18514"/>
                  </a:cubicBezTo>
                  <a:close/>
                  <a:moveTo>
                    <a:pt x="10800" y="3086"/>
                  </a:moveTo>
                  <a:cubicBezTo>
                    <a:pt x="10800" y="3086"/>
                    <a:pt x="10800" y="3086"/>
                    <a:pt x="10800" y="3086"/>
                  </a:cubicBezTo>
                  <a:cubicBezTo>
                    <a:pt x="10800" y="3086"/>
                    <a:pt x="10800" y="3086"/>
                    <a:pt x="108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0" name="Shape">
              <a:extLst>
                <a:ext uri="{FF2B5EF4-FFF2-40B4-BE49-F238E27FC236}">
                  <a16:creationId xmlns:a16="http://schemas.microsoft.com/office/drawing/2014/main" id="{55A6BBC1-4AB5-48EC-AC7C-21CC42AE4EBE}"/>
                </a:ext>
              </a:extLst>
            </p:cNvPr>
            <p:cNvSpPr/>
            <p:nvPr/>
          </p:nvSpPr>
          <p:spPr>
            <a:xfrm>
              <a:off x="1860626" y="3318326"/>
              <a:ext cx="270002" cy="587082"/>
            </a:xfrm>
            <a:custGeom>
              <a:avLst/>
              <a:gdLst/>
              <a:ahLst/>
              <a:cxnLst>
                <a:cxn ang="0">
                  <a:pos x="wd2" y="hd2"/>
                </a:cxn>
                <a:cxn ang="5400000">
                  <a:pos x="wd2" y="hd2"/>
                </a:cxn>
                <a:cxn ang="10800000">
                  <a:pos x="wd2" y="hd2"/>
                </a:cxn>
                <a:cxn ang="16200000">
                  <a:pos x="wd2" y="hd2"/>
                </a:cxn>
              </a:cxnLst>
              <a:rect l="0" t="0" r="r" b="b"/>
              <a:pathLst>
                <a:path w="21600" h="21600" extrusionOk="0">
                  <a:moveTo>
                    <a:pt x="19980" y="21377"/>
                  </a:moveTo>
                  <a:cubicBezTo>
                    <a:pt x="18900" y="21377"/>
                    <a:pt x="17820" y="21155"/>
                    <a:pt x="16740" y="20932"/>
                  </a:cubicBezTo>
                  <a:cubicBezTo>
                    <a:pt x="16200" y="20932"/>
                    <a:pt x="15660" y="20709"/>
                    <a:pt x="15120" y="20709"/>
                  </a:cubicBezTo>
                  <a:cubicBezTo>
                    <a:pt x="15120" y="20487"/>
                    <a:pt x="15120" y="20487"/>
                    <a:pt x="15120" y="20487"/>
                  </a:cubicBezTo>
                  <a:cubicBezTo>
                    <a:pt x="15120" y="20487"/>
                    <a:pt x="14580" y="20264"/>
                    <a:pt x="14580" y="20264"/>
                  </a:cubicBezTo>
                  <a:cubicBezTo>
                    <a:pt x="15120" y="20709"/>
                    <a:pt x="15660" y="21155"/>
                    <a:pt x="16200" y="21600"/>
                  </a:cubicBezTo>
                  <a:cubicBezTo>
                    <a:pt x="16740" y="21600"/>
                    <a:pt x="17820" y="21600"/>
                    <a:pt x="18900" y="21600"/>
                  </a:cubicBezTo>
                  <a:cubicBezTo>
                    <a:pt x="18900" y="21600"/>
                    <a:pt x="19440" y="21600"/>
                    <a:pt x="19980" y="21600"/>
                  </a:cubicBezTo>
                  <a:cubicBezTo>
                    <a:pt x="19980" y="21600"/>
                    <a:pt x="19980" y="21377"/>
                    <a:pt x="19980" y="21377"/>
                  </a:cubicBezTo>
                  <a:close/>
                  <a:moveTo>
                    <a:pt x="20520" y="10021"/>
                  </a:moveTo>
                  <a:cubicBezTo>
                    <a:pt x="20520" y="9798"/>
                    <a:pt x="20520" y="9798"/>
                    <a:pt x="20520" y="9575"/>
                  </a:cubicBezTo>
                  <a:cubicBezTo>
                    <a:pt x="20520" y="9575"/>
                    <a:pt x="19980" y="9575"/>
                    <a:pt x="19980" y="9575"/>
                  </a:cubicBezTo>
                  <a:cubicBezTo>
                    <a:pt x="19980" y="9575"/>
                    <a:pt x="19980" y="9575"/>
                    <a:pt x="19440" y="9353"/>
                  </a:cubicBezTo>
                  <a:cubicBezTo>
                    <a:pt x="19440" y="9353"/>
                    <a:pt x="19440" y="9353"/>
                    <a:pt x="19440" y="9130"/>
                  </a:cubicBezTo>
                  <a:cubicBezTo>
                    <a:pt x="19440" y="8907"/>
                    <a:pt x="19440" y="8907"/>
                    <a:pt x="18900" y="8907"/>
                  </a:cubicBezTo>
                  <a:cubicBezTo>
                    <a:pt x="18360" y="8685"/>
                    <a:pt x="17820" y="8462"/>
                    <a:pt x="17280" y="8239"/>
                  </a:cubicBezTo>
                  <a:cubicBezTo>
                    <a:pt x="17280" y="8239"/>
                    <a:pt x="17280" y="8239"/>
                    <a:pt x="17280" y="8239"/>
                  </a:cubicBezTo>
                  <a:cubicBezTo>
                    <a:pt x="17280" y="8239"/>
                    <a:pt x="17280" y="8016"/>
                    <a:pt x="17280" y="8016"/>
                  </a:cubicBezTo>
                  <a:cubicBezTo>
                    <a:pt x="17280" y="7794"/>
                    <a:pt x="17280" y="7794"/>
                    <a:pt x="17280" y="7571"/>
                  </a:cubicBezTo>
                  <a:cubicBezTo>
                    <a:pt x="17280" y="7348"/>
                    <a:pt x="17280" y="7571"/>
                    <a:pt x="17280" y="7348"/>
                  </a:cubicBezTo>
                  <a:cubicBezTo>
                    <a:pt x="17280" y="7348"/>
                    <a:pt x="17280" y="7126"/>
                    <a:pt x="17280" y="7126"/>
                  </a:cubicBezTo>
                  <a:cubicBezTo>
                    <a:pt x="17280" y="6903"/>
                    <a:pt x="17280" y="6903"/>
                    <a:pt x="16740" y="6680"/>
                  </a:cubicBezTo>
                  <a:cubicBezTo>
                    <a:pt x="16740" y="6680"/>
                    <a:pt x="17280" y="6680"/>
                    <a:pt x="17280" y="6458"/>
                  </a:cubicBezTo>
                  <a:cubicBezTo>
                    <a:pt x="17280" y="6458"/>
                    <a:pt x="17280" y="6235"/>
                    <a:pt x="17280" y="6235"/>
                  </a:cubicBezTo>
                  <a:cubicBezTo>
                    <a:pt x="17280" y="6012"/>
                    <a:pt x="17280" y="6012"/>
                    <a:pt x="17280" y="6012"/>
                  </a:cubicBezTo>
                  <a:cubicBezTo>
                    <a:pt x="17280" y="5790"/>
                    <a:pt x="16740" y="5790"/>
                    <a:pt x="17280" y="5567"/>
                  </a:cubicBezTo>
                  <a:cubicBezTo>
                    <a:pt x="17280" y="5567"/>
                    <a:pt x="17280" y="5567"/>
                    <a:pt x="17280" y="5344"/>
                  </a:cubicBezTo>
                  <a:cubicBezTo>
                    <a:pt x="17820" y="5122"/>
                    <a:pt x="18360" y="4899"/>
                    <a:pt x="18360" y="4676"/>
                  </a:cubicBezTo>
                  <a:cubicBezTo>
                    <a:pt x="18900" y="4676"/>
                    <a:pt x="18900" y="4231"/>
                    <a:pt x="19440" y="4231"/>
                  </a:cubicBezTo>
                  <a:cubicBezTo>
                    <a:pt x="18900" y="4231"/>
                    <a:pt x="19440" y="4008"/>
                    <a:pt x="19980" y="4008"/>
                  </a:cubicBezTo>
                  <a:cubicBezTo>
                    <a:pt x="19980" y="4008"/>
                    <a:pt x="19980" y="3786"/>
                    <a:pt x="19980" y="3786"/>
                  </a:cubicBezTo>
                  <a:cubicBezTo>
                    <a:pt x="20520" y="3786"/>
                    <a:pt x="21060" y="3786"/>
                    <a:pt x="21600" y="3563"/>
                  </a:cubicBezTo>
                  <a:cubicBezTo>
                    <a:pt x="21600" y="3340"/>
                    <a:pt x="21600" y="2895"/>
                    <a:pt x="21060" y="2672"/>
                  </a:cubicBezTo>
                  <a:cubicBezTo>
                    <a:pt x="20520" y="2449"/>
                    <a:pt x="20520" y="2672"/>
                    <a:pt x="19980" y="2449"/>
                  </a:cubicBezTo>
                  <a:cubicBezTo>
                    <a:pt x="19980" y="2895"/>
                    <a:pt x="19980" y="3118"/>
                    <a:pt x="19440" y="3340"/>
                  </a:cubicBezTo>
                  <a:cubicBezTo>
                    <a:pt x="19440" y="3340"/>
                    <a:pt x="19440" y="3340"/>
                    <a:pt x="18900" y="3563"/>
                  </a:cubicBezTo>
                  <a:cubicBezTo>
                    <a:pt x="18900" y="3563"/>
                    <a:pt x="19440" y="3563"/>
                    <a:pt x="18900" y="3563"/>
                  </a:cubicBezTo>
                  <a:cubicBezTo>
                    <a:pt x="18900" y="3786"/>
                    <a:pt x="18900" y="3563"/>
                    <a:pt x="18900" y="3563"/>
                  </a:cubicBezTo>
                  <a:cubicBezTo>
                    <a:pt x="18900" y="3563"/>
                    <a:pt x="18360" y="3563"/>
                    <a:pt x="18360" y="3563"/>
                  </a:cubicBezTo>
                  <a:cubicBezTo>
                    <a:pt x="18360" y="3563"/>
                    <a:pt x="18360" y="3786"/>
                    <a:pt x="18360" y="3786"/>
                  </a:cubicBezTo>
                  <a:cubicBezTo>
                    <a:pt x="18360" y="3786"/>
                    <a:pt x="18360" y="3786"/>
                    <a:pt x="18360" y="3786"/>
                  </a:cubicBezTo>
                  <a:cubicBezTo>
                    <a:pt x="17820" y="3786"/>
                    <a:pt x="17820" y="3786"/>
                    <a:pt x="17820" y="3786"/>
                  </a:cubicBezTo>
                  <a:cubicBezTo>
                    <a:pt x="17820" y="3786"/>
                    <a:pt x="17280" y="3786"/>
                    <a:pt x="17280" y="3786"/>
                  </a:cubicBezTo>
                  <a:cubicBezTo>
                    <a:pt x="16740" y="3786"/>
                    <a:pt x="16200" y="3786"/>
                    <a:pt x="15660" y="3563"/>
                  </a:cubicBezTo>
                  <a:cubicBezTo>
                    <a:pt x="15120" y="3563"/>
                    <a:pt x="15120" y="3563"/>
                    <a:pt x="15120" y="3340"/>
                  </a:cubicBezTo>
                  <a:cubicBezTo>
                    <a:pt x="15120" y="3340"/>
                    <a:pt x="15120" y="3340"/>
                    <a:pt x="15120" y="3340"/>
                  </a:cubicBezTo>
                  <a:cubicBezTo>
                    <a:pt x="15660" y="3118"/>
                    <a:pt x="15120" y="3118"/>
                    <a:pt x="15660" y="2895"/>
                  </a:cubicBezTo>
                  <a:cubicBezTo>
                    <a:pt x="15660" y="2672"/>
                    <a:pt x="16200" y="2449"/>
                    <a:pt x="15120" y="2227"/>
                  </a:cubicBezTo>
                  <a:cubicBezTo>
                    <a:pt x="13500" y="1781"/>
                    <a:pt x="11340" y="1559"/>
                    <a:pt x="10260" y="1113"/>
                  </a:cubicBezTo>
                  <a:cubicBezTo>
                    <a:pt x="9720" y="891"/>
                    <a:pt x="9180" y="668"/>
                    <a:pt x="8640" y="445"/>
                  </a:cubicBezTo>
                  <a:cubicBezTo>
                    <a:pt x="8640" y="445"/>
                    <a:pt x="8100" y="223"/>
                    <a:pt x="8100" y="0"/>
                  </a:cubicBezTo>
                  <a:cubicBezTo>
                    <a:pt x="7560" y="0"/>
                    <a:pt x="7020" y="0"/>
                    <a:pt x="6480" y="223"/>
                  </a:cubicBezTo>
                  <a:cubicBezTo>
                    <a:pt x="6480" y="223"/>
                    <a:pt x="6480" y="445"/>
                    <a:pt x="5940" y="668"/>
                  </a:cubicBezTo>
                  <a:cubicBezTo>
                    <a:pt x="5940" y="445"/>
                    <a:pt x="5940" y="223"/>
                    <a:pt x="5400" y="223"/>
                  </a:cubicBezTo>
                  <a:cubicBezTo>
                    <a:pt x="5400" y="223"/>
                    <a:pt x="4320" y="223"/>
                    <a:pt x="4320" y="223"/>
                  </a:cubicBezTo>
                  <a:cubicBezTo>
                    <a:pt x="3780" y="223"/>
                    <a:pt x="3240" y="0"/>
                    <a:pt x="3240" y="0"/>
                  </a:cubicBezTo>
                  <a:cubicBezTo>
                    <a:pt x="3240" y="0"/>
                    <a:pt x="3240" y="223"/>
                    <a:pt x="3240" y="223"/>
                  </a:cubicBezTo>
                  <a:cubicBezTo>
                    <a:pt x="3240" y="223"/>
                    <a:pt x="2700" y="223"/>
                    <a:pt x="2700" y="223"/>
                  </a:cubicBezTo>
                  <a:cubicBezTo>
                    <a:pt x="2700" y="223"/>
                    <a:pt x="2160" y="445"/>
                    <a:pt x="2160" y="668"/>
                  </a:cubicBezTo>
                  <a:cubicBezTo>
                    <a:pt x="2160" y="668"/>
                    <a:pt x="2160" y="668"/>
                    <a:pt x="2160" y="891"/>
                  </a:cubicBezTo>
                  <a:cubicBezTo>
                    <a:pt x="2160" y="1113"/>
                    <a:pt x="2160" y="1336"/>
                    <a:pt x="2160" y="1559"/>
                  </a:cubicBezTo>
                  <a:cubicBezTo>
                    <a:pt x="2160" y="1559"/>
                    <a:pt x="1080" y="1559"/>
                    <a:pt x="1080" y="1781"/>
                  </a:cubicBezTo>
                  <a:cubicBezTo>
                    <a:pt x="1080" y="1781"/>
                    <a:pt x="540" y="1781"/>
                    <a:pt x="540" y="2004"/>
                  </a:cubicBezTo>
                  <a:cubicBezTo>
                    <a:pt x="540" y="2004"/>
                    <a:pt x="1080" y="2004"/>
                    <a:pt x="1080" y="2227"/>
                  </a:cubicBezTo>
                  <a:cubicBezTo>
                    <a:pt x="1080" y="2227"/>
                    <a:pt x="540" y="2449"/>
                    <a:pt x="1080" y="2449"/>
                  </a:cubicBezTo>
                  <a:cubicBezTo>
                    <a:pt x="1080" y="2449"/>
                    <a:pt x="1080" y="2672"/>
                    <a:pt x="1080" y="2672"/>
                  </a:cubicBezTo>
                  <a:cubicBezTo>
                    <a:pt x="1080" y="2895"/>
                    <a:pt x="1080" y="2895"/>
                    <a:pt x="1080" y="2895"/>
                  </a:cubicBezTo>
                  <a:cubicBezTo>
                    <a:pt x="1080" y="3118"/>
                    <a:pt x="1620" y="3118"/>
                    <a:pt x="1620" y="3340"/>
                  </a:cubicBezTo>
                  <a:cubicBezTo>
                    <a:pt x="1620" y="3563"/>
                    <a:pt x="1620" y="3563"/>
                    <a:pt x="1080" y="3563"/>
                  </a:cubicBezTo>
                  <a:cubicBezTo>
                    <a:pt x="1080" y="3563"/>
                    <a:pt x="1080" y="3563"/>
                    <a:pt x="1080" y="3786"/>
                  </a:cubicBezTo>
                  <a:cubicBezTo>
                    <a:pt x="540" y="3786"/>
                    <a:pt x="540" y="4008"/>
                    <a:pt x="540" y="4231"/>
                  </a:cubicBezTo>
                  <a:cubicBezTo>
                    <a:pt x="540" y="4231"/>
                    <a:pt x="0" y="4231"/>
                    <a:pt x="0" y="4454"/>
                  </a:cubicBezTo>
                  <a:cubicBezTo>
                    <a:pt x="0" y="4676"/>
                    <a:pt x="0" y="4676"/>
                    <a:pt x="0" y="4899"/>
                  </a:cubicBezTo>
                  <a:cubicBezTo>
                    <a:pt x="0" y="4899"/>
                    <a:pt x="0" y="4899"/>
                    <a:pt x="0" y="4899"/>
                  </a:cubicBezTo>
                  <a:cubicBezTo>
                    <a:pt x="0" y="5122"/>
                    <a:pt x="1080" y="5790"/>
                    <a:pt x="0" y="5567"/>
                  </a:cubicBezTo>
                  <a:cubicBezTo>
                    <a:pt x="0" y="5790"/>
                    <a:pt x="0" y="5790"/>
                    <a:pt x="0" y="6012"/>
                  </a:cubicBezTo>
                  <a:cubicBezTo>
                    <a:pt x="0" y="6012"/>
                    <a:pt x="0" y="6012"/>
                    <a:pt x="0" y="6235"/>
                  </a:cubicBezTo>
                  <a:cubicBezTo>
                    <a:pt x="0" y="6235"/>
                    <a:pt x="0" y="6235"/>
                    <a:pt x="0" y="6235"/>
                  </a:cubicBezTo>
                  <a:cubicBezTo>
                    <a:pt x="0" y="6458"/>
                    <a:pt x="540" y="6458"/>
                    <a:pt x="540" y="6680"/>
                  </a:cubicBezTo>
                  <a:cubicBezTo>
                    <a:pt x="540" y="6680"/>
                    <a:pt x="540" y="6903"/>
                    <a:pt x="540" y="6903"/>
                  </a:cubicBezTo>
                  <a:cubicBezTo>
                    <a:pt x="540" y="6903"/>
                    <a:pt x="540" y="6903"/>
                    <a:pt x="540" y="6903"/>
                  </a:cubicBezTo>
                  <a:cubicBezTo>
                    <a:pt x="1080" y="7126"/>
                    <a:pt x="1080" y="7126"/>
                    <a:pt x="1080" y="7348"/>
                  </a:cubicBezTo>
                  <a:cubicBezTo>
                    <a:pt x="1080" y="7348"/>
                    <a:pt x="1080" y="7571"/>
                    <a:pt x="1620" y="7571"/>
                  </a:cubicBezTo>
                  <a:cubicBezTo>
                    <a:pt x="1620" y="7571"/>
                    <a:pt x="1620" y="7571"/>
                    <a:pt x="1620" y="7571"/>
                  </a:cubicBezTo>
                  <a:cubicBezTo>
                    <a:pt x="1620" y="7794"/>
                    <a:pt x="2160" y="8016"/>
                    <a:pt x="2160" y="8016"/>
                  </a:cubicBezTo>
                  <a:cubicBezTo>
                    <a:pt x="2160" y="8239"/>
                    <a:pt x="2160" y="8239"/>
                    <a:pt x="1620" y="8239"/>
                  </a:cubicBezTo>
                  <a:cubicBezTo>
                    <a:pt x="1620" y="8462"/>
                    <a:pt x="1620" y="8685"/>
                    <a:pt x="1620" y="8907"/>
                  </a:cubicBezTo>
                  <a:cubicBezTo>
                    <a:pt x="1620" y="8907"/>
                    <a:pt x="1620" y="8907"/>
                    <a:pt x="1620" y="8907"/>
                  </a:cubicBezTo>
                  <a:cubicBezTo>
                    <a:pt x="1620" y="8907"/>
                    <a:pt x="1620" y="8907"/>
                    <a:pt x="1620" y="8907"/>
                  </a:cubicBezTo>
                  <a:cubicBezTo>
                    <a:pt x="1620" y="9130"/>
                    <a:pt x="2160" y="9353"/>
                    <a:pt x="2160" y="9353"/>
                  </a:cubicBezTo>
                  <a:cubicBezTo>
                    <a:pt x="2160" y="9575"/>
                    <a:pt x="1620" y="9575"/>
                    <a:pt x="1620" y="9575"/>
                  </a:cubicBezTo>
                  <a:cubicBezTo>
                    <a:pt x="1620" y="9798"/>
                    <a:pt x="1620" y="9798"/>
                    <a:pt x="1620" y="9798"/>
                  </a:cubicBezTo>
                  <a:cubicBezTo>
                    <a:pt x="1620" y="10021"/>
                    <a:pt x="1620" y="10243"/>
                    <a:pt x="1620" y="10243"/>
                  </a:cubicBezTo>
                  <a:cubicBezTo>
                    <a:pt x="1620" y="10466"/>
                    <a:pt x="2160" y="10466"/>
                    <a:pt x="2160" y="10689"/>
                  </a:cubicBezTo>
                  <a:cubicBezTo>
                    <a:pt x="2160" y="10689"/>
                    <a:pt x="2160" y="10911"/>
                    <a:pt x="2700" y="10911"/>
                  </a:cubicBezTo>
                  <a:cubicBezTo>
                    <a:pt x="2700" y="10911"/>
                    <a:pt x="2700" y="11134"/>
                    <a:pt x="2700" y="11134"/>
                  </a:cubicBezTo>
                  <a:cubicBezTo>
                    <a:pt x="2700" y="11357"/>
                    <a:pt x="2700" y="11134"/>
                    <a:pt x="2160" y="11357"/>
                  </a:cubicBezTo>
                  <a:cubicBezTo>
                    <a:pt x="2160" y="11357"/>
                    <a:pt x="2160" y="11802"/>
                    <a:pt x="2160" y="11802"/>
                  </a:cubicBezTo>
                  <a:cubicBezTo>
                    <a:pt x="2160" y="11802"/>
                    <a:pt x="2160" y="12025"/>
                    <a:pt x="2700" y="12025"/>
                  </a:cubicBezTo>
                  <a:cubicBezTo>
                    <a:pt x="2700" y="12025"/>
                    <a:pt x="2160" y="12025"/>
                    <a:pt x="2160" y="12247"/>
                  </a:cubicBezTo>
                  <a:cubicBezTo>
                    <a:pt x="2160" y="12247"/>
                    <a:pt x="2700" y="12247"/>
                    <a:pt x="2700" y="12247"/>
                  </a:cubicBezTo>
                  <a:cubicBezTo>
                    <a:pt x="2700" y="12247"/>
                    <a:pt x="2700" y="12470"/>
                    <a:pt x="2700" y="12470"/>
                  </a:cubicBezTo>
                  <a:cubicBezTo>
                    <a:pt x="2700" y="12693"/>
                    <a:pt x="2700" y="12693"/>
                    <a:pt x="2700" y="12915"/>
                  </a:cubicBezTo>
                  <a:cubicBezTo>
                    <a:pt x="3240" y="13138"/>
                    <a:pt x="3240" y="13138"/>
                    <a:pt x="3780" y="13361"/>
                  </a:cubicBezTo>
                  <a:cubicBezTo>
                    <a:pt x="3240" y="13361"/>
                    <a:pt x="3240" y="13361"/>
                    <a:pt x="3240" y="13584"/>
                  </a:cubicBezTo>
                  <a:cubicBezTo>
                    <a:pt x="3240" y="13584"/>
                    <a:pt x="3240" y="13806"/>
                    <a:pt x="3780" y="14029"/>
                  </a:cubicBezTo>
                  <a:cubicBezTo>
                    <a:pt x="3780" y="14029"/>
                    <a:pt x="4320" y="14029"/>
                    <a:pt x="4320" y="14029"/>
                  </a:cubicBezTo>
                  <a:cubicBezTo>
                    <a:pt x="4320" y="14252"/>
                    <a:pt x="4320" y="14252"/>
                    <a:pt x="4320" y="14252"/>
                  </a:cubicBezTo>
                  <a:cubicBezTo>
                    <a:pt x="4320" y="14252"/>
                    <a:pt x="4320" y="14252"/>
                    <a:pt x="4320" y="14474"/>
                  </a:cubicBezTo>
                  <a:cubicBezTo>
                    <a:pt x="4860" y="14474"/>
                    <a:pt x="4860" y="14697"/>
                    <a:pt x="4860" y="14697"/>
                  </a:cubicBezTo>
                  <a:cubicBezTo>
                    <a:pt x="4860" y="14920"/>
                    <a:pt x="4860" y="14697"/>
                    <a:pt x="5400" y="14920"/>
                  </a:cubicBezTo>
                  <a:cubicBezTo>
                    <a:pt x="5940" y="14920"/>
                    <a:pt x="5940" y="14920"/>
                    <a:pt x="5940" y="15142"/>
                  </a:cubicBezTo>
                  <a:cubicBezTo>
                    <a:pt x="5940" y="15142"/>
                    <a:pt x="4860" y="15142"/>
                    <a:pt x="4860" y="15142"/>
                  </a:cubicBezTo>
                  <a:cubicBezTo>
                    <a:pt x="4860" y="15365"/>
                    <a:pt x="5940" y="15142"/>
                    <a:pt x="5940" y="15365"/>
                  </a:cubicBezTo>
                  <a:cubicBezTo>
                    <a:pt x="5940" y="15588"/>
                    <a:pt x="5400" y="15588"/>
                    <a:pt x="5940" y="15810"/>
                  </a:cubicBezTo>
                  <a:cubicBezTo>
                    <a:pt x="5940" y="15810"/>
                    <a:pt x="5940" y="15810"/>
                    <a:pt x="5940" y="15810"/>
                  </a:cubicBezTo>
                  <a:cubicBezTo>
                    <a:pt x="5940" y="15810"/>
                    <a:pt x="5940" y="16033"/>
                    <a:pt x="5940" y="16033"/>
                  </a:cubicBezTo>
                  <a:cubicBezTo>
                    <a:pt x="5940" y="16033"/>
                    <a:pt x="5940" y="16033"/>
                    <a:pt x="5940" y="16033"/>
                  </a:cubicBezTo>
                  <a:cubicBezTo>
                    <a:pt x="5940" y="16033"/>
                    <a:pt x="5940" y="16256"/>
                    <a:pt x="6480" y="16256"/>
                  </a:cubicBezTo>
                  <a:cubicBezTo>
                    <a:pt x="6480" y="16256"/>
                    <a:pt x="6480" y="16256"/>
                    <a:pt x="6480" y="16478"/>
                  </a:cubicBezTo>
                  <a:cubicBezTo>
                    <a:pt x="6480" y="16478"/>
                    <a:pt x="6480" y="16478"/>
                    <a:pt x="6480" y="16478"/>
                  </a:cubicBezTo>
                  <a:cubicBezTo>
                    <a:pt x="6480" y="16478"/>
                    <a:pt x="6480" y="16701"/>
                    <a:pt x="6480" y="16701"/>
                  </a:cubicBezTo>
                  <a:cubicBezTo>
                    <a:pt x="6480" y="16701"/>
                    <a:pt x="6480" y="16924"/>
                    <a:pt x="6480" y="16924"/>
                  </a:cubicBezTo>
                  <a:cubicBezTo>
                    <a:pt x="5940" y="17369"/>
                    <a:pt x="6480" y="17146"/>
                    <a:pt x="7020" y="17369"/>
                  </a:cubicBezTo>
                  <a:cubicBezTo>
                    <a:pt x="7020" y="17592"/>
                    <a:pt x="6480" y="17592"/>
                    <a:pt x="6480" y="17592"/>
                  </a:cubicBezTo>
                  <a:cubicBezTo>
                    <a:pt x="6480" y="17592"/>
                    <a:pt x="7020" y="17592"/>
                    <a:pt x="6480" y="17814"/>
                  </a:cubicBezTo>
                  <a:cubicBezTo>
                    <a:pt x="6480" y="17814"/>
                    <a:pt x="5940" y="17814"/>
                    <a:pt x="6480" y="18037"/>
                  </a:cubicBezTo>
                  <a:cubicBezTo>
                    <a:pt x="6480" y="18037"/>
                    <a:pt x="5940" y="18037"/>
                    <a:pt x="5940" y="18037"/>
                  </a:cubicBezTo>
                  <a:cubicBezTo>
                    <a:pt x="5940" y="18260"/>
                    <a:pt x="6480" y="18482"/>
                    <a:pt x="6480" y="18482"/>
                  </a:cubicBezTo>
                  <a:cubicBezTo>
                    <a:pt x="6480" y="18705"/>
                    <a:pt x="7020" y="18928"/>
                    <a:pt x="7560" y="18928"/>
                  </a:cubicBezTo>
                  <a:cubicBezTo>
                    <a:pt x="7560" y="18928"/>
                    <a:pt x="8100" y="18928"/>
                    <a:pt x="8100" y="18928"/>
                  </a:cubicBezTo>
                  <a:cubicBezTo>
                    <a:pt x="8640" y="18928"/>
                    <a:pt x="8640" y="19151"/>
                    <a:pt x="8640" y="19373"/>
                  </a:cubicBezTo>
                  <a:cubicBezTo>
                    <a:pt x="9180" y="19596"/>
                    <a:pt x="9180" y="19596"/>
                    <a:pt x="9720" y="19819"/>
                  </a:cubicBezTo>
                  <a:cubicBezTo>
                    <a:pt x="10260" y="19819"/>
                    <a:pt x="10800" y="19819"/>
                    <a:pt x="10800" y="19819"/>
                  </a:cubicBezTo>
                  <a:cubicBezTo>
                    <a:pt x="11880" y="19819"/>
                    <a:pt x="12420" y="19819"/>
                    <a:pt x="13500" y="20041"/>
                  </a:cubicBezTo>
                  <a:cubicBezTo>
                    <a:pt x="13500" y="20041"/>
                    <a:pt x="14040" y="20041"/>
                    <a:pt x="14580" y="20041"/>
                  </a:cubicBezTo>
                  <a:cubicBezTo>
                    <a:pt x="14580" y="19819"/>
                    <a:pt x="12960" y="19596"/>
                    <a:pt x="12420" y="19596"/>
                  </a:cubicBezTo>
                  <a:cubicBezTo>
                    <a:pt x="12960" y="19596"/>
                    <a:pt x="12960" y="19596"/>
                    <a:pt x="12960" y="19596"/>
                  </a:cubicBezTo>
                  <a:cubicBezTo>
                    <a:pt x="12960" y="19373"/>
                    <a:pt x="12420" y="19151"/>
                    <a:pt x="12420" y="19151"/>
                  </a:cubicBezTo>
                  <a:cubicBezTo>
                    <a:pt x="12420" y="19151"/>
                    <a:pt x="12420" y="18928"/>
                    <a:pt x="12420" y="18705"/>
                  </a:cubicBezTo>
                  <a:cubicBezTo>
                    <a:pt x="12420" y="18705"/>
                    <a:pt x="12960" y="18705"/>
                    <a:pt x="12960" y="18705"/>
                  </a:cubicBezTo>
                  <a:cubicBezTo>
                    <a:pt x="12960" y="18482"/>
                    <a:pt x="12420" y="18482"/>
                    <a:pt x="11880" y="18482"/>
                  </a:cubicBezTo>
                  <a:cubicBezTo>
                    <a:pt x="12420" y="18482"/>
                    <a:pt x="12420" y="18482"/>
                    <a:pt x="12420" y="18482"/>
                  </a:cubicBezTo>
                  <a:cubicBezTo>
                    <a:pt x="12420" y="18482"/>
                    <a:pt x="12420" y="18482"/>
                    <a:pt x="12420" y="18482"/>
                  </a:cubicBezTo>
                  <a:cubicBezTo>
                    <a:pt x="12420" y="18482"/>
                    <a:pt x="12960" y="18705"/>
                    <a:pt x="13500" y="18482"/>
                  </a:cubicBezTo>
                  <a:cubicBezTo>
                    <a:pt x="13500" y="18260"/>
                    <a:pt x="12960" y="18260"/>
                    <a:pt x="12960" y="18037"/>
                  </a:cubicBezTo>
                  <a:cubicBezTo>
                    <a:pt x="12960" y="17814"/>
                    <a:pt x="14040" y="17369"/>
                    <a:pt x="14580" y="17146"/>
                  </a:cubicBezTo>
                  <a:cubicBezTo>
                    <a:pt x="14580" y="17146"/>
                    <a:pt x="14040" y="17146"/>
                    <a:pt x="14040" y="17146"/>
                  </a:cubicBezTo>
                  <a:cubicBezTo>
                    <a:pt x="14580" y="17146"/>
                    <a:pt x="14580" y="16924"/>
                    <a:pt x="14580" y="16924"/>
                  </a:cubicBezTo>
                  <a:cubicBezTo>
                    <a:pt x="14580" y="16701"/>
                    <a:pt x="14040" y="16701"/>
                    <a:pt x="13500" y="16701"/>
                  </a:cubicBezTo>
                  <a:cubicBezTo>
                    <a:pt x="12960" y="16701"/>
                    <a:pt x="12420" y="16478"/>
                    <a:pt x="11880" y="16256"/>
                  </a:cubicBezTo>
                  <a:cubicBezTo>
                    <a:pt x="11340" y="16033"/>
                    <a:pt x="11340" y="15810"/>
                    <a:pt x="11340" y="15588"/>
                  </a:cubicBezTo>
                  <a:cubicBezTo>
                    <a:pt x="11880" y="15365"/>
                    <a:pt x="11880" y="15365"/>
                    <a:pt x="12420" y="15365"/>
                  </a:cubicBezTo>
                  <a:cubicBezTo>
                    <a:pt x="12420" y="15365"/>
                    <a:pt x="12420" y="15365"/>
                    <a:pt x="12420" y="15142"/>
                  </a:cubicBezTo>
                  <a:cubicBezTo>
                    <a:pt x="12420" y="15142"/>
                    <a:pt x="12960" y="15365"/>
                    <a:pt x="12960" y="15365"/>
                  </a:cubicBezTo>
                  <a:cubicBezTo>
                    <a:pt x="12960" y="15142"/>
                    <a:pt x="12960" y="15142"/>
                    <a:pt x="12960" y="15142"/>
                  </a:cubicBezTo>
                  <a:cubicBezTo>
                    <a:pt x="12960" y="15142"/>
                    <a:pt x="12960" y="15142"/>
                    <a:pt x="12960" y="14920"/>
                  </a:cubicBezTo>
                  <a:cubicBezTo>
                    <a:pt x="12960" y="14920"/>
                    <a:pt x="12960" y="14697"/>
                    <a:pt x="12960" y="14697"/>
                  </a:cubicBezTo>
                  <a:cubicBezTo>
                    <a:pt x="12960" y="14474"/>
                    <a:pt x="12960" y="14474"/>
                    <a:pt x="12960" y="14252"/>
                  </a:cubicBezTo>
                  <a:cubicBezTo>
                    <a:pt x="12960" y="14029"/>
                    <a:pt x="13500" y="14029"/>
                    <a:pt x="13500" y="14029"/>
                  </a:cubicBezTo>
                  <a:cubicBezTo>
                    <a:pt x="13500" y="13806"/>
                    <a:pt x="12420" y="13806"/>
                    <a:pt x="12960" y="13806"/>
                  </a:cubicBezTo>
                  <a:cubicBezTo>
                    <a:pt x="12960" y="13584"/>
                    <a:pt x="13500" y="13806"/>
                    <a:pt x="13500" y="13806"/>
                  </a:cubicBezTo>
                  <a:cubicBezTo>
                    <a:pt x="14580" y="14029"/>
                    <a:pt x="14040" y="13138"/>
                    <a:pt x="13500" y="13584"/>
                  </a:cubicBezTo>
                  <a:cubicBezTo>
                    <a:pt x="14040" y="13584"/>
                    <a:pt x="13500" y="13584"/>
                    <a:pt x="12960" y="13584"/>
                  </a:cubicBezTo>
                  <a:cubicBezTo>
                    <a:pt x="12960" y="13584"/>
                    <a:pt x="12960" y="13584"/>
                    <a:pt x="12960" y="13584"/>
                  </a:cubicBezTo>
                  <a:cubicBezTo>
                    <a:pt x="12420" y="13361"/>
                    <a:pt x="12420" y="13361"/>
                    <a:pt x="12420" y="13361"/>
                  </a:cubicBezTo>
                  <a:cubicBezTo>
                    <a:pt x="11880" y="13138"/>
                    <a:pt x="11880" y="12915"/>
                    <a:pt x="11340" y="12693"/>
                  </a:cubicBezTo>
                  <a:cubicBezTo>
                    <a:pt x="11340" y="12693"/>
                    <a:pt x="11340" y="12693"/>
                    <a:pt x="11340" y="12470"/>
                  </a:cubicBezTo>
                  <a:cubicBezTo>
                    <a:pt x="11880" y="12470"/>
                    <a:pt x="11880" y="12470"/>
                    <a:pt x="11880" y="12470"/>
                  </a:cubicBezTo>
                  <a:cubicBezTo>
                    <a:pt x="12420" y="12693"/>
                    <a:pt x="12960" y="12693"/>
                    <a:pt x="13500" y="12693"/>
                  </a:cubicBezTo>
                  <a:cubicBezTo>
                    <a:pt x="13500" y="12693"/>
                    <a:pt x="14580" y="12693"/>
                    <a:pt x="15120" y="12693"/>
                  </a:cubicBezTo>
                  <a:cubicBezTo>
                    <a:pt x="15120" y="12470"/>
                    <a:pt x="14580" y="12247"/>
                    <a:pt x="14580" y="12247"/>
                  </a:cubicBezTo>
                  <a:cubicBezTo>
                    <a:pt x="14580" y="12025"/>
                    <a:pt x="15120" y="11802"/>
                    <a:pt x="14580" y="11579"/>
                  </a:cubicBezTo>
                  <a:cubicBezTo>
                    <a:pt x="14580" y="11579"/>
                    <a:pt x="14580" y="11579"/>
                    <a:pt x="14580" y="11579"/>
                  </a:cubicBezTo>
                  <a:cubicBezTo>
                    <a:pt x="14580" y="11579"/>
                    <a:pt x="14040" y="11579"/>
                    <a:pt x="14040" y="11357"/>
                  </a:cubicBezTo>
                  <a:cubicBezTo>
                    <a:pt x="14040" y="11134"/>
                    <a:pt x="14040" y="11357"/>
                    <a:pt x="14580" y="11357"/>
                  </a:cubicBezTo>
                  <a:cubicBezTo>
                    <a:pt x="15660" y="11357"/>
                    <a:pt x="16740" y="11357"/>
                    <a:pt x="17820" y="11134"/>
                  </a:cubicBezTo>
                  <a:cubicBezTo>
                    <a:pt x="18360" y="11134"/>
                    <a:pt x="19440" y="11134"/>
                    <a:pt x="19980" y="10911"/>
                  </a:cubicBezTo>
                  <a:cubicBezTo>
                    <a:pt x="19980" y="10689"/>
                    <a:pt x="19980" y="10689"/>
                    <a:pt x="19980" y="10466"/>
                  </a:cubicBezTo>
                  <a:cubicBezTo>
                    <a:pt x="20520" y="10466"/>
                    <a:pt x="20520" y="10243"/>
                    <a:pt x="20520" y="10021"/>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1" name="Shape">
              <a:extLst>
                <a:ext uri="{FF2B5EF4-FFF2-40B4-BE49-F238E27FC236}">
                  <a16:creationId xmlns:a16="http://schemas.microsoft.com/office/drawing/2014/main" id="{90C85DD6-3F0D-4CEF-B6C3-56E99EBC3BC1}"/>
                </a:ext>
              </a:extLst>
            </p:cNvPr>
            <p:cNvSpPr/>
            <p:nvPr/>
          </p:nvSpPr>
          <p:spPr>
            <a:xfrm>
              <a:off x="3261556" y="3005675"/>
              <a:ext cx="216713" cy="247069"/>
            </a:xfrm>
            <a:custGeom>
              <a:avLst/>
              <a:gdLst/>
              <a:ahLst/>
              <a:cxnLst>
                <a:cxn ang="0">
                  <a:pos x="wd2" y="hd2"/>
                </a:cxn>
                <a:cxn ang="5400000">
                  <a:pos x="wd2" y="hd2"/>
                </a:cxn>
                <a:cxn ang="10800000">
                  <a:pos x="wd2" y="hd2"/>
                </a:cxn>
                <a:cxn ang="16200000">
                  <a:pos x="wd2" y="hd2"/>
                </a:cxn>
              </a:cxnLst>
              <a:rect l="0" t="0" r="r" b="b"/>
              <a:pathLst>
                <a:path w="21600" h="21468" extrusionOk="0">
                  <a:moveTo>
                    <a:pt x="21600" y="10931"/>
                  </a:moveTo>
                  <a:cubicBezTo>
                    <a:pt x="21600" y="10405"/>
                    <a:pt x="21600" y="10405"/>
                    <a:pt x="21600" y="9878"/>
                  </a:cubicBezTo>
                  <a:cubicBezTo>
                    <a:pt x="21600" y="10405"/>
                    <a:pt x="21600" y="10405"/>
                    <a:pt x="20925" y="10405"/>
                  </a:cubicBezTo>
                  <a:cubicBezTo>
                    <a:pt x="20925" y="10405"/>
                    <a:pt x="20250" y="10405"/>
                    <a:pt x="20250" y="10405"/>
                  </a:cubicBezTo>
                  <a:cubicBezTo>
                    <a:pt x="19575" y="10405"/>
                    <a:pt x="19575" y="10405"/>
                    <a:pt x="18900" y="10405"/>
                  </a:cubicBezTo>
                  <a:cubicBezTo>
                    <a:pt x="18900" y="10405"/>
                    <a:pt x="18900" y="10405"/>
                    <a:pt x="18225" y="10405"/>
                  </a:cubicBezTo>
                  <a:cubicBezTo>
                    <a:pt x="18225" y="10405"/>
                    <a:pt x="18900" y="9878"/>
                    <a:pt x="18225" y="9351"/>
                  </a:cubicBezTo>
                  <a:cubicBezTo>
                    <a:pt x="18225" y="8824"/>
                    <a:pt x="18225" y="8297"/>
                    <a:pt x="17550" y="7770"/>
                  </a:cubicBezTo>
                  <a:cubicBezTo>
                    <a:pt x="17550" y="7770"/>
                    <a:pt x="17550" y="7244"/>
                    <a:pt x="17550" y="6717"/>
                  </a:cubicBezTo>
                  <a:cubicBezTo>
                    <a:pt x="17550" y="6190"/>
                    <a:pt x="18225" y="5136"/>
                    <a:pt x="17550" y="4609"/>
                  </a:cubicBezTo>
                  <a:cubicBezTo>
                    <a:pt x="17550" y="4083"/>
                    <a:pt x="14850" y="5136"/>
                    <a:pt x="15525" y="4083"/>
                  </a:cubicBezTo>
                  <a:cubicBezTo>
                    <a:pt x="14850" y="4083"/>
                    <a:pt x="14175" y="4083"/>
                    <a:pt x="14175" y="4083"/>
                  </a:cubicBezTo>
                  <a:cubicBezTo>
                    <a:pt x="13500" y="4083"/>
                    <a:pt x="13500" y="4083"/>
                    <a:pt x="13500" y="4609"/>
                  </a:cubicBezTo>
                  <a:cubicBezTo>
                    <a:pt x="13500" y="4609"/>
                    <a:pt x="13500" y="5663"/>
                    <a:pt x="13500" y="5663"/>
                  </a:cubicBezTo>
                  <a:cubicBezTo>
                    <a:pt x="12825" y="5663"/>
                    <a:pt x="12150" y="5663"/>
                    <a:pt x="12150" y="5663"/>
                  </a:cubicBezTo>
                  <a:cubicBezTo>
                    <a:pt x="11475" y="5663"/>
                    <a:pt x="10800" y="6190"/>
                    <a:pt x="10125" y="5663"/>
                  </a:cubicBezTo>
                  <a:cubicBezTo>
                    <a:pt x="9450" y="5136"/>
                    <a:pt x="9450" y="4609"/>
                    <a:pt x="8775" y="4083"/>
                  </a:cubicBezTo>
                  <a:cubicBezTo>
                    <a:pt x="8775" y="3556"/>
                    <a:pt x="8775" y="2502"/>
                    <a:pt x="8100" y="2502"/>
                  </a:cubicBezTo>
                  <a:cubicBezTo>
                    <a:pt x="7425" y="1975"/>
                    <a:pt x="6075" y="2502"/>
                    <a:pt x="5400" y="2502"/>
                  </a:cubicBezTo>
                  <a:cubicBezTo>
                    <a:pt x="4725" y="1975"/>
                    <a:pt x="1350" y="1975"/>
                    <a:pt x="675" y="2502"/>
                  </a:cubicBezTo>
                  <a:cubicBezTo>
                    <a:pt x="675" y="3029"/>
                    <a:pt x="1350" y="3556"/>
                    <a:pt x="1350" y="3556"/>
                  </a:cubicBezTo>
                  <a:cubicBezTo>
                    <a:pt x="2025" y="4083"/>
                    <a:pt x="2025" y="4609"/>
                    <a:pt x="2025" y="5136"/>
                  </a:cubicBezTo>
                  <a:cubicBezTo>
                    <a:pt x="2700" y="6190"/>
                    <a:pt x="2700" y="6190"/>
                    <a:pt x="2025" y="7244"/>
                  </a:cubicBezTo>
                  <a:cubicBezTo>
                    <a:pt x="2025" y="7244"/>
                    <a:pt x="2025" y="7244"/>
                    <a:pt x="2025" y="6717"/>
                  </a:cubicBezTo>
                  <a:cubicBezTo>
                    <a:pt x="1350" y="7244"/>
                    <a:pt x="3375" y="9351"/>
                    <a:pt x="3375" y="10405"/>
                  </a:cubicBezTo>
                  <a:cubicBezTo>
                    <a:pt x="3375" y="10405"/>
                    <a:pt x="3375" y="11458"/>
                    <a:pt x="3375" y="11985"/>
                  </a:cubicBezTo>
                  <a:cubicBezTo>
                    <a:pt x="3375" y="12512"/>
                    <a:pt x="2700" y="12512"/>
                    <a:pt x="2025" y="13039"/>
                  </a:cubicBezTo>
                  <a:cubicBezTo>
                    <a:pt x="2025" y="13566"/>
                    <a:pt x="1350" y="14092"/>
                    <a:pt x="1350" y="14619"/>
                  </a:cubicBezTo>
                  <a:cubicBezTo>
                    <a:pt x="1350" y="15673"/>
                    <a:pt x="675" y="16200"/>
                    <a:pt x="675" y="17253"/>
                  </a:cubicBezTo>
                  <a:cubicBezTo>
                    <a:pt x="675" y="17253"/>
                    <a:pt x="0" y="17780"/>
                    <a:pt x="0" y="17780"/>
                  </a:cubicBezTo>
                  <a:cubicBezTo>
                    <a:pt x="0" y="18307"/>
                    <a:pt x="0" y="19361"/>
                    <a:pt x="0" y="19888"/>
                  </a:cubicBezTo>
                  <a:cubicBezTo>
                    <a:pt x="675" y="19888"/>
                    <a:pt x="675" y="19888"/>
                    <a:pt x="1350" y="19888"/>
                  </a:cubicBezTo>
                  <a:cubicBezTo>
                    <a:pt x="2025" y="19888"/>
                    <a:pt x="2025" y="19361"/>
                    <a:pt x="3375" y="19888"/>
                  </a:cubicBezTo>
                  <a:cubicBezTo>
                    <a:pt x="4050" y="20414"/>
                    <a:pt x="3375" y="20414"/>
                    <a:pt x="4725" y="20414"/>
                  </a:cubicBezTo>
                  <a:cubicBezTo>
                    <a:pt x="5400" y="20414"/>
                    <a:pt x="6075" y="20414"/>
                    <a:pt x="7425" y="20414"/>
                  </a:cubicBezTo>
                  <a:cubicBezTo>
                    <a:pt x="8100" y="20414"/>
                    <a:pt x="9450" y="20414"/>
                    <a:pt x="10125" y="20414"/>
                  </a:cubicBezTo>
                  <a:cubicBezTo>
                    <a:pt x="10800" y="20414"/>
                    <a:pt x="11475" y="20414"/>
                    <a:pt x="11475" y="20414"/>
                  </a:cubicBezTo>
                  <a:cubicBezTo>
                    <a:pt x="12150" y="20414"/>
                    <a:pt x="12150" y="20941"/>
                    <a:pt x="12150" y="20941"/>
                  </a:cubicBezTo>
                  <a:cubicBezTo>
                    <a:pt x="12825" y="20941"/>
                    <a:pt x="13500" y="20941"/>
                    <a:pt x="13500" y="20941"/>
                  </a:cubicBezTo>
                  <a:cubicBezTo>
                    <a:pt x="14175" y="20941"/>
                    <a:pt x="14850" y="20941"/>
                    <a:pt x="15525" y="21468"/>
                  </a:cubicBezTo>
                  <a:cubicBezTo>
                    <a:pt x="16875" y="21468"/>
                    <a:pt x="18900" y="20941"/>
                    <a:pt x="20250" y="20941"/>
                  </a:cubicBezTo>
                  <a:cubicBezTo>
                    <a:pt x="19575" y="20414"/>
                    <a:pt x="18900" y="19888"/>
                    <a:pt x="18225" y="19361"/>
                  </a:cubicBezTo>
                  <a:cubicBezTo>
                    <a:pt x="18225" y="18834"/>
                    <a:pt x="18225" y="18307"/>
                    <a:pt x="18225" y="17780"/>
                  </a:cubicBezTo>
                  <a:cubicBezTo>
                    <a:pt x="18225" y="16200"/>
                    <a:pt x="18225" y="15146"/>
                    <a:pt x="18225" y="13566"/>
                  </a:cubicBezTo>
                  <a:cubicBezTo>
                    <a:pt x="18900" y="13566"/>
                    <a:pt x="20250" y="13566"/>
                    <a:pt x="21600" y="13566"/>
                  </a:cubicBezTo>
                  <a:cubicBezTo>
                    <a:pt x="20925" y="12512"/>
                    <a:pt x="21600" y="11458"/>
                    <a:pt x="21600" y="10931"/>
                  </a:cubicBezTo>
                  <a:close/>
                  <a:moveTo>
                    <a:pt x="675" y="922"/>
                  </a:moveTo>
                  <a:cubicBezTo>
                    <a:pt x="675" y="1448"/>
                    <a:pt x="675" y="1975"/>
                    <a:pt x="675" y="1975"/>
                  </a:cubicBezTo>
                  <a:cubicBezTo>
                    <a:pt x="1350" y="2502"/>
                    <a:pt x="1350" y="1975"/>
                    <a:pt x="1350" y="1448"/>
                  </a:cubicBezTo>
                  <a:cubicBezTo>
                    <a:pt x="1350" y="1448"/>
                    <a:pt x="1350" y="922"/>
                    <a:pt x="1350" y="922"/>
                  </a:cubicBezTo>
                  <a:cubicBezTo>
                    <a:pt x="1350" y="395"/>
                    <a:pt x="2025" y="395"/>
                    <a:pt x="2025" y="395"/>
                  </a:cubicBezTo>
                  <a:cubicBezTo>
                    <a:pt x="2025" y="-132"/>
                    <a:pt x="1350" y="-132"/>
                    <a:pt x="675" y="395"/>
                  </a:cubicBezTo>
                  <a:cubicBezTo>
                    <a:pt x="675" y="395"/>
                    <a:pt x="0" y="922"/>
                    <a:pt x="675" y="922"/>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2" name="Shape">
              <a:extLst>
                <a:ext uri="{FF2B5EF4-FFF2-40B4-BE49-F238E27FC236}">
                  <a16:creationId xmlns:a16="http://schemas.microsoft.com/office/drawing/2014/main" id="{503F219C-A4E5-4B91-9262-D4762325E227}"/>
                </a:ext>
              </a:extLst>
            </p:cNvPr>
            <p:cNvSpPr/>
            <p:nvPr/>
          </p:nvSpPr>
          <p:spPr>
            <a:xfrm>
              <a:off x="3091028" y="2157387"/>
              <a:ext cx="9474" cy="8463"/>
            </a:xfrm>
            <a:custGeom>
              <a:avLst/>
              <a:gdLst/>
              <a:ahLst/>
              <a:cxnLst>
                <a:cxn ang="0">
                  <a:pos x="wd2" y="hd2"/>
                </a:cxn>
                <a:cxn ang="5400000">
                  <a:pos x="wd2" y="hd2"/>
                </a:cxn>
                <a:cxn ang="10800000">
                  <a:pos x="wd2" y="hd2"/>
                </a:cxn>
                <a:cxn ang="16200000">
                  <a:pos x="wd2" y="hd2"/>
                </a:cxn>
              </a:cxnLst>
              <a:rect l="0" t="0" r="r" b="b"/>
              <a:pathLst>
                <a:path w="21600" h="21600" extrusionOk="0">
                  <a:moveTo>
                    <a:pt x="21600" y="0"/>
                  </a:moveTo>
                  <a:cubicBezTo>
                    <a:pt x="21600" y="0"/>
                    <a:pt x="0" y="0"/>
                    <a:pt x="0" y="21600"/>
                  </a:cubicBezTo>
                  <a:cubicBezTo>
                    <a:pt x="0" y="21600"/>
                    <a:pt x="21600" y="21600"/>
                    <a:pt x="21600" y="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3" name="Shape">
              <a:extLst>
                <a:ext uri="{FF2B5EF4-FFF2-40B4-BE49-F238E27FC236}">
                  <a16:creationId xmlns:a16="http://schemas.microsoft.com/office/drawing/2014/main" id="{5DB0271D-6306-4264-A37E-E35DB6BEFC2F}"/>
                </a:ext>
              </a:extLst>
            </p:cNvPr>
            <p:cNvSpPr/>
            <p:nvPr/>
          </p:nvSpPr>
          <p:spPr>
            <a:xfrm>
              <a:off x="2909843" y="2261581"/>
              <a:ext cx="353411" cy="322452"/>
            </a:xfrm>
            <a:custGeom>
              <a:avLst/>
              <a:gdLst/>
              <a:ahLst/>
              <a:cxnLst>
                <a:cxn ang="0">
                  <a:pos x="wd2" y="hd2"/>
                </a:cxn>
                <a:cxn ang="5400000">
                  <a:pos x="wd2" y="hd2"/>
                </a:cxn>
                <a:cxn ang="10800000">
                  <a:pos x="wd2" y="hd2"/>
                </a:cxn>
                <a:cxn ang="16200000">
                  <a:pos x="wd2" y="hd2"/>
                </a:cxn>
              </a:cxnLst>
              <a:rect l="0" t="0" r="r" b="b"/>
              <a:pathLst>
                <a:path w="21274" h="21378" extrusionOk="0">
                  <a:moveTo>
                    <a:pt x="21192" y="15600"/>
                  </a:moveTo>
                  <a:cubicBezTo>
                    <a:pt x="21192" y="15600"/>
                    <a:pt x="21192" y="15200"/>
                    <a:pt x="20785" y="15200"/>
                  </a:cubicBezTo>
                  <a:cubicBezTo>
                    <a:pt x="20785" y="14800"/>
                    <a:pt x="20377" y="14800"/>
                    <a:pt x="19970" y="14800"/>
                  </a:cubicBezTo>
                  <a:cubicBezTo>
                    <a:pt x="19970" y="14800"/>
                    <a:pt x="19970" y="14800"/>
                    <a:pt x="19562" y="14800"/>
                  </a:cubicBezTo>
                  <a:cubicBezTo>
                    <a:pt x="19562" y="14800"/>
                    <a:pt x="19562" y="14400"/>
                    <a:pt x="19155" y="14000"/>
                  </a:cubicBezTo>
                  <a:cubicBezTo>
                    <a:pt x="19155" y="13600"/>
                    <a:pt x="18747" y="13200"/>
                    <a:pt x="18747" y="12800"/>
                  </a:cubicBezTo>
                  <a:cubicBezTo>
                    <a:pt x="18747" y="12400"/>
                    <a:pt x="19155" y="12800"/>
                    <a:pt x="19155" y="12400"/>
                  </a:cubicBezTo>
                  <a:cubicBezTo>
                    <a:pt x="19155" y="12400"/>
                    <a:pt x="19155" y="12000"/>
                    <a:pt x="19155" y="11600"/>
                  </a:cubicBezTo>
                  <a:cubicBezTo>
                    <a:pt x="19155" y="10800"/>
                    <a:pt x="19155" y="10000"/>
                    <a:pt x="19155" y="9200"/>
                  </a:cubicBezTo>
                  <a:cubicBezTo>
                    <a:pt x="19155" y="9200"/>
                    <a:pt x="18747" y="8800"/>
                    <a:pt x="18747" y="8400"/>
                  </a:cubicBezTo>
                  <a:cubicBezTo>
                    <a:pt x="18747" y="8000"/>
                    <a:pt x="18747" y="8400"/>
                    <a:pt x="18747" y="8000"/>
                  </a:cubicBezTo>
                  <a:cubicBezTo>
                    <a:pt x="18747" y="8000"/>
                    <a:pt x="18747" y="8000"/>
                    <a:pt x="18747" y="7600"/>
                  </a:cubicBezTo>
                  <a:cubicBezTo>
                    <a:pt x="18747" y="7200"/>
                    <a:pt x="18340" y="6800"/>
                    <a:pt x="18340" y="6400"/>
                  </a:cubicBezTo>
                  <a:cubicBezTo>
                    <a:pt x="18340" y="6000"/>
                    <a:pt x="18340" y="6000"/>
                    <a:pt x="17932" y="5600"/>
                  </a:cubicBezTo>
                  <a:cubicBezTo>
                    <a:pt x="17932" y="5600"/>
                    <a:pt x="17932" y="5600"/>
                    <a:pt x="17525" y="5200"/>
                  </a:cubicBezTo>
                  <a:cubicBezTo>
                    <a:pt x="17525" y="5200"/>
                    <a:pt x="17525" y="4800"/>
                    <a:pt x="17525" y="4800"/>
                  </a:cubicBezTo>
                  <a:cubicBezTo>
                    <a:pt x="17525" y="4400"/>
                    <a:pt x="17117" y="4400"/>
                    <a:pt x="17117" y="4000"/>
                  </a:cubicBezTo>
                  <a:cubicBezTo>
                    <a:pt x="16709" y="3600"/>
                    <a:pt x="16709" y="3600"/>
                    <a:pt x="17117" y="3200"/>
                  </a:cubicBezTo>
                  <a:cubicBezTo>
                    <a:pt x="17117" y="3200"/>
                    <a:pt x="17525" y="2800"/>
                    <a:pt x="17525" y="2800"/>
                  </a:cubicBezTo>
                  <a:cubicBezTo>
                    <a:pt x="17525" y="2400"/>
                    <a:pt x="17525" y="1600"/>
                    <a:pt x="17525" y="1200"/>
                  </a:cubicBezTo>
                  <a:cubicBezTo>
                    <a:pt x="17525" y="1200"/>
                    <a:pt x="17525" y="800"/>
                    <a:pt x="17525" y="800"/>
                  </a:cubicBezTo>
                  <a:cubicBezTo>
                    <a:pt x="17525" y="800"/>
                    <a:pt x="17525" y="400"/>
                    <a:pt x="17525" y="400"/>
                  </a:cubicBezTo>
                  <a:cubicBezTo>
                    <a:pt x="17525" y="400"/>
                    <a:pt x="18340" y="0"/>
                    <a:pt x="17932" y="0"/>
                  </a:cubicBezTo>
                  <a:cubicBezTo>
                    <a:pt x="17525" y="0"/>
                    <a:pt x="17525" y="0"/>
                    <a:pt x="17117" y="0"/>
                  </a:cubicBezTo>
                  <a:cubicBezTo>
                    <a:pt x="17117" y="0"/>
                    <a:pt x="16709" y="0"/>
                    <a:pt x="16709" y="0"/>
                  </a:cubicBezTo>
                  <a:cubicBezTo>
                    <a:pt x="16709" y="0"/>
                    <a:pt x="16709" y="0"/>
                    <a:pt x="16709" y="0"/>
                  </a:cubicBezTo>
                  <a:cubicBezTo>
                    <a:pt x="16302" y="0"/>
                    <a:pt x="16302" y="0"/>
                    <a:pt x="15894" y="0"/>
                  </a:cubicBezTo>
                  <a:cubicBezTo>
                    <a:pt x="15894" y="0"/>
                    <a:pt x="15894" y="0"/>
                    <a:pt x="15894" y="0"/>
                  </a:cubicBezTo>
                  <a:cubicBezTo>
                    <a:pt x="15487" y="0"/>
                    <a:pt x="15487" y="0"/>
                    <a:pt x="15487" y="0"/>
                  </a:cubicBezTo>
                  <a:cubicBezTo>
                    <a:pt x="15079" y="400"/>
                    <a:pt x="14672" y="400"/>
                    <a:pt x="14264" y="0"/>
                  </a:cubicBezTo>
                  <a:cubicBezTo>
                    <a:pt x="13857" y="0"/>
                    <a:pt x="13449" y="0"/>
                    <a:pt x="13042" y="0"/>
                  </a:cubicBezTo>
                  <a:cubicBezTo>
                    <a:pt x="12634" y="0"/>
                    <a:pt x="12634" y="0"/>
                    <a:pt x="12226" y="0"/>
                  </a:cubicBezTo>
                  <a:cubicBezTo>
                    <a:pt x="12226" y="400"/>
                    <a:pt x="11819" y="400"/>
                    <a:pt x="11819" y="400"/>
                  </a:cubicBezTo>
                  <a:cubicBezTo>
                    <a:pt x="11411" y="400"/>
                    <a:pt x="10596" y="400"/>
                    <a:pt x="10189" y="400"/>
                  </a:cubicBezTo>
                  <a:cubicBezTo>
                    <a:pt x="10189" y="800"/>
                    <a:pt x="9781" y="800"/>
                    <a:pt x="9781" y="800"/>
                  </a:cubicBezTo>
                  <a:cubicBezTo>
                    <a:pt x="9374" y="1200"/>
                    <a:pt x="9374" y="1200"/>
                    <a:pt x="9374" y="1200"/>
                  </a:cubicBezTo>
                  <a:cubicBezTo>
                    <a:pt x="8966" y="1200"/>
                    <a:pt x="8966" y="1200"/>
                    <a:pt x="8966" y="1200"/>
                  </a:cubicBezTo>
                  <a:cubicBezTo>
                    <a:pt x="8558" y="1200"/>
                    <a:pt x="8558" y="1600"/>
                    <a:pt x="8151" y="1600"/>
                  </a:cubicBezTo>
                  <a:cubicBezTo>
                    <a:pt x="8151" y="1600"/>
                    <a:pt x="7336" y="2400"/>
                    <a:pt x="6928" y="2400"/>
                  </a:cubicBezTo>
                  <a:cubicBezTo>
                    <a:pt x="6928" y="2400"/>
                    <a:pt x="7336" y="2400"/>
                    <a:pt x="7336" y="2400"/>
                  </a:cubicBezTo>
                  <a:cubicBezTo>
                    <a:pt x="7336" y="2800"/>
                    <a:pt x="7336" y="2800"/>
                    <a:pt x="7336" y="2800"/>
                  </a:cubicBezTo>
                  <a:cubicBezTo>
                    <a:pt x="7336" y="3200"/>
                    <a:pt x="7336" y="3200"/>
                    <a:pt x="7336" y="3600"/>
                  </a:cubicBezTo>
                  <a:cubicBezTo>
                    <a:pt x="7336" y="4000"/>
                    <a:pt x="7336" y="4400"/>
                    <a:pt x="7743" y="4800"/>
                  </a:cubicBezTo>
                  <a:cubicBezTo>
                    <a:pt x="7743" y="5200"/>
                    <a:pt x="7743" y="5200"/>
                    <a:pt x="7743" y="5200"/>
                  </a:cubicBezTo>
                  <a:cubicBezTo>
                    <a:pt x="8151" y="5600"/>
                    <a:pt x="8151" y="5200"/>
                    <a:pt x="7743" y="5600"/>
                  </a:cubicBezTo>
                  <a:cubicBezTo>
                    <a:pt x="7743" y="6000"/>
                    <a:pt x="7743" y="6000"/>
                    <a:pt x="7336" y="6000"/>
                  </a:cubicBezTo>
                  <a:cubicBezTo>
                    <a:pt x="7336" y="6000"/>
                    <a:pt x="6521" y="5600"/>
                    <a:pt x="6113" y="6000"/>
                  </a:cubicBezTo>
                  <a:cubicBezTo>
                    <a:pt x="6113" y="6000"/>
                    <a:pt x="6113" y="6000"/>
                    <a:pt x="6113" y="6000"/>
                  </a:cubicBezTo>
                  <a:cubicBezTo>
                    <a:pt x="5706" y="6000"/>
                    <a:pt x="5706" y="6000"/>
                    <a:pt x="5706" y="6400"/>
                  </a:cubicBezTo>
                  <a:cubicBezTo>
                    <a:pt x="5298" y="6400"/>
                    <a:pt x="4891" y="6400"/>
                    <a:pt x="5298" y="6800"/>
                  </a:cubicBezTo>
                  <a:cubicBezTo>
                    <a:pt x="5298" y="6800"/>
                    <a:pt x="5298" y="6800"/>
                    <a:pt x="5298" y="7200"/>
                  </a:cubicBezTo>
                  <a:cubicBezTo>
                    <a:pt x="5298" y="7200"/>
                    <a:pt x="4891" y="7200"/>
                    <a:pt x="4891" y="7200"/>
                  </a:cubicBezTo>
                  <a:cubicBezTo>
                    <a:pt x="4483" y="7200"/>
                    <a:pt x="4075" y="7600"/>
                    <a:pt x="4075" y="7600"/>
                  </a:cubicBezTo>
                  <a:cubicBezTo>
                    <a:pt x="3668" y="8000"/>
                    <a:pt x="3668" y="8400"/>
                    <a:pt x="3260" y="8400"/>
                  </a:cubicBezTo>
                  <a:cubicBezTo>
                    <a:pt x="2853" y="8400"/>
                    <a:pt x="2853" y="8400"/>
                    <a:pt x="2445" y="8400"/>
                  </a:cubicBezTo>
                  <a:cubicBezTo>
                    <a:pt x="2445" y="8400"/>
                    <a:pt x="2445" y="8400"/>
                    <a:pt x="2445" y="8400"/>
                  </a:cubicBezTo>
                  <a:cubicBezTo>
                    <a:pt x="2445" y="8400"/>
                    <a:pt x="2445" y="8800"/>
                    <a:pt x="2445" y="8800"/>
                  </a:cubicBezTo>
                  <a:cubicBezTo>
                    <a:pt x="2038" y="8800"/>
                    <a:pt x="2038" y="8800"/>
                    <a:pt x="1630" y="8800"/>
                  </a:cubicBezTo>
                  <a:cubicBezTo>
                    <a:pt x="1223" y="8800"/>
                    <a:pt x="815" y="9200"/>
                    <a:pt x="408" y="9600"/>
                  </a:cubicBezTo>
                  <a:cubicBezTo>
                    <a:pt x="0" y="9600"/>
                    <a:pt x="0" y="9600"/>
                    <a:pt x="0" y="10000"/>
                  </a:cubicBezTo>
                  <a:cubicBezTo>
                    <a:pt x="0" y="10400"/>
                    <a:pt x="0" y="11200"/>
                    <a:pt x="0" y="11600"/>
                  </a:cubicBezTo>
                  <a:cubicBezTo>
                    <a:pt x="0" y="11600"/>
                    <a:pt x="408" y="12000"/>
                    <a:pt x="815" y="12000"/>
                  </a:cubicBezTo>
                  <a:cubicBezTo>
                    <a:pt x="1223" y="12800"/>
                    <a:pt x="2038" y="13200"/>
                    <a:pt x="2853" y="13600"/>
                  </a:cubicBezTo>
                  <a:cubicBezTo>
                    <a:pt x="4483" y="14800"/>
                    <a:pt x="6113" y="16000"/>
                    <a:pt x="8151" y="17600"/>
                  </a:cubicBezTo>
                  <a:cubicBezTo>
                    <a:pt x="8558" y="18000"/>
                    <a:pt x="9374" y="18400"/>
                    <a:pt x="9781" y="18800"/>
                  </a:cubicBezTo>
                  <a:cubicBezTo>
                    <a:pt x="9781" y="18800"/>
                    <a:pt x="9781" y="18800"/>
                    <a:pt x="9781" y="18800"/>
                  </a:cubicBezTo>
                  <a:cubicBezTo>
                    <a:pt x="10189" y="18800"/>
                    <a:pt x="9781" y="19200"/>
                    <a:pt x="10189" y="19200"/>
                  </a:cubicBezTo>
                  <a:cubicBezTo>
                    <a:pt x="10189" y="19200"/>
                    <a:pt x="10189" y="19600"/>
                    <a:pt x="10596" y="19600"/>
                  </a:cubicBezTo>
                  <a:cubicBezTo>
                    <a:pt x="10596" y="19600"/>
                    <a:pt x="10596" y="19600"/>
                    <a:pt x="10596" y="20000"/>
                  </a:cubicBezTo>
                  <a:cubicBezTo>
                    <a:pt x="11004" y="20000"/>
                    <a:pt x="11004" y="20000"/>
                    <a:pt x="11004" y="20000"/>
                  </a:cubicBezTo>
                  <a:cubicBezTo>
                    <a:pt x="11411" y="20000"/>
                    <a:pt x="11819" y="20400"/>
                    <a:pt x="12226" y="20400"/>
                  </a:cubicBezTo>
                  <a:cubicBezTo>
                    <a:pt x="12226" y="20800"/>
                    <a:pt x="11819" y="21200"/>
                    <a:pt x="12226" y="21200"/>
                  </a:cubicBezTo>
                  <a:cubicBezTo>
                    <a:pt x="12226" y="21600"/>
                    <a:pt x="12634" y="21200"/>
                    <a:pt x="13042" y="21200"/>
                  </a:cubicBezTo>
                  <a:cubicBezTo>
                    <a:pt x="13449" y="21200"/>
                    <a:pt x="14264" y="21200"/>
                    <a:pt x="15079" y="20800"/>
                  </a:cubicBezTo>
                  <a:cubicBezTo>
                    <a:pt x="15894" y="20400"/>
                    <a:pt x="16302" y="19600"/>
                    <a:pt x="17117" y="19200"/>
                  </a:cubicBezTo>
                  <a:cubicBezTo>
                    <a:pt x="18340" y="18400"/>
                    <a:pt x="19155" y="17600"/>
                    <a:pt x="19970" y="16800"/>
                  </a:cubicBezTo>
                  <a:cubicBezTo>
                    <a:pt x="20377" y="16800"/>
                    <a:pt x="21600" y="16000"/>
                    <a:pt x="21192" y="156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4" name="Shape">
              <a:extLst>
                <a:ext uri="{FF2B5EF4-FFF2-40B4-BE49-F238E27FC236}">
                  <a16:creationId xmlns:a16="http://schemas.microsoft.com/office/drawing/2014/main" id="{6B48C51E-D1D8-4A9E-AED1-3F0B21F5E211}"/>
                </a:ext>
              </a:extLst>
            </p:cNvPr>
            <p:cNvSpPr/>
            <p:nvPr/>
          </p:nvSpPr>
          <p:spPr>
            <a:xfrm>
              <a:off x="3383529" y="2158974"/>
              <a:ext cx="27238" cy="53949"/>
            </a:xfrm>
            <a:custGeom>
              <a:avLst/>
              <a:gdLst/>
              <a:ahLst/>
              <a:cxnLst>
                <a:cxn ang="0">
                  <a:pos x="wd2" y="hd2"/>
                </a:cxn>
                <a:cxn ang="5400000">
                  <a:pos x="wd2" y="hd2"/>
                </a:cxn>
                <a:cxn ang="10800000">
                  <a:pos x="wd2" y="hd2"/>
                </a:cxn>
                <a:cxn ang="16200000">
                  <a:pos x="wd2" y="hd2"/>
                </a:cxn>
              </a:cxnLst>
              <a:rect l="0" t="0" r="r" b="b"/>
              <a:pathLst>
                <a:path w="21600" h="21600" extrusionOk="0">
                  <a:moveTo>
                    <a:pt x="21600" y="14400"/>
                  </a:moveTo>
                  <a:cubicBezTo>
                    <a:pt x="21600" y="12000"/>
                    <a:pt x="21600" y="12000"/>
                    <a:pt x="16200" y="12000"/>
                  </a:cubicBezTo>
                  <a:cubicBezTo>
                    <a:pt x="16200" y="9600"/>
                    <a:pt x="16200" y="9600"/>
                    <a:pt x="16200" y="7200"/>
                  </a:cubicBezTo>
                  <a:cubicBezTo>
                    <a:pt x="16200" y="4800"/>
                    <a:pt x="16200" y="4800"/>
                    <a:pt x="10800" y="2400"/>
                  </a:cubicBezTo>
                  <a:cubicBezTo>
                    <a:pt x="10800" y="2400"/>
                    <a:pt x="10800" y="2400"/>
                    <a:pt x="10800" y="2400"/>
                  </a:cubicBezTo>
                  <a:cubicBezTo>
                    <a:pt x="5400" y="2400"/>
                    <a:pt x="5400" y="2400"/>
                    <a:pt x="5400" y="2400"/>
                  </a:cubicBezTo>
                  <a:cubicBezTo>
                    <a:pt x="10800" y="2400"/>
                    <a:pt x="0" y="2400"/>
                    <a:pt x="5400" y="0"/>
                  </a:cubicBezTo>
                  <a:cubicBezTo>
                    <a:pt x="0" y="0"/>
                    <a:pt x="0" y="2400"/>
                    <a:pt x="0" y="4800"/>
                  </a:cubicBezTo>
                  <a:cubicBezTo>
                    <a:pt x="0" y="4800"/>
                    <a:pt x="0" y="4800"/>
                    <a:pt x="0" y="4800"/>
                  </a:cubicBezTo>
                  <a:cubicBezTo>
                    <a:pt x="0" y="4800"/>
                    <a:pt x="0" y="4800"/>
                    <a:pt x="0" y="7200"/>
                  </a:cubicBezTo>
                  <a:cubicBezTo>
                    <a:pt x="0" y="7200"/>
                    <a:pt x="0" y="7200"/>
                    <a:pt x="0" y="7200"/>
                  </a:cubicBezTo>
                  <a:cubicBezTo>
                    <a:pt x="5400" y="7200"/>
                    <a:pt x="0" y="9600"/>
                    <a:pt x="0" y="12000"/>
                  </a:cubicBezTo>
                  <a:cubicBezTo>
                    <a:pt x="0" y="12000"/>
                    <a:pt x="0" y="14400"/>
                    <a:pt x="0" y="14400"/>
                  </a:cubicBezTo>
                  <a:cubicBezTo>
                    <a:pt x="0" y="14400"/>
                    <a:pt x="0" y="16800"/>
                    <a:pt x="0" y="16800"/>
                  </a:cubicBezTo>
                  <a:cubicBezTo>
                    <a:pt x="0" y="16800"/>
                    <a:pt x="0" y="16800"/>
                    <a:pt x="0" y="16800"/>
                  </a:cubicBezTo>
                  <a:cubicBezTo>
                    <a:pt x="0" y="16800"/>
                    <a:pt x="5400" y="19200"/>
                    <a:pt x="5400" y="19200"/>
                  </a:cubicBezTo>
                  <a:cubicBezTo>
                    <a:pt x="10800" y="19200"/>
                    <a:pt x="10800" y="21600"/>
                    <a:pt x="10800" y="21600"/>
                  </a:cubicBezTo>
                  <a:cubicBezTo>
                    <a:pt x="16200" y="21600"/>
                    <a:pt x="16200" y="19200"/>
                    <a:pt x="10800" y="19200"/>
                  </a:cubicBezTo>
                  <a:cubicBezTo>
                    <a:pt x="16200" y="19200"/>
                    <a:pt x="16200" y="19200"/>
                    <a:pt x="16200" y="19200"/>
                  </a:cubicBezTo>
                  <a:cubicBezTo>
                    <a:pt x="16200" y="19200"/>
                    <a:pt x="16200" y="19200"/>
                    <a:pt x="16200" y="16800"/>
                  </a:cubicBezTo>
                  <a:cubicBezTo>
                    <a:pt x="21600" y="16800"/>
                    <a:pt x="21600" y="14400"/>
                    <a:pt x="21600" y="14400"/>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85" name="Shape">
              <a:extLst>
                <a:ext uri="{FF2B5EF4-FFF2-40B4-BE49-F238E27FC236}">
                  <a16:creationId xmlns:a16="http://schemas.microsoft.com/office/drawing/2014/main" id="{137A501C-ACA2-48B8-B914-58B4ECC86819}"/>
                </a:ext>
              </a:extLst>
            </p:cNvPr>
            <p:cNvSpPr/>
            <p:nvPr/>
          </p:nvSpPr>
          <p:spPr>
            <a:xfrm>
              <a:off x="4081034" y="2230904"/>
              <a:ext cx="229739" cy="169249"/>
            </a:xfrm>
            <a:custGeom>
              <a:avLst/>
              <a:gdLst/>
              <a:ahLst/>
              <a:cxnLst>
                <a:cxn ang="0">
                  <a:pos x="wd2" y="hd2"/>
                </a:cxn>
                <a:cxn ang="5400000">
                  <a:pos x="wd2" y="hd2"/>
                </a:cxn>
                <a:cxn ang="10800000">
                  <a:pos x="wd2" y="hd2"/>
                </a:cxn>
                <a:cxn ang="16200000">
                  <a:pos x="wd2" y="hd2"/>
                </a:cxn>
              </a:cxnLst>
              <a:rect l="0" t="0" r="r" b="b"/>
              <a:pathLst>
                <a:path w="21600" h="21600" extrusionOk="0">
                  <a:moveTo>
                    <a:pt x="21600" y="3086"/>
                  </a:moveTo>
                  <a:cubicBezTo>
                    <a:pt x="20965" y="2314"/>
                    <a:pt x="20329" y="3086"/>
                    <a:pt x="19694" y="3086"/>
                  </a:cubicBezTo>
                  <a:cubicBezTo>
                    <a:pt x="19694" y="3086"/>
                    <a:pt x="19694" y="2314"/>
                    <a:pt x="19059" y="2314"/>
                  </a:cubicBezTo>
                  <a:cubicBezTo>
                    <a:pt x="19059" y="2314"/>
                    <a:pt x="18424" y="3086"/>
                    <a:pt x="18424" y="3086"/>
                  </a:cubicBezTo>
                  <a:cubicBezTo>
                    <a:pt x="18424" y="3086"/>
                    <a:pt x="18424" y="3086"/>
                    <a:pt x="18424" y="3086"/>
                  </a:cubicBezTo>
                  <a:cubicBezTo>
                    <a:pt x="17788" y="3857"/>
                    <a:pt x="17788" y="3857"/>
                    <a:pt x="17788" y="3857"/>
                  </a:cubicBezTo>
                  <a:cubicBezTo>
                    <a:pt x="17153" y="3857"/>
                    <a:pt x="17153" y="4629"/>
                    <a:pt x="16518" y="4629"/>
                  </a:cubicBezTo>
                  <a:cubicBezTo>
                    <a:pt x="15882" y="3857"/>
                    <a:pt x="15882" y="3086"/>
                    <a:pt x="15882" y="2314"/>
                  </a:cubicBezTo>
                  <a:cubicBezTo>
                    <a:pt x="15882" y="1543"/>
                    <a:pt x="15882" y="1543"/>
                    <a:pt x="15882" y="1543"/>
                  </a:cubicBezTo>
                  <a:cubicBezTo>
                    <a:pt x="15882" y="1543"/>
                    <a:pt x="15882" y="1543"/>
                    <a:pt x="15882" y="1543"/>
                  </a:cubicBezTo>
                  <a:cubicBezTo>
                    <a:pt x="15247" y="1543"/>
                    <a:pt x="15882" y="1543"/>
                    <a:pt x="15247" y="1543"/>
                  </a:cubicBezTo>
                  <a:cubicBezTo>
                    <a:pt x="15247" y="771"/>
                    <a:pt x="15247" y="0"/>
                    <a:pt x="14612" y="0"/>
                  </a:cubicBezTo>
                  <a:cubicBezTo>
                    <a:pt x="13976" y="771"/>
                    <a:pt x="13976" y="1543"/>
                    <a:pt x="13976" y="1543"/>
                  </a:cubicBezTo>
                  <a:cubicBezTo>
                    <a:pt x="13976" y="2314"/>
                    <a:pt x="13976" y="2314"/>
                    <a:pt x="13976" y="2314"/>
                  </a:cubicBezTo>
                  <a:cubicBezTo>
                    <a:pt x="13976" y="2314"/>
                    <a:pt x="13341" y="2314"/>
                    <a:pt x="13341" y="2314"/>
                  </a:cubicBezTo>
                  <a:cubicBezTo>
                    <a:pt x="12706" y="2314"/>
                    <a:pt x="13341" y="2314"/>
                    <a:pt x="12706" y="3086"/>
                  </a:cubicBezTo>
                  <a:cubicBezTo>
                    <a:pt x="12706" y="3857"/>
                    <a:pt x="12706" y="3086"/>
                    <a:pt x="12071" y="3086"/>
                  </a:cubicBezTo>
                  <a:cubicBezTo>
                    <a:pt x="11435" y="3086"/>
                    <a:pt x="11435" y="3857"/>
                    <a:pt x="10800" y="3857"/>
                  </a:cubicBezTo>
                  <a:cubicBezTo>
                    <a:pt x="10165" y="3857"/>
                    <a:pt x="10165" y="3086"/>
                    <a:pt x="10165" y="3086"/>
                  </a:cubicBezTo>
                  <a:cubicBezTo>
                    <a:pt x="9529" y="3086"/>
                    <a:pt x="9529" y="3086"/>
                    <a:pt x="8894" y="3086"/>
                  </a:cubicBezTo>
                  <a:cubicBezTo>
                    <a:pt x="8894" y="3086"/>
                    <a:pt x="7624" y="2314"/>
                    <a:pt x="6988" y="2314"/>
                  </a:cubicBezTo>
                  <a:cubicBezTo>
                    <a:pt x="6988" y="2314"/>
                    <a:pt x="6988" y="3086"/>
                    <a:pt x="6988" y="3086"/>
                  </a:cubicBezTo>
                  <a:cubicBezTo>
                    <a:pt x="6988" y="3086"/>
                    <a:pt x="6988" y="3086"/>
                    <a:pt x="6988" y="3086"/>
                  </a:cubicBezTo>
                  <a:cubicBezTo>
                    <a:pt x="6988" y="3086"/>
                    <a:pt x="6353" y="3086"/>
                    <a:pt x="6353" y="3086"/>
                  </a:cubicBezTo>
                  <a:cubicBezTo>
                    <a:pt x="5082" y="3086"/>
                    <a:pt x="5718" y="4629"/>
                    <a:pt x="5718" y="5400"/>
                  </a:cubicBezTo>
                  <a:cubicBezTo>
                    <a:pt x="5718" y="5400"/>
                    <a:pt x="5082" y="6171"/>
                    <a:pt x="5082" y="6171"/>
                  </a:cubicBezTo>
                  <a:cubicBezTo>
                    <a:pt x="4447" y="6171"/>
                    <a:pt x="3812" y="6171"/>
                    <a:pt x="3812" y="6171"/>
                  </a:cubicBezTo>
                  <a:cubicBezTo>
                    <a:pt x="3812" y="6171"/>
                    <a:pt x="3812" y="6943"/>
                    <a:pt x="3812" y="6943"/>
                  </a:cubicBezTo>
                  <a:cubicBezTo>
                    <a:pt x="3176" y="7714"/>
                    <a:pt x="3176" y="7714"/>
                    <a:pt x="2541" y="7714"/>
                  </a:cubicBezTo>
                  <a:cubicBezTo>
                    <a:pt x="2541" y="7714"/>
                    <a:pt x="1906" y="7714"/>
                    <a:pt x="1906" y="7714"/>
                  </a:cubicBezTo>
                  <a:cubicBezTo>
                    <a:pt x="1906" y="6943"/>
                    <a:pt x="1271" y="6943"/>
                    <a:pt x="1271" y="6943"/>
                  </a:cubicBezTo>
                  <a:cubicBezTo>
                    <a:pt x="1271" y="6943"/>
                    <a:pt x="1271" y="6943"/>
                    <a:pt x="635" y="6943"/>
                  </a:cubicBezTo>
                  <a:cubicBezTo>
                    <a:pt x="635" y="6943"/>
                    <a:pt x="635" y="7714"/>
                    <a:pt x="635" y="7714"/>
                  </a:cubicBezTo>
                  <a:cubicBezTo>
                    <a:pt x="635" y="7714"/>
                    <a:pt x="635" y="8486"/>
                    <a:pt x="635" y="8486"/>
                  </a:cubicBezTo>
                  <a:cubicBezTo>
                    <a:pt x="635" y="9257"/>
                    <a:pt x="0" y="9257"/>
                    <a:pt x="635" y="10029"/>
                  </a:cubicBezTo>
                  <a:cubicBezTo>
                    <a:pt x="0" y="10029"/>
                    <a:pt x="0" y="10800"/>
                    <a:pt x="0" y="10800"/>
                  </a:cubicBezTo>
                  <a:cubicBezTo>
                    <a:pt x="0" y="11571"/>
                    <a:pt x="0" y="11571"/>
                    <a:pt x="635" y="11571"/>
                  </a:cubicBezTo>
                  <a:cubicBezTo>
                    <a:pt x="635" y="11571"/>
                    <a:pt x="635" y="11571"/>
                    <a:pt x="635" y="11571"/>
                  </a:cubicBezTo>
                  <a:cubicBezTo>
                    <a:pt x="635" y="12343"/>
                    <a:pt x="635" y="12343"/>
                    <a:pt x="635" y="12343"/>
                  </a:cubicBezTo>
                  <a:cubicBezTo>
                    <a:pt x="635" y="13114"/>
                    <a:pt x="635" y="13114"/>
                    <a:pt x="635" y="13114"/>
                  </a:cubicBezTo>
                  <a:cubicBezTo>
                    <a:pt x="635" y="13886"/>
                    <a:pt x="635" y="14657"/>
                    <a:pt x="1271" y="15429"/>
                  </a:cubicBezTo>
                  <a:cubicBezTo>
                    <a:pt x="1271" y="16200"/>
                    <a:pt x="1271" y="16200"/>
                    <a:pt x="1906" y="16200"/>
                  </a:cubicBezTo>
                  <a:cubicBezTo>
                    <a:pt x="1906" y="16971"/>
                    <a:pt x="2541" y="16200"/>
                    <a:pt x="3176" y="16971"/>
                  </a:cubicBezTo>
                  <a:cubicBezTo>
                    <a:pt x="3176" y="18514"/>
                    <a:pt x="1906" y="19286"/>
                    <a:pt x="1906" y="20057"/>
                  </a:cubicBezTo>
                  <a:cubicBezTo>
                    <a:pt x="3176" y="20057"/>
                    <a:pt x="4447" y="20829"/>
                    <a:pt x="5718" y="20829"/>
                  </a:cubicBezTo>
                  <a:cubicBezTo>
                    <a:pt x="6353" y="20829"/>
                    <a:pt x="6988" y="21600"/>
                    <a:pt x="6988" y="21600"/>
                  </a:cubicBezTo>
                  <a:cubicBezTo>
                    <a:pt x="7624" y="20829"/>
                    <a:pt x="8259" y="20829"/>
                    <a:pt x="8894" y="20829"/>
                  </a:cubicBezTo>
                  <a:cubicBezTo>
                    <a:pt x="8894" y="20829"/>
                    <a:pt x="10165" y="20829"/>
                    <a:pt x="10165" y="20057"/>
                  </a:cubicBezTo>
                  <a:cubicBezTo>
                    <a:pt x="10800" y="20057"/>
                    <a:pt x="10165" y="19286"/>
                    <a:pt x="10165" y="18514"/>
                  </a:cubicBezTo>
                  <a:cubicBezTo>
                    <a:pt x="10165" y="17743"/>
                    <a:pt x="10165" y="16971"/>
                    <a:pt x="10800" y="16971"/>
                  </a:cubicBezTo>
                  <a:cubicBezTo>
                    <a:pt x="11435" y="16971"/>
                    <a:pt x="12071" y="16971"/>
                    <a:pt x="12706" y="16971"/>
                  </a:cubicBezTo>
                  <a:cubicBezTo>
                    <a:pt x="12071" y="16200"/>
                    <a:pt x="12706" y="16200"/>
                    <a:pt x="12706" y="15429"/>
                  </a:cubicBezTo>
                  <a:cubicBezTo>
                    <a:pt x="13341" y="15429"/>
                    <a:pt x="13976" y="16200"/>
                    <a:pt x="14612" y="16200"/>
                  </a:cubicBezTo>
                  <a:cubicBezTo>
                    <a:pt x="14612" y="15429"/>
                    <a:pt x="14612" y="15429"/>
                    <a:pt x="14612" y="14657"/>
                  </a:cubicBezTo>
                  <a:cubicBezTo>
                    <a:pt x="14612" y="13886"/>
                    <a:pt x="14612" y="13886"/>
                    <a:pt x="14612" y="13886"/>
                  </a:cubicBezTo>
                  <a:cubicBezTo>
                    <a:pt x="14612" y="13886"/>
                    <a:pt x="14612" y="13114"/>
                    <a:pt x="14612" y="13114"/>
                  </a:cubicBezTo>
                  <a:cubicBezTo>
                    <a:pt x="14612" y="12343"/>
                    <a:pt x="15247" y="13114"/>
                    <a:pt x="15882" y="12343"/>
                  </a:cubicBezTo>
                  <a:cubicBezTo>
                    <a:pt x="15882" y="11571"/>
                    <a:pt x="14612" y="10800"/>
                    <a:pt x="15247" y="10800"/>
                  </a:cubicBezTo>
                  <a:cubicBezTo>
                    <a:pt x="15247" y="10029"/>
                    <a:pt x="15882" y="10800"/>
                    <a:pt x="16518" y="10800"/>
                  </a:cubicBezTo>
                  <a:cubicBezTo>
                    <a:pt x="17153" y="10029"/>
                    <a:pt x="16518" y="10029"/>
                    <a:pt x="16518" y="10029"/>
                  </a:cubicBezTo>
                  <a:cubicBezTo>
                    <a:pt x="16518" y="9257"/>
                    <a:pt x="16518" y="10029"/>
                    <a:pt x="16518" y="9257"/>
                  </a:cubicBezTo>
                  <a:cubicBezTo>
                    <a:pt x="16518" y="8486"/>
                    <a:pt x="17153" y="8486"/>
                    <a:pt x="17153" y="7714"/>
                  </a:cubicBezTo>
                  <a:cubicBezTo>
                    <a:pt x="17153" y="6943"/>
                    <a:pt x="15882" y="6171"/>
                    <a:pt x="16518" y="5400"/>
                  </a:cubicBezTo>
                  <a:cubicBezTo>
                    <a:pt x="16518" y="5400"/>
                    <a:pt x="17153" y="5400"/>
                    <a:pt x="17153" y="4629"/>
                  </a:cubicBezTo>
                  <a:cubicBezTo>
                    <a:pt x="17788" y="4629"/>
                    <a:pt x="17153" y="4629"/>
                    <a:pt x="17788" y="4629"/>
                  </a:cubicBezTo>
                  <a:cubicBezTo>
                    <a:pt x="19059" y="3857"/>
                    <a:pt x="20329" y="4629"/>
                    <a:pt x="20965" y="3857"/>
                  </a:cubicBezTo>
                  <a:cubicBezTo>
                    <a:pt x="20965" y="3857"/>
                    <a:pt x="20965" y="3086"/>
                    <a:pt x="20965" y="3086"/>
                  </a:cubicBezTo>
                  <a:cubicBezTo>
                    <a:pt x="20965" y="3086"/>
                    <a:pt x="20965" y="3086"/>
                    <a:pt x="21600" y="3086"/>
                  </a:cubicBezTo>
                  <a:close/>
                </a:path>
              </a:pathLst>
            </a:custGeom>
            <a:grp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grpSp>
      <p:sp>
        <p:nvSpPr>
          <p:cNvPr id="189" name="TextBox 188"/>
          <p:cNvSpPr txBox="1"/>
          <p:nvPr/>
        </p:nvSpPr>
        <p:spPr>
          <a:xfrm>
            <a:off x="956145" y="5380882"/>
            <a:ext cx="10845232" cy="1446550"/>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1F1F1"/>
                </a:solidFill>
                <a:latin typeface="Montserrat Black" panose="00000A00000000000000" pitchFamily="50" charset="0"/>
              </a:rPr>
              <a:t>Các cuộc cách mạng tư sản ở </a:t>
            </a:r>
          </a:p>
          <a:p>
            <a:pPr marL="0" marR="0" lvl="0" indent="0" algn="ctr" defTabSz="914400" rtl="0" eaLnBrk="1" fontAlgn="auto" latinLnBrk="0" hangingPunct="1">
              <a:lnSpc>
                <a:spcPct val="100000"/>
              </a:lnSpc>
              <a:spcBef>
                <a:spcPts val="0"/>
              </a:spcBef>
              <a:spcAft>
                <a:spcPts val="0"/>
              </a:spcAft>
              <a:buClrTx/>
              <a:buSzTx/>
              <a:buFontTx/>
              <a:buNone/>
              <a:tabLst/>
              <a:defRPr/>
            </a:pPr>
            <a:r>
              <a:rPr lang="en-US" sz="4400">
                <a:solidFill>
                  <a:srgbClr val="F361E9"/>
                </a:solidFill>
                <a:latin typeface="Montserrat Black" panose="00000A00000000000000" pitchFamily="50" charset="0"/>
              </a:rPr>
              <a:t>châu Âu và Bắc Mĩ</a:t>
            </a:r>
            <a:endParaRPr kumimoji="0" lang="en-US" sz="4400" b="0" i="0" u="none" strike="noStrike" kern="1200" cap="none" spc="0" normalizeH="0" baseline="0" noProof="0">
              <a:ln>
                <a:noFill/>
              </a:ln>
              <a:solidFill>
                <a:srgbClr val="F1F1F1"/>
              </a:solidFill>
              <a:effectLst/>
              <a:uLnTx/>
              <a:uFillTx/>
              <a:latin typeface="Montserrat Black" panose="00000A00000000000000" pitchFamily="50" charset="0"/>
              <a:ea typeface="+mn-ea"/>
              <a:cs typeface="+mn-cs"/>
            </a:endParaRPr>
          </a:p>
        </p:txBody>
      </p:sp>
      <p:sp>
        <p:nvSpPr>
          <p:cNvPr id="188" name="Freeform: Shape 187">
            <a:extLst>
              <a:ext uri="{FF2B5EF4-FFF2-40B4-BE49-F238E27FC236}">
                <a16:creationId xmlns:a16="http://schemas.microsoft.com/office/drawing/2014/main" id="{E6F0405D-8BEC-4F0C-AB96-173294E38FB4}"/>
              </a:ext>
            </a:extLst>
          </p:cNvPr>
          <p:cNvSpPr/>
          <p:nvPr/>
        </p:nvSpPr>
        <p:spPr>
          <a:xfrm rot="817316">
            <a:off x="2894843" y="2201450"/>
            <a:ext cx="544230" cy="718116"/>
          </a:xfrm>
          <a:custGeom>
            <a:avLst/>
            <a:gdLst>
              <a:gd name="connsiteX0" fmla="*/ 2367280 w 2407920"/>
              <a:gd name="connsiteY0" fmla="*/ 508000 h 3149600"/>
              <a:gd name="connsiteX1" fmla="*/ 2367280 w 2407920"/>
              <a:gd name="connsiteY1" fmla="*/ 508000 h 3149600"/>
              <a:gd name="connsiteX2" fmla="*/ 2346960 w 2407920"/>
              <a:gd name="connsiteY2" fmla="*/ 386080 h 3149600"/>
              <a:gd name="connsiteX3" fmla="*/ 2367280 w 2407920"/>
              <a:gd name="connsiteY3" fmla="*/ 274320 h 3149600"/>
              <a:gd name="connsiteX4" fmla="*/ 2407920 w 2407920"/>
              <a:gd name="connsiteY4" fmla="*/ 193040 h 3149600"/>
              <a:gd name="connsiteX5" fmla="*/ 2346960 w 2407920"/>
              <a:gd name="connsiteY5" fmla="*/ 30480 h 3149600"/>
              <a:gd name="connsiteX6" fmla="*/ 2316480 w 2407920"/>
              <a:gd name="connsiteY6" fmla="*/ 0 h 3149600"/>
              <a:gd name="connsiteX7" fmla="*/ 2286000 w 2407920"/>
              <a:gd name="connsiteY7" fmla="*/ 10160 h 3149600"/>
              <a:gd name="connsiteX8" fmla="*/ 2265680 w 2407920"/>
              <a:gd name="connsiteY8" fmla="*/ 50800 h 3149600"/>
              <a:gd name="connsiteX9" fmla="*/ 2245360 w 2407920"/>
              <a:gd name="connsiteY9" fmla="*/ 81280 h 3149600"/>
              <a:gd name="connsiteX10" fmla="*/ 2164080 w 2407920"/>
              <a:gd name="connsiteY10" fmla="*/ 152400 h 3149600"/>
              <a:gd name="connsiteX11" fmla="*/ 2113280 w 2407920"/>
              <a:gd name="connsiteY11" fmla="*/ 243840 h 3149600"/>
              <a:gd name="connsiteX12" fmla="*/ 2082800 w 2407920"/>
              <a:gd name="connsiteY12" fmla="*/ 274320 h 3149600"/>
              <a:gd name="connsiteX13" fmla="*/ 2052320 w 2407920"/>
              <a:gd name="connsiteY13" fmla="*/ 396240 h 3149600"/>
              <a:gd name="connsiteX14" fmla="*/ 2011680 w 2407920"/>
              <a:gd name="connsiteY14" fmla="*/ 457200 h 3149600"/>
              <a:gd name="connsiteX15" fmla="*/ 1930400 w 2407920"/>
              <a:gd name="connsiteY15" fmla="*/ 467360 h 3149600"/>
              <a:gd name="connsiteX16" fmla="*/ 1778000 w 2407920"/>
              <a:gd name="connsiteY16" fmla="*/ 558800 h 3149600"/>
              <a:gd name="connsiteX17" fmla="*/ 1747520 w 2407920"/>
              <a:gd name="connsiteY17" fmla="*/ 619760 h 3149600"/>
              <a:gd name="connsiteX18" fmla="*/ 1696720 w 2407920"/>
              <a:gd name="connsiteY18" fmla="*/ 721360 h 3149600"/>
              <a:gd name="connsiteX19" fmla="*/ 1666240 w 2407920"/>
              <a:gd name="connsiteY19" fmla="*/ 731520 h 3149600"/>
              <a:gd name="connsiteX20" fmla="*/ 1635760 w 2407920"/>
              <a:gd name="connsiteY20" fmla="*/ 721360 h 3149600"/>
              <a:gd name="connsiteX21" fmla="*/ 1615440 w 2407920"/>
              <a:gd name="connsiteY21" fmla="*/ 650240 h 3149600"/>
              <a:gd name="connsiteX22" fmla="*/ 1524000 w 2407920"/>
              <a:gd name="connsiteY22" fmla="*/ 640080 h 3149600"/>
              <a:gd name="connsiteX23" fmla="*/ 1493520 w 2407920"/>
              <a:gd name="connsiteY23" fmla="*/ 650240 h 3149600"/>
              <a:gd name="connsiteX24" fmla="*/ 1483360 w 2407920"/>
              <a:gd name="connsiteY24" fmla="*/ 680720 h 3149600"/>
              <a:gd name="connsiteX25" fmla="*/ 1452880 w 2407920"/>
              <a:gd name="connsiteY25" fmla="*/ 711200 h 3149600"/>
              <a:gd name="connsiteX26" fmla="*/ 1432560 w 2407920"/>
              <a:gd name="connsiteY26" fmla="*/ 741680 h 3149600"/>
              <a:gd name="connsiteX27" fmla="*/ 1391920 w 2407920"/>
              <a:gd name="connsiteY27" fmla="*/ 772160 h 3149600"/>
              <a:gd name="connsiteX28" fmla="*/ 1320800 w 2407920"/>
              <a:gd name="connsiteY28" fmla="*/ 822960 h 3149600"/>
              <a:gd name="connsiteX29" fmla="*/ 1290320 w 2407920"/>
              <a:gd name="connsiteY29" fmla="*/ 853440 h 3149600"/>
              <a:gd name="connsiteX30" fmla="*/ 1249680 w 2407920"/>
              <a:gd name="connsiteY30" fmla="*/ 863600 h 3149600"/>
              <a:gd name="connsiteX31" fmla="*/ 1097280 w 2407920"/>
              <a:gd name="connsiteY31" fmla="*/ 894080 h 3149600"/>
              <a:gd name="connsiteX32" fmla="*/ 1076960 w 2407920"/>
              <a:gd name="connsiteY32" fmla="*/ 944880 h 3149600"/>
              <a:gd name="connsiteX33" fmla="*/ 1056640 w 2407920"/>
              <a:gd name="connsiteY33" fmla="*/ 1036320 h 3149600"/>
              <a:gd name="connsiteX34" fmla="*/ 1005840 w 2407920"/>
              <a:gd name="connsiteY34" fmla="*/ 1046480 h 3149600"/>
              <a:gd name="connsiteX35" fmla="*/ 965200 w 2407920"/>
              <a:gd name="connsiteY35" fmla="*/ 1066800 h 3149600"/>
              <a:gd name="connsiteX36" fmla="*/ 883920 w 2407920"/>
              <a:gd name="connsiteY36" fmla="*/ 1127760 h 3149600"/>
              <a:gd name="connsiteX37" fmla="*/ 873760 w 2407920"/>
              <a:gd name="connsiteY37" fmla="*/ 1168400 h 3149600"/>
              <a:gd name="connsiteX38" fmla="*/ 853440 w 2407920"/>
              <a:gd name="connsiteY38" fmla="*/ 1209040 h 3149600"/>
              <a:gd name="connsiteX39" fmla="*/ 843280 w 2407920"/>
              <a:gd name="connsiteY39" fmla="*/ 1239520 h 3149600"/>
              <a:gd name="connsiteX40" fmla="*/ 853440 w 2407920"/>
              <a:gd name="connsiteY40" fmla="*/ 1300480 h 3149600"/>
              <a:gd name="connsiteX41" fmla="*/ 863600 w 2407920"/>
              <a:gd name="connsiteY41" fmla="*/ 1330960 h 3149600"/>
              <a:gd name="connsiteX42" fmla="*/ 822960 w 2407920"/>
              <a:gd name="connsiteY42" fmla="*/ 1442720 h 3149600"/>
              <a:gd name="connsiteX43" fmla="*/ 792480 w 2407920"/>
              <a:gd name="connsiteY43" fmla="*/ 1544320 h 3149600"/>
              <a:gd name="connsiteX44" fmla="*/ 772160 w 2407920"/>
              <a:gd name="connsiteY44" fmla="*/ 1595120 h 3149600"/>
              <a:gd name="connsiteX45" fmla="*/ 741680 w 2407920"/>
              <a:gd name="connsiteY45" fmla="*/ 1615440 h 3149600"/>
              <a:gd name="connsiteX46" fmla="*/ 721360 w 2407920"/>
              <a:gd name="connsiteY46" fmla="*/ 1645920 h 3149600"/>
              <a:gd name="connsiteX47" fmla="*/ 680720 w 2407920"/>
              <a:gd name="connsiteY47" fmla="*/ 1727200 h 3149600"/>
              <a:gd name="connsiteX48" fmla="*/ 660400 w 2407920"/>
              <a:gd name="connsiteY48" fmla="*/ 1757680 h 3149600"/>
              <a:gd name="connsiteX49" fmla="*/ 629920 w 2407920"/>
              <a:gd name="connsiteY49" fmla="*/ 1767840 h 3149600"/>
              <a:gd name="connsiteX50" fmla="*/ 609600 w 2407920"/>
              <a:gd name="connsiteY50" fmla="*/ 1818640 h 3149600"/>
              <a:gd name="connsiteX51" fmla="*/ 589280 w 2407920"/>
              <a:gd name="connsiteY51" fmla="*/ 1849120 h 3149600"/>
              <a:gd name="connsiteX52" fmla="*/ 579120 w 2407920"/>
              <a:gd name="connsiteY52" fmla="*/ 1889760 h 3149600"/>
              <a:gd name="connsiteX53" fmla="*/ 518160 w 2407920"/>
              <a:gd name="connsiteY53" fmla="*/ 2001520 h 3149600"/>
              <a:gd name="connsiteX54" fmla="*/ 487680 w 2407920"/>
              <a:gd name="connsiteY54" fmla="*/ 2042160 h 3149600"/>
              <a:gd name="connsiteX55" fmla="*/ 467360 w 2407920"/>
              <a:gd name="connsiteY55" fmla="*/ 2072640 h 3149600"/>
              <a:gd name="connsiteX56" fmla="*/ 365760 w 2407920"/>
              <a:gd name="connsiteY56" fmla="*/ 2103120 h 3149600"/>
              <a:gd name="connsiteX57" fmla="*/ 345440 w 2407920"/>
              <a:gd name="connsiteY57" fmla="*/ 2133600 h 3149600"/>
              <a:gd name="connsiteX58" fmla="*/ 243840 w 2407920"/>
              <a:gd name="connsiteY58" fmla="*/ 2194560 h 3149600"/>
              <a:gd name="connsiteX59" fmla="*/ 223520 w 2407920"/>
              <a:gd name="connsiteY59" fmla="*/ 2225040 h 3149600"/>
              <a:gd name="connsiteX60" fmla="*/ 172720 w 2407920"/>
              <a:gd name="connsiteY60" fmla="*/ 2306320 h 3149600"/>
              <a:gd name="connsiteX61" fmla="*/ 91440 w 2407920"/>
              <a:gd name="connsiteY61" fmla="*/ 2346960 h 3149600"/>
              <a:gd name="connsiteX62" fmla="*/ 10160 w 2407920"/>
              <a:gd name="connsiteY62" fmla="*/ 2529840 h 3149600"/>
              <a:gd name="connsiteX63" fmla="*/ 0 w 2407920"/>
              <a:gd name="connsiteY63" fmla="*/ 2580640 h 3149600"/>
              <a:gd name="connsiteX64" fmla="*/ 30480 w 2407920"/>
              <a:gd name="connsiteY64" fmla="*/ 2844800 h 3149600"/>
              <a:gd name="connsiteX65" fmla="*/ 50800 w 2407920"/>
              <a:gd name="connsiteY65" fmla="*/ 2997200 h 3149600"/>
              <a:gd name="connsiteX66" fmla="*/ 60960 w 2407920"/>
              <a:gd name="connsiteY66" fmla="*/ 3037840 h 3149600"/>
              <a:gd name="connsiteX67" fmla="*/ 101600 w 2407920"/>
              <a:gd name="connsiteY67" fmla="*/ 3108960 h 3149600"/>
              <a:gd name="connsiteX68" fmla="*/ 132080 w 2407920"/>
              <a:gd name="connsiteY68" fmla="*/ 3119120 h 3149600"/>
              <a:gd name="connsiteX69" fmla="*/ 172720 w 2407920"/>
              <a:gd name="connsiteY69" fmla="*/ 3129280 h 3149600"/>
              <a:gd name="connsiteX70" fmla="*/ 243840 w 2407920"/>
              <a:gd name="connsiteY70" fmla="*/ 3149600 h 3149600"/>
              <a:gd name="connsiteX71" fmla="*/ 314960 w 2407920"/>
              <a:gd name="connsiteY71" fmla="*/ 3129280 h 3149600"/>
              <a:gd name="connsiteX72" fmla="*/ 345440 w 2407920"/>
              <a:gd name="connsiteY72" fmla="*/ 3098800 h 3149600"/>
              <a:gd name="connsiteX73" fmla="*/ 375920 w 2407920"/>
              <a:gd name="connsiteY73" fmla="*/ 3078480 h 3149600"/>
              <a:gd name="connsiteX74" fmla="*/ 416560 w 2407920"/>
              <a:gd name="connsiteY74" fmla="*/ 3048000 h 3149600"/>
              <a:gd name="connsiteX75" fmla="*/ 436880 w 2407920"/>
              <a:gd name="connsiteY75" fmla="*/ 2946400 h 3149600"/>
              <a:gd name="connsiteX76" fmla="*/ 447040 w 2407920"/>
              <a:gd name="connsiteY76" fmla="*/ 2895600 h 3149600"/>
              <a:gd name="connsiteX77" fmla="*/ 518160 w 2407920"/>
              <a:gd name="connsiteY77" fmla="*/ 2814320 h 3149600"/>
              <a:gd name="connsiteX78" fmla="*/ 599440 w 2407920"/>
              <a:gd name="connsiteY78" fmla="*/ 2733040 h 3149600"/>
              <a:gd name="connsiteX79" fmla="*/ 609600 w 2407920"/>
              <a:gd name="connsiteY79" fmla="*/ 2692400 h 3149600"/>
              <a:gd name="connsiteX80" fmla="*/ 670560 w 2407920"/>
              <a:gd name="connsiteY80" fmla="*/ 2631440 h 3149600"/>
              <a:gd name="connsiteX81" fmla="*/ 690880 w 2407920"/>
              <a:gd name="connsiteY81" fmla="*/ 2600960 h 3149600"/>
              <a:gd name="connsiteX82" fmla="*/ 731520 w 2407920"/>
              <a:gd name="connsiteY82" fmla="*/ 2580640 h 3149600"/>
              <a:gd name="connsiteX83" fmla="*/ 762000 w 2407920"/>
              <a:gd name="connsiteY83" fmla="*/ 2560320 h 3149600"/>
              <a:gd name="connsiteX84" fmla="*/ 843280 w 2407920"/>
              <a:gd name="connsiteY84" fmla="*/ 2509520 h 3149600"/>
              <a:gd name="connsiteX85" fmla="*/ 873760 w 2407920"/>
              <a:gd name="connsiteY85" fmla="*/ 2428240 h 3149600"/>
              <a:gd name="connsiteX86" fmla="*/ 924560 w 2407920"/>
              <a:gd name="connsiteY86" fmla="*/ 2367280 h 3149600"/>
              <a:gd name="connsiteX87" fmla="*/ 965200 w 2407920"/>
              <a:gd name="connsiteY87" fmla="*/ 2286000 h 3149600"/>
              <a:gd name="connsiteX88" fmla="*/ 975360 w 2407920"/>
              <a:gd name="connsiteY88" fmla="*/ 2245360 h 3149600"/>
              <a:gd name="connsiteX89" fmla="*/ 1036320 w 2407920"/>
              <a:gd name="connsiteY89" fmla="*/ 2174240 h 3149600"/>
              <a:gd name="connsiteX90" fmla="*/ 1066800 w 2407920"/>
              <a:gd name="connsiteY90" fmla="*/ 2133600 h 3149600"/>
              <a:gd name="connsiteX91" fmla="*/ 1107440 w 2407920"/>
              <a:gd name="connsiteY91" fmla="*/ 2062480 h 3149600"/>
              <a:gd name="connsiteX92" fmla="*/ 1158240 w 2407920"/>
              <a:gd name="connsiteY92" fmla="*/ 1971040 h 3149600"/>
              <a:gd name="connsiteX93" fmla="*/ 1178560 w 2407920"/>
              <a:gd name="connsiteY93" fmla="*/ 1747520 h 3149600"/>
              <a:gd name="connsiteX94" fmla="*/ 1188720 w 2407920"/>
              <a:gd name="connsiteY94" fmla="*/ 1706880 h 3149600"/>
              <a:gd name="connsiteX95" fmla="*/ 1198880 w 2407920"/>
              <a:gd name="connsiteY95" fmla="*/ 1645920 h 3149600"/>
              <a:gd name="connsiteX96" fmla="*/ 1219200 w 2407920"/>
              <a:gd name="connsiteY96" fmla="*/ 1615440 h 3149600"/>
              <a:gd name="connsiteX97" fmla="*/ 1229360 w 2407920"/>
              <a:gd name="connsiteY97" fmla="*/ 1584960 h 3149600"/>
              <a:gd name="connsiteX98" fmla="*/ 1270000 w 2407920"/>
              <a:gd name="connsiteY98" fmla="*/ 1564640 h 3149600"/>
              <a:gd name="connsiteX99" fmla="*/ 1310640 w 2407920"/>
              <a:gd name="connsiteY99" fmla="*/ 1574800 h 3149600"/>
              <a:gd name="connsiteX100" fmla="*/ 1361440 w 2407920"/>
              <a:gd name="connsiteY100" fmla="*/ 1554480 h 3149600"/>
              <a:gd name="connsiteX101" fmla="*/ 1463040 w 2407920"/>
              <a:gd name="connsiteY101" fmla="*/ 1432560 h 3149600"/>
              <a:gd name="connsiteX102" fmla="*/ 1513840 w 2407920"/>
              <a:gd name="connsiteY102" fmla="*/ 1330960 h 3149600"/>
              <a:gd name="connsiteX103" fmla="*/ 1605280 w 2407920"/>
              <a:gd name="connsiteY103" fmla="*/ 1259840 h 3149600"/>
              <a:gd name="connsiteX104" fmla="*/ 1645920 w 2407920"/>
              <a:gd name="connsiteY104" fmla="*/ 1219200 h 3149600"/>
              <a:gd name="connsiteX105" fmla="*/ 1706880 w 2407920"/>
              <a:gd name="connsiteY105" fmla="*/ 1198880 h 3149600"/>
              <a:gd name="connsiteX106" fmla="*/ 1778000 w 2407920"/>
              <a:gd name="connsiteY106" fmla="*/ 1148080 h 3149600"/>
              <a:gd name="connsiteX107" fmla="*/ 1818640 w 2407920"/>
              <a:gd name="connsiteY107" fmla="*/ 1127760 h 3149600"/>
              <a:gd name="connsiteX108" fmla="*/ 1889760 w 2407920"/>
              <a:gd name="connsiteY108" fmla="*/ 1046480 h 3149600"/>
              <a:gd name="connsiteX109" fmla="*/ 1940560 w 2407920"/>
              <a:gd name="connsiteY109" fmla="*/ 944880 h 3149600"/>
              <a:gd name="connsiteX110" fmla="*/ 1971040 w 2407920"/>
              <a:gd name="connsiteY110" fmla="*/ 802640 h 3149600"/>
              <a:gd name="connsiteX111" fmla="*/ 1981200 w 2407920"/>
              <a:gd name="connsiteY111" fmla="*/ 772160 h 3149600"/>
              <a:gd name="connsiteX112" fmla="*/ 1991360 w 2407920"/>
              <a:gd name="connsiteY112" fmla="*/ 731520 h 3149600"/>
              <a:gd name="connsiteX113" fmla="*/ 2021840 w 2407920"/>
              <a:gd name="connsiteY113" fmla="*/ 701040 h 3149600"/>
              <a:gd name="connsiteX114" fmla="*/ 2042160 w 2407920"/>
              <a:gd name="connsiteY114" fmla="*/ 660400 h 3149600"/>
              <a:gd name="connsiteX115" fmla="*/ 2113280 w 2407920"/>
              <a:gd name="connsiteY115" fmla="*/ 619760 h 3149600"/>
              <a:gd name="connsiteX116" fmla="*/ 2225040 w 2407920"/>
              <a:gd name="connsiteY116" fmla="*/ 558800 h 3149600"/>
              <a:gd name="connsiteX117" fmla="*/ 2255520 w 2407920"/>
              <a:gd name="connsiteY117" fmla="*/ 538480 h 3149600"/>
              <a:gd name="connsiteX118" fmla="*/ 2377440 w 2407920"/>
              <a:gd name="connsiteY118" fmla="*/ 467360 h 3149600"/>
              <a:gd name="connsiteX119" fmla="*/ 2357120 w 2407920"/>
              <a:gd name="connsiteY119" fmla="*/ 447040 h 3149600"/>
              <a:gd name="connsiteX120" fmla="*/ 2357120 w 2407920"/>
              <a:gd name="connsiteY120" fmla="*/ 447040 h 3149600"/>
              <a:gd name="connsiteX121" fmla="*/ 2367280 w 2407920"/>
              <a:gd name="connsiteY121" fmla="*/ 508000 h 31496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 ang="0">
                <a:pos x="connsiteX33" y="connsiteY33"/>
              </a:cxn>
              <a:cxn ang="0">
                <a:pos x="connsiteX34" y="connsiteY34"/>
              </a:cxn>
              <a:cxn ang="0">
                <a:pos x="connsiteX35" y="connsiteY35"/>
              </a:cxn>
              <a:cxn ang="0">
                <a:pos x="connsiteX36" y="connsiteY36"/>
              </a:cxn>
              <a:cxn ang="0">
                <a:pos x="connsiteX37" y="connsiteY37"/>
              </a:cxn>
              <a:cxn ang="0">
                <a:pos x="connsiteX38" y="connsiteY38"/>
              </a:cxn>
              <a:cxn ang="0">
                <a:pos x="connsiteX39" y="connsiteY39"/>
              </a:cxn>
              <a:cxn ang="0">
                <a:pos x="connsiteX40" y="connsiteY40"/>
              </a:cxn>
              <a:cxn ang="0">
                <a:pos x="connsiteX41" y="connsiteY41"/>
              </a:cxn>
              <a:cxn ang="0">
                <a:pos x="connsiteX42" y="connsiteY42"/>
              </a:cxn>
              <a:cxn ang="0">
                <a:pos x="connsiteX43" y="connsiteY43"/>
              </a:cxn>
              <a:cxn ang="0">
                <a:pos x="connsiteX44" y="connsiteY44"/>
              </a:cxn>
              <a:cxn ang="0">
                <a:pos x="connsiteX45" y="connsiteY45"/>
              </a:cxn>
              <a:cxn ang="0">
                <a:pos x="connsiteX46" y="connsiteY46"/>
              </a:cxn>
              <a:cxn ang="0">
                <a:pos x="connsiteX47" y="connsiteY47"/>
              </a:cxn>
              <a:cxn ang="0">
                <a:pos x="connsiteX48" y="connsiteY48"/>
              </a:cxn>
              <a:cxn ang="0">
                <a:pos x="connsiteX49" y="connsiteY49"/>
              </a:cxn>
              <a:cxn ang="0">
                <a:pos x="connsiteX50" y="connsiteY50"/>
              </a:cxn>
              <a:cxn ang="0">
                <a:pos x="connsiteX51" y="connsiteY51"/>
              </a:cxn>
              <a:cxn ang="0">
                <a:pos x="connsiteX52" y="connsiteY52"/>
              </a:cxn>
              <a:cxn ang="0">
                <a:pos x="connsiteX53" y="connsiteY53"/>
              </a:cxn>
              <a:cxn ang="0">
                <a:pos x="connsiteX54" y="connsiteY54"/>
              </a:cxn>
              <a:cxn ang="0">
                <a:pos x="connsiteX55" y="connsiteY55"/>
              </a:cxn>
              <a:cxn ang="0">
                <a:pos x="connsiteX56" y="connsiteY56"/>
              </a:cxn>
              <a:cxn ang="0">
                <a:pos x="connsiteX57" y="connsiteY57"/>
              </a:cxn>
              <a:cxn ang="0">
                <a:pos x="connsiteX58" y="connsiteY58"/>
              </a:cxn>
              <a:cxn ang="0">
                <a:pos x="connsiteX59" y="connsiteY59"/>
              </a:cxn>
              <a:cxn ang="0">
                <a:pos x="connsiteX60" y="connsiteY60"/>
              </a:cxn>
              <a:cxn ang="0">
                <a:pos x="connsiteX61" y="connsiteY61"/>
              </a:cxn>
              <a:cxn ang="0">
                <a:pos x="connsiteX62" y="connsiteY62"/>
              </a:cxn>
              <a:cxn ang="0">
                <a:pos x="connsiteX63" y="connsiteY63"/>
              </a:cxn>
              <a:cxn ang="0">
                <a:pos x="connsiteX64" y="connsiteY64"/>
              </a:cxn>
              <a:cxn ang="0">
                <a:pos x="connsiteX65" y="connsiteY65"/>
              </a:cxn>
              <a:cxn ang="0">
                <a:pos x="connsiteX66" y="connsiteY66"/>
              </a:cxn>
              <a:cxn ang="0">
                <a:pos x="connsiteX67" y="connsiteY67"/>
              </a:cxn>
              <a:cxn ang="0">
                <a:pos x="connsiteX68" y="connsiteY68"/>
              </a:cxn>
              <a:cxn ang="0">
                <a:pos x="connsiteX69" y="connsiteY69"/>
              </a:cxn>
              <a:cxn ang="0">
                <a:pos x="connsiteX70" y="connsiteY70"/>
              </a:cxn>
              <a:cxn ang="0">
                <a:pos x="connsiteX71" y="connsiteY71"/>
              </a:cxn>
              <a:cxn ang="0">
                <a:pos x="connsiteX72" y="connsiteY72"/>
              </a:cxn>
              <a:cxn ang="0">
                <a:pos x="connsiteX73" y="connsiteY73"/>
              </a:cxn>
              <a:cxn ang="0">
                <a:pos x="connsiteX74" y="connsiteY74"/>
              </a:cxn>
              <a:cxn ang="0">
                <a:pos x="connsiteX75" y="connsiteY75"/>
              </a:cxn>
              <a:cxn ang="0">
                <a:pos x="connsiteX76" y="connsiteY76"/>
              </a:cxn>
              <a:cxn ang="0">
                <a:pos x="connsiteX77" y="connsiteY77"/>
              </a:cxn>
              <a:cxn ang="0">
                <a:pos x="connsiteX78" y="connsiteY78"/>
              </a:cxn>
              <a:cxn ang="0">
                <a:pos x="connsiteX79" y="connsiteY79"/>
              </a:cxn>
              <a:cxn ang="0">
                <a:pos x="connsiteX80" y="connsiteY80"/>
              </a:cxn>
              <a:cxn ang="0">
                <a:pos x="connsiteX81" y="connsiteY81"/>
              </a:cxn>
              <a:cxn ang="0">
                <a:pos x="connsiteX82" y="connsiteY82"/>
              </a:cxn>
              <a:cxn ang="0">
                <a:pos x="connsiteX83" y="connsiteY83"/>
              </a:cxn>
              <a:cxn ang="0">
                <a:pos x="connsiteX84" y="connsiteY84"/>
              </a:cxn>
              <a:cxn ang="0">
                <a:pos x="connsiteX85" y="connsiteY85"/>
              </a:cxn>
              <a:cxn ang="0">
                <a:pos x="connsiteX86" y="connsiteY86"/>
              </a:cxn>
              <a:cxn ang="0">
                <a:pos x="connsiteX87" y="connsiteY87"/>
              </a:cxn>
              <a:cxn ang="0">
                <a:pos x="connsiteX88" y="connsiteY88"/>
              </a:cxn>
              <a:cxn ang="0">
                <a:pos x="connsiteX89" y="connsiteY89"/>
              </a:cxn>
              <a:cxn ang="0">
                <a:pos x="connsiteX90" y="connsiteY90"/>
              </a:cxn>
              <a:cxn ang="0">
                <a:pos x="connsiteX91" y="connsiteY91"/>
              </a:cxn>
              <a:cxn ang="0">
                <a:pos x="connsiteX92" y="connsiteY92"/>
              </a:cxn>
              <a:cxn ang="0">
                <a:pos x="connsiteX93" y="connsiteY93"/>
              </a:cxn>
              <a:cxn ang="0">
                <a:pos x="connsiteX94" y="connsiteY94"/>
              </a:cxn>
              <a:cxn ang="0">
                <a:pos x="connsiteX95" y="connsiteY95"/>
              </a:cxn>
              <a:cxn ang="0">
                <a:pos x="connsiteX96" y="connsiteY96"/>
              </a:cxn>
              <a:cxn ang="0">
                <a:pos x="connsiteX97" y="connsiteY97"/>
              </a:cxn>
              <a:cxn ang="0">
                <a:pos x="connsiteX98" y="connsiteY98"/>
              </a:cxn>
              <a:cxn ang="0">
                <a:pos x="connsiteX99" y="connsiteY99"/>
              </a:cxn>
              <a:cxn ang="0">
                <a:pos x="connsiteX100" y="connsiteY100"/>
              </a:cxn>
              <a:cxn ang="0">
                <a:pos x="connsiteX101" y="connsiteY101"/>
              </a:cxn>
              <a:cxn ang="0">
                <a:pos x="connsiteX102" y="connsiteY102"/>
              </a:cxn>
              <a:cxn ang="0">
                <a:pos x="connsiteX103" y="connsiteY103"/>
              </a:cxn>
              <a:cxn ang="0">
                <a:pos x="connsiteX104" y="connsiteY104"/>
              </a:cxn>
              <a:cxn ang="0">
                <a:pos x="connsiteX105" y="connsiteY105"/>
              </a:cxn>
              <a:cxn ang="0">
                <a:pos x="connsiteX106" y="connsiteY106"/>
              </a:cxn>
              <a:cxn ang="0">
                <a:pos x="connsiteX107" y="connsiteY107"/>
              </a:cxn>
              <a:cxn ang="0">
                <a:pos x="connsiteX108" y="connsiteY108"/>
              </a:cxn>
              <a:cxn ang="0">
                <a:pos x="connsiteX109" y="connsiteY109"/>
              </a:cxn>
              <a:cxn ang="0">
                <a:pos x="connsiteX110" y="connsiteY110"/>
              </a:cxn>
              <a:cxn ang="0">
                <a:pos x="connsiteX111" y="connsiteY111"/>
              </a:cxn>
              <a:cxn ang="0">
                <a:pos x="connsiteX112" y="connsiteY112"/>
              </a:cxn>
              <a:cxn ang="0">
                <a:pos x="connsiteX113" y="connsiteY113"/>
              </a:cxn>
              <a:cxn ang="0">
                <a:pos x="connsiteX114" y="connsiteY114"/>
              </a:cxn>
              <a:cxn ang="0">
                <a:pos x="connsiteX115" y="connsiteY115"/>
              </a:cxn>
              <a:cxn ang="0">
                <a:pos x="connsiteX116" y="connsiteY116"/>
              </a:cxn>
              <a:cxn ang="0">
                <a:pos x="connsiteX117" y="connsiteY117"/>
              </a:cxn>
              <a:cxn ang="0">
                <a:pos x="connsiteX118" y="connsiteY118"/>
              </a:cxn>
              <a:cxn ang="0">
                <a:pos x="connsiteX119" y="connsiteY119"/>
              </a:cxn>
              <a:cxn ang="0">
                <a:pos x="connsiteX120" y="connsiteY120"/>
              </a:cxn>
              <a:cxn ang="0">
                <a:pos x="connsiteX121" y="connsiteY121"/>
              </a:cxn>
            </a:cxnLst>
            <a:rect l="l" t="t" r="r" b="b"/>
            <a:pathLst>
              <a:path w="2407920" h="3149600">
                <a:moveTo>
                  <a:pt x="2367280" y="508000"/>
                </a:moveTo>
                <a:lnTo>
                  <a:pt x="2367280" y="508000"/>
                </a:lnTo>
                <a:cubicBezTo>
                  <a:pt x="2360507" y="467360"/>
                  <a:pt x="2349017" y="427229"/>
                  <a:pt x="2346960" y="386080"/>
                </a:cubicBezTo>
                <a:cubicBezTo>
                  <a:pt x="2345685" y="360585"/>
                  <a:pt x="2353492" y="304654"/>
                  <a:pt x="2367280" y="274320"/>
                </a:cubicBezTo>
                <a:cubicBezTo>
                  <a:pt x="2379815" y="246744"/>
                  <a:pt x="2394373" y="220133"/>
                  <a:pt x="2407920" y="193040"/>
                </a:cubicBezTo>
                <a:cubicBezTo>
                  <a:pt x="2404363" y="182369"/>
                  <a:pt x="2371634" y="65023"/>
                  <a:pt x="2346960" y="30480"/>
                </a:cubicBezTo>
                <a:cubicBezTo>
                  <a:pt x="2338609" y="18788"/>
                  <a:pt x="2326640" y="10160"/>
                  <a:pt x="2316480" y="0"/>
                </a:cubicBezTo>
                <a:cubicBezTo>
                  <a:pt x="2306320" y="3387"/>
                  <a:pt x="2293573" y="2587"/>
                  <a:pt x="2286000" y="10160"/>
                </a:cubicBezTo>
                <a:cubicBezTo>
                  <a:pt x="2275290" y="20870"/>
                  <a:pt x="2273194" y="37650"/>
                  <a:pt x="2265680" y="50800"/>
                </a:cubicBezTo>
                <a:cubicBezTo>
                  <a:pt x="2259622" y="61402"/>
                  <a:pt x="2253307" y="72009"/>
                  <a:pt x="2245360" y="81280"/>
                </a:cubicBezTo>
                <a:cubicBezTo>
                  <a:pt x="2150382" y="192088"/>
                  <a:pt x="2257491" y="58989"/>
                  <a:pt x="2164080" y="152400"/>
                </a:cubicBezTo>
                <a:cubicBezTo>
                  <a:pt x="2108611" y="207869"/>
                  <a:pt x="2155017" y="177061"/>
                  <a:pt x="2113280" y="243840"/>
                </a:cubicBezTo>
                <a:cubicBezTo>
                  <a:pt x="2105665" y="256024"/>
                  <a:pt x="2092960" y="264160"/>
                  <a:pt x="2082800" y="274320"/>
                </a:cubicBezTo>
                <a:cubicBezTo>
                  <a:pt x="2073848" y="345936"/>
                  <a:pt x="2083139" y="344876"/>
                  <a:pt x="2052320" y="396240"/>
                </a:cubicBezTo>
                <a:cubicBezTo>
                  <a:pt x="2039755" y="417181"/>
                  <a:pt x="2035913" y="454171"/>
                  <a:pt x="2011680" y="457200"/>
                </a:cubicBezTo>
                <a:lnTo>
                  <a:pt x="1930400" y="467360"/>
                </a:lnTo>
                <a:cubicBezTo>
                  <a:pt x="1792849" y="524673"/>
                  <a:pt x="1834896" y="482939"/>
                  <a:pt x="1778000" y="558800"/>
                </a:cubicBezTo>
                <a:cubicBezTo>
                  <a:pt x="1752463" y="635412"/>
                  <a:pt x="1786911" y="540978"/>
                  <a:pt x="1747520" y="619760"/>
                </a:cubicBezTo>
                <a:cubicBezTo>
                  <a:pt x="1745092" y="624616"/>
                  <a:pt x="1715789" y="706105"/>
                  <a:pt x="1696720" y="721360"/>
                </a:cubicBezTo>
                <a:cubicBezTo>
                  <a:pt x="1688357" y="728050"/>
                  <a:pt x="1676400" y="728133"/>
                  <a:pt x="1666240" y="731520"/>
                </a:cubicBezTo>
                <a:cubicBezTo>
                  <a:pt x="1656080" y="728133"/>
                  <a:pt x="1641436" y="730442"/>
                  <a:pt x="1635760" y="721360"/>
                </a:cubicBezTo>
                <a:cubicBezTo>
                  <a:pt x="1622693" y="700452"/>
                  <a:pt x="1635380" y="664742"/>
                  <a:pt x="1615440" y="650240"/>
                </a:cubicBezTo>
                <a:cubicBezTo>
                  <a:pt x="1590638" y="632202"/>
                  <a:pt x="1554480" y="643467"/>
                  <a:pt x="1524000" y="640080"/>
                </a:cubicBezTo>
                <a:cubicBezTo>
                  <a:pt x="1513840" y="643467"/>
                  <a:pt x="1501093" y="642667"/>
                  <a:pt x="1493520" y="650240"/>
                </a:cubicBezTo>
                <a:cubicBezTo>
                  <a:pt x="1485947" y="657813"/>
                  <a:pt x="1489301" y="671809"/>
                  <a:pt x="1483360" y="680720"/>
                </a:cubicBezTo>
                <a:cubicBezTo>
                  <a:pt x="1475390" y="692675"/>
                  <a:pt x="1462078" y="700162"/>
                  <a:pt x="1452880" y="711200"/>
                </a:cubicBezTo>
                <a:cubicBezTo>
                  <a:pt x="1445063" y="720581"/>
                  <a:pt x="1441194" y="733046"/>
                  <a:pt x="1432560" y="741680"/>
                </a:cubicBezTo>
                <a:cubicBezTo>
                  <a:pt x="1420586" y="753654"/>
                  <a:pt x="1403894" y="760186"/>
                  <a:pt x="1391920" y="772160"/>
                </a:cubicBezTo>
                <a:cubicBezTo>
                  <a:pt x="1336120" y="827960"/>
                  <a:pt x="1420820" y="782952"/>
                  <a:pt x="1320800" y="822960"/>
                </a:cubicBezTo>
                <a:cubicBezTo>
                  <a:pt x="1310640" y="833120"/>
                  <a:pt x="1302795" y="846311"/>
                  <a:pt x="1290320" y="853440"/>
                </a:cubicBezTo>
                <a:cubicBezTo>
                  <a:pt x="1278196" y="860368"/>
                  <a:pt x="1263055" y="859588"/>
                  <a:pt x="1249680" y="863600"/>
                </a:cubicBezTo>
                <a:cubicBezTo>
                  <a:pt x="1143734" y="895384"/>
                  <a:pt x="1232762" y="879026"/>
                  <a:pt x="1097280" y="894080"/>
                </a:cubicBezTo>
                <a:cubicBezTo>
                  <a:pt x="1090507" y="911013"/>
                  <a:pt x="1081970" y="927344"/>
                  <a:pt x="1076960" y="944880"/>
                </a:cubicBezTo>
                <a:cubicBezTo>
                  <a:pt x="1068382" y="974902"/>
                  <a:pt x="1074546" y="1010741"/>
                  <a:pt x="1056640" y="1036320"/>
                </a:cubicBezTo>
                <a:cubicBezTo>
                  <a:pt x="1046737" y="1050467"/>
                  <a:pt x="1022773" y="1043093"/>
                  <a:pt x="1005840" y="1046480"/>
                </a:cubicBezTo>
                <a:cubicBezTo>
                  <a:pt x="992293" y="1053253"/>
                  <a:pt x="977802" y="1058399"/>
                  <a:pt x="965200" y="1066800"/>
                </a:cubicBezTo>
                <a:cubicBezTo>
                  <a:pt x="937021" y="1085586"/>
                  <a:pt x="883920" y="1127760"/>
                  <a:pt x="883920" y="1127760"/>
                </a:cubicBezTo>
                <a:cubicBezTo>
                  <a:pt x="880533" y="1141307"/>
                  <a:pt x="878663" y="1155325"/>
                  <a:pt x="873760" y="1168400"/>
                </a:cubicBezTo>
                <a:cubicBezTo>
                  <a:pt x="868442" y="1182581"/>
                  <a:pt x="859406" y="1195119"/>
                  <a:pt x="853440" y="1209040"/>
                </a:cubicBezTo>
                <a:cubicBezTo>
                  <a:pt x="849221" y="1218884"/>
                  <a:pt x="846667" y="1229360"/>
                  <a:pt x="843280" y="1239520"/>
                </a:cubicBezTo>
                <a:cubicBezTo>
                  <a:pt x="846667" y="1259840"/>
                  <a:pt x="848971" y="1280370"/>
                  <a:pt x="853440" y="1300480"/>
                </a:cubicBezTo>
                <a:cubicBezTo>
                  <a:pt x="855763" y="1310935"/>
                  <a:pt x="864570" y="1320294"/>
                  <a:pt x="863600" y="1330960"/>
                </a:cubicBezTo>
                <a:cubicBezTo>
                  <a:pt x="857473" y="1398354"/>
                  <a:pt x="851270" y="1400254"/>
                  <a:pt x="822960" y="1442720"/>
                </a:cubicBezTo>
                <a:cubicBezTo>
                  <a:pt x="812800" y="1476587"/>
                  <a:pt x="803661" y="1510777"/>
                  <a:pt x="792480" y="1544320"/>
                </a:cubicBezTo>
                <a:cubicBezTo>
                  <a:pt x="786713" y="1561622"/>
                  <a:pt x="782760" y="1580279"/>
                  <a:pt x="772160" y="1595120"/>
                </a:cubicBezTo>
                <a:cubicBezTo>
                  <a:pt x="765063" y="1605056"/>
                  <a:pt x="751840" y="1608667"/>
                  <a:pt x="741680" y="1615440"/>
                </a:cubicBezTo>
                <a:cubicBezTo>
                  <a:pt x="734907" y="1625600"/>
                  <a:pt x="727207" y="1635200"/>
                  <a:pt x="721360" y="1645920"/>
                </a:cubicBezTo>
                <a:cubicBezTo>
                  <a:pt x="706855" y="1672513"/>
                  <a:pt x="697523" y="1701996"/>
                  <a:pt x="680720" y="1727200"/>
                </a:cubicBezTo>
                <a:cubicBezTo>
                  <a:pt x="673947" y="1737360"/>
                  <a:pt x="669935" y="1750052"/>
                  <a:pt x="660400" y="1757680"/>
                </a:cubicBezTo>
                <a:cubicBezTo>
                  <a:pt x="652037" y="1764370"/>
                  <a:pt x="640080" y="1764453"/>
                  <a:pt x="629920" y="1767840"/>
                </a:cubicBezTo>
                <a:cubicBezTo>
                  <a:pt x="623147" y="1784773"/>
                  <a:pt x="617756" y="1802328"/>
                  <a:pt x="609600" y="1818640"/>
                </a:cubicBezTo>
                <a:cubicBezTo>
                  <a:pt x="604139" y="1829562"/>
                  <a:pt x="594090" y="1837897"/>
                  <a:pt x="589280" y="1849120"/>
                </a:cubicBezTo>
                <a:cubicBezTo>
                  <a:pt x="583779" y="1861955"/>
                  <a:pt x="584491" y="1876871"/>
                  <a:pt x="579120" y="1889760"/>
                </a:cubicBezTo>
                <a:cubicBezTo>
                  <a:pt x="560668" y="1934044"/>
                  <a:pt x="544137" y="1965153"/>
                  <a:pt x="518160" y="2001520"/>
                </a:cubicBezTo>
                <a:cubicBezTo>
                  <a:pt x="508318" y="2015299"/>
                  <a:pt x="497522" y="2028381"/>
                  <a:pt x="487680" y="2042160"/>
                </a:cubicBezTo>
                <a:cubicBezTo>
                  <a:pt x="480583" y="2052096"/>
                  <a:pt x="476741" y="2064823"/>
                  <a:pt x="467360" y="2072640"/>
                </a:cubicBezTo>
                <a:cubicBezTo>
                  <a:pt x="437827" y="2097251"/>
                  <a:pt x="401491" y="2097165"/>
                  <a:pt x="365760" y="2103120"/>
                </a:cubicBezTo>
                <a:cubicBezTo>
                  <a:pt x="358987" y="2113280"/>
                  <a:pt x="354630" y="2125559"/>
                  <a:pt x="345440" y="2133600"/>
                </a:cubicBezTo>
                <a:cubicBezTo>
                  <a:pt x="312746" y="2162207"/>
                  <a:pt x="280978" y="2175991"/>
                  <a:pt x="243840" y="2194560"/>
                </a:cubicBezTo>
                <a:cubicBezTo>
                  <a:pt x="237067" y="2204720"/>
                  <a:pt x="229578" y="2214438"/>
                  <a:pt x="223520" y="2225040"/>
                </a:cubicBezTo>
                <a:cubicBezTo>
                  <a:pt x="209781" y="2249083"/>
                  <a:pt x="196463" y="2289052"/>
                  <a:pt x="172720" y="2306320"/>
                </a:cubicBezTo>
                <a:cubicBezTo>
                  <a:pt x="148222" y="2324136"/>
                  <a:pt x="91440" y="2346960"/>
                  <a:pt x="91440" y="2346960"/>
                </a:cubicBezTo>
                <a:cubicBezTo>
                  <a:pt x="54431" y="2420978"/>
                  <a:pt x="33507" y="2453963"/>
                  <a:pt x="10160" y="2529840"/>
                </a:cubicBezTo>
                <a:cubicBezTo>
                  <a:pt x="5082" y="2546345"/>
                  <a:pt x="3387" y="2563707"/>
                  <a:pt x="0" y="2580640"/>
                </a:cubicBezTo>
                <a:cubicBezTo>
                  <a:pt x="10160" y="2668693"/>
                  <a:pt x="19750" y="2756814"/>
                  <a:pt x="30480" y="2844800"/>
                </a:cubicBezTo>
                <a:cubicBezTo>
                  <a:pt x="36684" y="2895673"/>
                  <a:pt x="42807" y="2946578"/>
                  <a:pt x="50800" y="2997200"/>
                </a:cubicBezTo>
                <a:cubicBezTo>
                  <a:pt x="52978" y="3010993"/>
                  <a:pt x="57124" y="3024414"/>
                  <a:pt x="60960" y="3037840"/>
                </a:cubicBezTo>
                <a:cubicBezTo>
                  <a:pt x="69189" y="3066642"/>
                  <a:pt x="76214" y="3087805"/>
                  <a:pt x="101600" y="3108960"/>
                </a:cubicBezTo>
                <a:cubicBezTo>
                  <a:pt x="109827" y="3115816"/>
                  <a:pt x="121782" y="3116178"/>
                  <a:pt x="132080" y="3119120"/>
                </a:cubicBezTo>
                <a:cubicBezTo>
                  <a:pt x="145506" y="3122956"/>
                  <a:pt x="159248" y="3125606"/>
                  <a:pt x="172720" y="3129280"/>
                </a:cubicBezTo>
                <a:cubicBezTo>
                  <a:pt x="196507" y="3135767"/>
                  <a:pt x="220133" y="3142827"/>
                  <a:pt x="243840" y="3149600"/>
                </a:cubicBezTo>
                <a:cubicBezTo>
                  <a:pt x="249259" y="3148245"/>
                  <a:pt x="306215" y="3135110"/>
                  <a:pt x="314960" y="3129280"/>
                </a:cubicBezTo>
                <a:cubicBezTo>
                  <a:pt x="326915" y="3121310"/>
                  <a:pt x="334402" y="3107998"/>
                  <a:pt x="345440" y="3098800"/>
                </a:cubicBezTo>
                <a:cubicBezTo>
                  <a:pt x="354821" y="3090983"/>
                  <a:pt x="365984" y="3085577"/>
                  <a:pt x="375920" y="3078480"/>
                </a:cubicBezTo>
                <a:cubicBezTo>
                  <a:pt x="389699" y="3068638"/>
                  <a:pt x="403013" y="3058160"/>
                  <a:pt x="416560" y="3048000"/>
                </a:cubicBezTo>
                <a:cubicBezTo>
                  <a:pt x="436469" y="2928547"/>
                  <a:pt x="416672" y="3037338"/>
                  <a:pt x="436880" y="2946400"/>
                </a:cubicBezTo>
                <a:cubicBezTo>
                  <a:pt x="440626" y="2929543"/>
                  <a:pt x="440027" y="2911380"/>
                  <a:pt x="447040" y="2895600"/>
                </a:cubicBezTo>
                <a:cubicBezTo>
                  <a:pt x="460652" y="2864973"/>
                  <a:pt x="497635" y="2838266"/>
                  <a:pt x="518160" y="2814320"/>
                </a:cubicBezTo>
                <a:cubicBezTo>
                  <a:pt x="588144" y="2732671"/>
                  <a:pt x="453300" y="2854823"/>
                  <a:pt x="599440" y="2733040"/>
                </a:cubicBezTo>
                <a:cubicBezTo>
                  <a:pt x="602827" y="2719493"/>
                  <a:pt x="603355" y="2704889"/>
                  <a:pt x="609600" y="2692400"/>
                </a:cubicBezTo>
                <a:cubicBezTo>
                  <a:pt x="628503" y="2654594"/>
                  <a:pt x="639622" y="2652065"/>
                  <a:pt x="670560" y="2631440"/>
                </a:cubicBezTo>
                <a:cubicBezTo>
                  <a:pt x="677333" y="2621280"/>
                  <a:pt x="681499" y="2608777"/>
                  <a:pt x="690880" y="2600960"/>
                </a:cubicBezTo>
                <a:cubicBezTo>
                  <a:pt x="702515" y="2591264"/>
                  <a:pt x="718370" y="2588154"/>
                  <a:pt x="731520" y="2580640"/>
                </a:cubicBezTo>
                <a:cubicBezTo>
                  <a:pt x="742122" y="2574582"/>
                  <a:pt x="751398" y="2566378"/>
                  <a:pt x="762000" y="2560320"/>
                </a:cubicBezTo>
                <a:cubicBezTo>
                  <a:pt x="840100" y="2515691"/>
                  <a:pt x="765575" y="2567798"/>
                  <a:pt x="843280" y="2509520"/>
                </a:cubicBezTo>
                <a:cubicBezTo>
                  <a:pt x="849933" y="2489561"/>
                  <a:pt x="865256" y="2441604"/>
                  <a:pt x="873760" y="2428240"/>
                </a:cubicBezTo>
                <a:cubicBezTo>
                  <a:pt x="887961" y="2405925"/>
                  <a:pt x="910257" y="2389530"/>
                  <a:pt x="924560" y="2367280"/>
                </a:cubicBezTo>
                <a:cubicBezTo>
                  <a:pt x="940940" y="2341800"/>
                  <a:pt x="957853" y="2315387"/>
                  <a:pt x="965200" y="2286000"/>
                </a:cubicBezTo>
                <a:cubicBezTo>
                  <a:pt x="968587" y="2272453"/>
                  <a:pt x="967863" y="2257141"/>
                  <a:pt x="975360" y="2245360"/>
                </a:cubicBezTo>
                <a:cubicBezTo>
                  <a:pt x="992123" y="2219018"/>
                  <a:pt x="1016548" y="2198406"/>
                  <a:pt x="1036320" y="2174240"/>
                </a:cubicBezTo>
                <a:cubicBezTo>
                  <a:pt x="1047043" y="2161134"/>
                  <a:pt x="1056640" y="2147147"/>
                  <a:pt x="1066800" y="2133600"/>
                </a:cubicBezTo>
                <a:cubicBezTo>
                  <a:pt x="1084908" y="2079275"/>
                  <a:pt x="1066434" y="2123990"/>
                  <a:pt x="1107440" y="2062480"/>
                </a:cubicBezTo>
                <a:cubicBezTo>
                  <a:pt x="1132955" y="2024208"/>
                  <a:pt x="1138873" y="2009774"/>
                  <a:pt x="1158240" y="1971040"/>
                </a:cubicBezTo>
                <a:cubicBezTo>
                  <a:pt x="1165013" y="1896533"/>
                  <a:pt x="1169985" y="1821841"/>
                  <a:pt x="1178560" y="1747520"/>
                </a:cubicBezTo>
                <a:cubicBezTo>
                  <a:pt x="1180161" y="1733648"/>
                  <a:pt x="1185982" y="1720572"/>
                  <a:pt x="1188720" y="1706880"/>
                </a:cubicBezTo>
                <a:cubicBezTo>
                  <a:pt x="1192760" y="1686680"/>
                  <a:pt x="1192366" y="1665463"/>
                  <a:pt x="1198880" y="1645920"/>
                </a:cubicBezTo>
                <a:cubicBezTo>
                  <a:pt x="1202741" y="1634336"/>
                  <a:pt x="1213739" y="1626362"/>
                  <a:pt x="1219200" y="1615440"/>
                </a:cubicBezTo>
                <a:cubicBezTo>
                  <a:pt x="1223989" y="1605861"/>
                  <a:pt x="1221787" y="1592533"/>
                  <a:pt x="1229360" y="1584960"/>
                </a:cubicBezTo>
                <a:cubicBezTo>
                  <a:pt x="1240070" y="1574250"/>
                  <a:pt x="1256453" y="1571413"/>
                  <a:pt x="1270000" y="1564640"/>
                </a:cubicBezTo>
                <a:cubicBezTo>
                  <a:pt x="1283547" y="1568027"/>
                  <a:pt x="1296762" y="1576342"/>
                  <a:pt x="1310640" y="1574800"/>
                </a:cubicBezTo>
                <a:cubicBezTo>
                  <a:pt x="1328766" y="1572786"/>
                  <a:pt x="1346850" y="1565423"/>
                  <a:pt x="1361440" y="1554480"/>
                </a:cubicBezTo>
                <a:cubicBezTo>
                  <a:pt x="1412610" y="1516102"/>
                  <a:pt x="1435286" y="1484598"/>
                  <a:pt x="1463040" y="1432560"/>
                </a:cubicBezTo>
                <a:cubicBezTo>
                  <a:pt x="1480858" y="1399151"/>
                  <a:pt x="1487066" y="1357734"/>
                  <a:pt x="1513840" y="1330960"/>
                </a:cubicBezTo>
                <a:cubicBezTo>
                  <a:pt x="1590188" y="1254612"/>
                  <a:pt x="1483755" y="1357060"/>
                  <a:pt x="1605280" y="1259840"/>
                </a:cubicBezTo>
                <a:cubicBezTo>
                  <a:pt x="1620240" y="1247872"/>
                  <a:pt x="1629492" y="1229057"/>
                  <a:pt x="1645920" y="1219200"/>
                </a:cubicBezTo>
                <a:cubicBezTo>
                  <a:pt x="1664287" y="1208180"/>
                  <a:pt x="1706880" y="1198880"/>
                  <a:pt x="1706880" y="1198880"/>
                </a:cubicBezTo>
                <a:cubicBezTo>
                  <a:pt x="1724325" y="1185796"/>
                  <a:pt x="1757201" y="1159965"/>
                  <a:pt x="1778000" y="1148080"/>
                </a:cubicBezTo>
                <a:cubicBezTo>
                  <a:pt x="1791150" y="1140566"/>
                  <a:pt x="1806315" y="1136563"/>
                  <a:pt x="1818640" y="1127760"/>
                </a:cubicBezTo>
                <a:cubicBezTo>
                  <a:pt x="1836327" y="1115127"/>
                  <a:pt x="1882594" y="1058423"/>
                  <a:pt x="1889760" y="1046480"/>
                </a:cubicBezTo>
                <a:cubicBezTo>
                  <a:pt x="1909241" y="1014012"/>
                  <a:pt x="1940560" y="944880"/>
                  <a:pt x="1940560" y="944880"/>
                </a:cubicBezTo>
                <a:cubicBezTo>
                  <a:pt x="1950720" y="897467"/>
                  <a:pt x="1955706" y="848641"/>
                  <a:pt x="1971040" y="802640"/>
                </a:cubicBezTo>
                <a:cubicBezTo>
                  <a:pt x="1974427" y="792480"/>
                  <a:pt x="1978258" y="782458"/>
                  <a:pt x="1981200" y="772160"/>
                </a:cubicBezTo>
                <a:cubicBezTo>
                  <a:pt x="1985036" y="758734"/>
                  <a:pt x="1984432" y="743644"/>
                  <a:pt x="1991360" y="731520"/>
                </a:cubicBezTo>
                <a:cubicBezTo>
                  <a:pt x="1998489" y="719045"/>
                  <a:pt x="2013489" y="712732"/>
                  <a:pt x="2021840" y="701040"/>
                </a:cubicBezTo>
                <a:cubicBezTo>
                  <a:pt x="2030643" y="688715"/>
                  <a:pt x="2032464" y="672035"/>
                  <a:pt x="2042160" y="660400"/>
                </a:cubicBezTo>
                <a:cubicBezTo>
                  <a:pt x="2054534" y="645552"/>
                  <a:pt x="2099807" y="628334"/>
                  <a:pt x="2113280" y="619760"/>
                </a:cubicBezTo>
                <a:cubicBezTo>
                  <a:pt x="2212398" y="556685"/>
                  <a:pt x="2148163" y="578019"/>
                  <a:pt x="2225040" y="558800"/>
                </a:cubicBezTo>
                <a:cubicBezTo>
                  <a:pt x="2235200" y="552027"/>
                  <a:pt x="2244362" y="543439"/>
                  <a:pt x="2255520" y="538480"/>
                </a:cubicBezTo>
                <a:cubicBezTo>
                  <a:pt x="2304882" y="516541"/>
                  <a:pt x="2345336" y="523542"/>
                  <a:pt x="2377440" y="467360"/>
                </a:cubicBezTo>
                <a:cubicBezTo>
                  <a:pt x="2382192" y="459043"/>
                  <a:pt x="2363893" y="453813"/>
                  <a:pt x="2357120" y="447040"/>
                </a:cubicBezTo>
                <a:lnTo>
                  <a:pt x="2357120" y="447040"/>
                </a:lnTo>
                <a:lnTo>
                  <a:pt x="2367280" y="508000"/>
                </a:lnTo>
                <a:close/>
              </a:path>
            </a:pathLst>
          </a:custGeom>
          <a:solidFill>
            <a:srgbClr val="F361E9"/>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0" name="Shape">
            <a:extLst>
              <a:ext uri="{FF2B5EF4-FFF2-40B4-BE49-F238E27FC236}">
                <a16:creationId xmlns:a16="http://schemas.microsoft.com/office/drawing/2014/main" id="{B41821CE-20FA-43B6-8C0C-405DB2141AFD}"/>
              </a:ext>
            </a:extLst>
          </p:cNvPr>
          <p:cNvSpPr/>
          <p:nvPr/>
        </p:nvSpPr>
        <p:spPr>
          <a:xfrm>
            <a:off x="5293349" y="2142529"/>
            <a:ext cx="513420" cy="395260"/>
          </a:xfrm>
          <a:custGeom>
            <a:avLst/>
            <a:gdLst/>
            <a:ahLst/>
            <a:cxnLst>
              <a:cxn ang="0">
                <a:pos x="wd2" y="hd2"/>
              </a:cxn>
              <a:cxn ang="5400000">
                <a:pos x="wd2" y="hd2"/>
              </a:cxn>
              <a:cxn ang="10800000">
                <a:pos x="wd2" y="hd2"/>
              </a:cxn>
              <a:cxn ang="16200000">
                <a:pos x="wd2" y="hd2"/>
              </a:cxn>
            </a:cxnLst>
            <a:rect l="0" t="0" r="r" b="b"/>
            <a:pathLst>
              <a:path w="21217" h="21600" extrusionOk="0">
                <a:moveTo>
                  <a:pt x="4853" y="11571"/>
                </a:moveTo>
                <a:cubicBezTo>
                  <a:pt x="4853" y="11571"/>
                  <a:pt x="4853" y="10800"/>
                  <a:pt x="4853" y="10800"/>
                </a:cubicBezTo>
                <a:cubicBezTo>
                  <a:pt x="4853" y="11571"/>
                  <a:pt x="4853" y="11571"/>
                  <a:pt x="4853" y="11571"/>
                </a:cubicBezTo>
                <a:close/>
                <a:moveTo>
                  <a:pt x="19253" y="4629"/>
                </a:moveTo>
                <a:cubicBezTo>
                  <a:pt x="18599" y="4629"/>
                  <a:pt x="17944" y="3857"/>
                  <a:pt x="17944" y="3857"/>
                </a:cubicBezTo>
                <a:cubicBezTo>
                  <a:pt x="17290" y="3857"/>
                  <a:pt x="17290" y="3857"/>
                  <a:pt x="17290" y="3857"/>
                </a:cubicBezTo>
                <a:cubicBezTo>
                  <a:pt x="16635" y="3857"/>
                  <a:pt x="16635" y="3086"/>
                  <a:pt x="16635" y="3086"/>
                </a:cubicBezTo>
                <a:cubicBezTo>
                  <a:pt x="16635" y="3086"/>
                  <a:pt x="15981" y="3086"/>
                  <a:pt x="15326" y="3086"/>
                </a:cubicBezTo>
                <a:cubicBezTo>
                  <a:pt x="15326" y="3086"/>
                  <a:pt x="14017" y="2314"/>
                  <a:pt x="14672" y="1543"/>
                </a:cubicBezTo>
                <a:cubicBezTo>
                  <a:pt x="14672" y="2314"/>
                  <a:pt x="14017" y="2314"/>
                  <a:pt x="13362" y="2314"/>
                </a:cubicBezTo>
                <a:cubicBezTo>
                  <a:pt x="13362" y="2314"/>
                  <a:pt x="13362" y="771"/>
                  <a:pt x="12708" y="1543"/>
                </a:cubicBezTo>
                <a:cubicBezTo>
                  <a:pt x="12708" y="771"/>
                  <a:pt x="12708" y="771"/>
                  <a:pt x="12053" y="771"/>
                </a:cubicBezTo>
                <a:cubicBezTo>
                  <a:pt x="12053" y="771"/>
                  <a:pt x="12053" y="771"/>
                  <a:pt x="12053" y="771"/>
                </a:cubicBezTo>
                <a:cubicBezTo>
                  <a:pt x="12053" y="0"/>
                  <a:pt x="12053" y="771"/>
                  <a:pt x="11399" y="771"/>
                </a:cubicBezTo>
                <a:cubicBezTo>
                  <a:pt x="11399" y="0"/>
                  <a:pt x="11399" y="0"/>
                  <a:pt x="11399" y="0"/>
                </a:cubicBezTo>
                <a:cubicBezTo>
                  <a:pt x="10744" y="0"/>
                  <a:pt x="10090" y="0"/>
                  <a:pt x="10090" y="0"/>
                </a:cubicBezTo>
                <a:cubicBezTo>
                  <a:pt x="9435" y="771"/>
                  <a:pt x="10090" y="771"/>
                  <a:pt x="9435" y="1543"/>
                </a:cubicBezTo>
                <a:cubicBezTo>
                  <a:pt x="9435" y="1543"/>
                  <a:pt x="9435" y="2314"/>
                  <a:pt x="8781" y="2314"/>
                </a:cubicBezTo>
                <a:cubicBezTo>
                  <a:pt x="8781" y="2314"/>
                  <a:pt x="8126" y="2314"/>
                  <a:pt x="7472" y="3086"/>
                </a:cubicBezTo>
                <a:cubicBezTo>
                  <a:pt x="7472" y="3086"/>
                  <a:pt x="7472" y="3086"/>
                  <a:pt x="8126" y="3086"/>
                </a:cubicBezTo>
                <a:cubicBezTo>
                  <a:pt x="7472" y="3857"/>
                  <a:pt x="6817" y="3857"/>
                  <a:pt x="6162" y="3857"/>
                </a:cubicBezTo>
                <a:cubicBezTo>
                  <a:pt x="6162" y="3857"/>
                  <a:pt x="5508" y="3857"/>
                  <a:pt x="5508" y="3086"/>
                </a:cubicBezTo>
                <a:cubicBezTo>
                  <a:pt x="5508" y="3086"/>
                  <a:pt x="5508" y="3086"/>
                  <a:pt x="5508" y="3086"/>
                </a:cubicBezTo>
                <a:cubicBezTo>
                  <a:pt x="5508" y="3086"/>
                  <a:pt x="4853" y="3086"/>
                  <a:pt x="4199" y="3086"/>
                </a:cubicBezTo>
                <a:cubicBezTo>
                  <a:pt x="4199" y="3086"/>
                  <a:pt x="4853" y="3086"/>
                  <a:pt x="4853" y="3857"/>
                </a:cubicBezTo>
                <a:cubicBezTo>
                  <a:pt x="4853" y="3857"/>
                  <a:pt x="4853" y="4629"/>
                  <a:pt x="4853" y="5400"/>
                </a:cubicBezTo>
                <a:cubicBezTo>
                  <a:pt x="4853" y="5400"/>
                  <a:pt x="4199" y="5400"/>
                  <a:pt x="4199" y="5400"/>
                </a:cubicBezTo>
                <a:cubicBezTo>
                  <a:pt x="4199" y="5400"/>
                  <a:pt x="4199" y="5400"/>
                  <a:pt x="4199" y="5400"/>
                </a:cubicBezTo>
                <a:cubicBezTo>
                  <a:pt x="3544" y="4629"/>
                  <a:pt x="3544" y="5400"/>
                  <a:pt x="2890" y="5400"/>
                </a:cubicBezTo>
                <a:cubicBezTo>
                  <a:pt x="2890" y="5400"/>
                  <a:pt x="2890" y="4629"/>
                  <a:pt x="2235" y="4629"/>
                </a:cubicBezTo>
                <a:cubicBezTo>
                  <a:pt x="2235" y="4629"/>
                  <a:pt x="2235" y="4629"/>
                  <a:pt x="1581" y="4629"/>
                </a:cubicBezTo>
                <a:cubicBezTo>
                  <a:pt x="1581" y="4629"/>
                  <a:pt x="272" y="5400"/>
                  <a:pt x="272" y="5400"/>
                </a:cubicBezTo>
                <a:cubicBezTo>
                  <a:pt x="-383" y="6171"/>
                  <a:pt x="272" y="6171"/>
                  <a:pt x="926" y="6171"/>
                </a:cubicBezTo>
                <a:cubicBezTo>
                  <a:pt x="272" y="6171"/>
                  <a:pt x="272" y="6171"/>
                  <a:pt x="272" y="6171"/>
                </a:cubicBezTo>
                <a:cubicBezTo>
                  <a:pt x="272" y="6171"/>
                  <a:pt x="272" y="6171"/>
                  <a:pt x="272" y="6171"/>
                </a:cubicBezTo>
                <a:cubicBezTo>
                  <a:pt x="272" y="6171"/>
                  <a:pt x="272" y="6171"/>
                  <a:pt x="272" y="6171"/>
                </a:cubicBezTo>
                <a:cubicBezTo>
                  <a:pt x="272" y="6943"/>
                  <a:pt x="272" y="6943"/>
                  <a:pt x="926" y="6943"/>
                </a:cubicBezTo>
                <a:cubicBezTo>
                  <a:pt x="926" y="6943"/>
                  <a:pt x="1581" y="6943"/>
                  <a:pt x="1581" y="6943"/>
                </a:cubicBezTo>
                <a:cubicBezTo>
                  <a:pt x="2235" y="7714"/>
                  <a:pt x="2235" y="7714"/>
                  <a:pt x="2890" y="7714"/>
                </a:cubicBezTo>
                <a:cubicBezTo>
                  <a:pt x="2890" y="7714"/>
                  <a:pt x="2890" y="7714"/>
                  <a:pt x="2890" y="7714"/>
                </a:cubicBezTo>
                <a:cubicBezTo>
                  <a:pt x="2890" y="7714"/>
                  <a:pt x="2890" y="7714"/>
                  <a:pt x="3544" y="7714"/>
                </a:cubicBezTo>
                <a:cubicBezTo>
                  <a:pt x="2890" y="8486"/>
                  <a:pt x="4199" y="8486"/>
                  <a:pt x="4199" y="8486"/>
                </a:cubicBezTo>
                <a:cubicBezTo>
                  <a:pt x="3544" y="8486"/>
                  <a:pt x="3544" y="8486"/>
                  <a:pt x="3544" y="8486"/>
                </a:cubicBezTo>
                <a:cubicBezTo>
                  <a:pt x="3544" y="8486"/>
                  <a:pt x="3544" y="9257"/>
                  <a:pt x="4199" y="9257"/>
                </a:cubicBezTo>
                <a:cubicBezTo>
                  <a:pt x="4199" y="10029"/>
                  <a:pt x="4853" y="10029"/>
                  <a:pt x="4853" y="10029"/>
                </a:cubicBezTo>
                <a:cubicBezTo>
                  <a:pt x="4853" y="10800"/>
                  <a:pt x="4853" y="10029"/>
                  <a:pt x="5508" y="10800"/>
                </a:cubicBezTo>
                <a:cubicBezTo>
                  <a:pt x="5508" y="10800"/>
                  <a:pt x="5508" y="11571"/>
                  <a:pt x="5508" y="11571"/>
                </a:cubicBezTo>
                <a:cubicBezTo>
                  <a:pt x="5508" y="11571"/>
                  <a:pt x="4853" y="11571"/>
                  <a:pt x="4853" y="11571"/>
                </a:cubicBezTo>
                <a:cubicBezTo>
                  <a:pt x="4853" y="12343"/>
                  <a:pt x="5508" y="12343"/>
                  <a:pt x="5508" y="12343"/>
                </a:cubicBezTo>
                <a:cubicBezTo>
                  <a:pt x="5508" y="12343"/>
                  <a:pt x="5508" y="13114"/>
                  <a:pt x="6162" y="13114"/>
                </a:cubicBezTo>
                <a:cubicBezTo>
                  <a:pt x="5508" y="13114"/>
                  <a:pt x="5508" y="12343"/>
                  <a:pt x="5508" y="12343"/>
                </a:cubicBezTo>
                <a:cubicBezTo>
                  <a:pt x="4853" y="13114"/>
                  <a:pt x="4853" y="13886"/>
                  <a:pt x="4853" y="14657"/>
                </a:cubicBezTo>
                <a:cubicBezTo>
                  <a:pt x="4853" y="13886"/>
                  <a:pt x="4853" y="13886"/>
                  <a:pt x="4853" y="13886"/>
                </a:cubicBezTo>
                <a:cubicBezTo>
                  <a:pt x="4853" y="13886"/>
                  <a:pt x="4853" y="13886"/>
                  <a:pt x="4853" y="13886"/>
                </a:cubicBezTo>
                <a:cubicBezTo>
                  <a:pt x="4853" y="14657"/>
                  <a:pt x="4853" y="15429"/>
                  <a:pt x="4853" y="15429"/>
                </a:cubicBezTo>
                <a:cubicBezTo>
                  <a:pt x="4853" y="16200"/>
                  <a:pt x="4199" y="16200"/>
                  <a:pt x="4199" y="16971"/>
                </a:cubicBezTo>
                <a:cubicBezTo>
                  <a:pt x="4199" y="16971"/>
                  <a:pt x="4199" y="16971"/>
                  <a:pt x="4199" y="16971"/>
                </a:cubicBezTo>
                <a:cubicBezTo>
                  <a:pt x="4199" y="16971"/>
                  <a:pt x="3544" y="16971"/>
                  <a:pt x="4199" y="16971"/>
                </a:cubicBezTo>
                <a:cubicBezTo>
                  <a:pt x="4199" y="16971"/>
                  <a:pt x="4199" y="17743"/>
                  <a:pt x="4199" y="17743"/>
                </a:cubicBezTo>
                <a:cubicBezTo>
                  <a:pt x="4199" y="17743"/>
                  <a:pt x="4199" y="17743"/>
                  <a:pt x="4853" y="17743"/>
                </a:cubicBezTo>
                <a:cubicBezTo>
                  <a:pt x="4853" y="18514"/>
                  <a:pt x="6162" y="18514"/>
                  <a:pt x="6817" y="18514"/>
                </a:cubicBezTo>
                <a:cubicBezTo>
                  <a:pt x="7472" y="18514"/>
                  <a:pt x="8126" y="17743"/>
                  <a:pt x="8781" y="18514"/>
                </a:cubicBezTo>
                <a:cubicBezTo>
                  <a:pt x="8781" y="18514"/>
                  <a:pt x="9435" y="18514"/>
                  <a:pt x="9435" y="19286"/>
                </a:cubicBezTo>
                <a:cubicBezTo>
                  <a:pt x="9435" y="19286"/>
                  <a:pt x="10090" y="19286"/>
                  <a:pt x="10744" y="19286"/>
                </a:cubicBezTo>
                <a:cubicBezTo>
                  <a:pt x="10744" y="19286"/>
                  <a:pt x="11399" y="19286"/>
                  <a:pt x="11399" y="19286"/>
                </a:cubicBezTo>
                <a:cubicBezTo>
                  <a:pt x="10744" y="18514"/>
                  <a:pt x="12053" y="16971"/>
                  <a:pt x="12708" y="16971"/>
                </a:cubicBezTo>
                <a:cubicBezTo>
                  <a:pt x="13362" y="16971"/>
                  <a:pt x="14017" y="16971"/>
                  <a:pt x="14672" y="16971"/>
                </a:cubicBezTo>
                <a:cubicBezTo>
                  <a:pt x="14672" y="16971"/>
                  <a:pt x="15326" y="17743"/>
                  <a:pt x="15981" y="17743"/>
                </a:cubicBezTo>
                <a:cubicBezTo>
                  <a:pt x="16635" y="17743"/>
                  <a:pt x="16635" y="17743"/>
                  <a:pt x="17290" y="16971"/>
                </a:cubicBezTo>
                <a:cubicBezTo>
                  <a:pt x="17290" y="16971"/>
                  <a:pt x="17944" y="16200"/>
                  <a:pt x="17944" y="16200"/>
                </a:cubicBezTo>
                <a:cubicBezTo>
                  <a:pt x="17944" y="16200"/>
                  <a:pt x="18599" y="15429"/>
                  <a:pt x="18599" y="15429"/>
                </a:cubicBezTo>
                <a:cubicBezTo>
                  <a:pt x="18599" y="15429"/>
                  <a:pt x="18599" y="15429"/>
                  <a:pt x="17944" y="15429"/>
                </a:cubicBezTo>
                <a:cubicBezTo>
                  <a:pt x="17290" y="15429"/>
                  <a:pt x="17290" y="15429"/>
                  <a:pt x="17290" y="14657"/>
                </a:cubicBezTo>
                <a:cubicBezTo>
                  <a:pt x="17290" y="13886"/>
                  <a:pt x="17944" y="13886"/>
                  <a:pt x="17290" y="13886"/>
                </a:cubicBezTo>
                <a:cubicBezTo>
                  <a:pt x="17290" y="13886"/>
                  <a:pt x="17290" y="13886"/>
                  <a:pt x="17290" y="13114"/>
                </a:cubicBezTo>
                <a:cubicBezTo>
                  <a:pt x="17290" y="12343"/>
                  <a:pt x="17290" y="13114"/>
                  <a:pt x="17944" y="12343"/>
                </a:cubicBezTo>
                <a:cubicBezTo>
                  <a:pt x="17944" y="12343"/>
                  <a:pt x="16635" y="11571"/>
                  <a:pt x="17944" y="11571"/>
                </a:cubicBezTo>
                <a:cubicBezTo>
                  <a:pt x="17290" y="10800"/>
                  <a:pt x="17290" y="10029"/>
                  <a:pt x="17290" y="10029"/>
                </a:cubicBezTo>
                <a:cubicBezTo>
                  <a:pt x="16635" y="10029"/>
                  <a:pt x="16635" y="10800"/>
                  <a:pt x="15981" y="10800"/>
                </a:cubicBezTo>
                <a:cubicBezTo>
                  <a:pt x="16635" y="10029"/>
                  <a:pt x="16635" y="10029"/>
                  <a:pt x="16635" y="9257"/>
                </a:cubicBezTo>
                <a:cubicBezTo>
                  <a:pt x="17290" y="9257"/>
                  <a:pt x="17944" y="8486"/>
                  <a:pt x="17290" y="7714"/>
                </a:cubicBezTo>
                <a:cubicBezTo>
                  <a:pt x="17944" y="7714"/>
                  <a:pt x="17944" y="7714"/>
                  <a:pt x="18599" y="7714"/>
                </a:cubicBezTo>
                <a:cubicBezTo>
                  <a:pt x="17944" y="6943"/>
                  <a:pt x="19908" y="4629"/>
                  <a:pt x="19253" y="4629"/>
                </a:cubicBezTo>
                <a:close/>
                <a:moveTo>
                  <a:pt x="21217" y="19286"/>
                </a:moveTo>
                <a:cubicBezTo>
                  <a:pt x="21217" y="18514"/>
                  <a:pt x="21217" y="18514"/>
                  <a:pt x="21217" y="17743"/>
                </a:cubicBezTo>
                <a:cubicBezTo>
                  <a:pt x="21217" y="17743"/>
                  <a:pt x="21217" y="18514"/>
                  <a:pt x="21217" y="18514"/>
                </a:cubicBezTo>
                <a:cubicBezTo>
                  <a:pt x="21217" y="18514"/>
                  <a:pt x="19908" y="18514"/>
                  <a:pt x="19908" y="19286"/>
                </a:cubicBezTo>
                <a:cubicBezTo>
                  <a:pt x="19908" y="19286"/>
                  <a:pt x="19908" y="19286"/>
                  <a:pt x="19908" y="19286"/>
                </a:cubicBezTo>
                <a:cubicBezTo>
                  <a:pt x="19908" y="20057"/>
                  <a:pt x="20562" y="20057"/>
                  <a:pt x="19908" y="20057"/>
                </a:cubicBezTo>
                <a:cubicBezTo>
                  <a:pt x="19908" y="20057"/>
                  <a:pt x="20562" y="20829"/>
                  <a:pt x="20562" y="20829"/>
                </a:cubicBezTo>
                <a:cubicBezTo>
                  <a:pt x="20562" y="21600"/>
                  <a:pt x="20562" y="21600"/>
                  <a:pt x="21217" y="21600"/>
                </a:cubicBezTo>
                <a:cubicBezTo>
                  <a:pt x="21217" y="20829"/>
                  <a:pt x="21217" y="20057"/>
                  <a:pt x="21217" y="19286"/>
                </a:cubicBezTo>
                <a:close/>
              </a:path>
            </a:pathLst>
          </a:custGeom>
          <a:solidFill>
            <a:srgbClr val="6BC067"/>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
        <p:nvSpPr>
          <p:cNvPr id="191" name="Rectangle 190">
            <a:extLst>
              <a:ext uri="{FF2B5EF4-FFF2-40B4-BE49-F238E27FC236}">
                <a16:creationId xmlns:a16="http://schemas.microsoft.com/office/drawing/2014/main" id="{5A659310-6922-48F2-B5E6-3DA43C5F0ACA}"/>
              </a:ext>
            </a:extLst>
          </p:cNvPr>
          <p:cNvSpPr/>
          <p:nvPr/>
        </p:nvSpPr>
        <p:spPr>
          <a:xfrm>
            <a:off x="-7271441" y="7476877"/>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2" name="Flowchart: Process 191">
            <a:extLst>
              <a:ext uri="{FF2B5EF4-FFF2-40B4-BE49-F238E27FC236}">
                <a16:creationId xmlns:a16="http://schemas.microsoft.com/office/drawing/2014/main" id="{7E3AA4D2-6C97-4783-BBE3-53F671FC5830}"/>
              </a:ext>
            </a:extLst>
          </p:cNvPr>
          <p:cNvSpPr/>
          <p:nvPr/>
        </p:nvSpPr>
        <p:spPr>
          <a:xfrm>
            <a:off x="-7004741" y="8206635"/>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3" name="TextBox 192">
            <a:extLst>
              <a:ext uri="{FF2B5EF4-FFF2-40B4-BE49-F238E27FC236}">
                <a16:creationId xmlns:a16="http://schemas.microsoft.com/office/drawing/2014/main" id="{DCBB0BB9-891D-452F-AF55-A6AC0818E636}"/>
              </a:ext>
            </a:extLst>
          </p:cNvPr>
          <p:cNvSpPr txBox="1"/>
          <p:nvPr/>
        </p:nvSpPr>
        <p:spPr>
          <a:xfrm>
            <a:off x="-7004741" y="8309124"/>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
        <p:nvSpPr>
          <p:cNvPr id="194" name="Shape">
            <a:extLst>
              <a:ext uri="{FF2B5EF4-FFF2-40B4-BE49-F238E27FC236}">
                <a16:creationId xmlns:a16="http://schemas.microsoft.com/office/drawing/2014/main" id="{86D8BC5E-0AE5-4699-BDBA-C97B3D6A9D51}"/>
              </a:ext>
            </a:extLst>
          </p:cNvPr>
          <p:cNvSpPr/>
          <p:nvPr/>
        </p:nvSpPr>
        <p:spPr>
          <a:xfrm>
            <a:off x="5305920" y="1828109"/>
            <a:ext cx="311381" cy="331450"/>
          </a:xfrm>
          <a:custGeom>
            <a:avLst/>
            <a:gdLst/>
            <a:ahLst/>
            <a:cxnLst>
              <a:cxn ang="0">
                <a:pos x="wd2" y="hd2"/>
              </a:cxn>
              <a:cxn ang="5400000">
                <a:pos x="wd2" y="hd2"/>
              </a:cxn>
              <a:cxn ang="10800000">
                <a:pos x="wd2" y="hd2"/>
              </a:cxn>
              <a:cxn ang="16200000">
                <a:pos x="wd2" y="hd2"/>
              </a:cxn>
            </a:cxnLst>
            <a:rect l="0" t="0" r="r" b="b"/>
            <a:pathLst>
              <a:path w="21600" h="21600" extrusionOk="0">
                <a:moveTo>
                  <a:pt x="4114" y="11232"/>
                </a:moveTo>
                <a:cubicBezTo>
                  <a:pt x="5143" y="11232"/>
                  <a:pt x="5143" y="11232"/>
                  <a:pt x="5143" y="10368"/>
                </a:cubicBezTo>
                <a:cubicBezTo>
                  <a:pt x="5143" y="10368"/>
                  <a:pt x="5143" y="10368"/>
                  <a:pt x="5143" y="10368"/>
                </a:cubicBezTo>
                <a:cubicBezTo>
                  <a:pt x="5143" y="10368"/>
                  <a:pt x="5143" y="10368"/>
                  <a:pt x="6171" y="10368"/>
                </a:cubicBezTo>
                <a:cubicBezTo>
                  <a:pt x="6171" y="10368"/>
                  <a:pt x="5143" y="9504"/>
                  <a:pt x="5143" y="10368"/>
                </a:cubicBezTo>
                <a:cubicBezTo>
                  <a:pt x="5143" y="9504"/>
                  <a:pt x="5143" y="9504"/>
                  <a:pt x="5143" y="8640"/>
                </a:cubicBezTo>
                <a:cubicBezTo>
                  <a:pt x="4114" y="8640"/>
                  <a:pt x="3086" y="8640"/>
                  <a:pt x="3086" y="8640"/>
                </a:cubicBezTo>
                <a:cubicBezTo>
                  <a:pt x="2057" y="8640"/>
                  <a:pt x="1029" y="9504"/>
                  <a:pt x="0" y="9504"/>
                </a:cubicBezTo>
                <a:cubicBezTo>
                  <a:pt x="0" y="10368"/>
                  <a:pt x="1029" y="10368"/>
                  <a:pt x="1029" y="10368"/>
                </a:cubicBezTo>
                <a:cubicBezTo>
                  <a:pt x="0" y="10368"/>
                  <a:pt x="0" y="10368"/>
                  <a:pt x="0" y="10368"/>
                </a:cubicBezTo>
                <a:cubicBezTo>
                  <a:pt x="0" y="10368"/>
                  <a:pt x="0" y="11232"/>
                  <a:pt x="1029" y="11232"/>
                </a:cubicBezTo>
                <a:cubicBezTo>
                  <a:pt x="2057" y="11232"/>
                  <a:pt x="2057" y="10368"/>
                  <a:pt x="2057" y="10368"/>
                </a:cubicBezTo>
                <a:cubicBezTo>
                  <a:pt x="2057" y="10368"/>
                  <a:pt x="3086" y="11232"/>
                  <a:pt x="3086" y="11232"/>
                </a:cubicBezTo>
                <a:cubicBezTo>
                  <a:pt x="3086" y="11232"/>
                  <a:pt x="3086" y="11232"/>
                  <a:pt x="3086" y="11232"/>
                </a:cubicBezTo>
                <a:cubicBezTo>
                  <a:pt x="4114" y="11232"/>
                  <a:pt x="4114" y="11232"/>
                  <a:pt x="4114" y="11232"/>
                </a:cubicBezTo>
                <a:close/>
                <a:moveTo>
                  <a:pt x="5143" y="4320"/>
                </a:moveTo>
                <a:cubicBezTo>
                  <a:pt x="6171" y="4320"/>
                  <a:pt x="6171" y="3456"/>
                  <a:pt x="6171" y="3456"/>
                </a:cubicBezTo>
                <a:cubicBezTo>
                  <a:pt x="6171" y="3456"/>
                  <a:pt x="5143" y="3456"/>
                  <a:pt x="5143" y="3456"/>
                </a:cubicBezTo>
                <a:cubicBezTo>
                  <a:pt x="5143" y="3456"/>
                  <a:pt x="5143" y="3456"/>
                  <a:pt x="5143" y="3456"/>
                </a:cubicBezTo>
                <a:cubicBezTo>
                  <a:pt x="5143" y="2592"/>
                  <a:pt x="5143" y="2592"/>
                  <a:pt x="4114" y="2592"/>
                </a:cubicBezTo>
                <a:cubicBezTo>
                  <a:pt x="4114" y="2592"/>
                  <a:pt x="4114" y="3456"/>
                  <a:pt x="4114" y="3456"/>
                </a:cubicBezTo>
                <a:cubicBezTo>
                  <a:pt x="4114" y="3456"/>
                  <a:pt x="5143" y="4320"/>
                  <a:pt x="5143" y="3456"/>
                </a:cubicBezTo>
                <a:cubicBezTo>
                  <a:pt x="5143" y="4320"/>
                  <a:pt x="5143" y="4320"/>
                  <a:pt x="5143" y="4320"/>
                </a:cubicBezTo>
                <a:close/>
                <a:moveTo>
                  <a:pt x="21600" y="14688"/>
                </a:moveTo>
                <a:cubicBezTo>
                  <a:pt x="21600" y="13824"/>
                  <a:pt x="20571" y="13824"/>
                  <a:pt x="19543" y="13824"/>
                </a:cubicBezTo>
                <a:cubicBezTo>
                  <a:pt x="18514" y="13824"/>
                  <a:pt x="18514" y="14688"/>
                  <a:pt x="17486" y="13824"/>
                </a:cubicBezTo>
                <a:cubicBezTo>
                  <a:pt x="18514" y="13824"/>
                  <a:pt x="18514" y="13824"/>
                  <a:pt x="18514" y="12960"/>
                </a:cubicBezTo>
                <a:cubicBezTo>
                  <a:pt x="18514" y="12096"/>
                  <a:pt x="17486" y="12096"/>
                  <a:pt x="16457" y="12096"/>
                </a:cubicBezTo>
                <a:cubicBezTo>
                  <a:pt x="17486" y="12096"/>
                  <a:pt x="17486" y="12096"/>
                  <a:pt x="18514" y="12096"/>
                </a:cubicBezTo>
                <a:cubicBezTo>
                  <a:pt x="18514" y="12096"/>
                  <a:pt x="17486" y="11232"/>
                  <a:pt x="17486" y="11232"/>
                </a:cubicBezTo>
                <a:cubicBezTo>
                  <a:pt x="17486" y="10368"/>
                  <a:pt x="15429" y="10368"/>
                  <a:pt x="15429" y="9504"/>
                </a:cubicBezTo>
                <a:cubicBezTo>
                  <a:pt x="14400" y="9504"/>
                  <a:pt x="15429" y="8640"/>
                  <a:pt x="14400" y="7776"/>
                </a:cubicBezTo>
                <a:cubicBezTo>
                  <a:pt x="13371" y="6048"/>
                  <a:pt x="11314" y="7776"/>
                  <a:pt x="10286" y="6048"/>
                </a:cubicBezTo>
                <a:cubicBezTo>
                  <a:pt x="10286" y="6912"/>
                  <a:pt x="11314" y="6912"/>
                  <a:pt x="11314" y="6912"/>
                </a:cubicBezTo>
                <a:cubicBezTo>
                  <a:pt x="11314" y="6912"/>
                  <a:pt x="12343" y="6048"/>
                  <a:pt x="12343" y="6048"/>
                </a:cubicBezTo>
                <a:cubicBezTo>
                  <a:pt x="12343" y="5184"/>
                  <a:pt x="11314" y="6048"/>
                  <a:pt x="11314" y="6048"/>
                </a:cubicBezTo>
                <a:cubicBezTo>
                  <a:pt x="12343" y="5184"/>
                  <a:pt x="12343" y="5184"/>
                  <a:pt x="13371" y="5184"/>
                </a:cubicBezTo>
                <a:cubicBezTo>
                  <a:pt x="13371" y="4320"/>
                  <a:pt x="14400" y="3456"/>
                  <a:pt x="14400" y="3456"/>
                </a:cubicBezTo>
                <a:cubicBezTo>
                  <a:pt x="14400" y="2592"/>
                  <a:pt x="10286" y="2592"/>
                  <a:pt x="9257" y="2592"/>
                </a:cubicBezTo>
                <a:cubicBezTo>
                  <a:pt x="10286" y="2592"/>
                  <a:pt x="10286" y="2592"/>
                  <a:pt x="10286" y="2592"/>
                </a:cubicBezTo>
                <a:cubicBezTo>
                  <a:pt x="10286" y="2592"/>
                  <a:pt x="10286" y="2592"/>
                  <a:pt x="10286" y="2592"/>
                </a:cubicBezTo>
                <a:cubicBezTo>
                  <a:pt x="10286" y="1728"/>
                  <a:pt x="12343" y="1728"/>
                  <a:pt x="12343" y="0"/>
                </a:cubicBezTo>
                <a:cubicBezTo>
                  <a:pt x="11314" y="864"/>
                  <a:pt x="10286" y="864"/>
                  <a:pt x="9257" y="864"/>
                </a:cubicBezTo>
                <a:cubicBezTo>
                  <a:pt x="8229" y="864"/>
                  <a:pt x="7200" y="0"/>
                  <a:pt x="8229" y="864"/>
                </a:cubicBezTo>
                <a:cubicBezTo>
                  <a:pt x="7200" y="864"/>
                  <a:pt x="7200" y="1728"/>
                  <a:pt x="7200" y="2592"/>
                </a:cubicBezTo>
                <a:cubicBezTo>
                  <a:pt x="7200" y="1728"/>
                  <a:pt x="5143" y="2592"/>
                  <a:pt x="6171" y="2592"/>
                </a:cubicBezTo>
                <a:cubicBezTo>
                  <a:pt x="5143" y="3456"/>
                  <a:pt x="7200" y="4320"/>
                  <a:pt x="5143" y="4320"/>
                </a:cubicBezTo>
                <a:cubicBezTo>
                  <a:pt x="6171" y="4320"/>
                  <a:pt x="6171" y="4320"/>
                  <a:pt x="6171" y="4320"/>
                </a:cubicBezTo>
                <a:cubicBezTo>
                  <a:pt x="5143" y="5184"/>
                  <a:pt x="5143" y="5184"/>
                  <a:pt x="5143" y="5184"/>
                </a:cubicBezTo>
                <a:cubicBezTo>
                  <a:pt x="6171" y="5184"/>
                  <a:pt x="6171" y="5184"/>
                  <a:pt x="7200" y="5184"/>
                </a:cubicBezTo>
                <a:cubicBezTo>
                  <a:pt x="7200" y="5184"/>
                  <a:pt x="5143" y="6912"/>
                  <a:pt x="6171" y="6912"/>
                </a:cubicBezTo>
                <a:cubicBezTo>
                  <a:pt x="5143" y="7776"/>
                  <a:pt x="5143" y="8640"/>
                  <a:pt x="6171" y="7776"/>
                </a:cubicBezTo>
                <a:cubicBezTo>
                  <a:pt x="6171" y="7776"/>
                  <a:pt x="6171" y="6912"/>
                  <a:pt x="6171" y="6912"/>
                </a:cubicBezTo>
                <a:cubicBezTo>
                  <a:pt x="6171" y="6912"/>
                  <a:pt x="7200" y="6048"/>
                  <a:pt x="7200" y="6048"/>
                </a:cubicBezTo>
                <a:cubicBezTo>
                  <a:pt x="7200" y="6048"/>
                  <a:pt x="6171" y="6912"/>
                  <a:pt x="7200" y="6912"/>
                </a:cubicBezTo>
                <a:cubicBezTo>
                  <a:pt x="7200" y="6912"/>
                  <a:pt x="7200" y="6912"/>
                  <a:pt x="8229" y="6048"/>
                </a:cubicBezTo>
                <a:cubicBezTo>
                  <a:pt x="7200" y="6912"/>
                  <a:pt x="8229" y="6912"/>
                  <a:pt x="8229" y="6912"/>
                </a:cubicBezTo>
                <a:cubicBezTo>
                  <a:pt x="7200" y="6912"/>
                  <a:pt x="7200" y="6912"/>
                  <a:pt x="7200" y="7776"/>
                </a:cubicBezTo>
                <a:cubicBezTo>
                  <a:pt x="7200" y="7776"/>
                  <a:pt x="8229" y="7776"/>
                  <a:pt x="8229" y="7776"/>
                </a:cubicBezTo>
                <a:cubicBezTo>
                  <a:pt x="8229" y="7776"/>
                  <a:pt x="7200" y="7776"/>
                  <a:pt x="7200" y="8640"/>
                </a:cubicBezTo>
                <a:cubicBezTo>
                  <a:pt x="7200" y="8640"/>
                  <a:pt x="6171" y="9504"/>
                  <a:pt x="7200" y="9504"/>
                </a:cubicBezTo>
                <a:cubicBezTo>
                  <a:pt x="7200" y="9504"/>
                  <a:pt x="8229" y="9504"/>
                  <a:pt x="9257" y="9504"/>
                </a:cubicBezTo>
                <a:cubicBezTo>
                  <a:pt x="10286" y="9504"/>
                  <a:pt x="10286" y="9504"/>
                  <a:pt x="11314" y="9504"/>
                </a:cubicBezTo>
                <a:cubicBezTo>
                  <a:pt x="10286" y="9504"/>
                  <a:pt x="10286" y="10368"/>
                  <a:pt x="11314" y="11232"/>
                </a:cubicBezTo>
                <a:cubicBezTo>
                  <a:pt x="11314" y="11232"/>
                  <a:pt x="11314" y="10368"/>
                  <a:pt x="11314" y="11232"/>
                </a:cubicBezTo>
                <a:cubicBezTo>
                  <a:pt x="11314" y="12096"/>
                  <a:pt x="10286" y="12096"/>
                  <a:pt x="11314" y="12096"/>
                </a:cubicBezTo>
                <a:cubicBezTo>
                  <a:pt x="10286" y="12960"/>
                  <a:pt x="11314" y="12960"/>
                  <a:pt x="11314" y="12960"/>
                </a:cubicBezTo>
                <a:cubicBezTo>
                  <a:pt x="11314" y="12960"/>
                  <a:pt x="10286" y="12960"/>
                  <a:pt x="11314" y="12960"/>
                </a:cubicBezTo>
                <a:cubicBezTo>
                  <a:pt x="10286" y="12960"/>
                  <a:pt x="7200" y="13824"/>
                  <a:pt x="7200" y="14688"/>
                </a:cubicBezTo>
                <a:cubicBezTo>
                  <a:pt x="7200" y="14688"/>
                  <a:pt x="8229" y="14688"/>
                  <a:pt x="8229" y="13824"/>
                </a:cubicBezTo>
                <a:cubicBezTo>
                  <a:pt x="8229" y="14688"/>
                  <a:pt x="8229" y="14688"/>
                  <a:pt x="8229" y="14688"/>
                </a:cubicBezTo>
                <a:cubicBezTo>
                  <a:pt x="8229" y="16416"/>
                  <a:pt x="6171" y="16416"/>
                  <a:pt x="5143" y="16416"/>
                </a:cubicBezTo>
                <a:cubicBezTo>
                  <a:pt x="6171" y="17280"/>
                  <a:pt x="7200" y="17280"/>
                  <a:pt x="8229" y="17280"/>
                </a:cubicBezTo>
                <a:cubicBezTo>
                  <a:pt x="8229" y="17280"/>
                  <a:pt x="8229" y="17280"/>
                  <a:pt x="8229" y="17280"/>
                </a:cubicBezTo>
                <a:cubicBezTo>
                  <a:pt x="8229" y="17280"/>
                  <a:pt x="9257" y="18144"/>
                  <a:pt x="10286" y="18144"/>
                </a:cubicBezTo>
                <a:cubicBezTo>
                  <a:pt x="10286" y="18144"/>
                  <a:pt x="11314" y="17280"/>
                  <a:pt x="12343" y="17280"/>
                </a:cubicBezTo>
                <a:cubicBezTo>
                  <a:pt x="11314" y="17280"/>
                  <a:pt x="10286" y="18144"/>
                  <a:pt x="10286" y="18144"/>
                </a:cubicBezTo>
                <a:cubicBezTo>
                  <a:pt x="8229" y="19008"/>
                  <a:pt x="8229" y="18144"/>
                  <a:pt x="7200" y="19008"/>
                </a:cubicBezTo>
                <a:cubicBezTo>
                  <a:pt x="7200" y="19008"/>
                  <a:pt x="4114" y="21600"/>
                  <a:pt x="4114" y="21600"/>
                </a:cubicBezTo>
                <a:cubicBezTo>
                  <a:pt x="4114" y="21600"/>
                  <a:pt x="5143" y="20736"/>
                  <a:pt x="5143" y="20736"/>
                </a:cubicBezTo>
                <a:cubicBezTo>
                  <a:pt x="6171" y="20736"/>
                  <a:pt x="7200" y="20736"/>
                  <a:pt x="7200" y="20736"/>
                </a:cubicBezTo>
                <a:cubicBezTo>
                  <a:pt x="7200" y="20736"/>
                  <a:pt x="8229" y="20736"/>
                  <a:pt x="8229" y="20736"/>
                </a:cubicBezTo>
                <a:cubicBezTo>
                  <a:pt x="9257" y="20736"/>
                  <a:pt x="9257" y="19872"/>
                  <a:pt x="10286" y="19872"/>
                </a:cubicBezTo>
                <a:cubicBezTo>
                  <a:pt x="11314" y="19872"/>
                  <a:pt x="12343" y="19872"/>
                  <a:pt x="12343" y="19872"/>
                </a:cubicBezTo>
                <a:cubicBezTo>
                  <a:pt x="12343" y="19872"/>
                  <a:pt x="12343" y="19872"/>
                  <a:pt x="12343" y="19872"/>
                </a:cubicBezTo>
                <a:cubicBezTo>
                  <a:pt x="13371" y="19872"/>
                  <a:pt x="13371" y="19872"/>
                  <a:pt x="14400" y="19008"/>
                </a:cubicBezTo>
                <a:cubicBezTo>
                  <a:pt x="14400" y="19008"/>
                  <a:pt x="14400" y="19008"/>
                  <a:pt x="14400" y="19008"/>
                </a:cubicBezTo>
                <a:cubicBezTo>
                  <a:pt x="15429" y="19008"/>
                  <a:pt x="16457" y="19872"/>
                  <a:pt x="18514" y="19008"/>
                </a:cubicBezTo>
                <a:cubicBezTo>
                  <a:pt x="18514" y="19008"/>
                  <a:pt x="20571" y="19008"/>
                  <a:pt x="20571" y="18144"/>
                </a:cubicBezTo>
                <a:cubicBezTo>
                  <a:pt x="19543" y="18144"/>
                  <a:pt x="19543" y="18144"/>
                  <a:pt x="18514" y="18144"/>
                </a:cubicBezTo>
                <a:cubicBezTo>
                  <a:pt x="18514" y="17280"/>
                  <a:pt x="20571" y="17280"/>
                  <a:pt x="19543" y="17280"/>
                </a:cubicBezTo>
                <a:cubicBezTo>
                  <a:pt x="19543" y="17280"/>
                  <a:pt x="20571" y="17280"/>
                  <a:pt x="20571" y="16416"/>
                </a:cubicBezTo>
                <a:cubicBezTo>
                  <a:pt x="21600" y="16416"/>
                  <a:pt x="21600" y="15552"/>
                  <a:pt x="21600" y="14688"/>
                </a:cubicBezTo>
                <a:close/>
              </a:path>
            </a:pathLst>
          </a:custGeom>
          <a:solidFill>
            <a:srgbClr val="F89E4D"/>
          </a:solidFill>
          <a:ln w="6350" cap="rnd">
            <a:solidFill>
              <a:srgbClr val="FFFFFF"/>
            </a:solidFill>
            <a:prstDash val="solid"/>
            <a:round/>
          </a:ln>
          <a:effectLst/>
        </p:spPr>
        <p:txBody>
          <a:bodyPr wrap="square" lIns="45719" tIns="45719" rIns="45719" bIns="45719" numCol="1" anchor="ctr">
            <a:noAutofit/>
          </a:bodyPr>
          <a:lstStyle/>
          <a:p>
            <a:pPr marL="0" marR="0" lvl="0" indent="0" algn="l" defTabSz="914400" rtl="0" eaLnBrk="1" fontAlgn="auto" latinLnBrk="0" hangingPunct="1">
              <a:lnSpc>
                <a:spcPct val="100000"/>
              </a:lnSpc>
              <a:spcBef>
                <a:spcPts val="0"/>
              </a:spcBef>
              <a:spcAft>
                <a:spcPts val="0"/>
              </a:spcAft>
              <a:buClrTx/>
              <a:buSzTx/>
              <a:buFontTx/>
              <a:buNone/>
              <a:tabLst/>
              <a:defRPr sz="3000" i="0">
                <a:solidFill>
                  <a:srgbClr val="FFFFFF"/>
                </a:solidFill>
                <a:latin typeface="Open Sans"/>
                <a:ea typeface="Open Sans"/>
                <a:cs typeface="Open Sans"/>
                <a:sym typeface="Open Sans"/>
              </a:defRPr>
            </a:pPr>
            <a:endParaRPr kumimoji="0" sz="3000" b="0" i="0" u="none" strike="noStrike" kern="1200" cap="none" spc="0" normalizeH="0" baseline="0" noProof="0">
              <a:ln>
                <a:noFill/>
              </a:ln>
              <a:solidFill>
                <a:srgbClr val="FFFFFF"/>
              </a:solidFill>
              <a:effectLst/>
              <a:uLnTx/>
              <a:uFillTx/>
              <a:latin typeface="Open Sans"/>
              <a:ea typeface="Open Sans"/>
              <a:cs typeface="Open Sans"/>
              <a:sym typeface="Open Sans"/>
            </a:endParaRPr>
          </a:p>
        </p:txBody>
      </p:sp>
    </p:spTree>
    <p:extLst>
      <p:ext uri="{BB962C8B-B14F-4D97-AF65-F5344CB8AC3E}">
        <p14:creationId xmlns:p14="http://schemas.microsoft.com/office/powerpoint/2010/main" val="8491425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Khám phá</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bg>
      <p:bgPr>
        <a:blipFill dpi="0" rotWithShape="1">
          <a:blip r:embed="rId2">
            <a:lum/>
          </a:blip>
          <a:srcRect/>
          <a:stretch>
            <a:fillRect t="-9000" b="-9000"/>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69F9C-0FD0-41C2-A3F9-CEB8F892E29C}"/>
              </a:ext>
            </a:extLst>
          </p:cNvPr>
          <p:cNvSpPr/>
          <p:nvPr/>
        </p:nvSpPr>
        <p:spPr>
          <a:xfrm>
            <a:off x="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id="{7A6DAA99-3460-44A4-827A-080EFBCC7C2D}"/>
              </a:ext>
            </a:extLst>
          </p:cNvPr>
          <p:cNvSpPr/>
          <p:nvPr/>
        </p:nvSpPr>
        <p:spPr>
          <a:xfrm>
            <a:off x="266700" y="4692158"/>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9992-9804-42BC-8184-4254F5487F59}"/>
              </a:ext>
            </a:extLst>
          </p:cNvPr>
          <p:cNvSpPr txBox="1"/>
          <p:nvPr/>
        </p:nvSpPr>
        <p:spPr>
          <a:xfrm>
            <a:off x="266700" y="4794647"/>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cxnSp>
        <p:nvCxnSpPr>
          <p:cNvPr id="16" name="Straight Connector 15">
            <a:extLst>
              <a:ext uri="{FF2B5EF4-FFF2-40B4-BE49-F238E27FC236}">
                <a16:creationId xmlns:a16="http://schemas.microsoft.com/office/drawing/2014/main" id="{4BB1EF1F-5A7D-4FD4-AB0C-3F93ACFEA8A2}"/>
              </a:ext>
            </a:extLst>
          </p:cNvPr>
          <p:cNvCxnSpPr>
            <a:cxnSpLocks/>
          </p:cNvCxnSpPr>
          <p:nvPr/>
        </p:nvCxnSpPr>
        <p:spPr>
          <a:xfrm>
            <a:off x="-7085232" y="172714"/>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420983D9-4280-4E74-968B-48BC9979B8F4}"/>
              </a:ext>
            </a:extLst>
          </p:cNvPr>
          <p:cNvCxnSpPr>
            <a:cxnSpLocks/>
          </p:cNvCxnSpPr>
          <p:nvPr/>
        </p:nvCxnSpPr>
        <p:spPr>
          <a:xfrm>
            <a:off x="6096000" y="-7772400"/>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F63C78F8-FCFC-4612-8D71-9B1EEA450878}"/>
              </a:ext>
            </a:extLst>
          </p:cNvPr>
          <p:cNvPicPr>
            <a:picLocks noChangeAspect="1"/>
          </p:cNvPicPr>
          <p:nvPr/>
        </p:nvPicPr>
        <p:blipFill rotWithShape="1">
          <a:blip r:embed="rId3">
            <a:extLst>
              <a:ext uri="{28A0092B-C50C-407E-A947-70E740481C1C}">
                <a14:useLocalDpi xmlns:a14="http://schemas.microsoft.com/office/drawing/2010/main" val="0"/>
              </a:ext>
            </a:extLst>
          </a:blip>
          <a:srcRect l="61830" t="56344" r="9235" b="26752"/>
          <a:stretch/>
        </p:blipFill>
        <p:spPr>
          <a:xfrm>
            <a:off x="13235211" y="1327035"/>
            <a:ext cx="4968329" cy="4203930"/>
          </a:xfrm>
          <a:prstGeom prst="rect">
            <a:avLst/>
          </a:prstGeom>
        </p:spPr>
      </p:pic>
      <p:pic>
        <p:nvPicPr>
          <p:cNvPr id="20" name="Content Placeholder 3" descr="Quang cản Luân Đôn  thế kỷ XVII.jpg">
            <a:extLst>
              <a:ext uri="{FF2B5EF4-FFF2-40B4-BE49-F238E27FC236}">
                <a16:creationId xmlns:a16="http://schemas.microsoft.com/office/drawing/2014/main" id="{23F2F906-F854-499B-9092-AB2B4A95DF62}"/>
              </a:ext>
            </a:extLst>
          </p:cNvPr>
          <p:cNvPicPr>
            <a:picLocks noChangeAspect="1"/>
          </p:cNvPicPr>
          <p:nvPr/>
        </p:nvPicPr>
        <p:blipFill>
          <a:blip r:embed="rId4"/>
          <a:stretch>
            <a:fillRect/>
          </a:stretch>
        </p:blipFill>
        <p:spPr>
          <a:xfrm>
            <a:off x="-6011540" y="533176"/>
            <a:ext cx="4968329" cy="4127730"/>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21" name="TextBox 20">
            <a:extLst>
              <a:ext uri="{FF2B5EF4-FFF2-40B4-BE49-F238E27FC236}">
                <a16:creationId xmlns:a16="http://schemas.microsoft.com/office/drawing/2014/main" id="{1787E486-1402-4FEF-AFEF-EAA39BA139FE}"/>
              </a:ext>
            </a:extLst>
          </p:cNvPr>
          <p:cNvSpPr txBox="1"/>
          <p:nvPr/>
        </p:nvSpPr>
        <p:spPr>
          <a:xfrm>
            <a:off x="-6011540" y="4211860"/>
            <a:ext cx="4968329" cy="510778"/>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22" name="TextBox 21">
            <a:extLst>
              <a:ext uri="{FF2B5EF4-FFF2-40B4-BE49-F238E27FC236}">
                <a16:creationId xmlns:a16="http://schemas.microsoft.com/office/drawing/2014/main" id="{74B981B1-88F9-474F-8B77-323FCF068A00}"/>
              </a:ext>
            </a:extLst>
          </p:cNvPr>
          <p:cNvSpPr txBox="1"/>
          <p:nvPr/>
        </p:nvSpPr>
        <p:spPr>
          <a:xfrm>
            <a:off x="13271863" y="4556913"/>
            <a:ext cx="4895024"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23" name="Group 22">
            <a:extLst>
              <a:ext uri="{FF2B5EF4-FFF2-40B4-BE49-F238E27FC236}">
                <a16:creationId xmlns:a16="http://schemas.microsoft.com/office/drawing/2014/main" id="{60ABA723-0EAA-42AD-8A9C-EB202A7E6BAE}"/>
              </a:ext>
            </a:extLst>
          </p:cNvPr>
          <p:cNvGrpSpPr/>
          <p:nvPr/>
        </p:nvGrpSpPr>
        <p:grpSpPr>
          <a:xfrm>
            <a:off x="2531842" y="-2021914"/>
            <a:ext cx="7640598" cy="691226"/>
            <a:chOff x="1122402" y="146974"/>
            <a:chExt cx="7640598" cy="691226"/>
          </a:xfrm>
        </p:grpSpPr>
        <p:sp>
          <p:nvSpPr>
            <p:cNvPr id="24" name="Diamond 23">
              <a:extLst>
                <a:ext uri="{FF2B5EF4-FFF2-40B4-BE49-F238E27FC236}">
                  <a16:creationId xmlns:a16="http://schemas.microsoft.com/office/drawing/2014/main" id="{4DF19E60-1B10-42C0-A4EC-115B17C39527}"/>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reeform: Shape 24">
              <a:extLst>
                <a:ext uri="{FF2B5EF4-FFF2-40B4-BE49-F238E27FC236}">
                  <a16:creationId xmlns:a16="http://schemas.microsoft.com/office/drawing/2014/main" id="{5DE3533B-B9CC-4D94-AD8F-9E073B9B00C9}"/>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6" name="TextBox 25">
              <a:extLst>
                <a:ext uri="{FF2B5EF4-FFF2-40B4-BE49-F238E27FC236}">
                  <a16:creationId xmlns:a16="http://schemas.microsoft.com/office/drawing/2014/main" id="{276F2466-D18C-4081-B938-115C93528EF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27" name="TextBox 26">
              <a:extLst>
                <a:ext uri="{FF2B5EF4-FFF2-40B4-BE49-F238E27FC236}">
                  <a16:creationId xmlns:a16="http://schemas.microsoft.com/office/drawing/2014/main" id="{A1CE629C-6358-4086-9DE1-8A376BB1AC1F}"/>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Tree>
    <p:extLst>
      <p:ext uri="{BB962C8B-B14F-4D97-AF65-F5344CB8AC3E}">
        <p14:creationId xmlns:p14="http://schemas.microsoft.com/office/powerpoint/2010/main" val="230907147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6" name="Picture 15">
            <a:extLst>
              <a:ext uri="{FF2B5EF4-FFF2-40B4-BE49-F238E27FC236}">
                <a16:creationId xmlns:a16="http://schemas.microsoft.com/office/drawing/2014/main" id="{A4C08A18-E643-42FC-B7CE-C3110A0E4C11}"/>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1610883"/>
            <a:ext cx="757702" cy="903717"/>
          </a:xfrm>
          <a:prstGeom prst="rect">
            <a:avLst/>
          </a:prstGeom>
        </p:spPr>
      </p:pic>
      <p:sp>
        <p:nvSpPr>
          <p:cNvPr id="30" name="Flowchart: Preparation 29">
            <a:extLst>
              <a:ext uri="{FF2B5EF4-FFF2-40B4-BE49-F238E27FC236}">
                <a16:creationId xmlns:a16="http://schemas.microsoft.com/office/drawing/2014/main" id="{75A84670-E832-4D3F-A13B-F62F82AD0DE3}"/>
              </a:ext>
            </a:extLst>
          </p:cNvPr>
          <p:cNvSpPr/>
          <p:nvPr/>
        </p:nvSpPr>
        <p:spPr>
          <a:xfrm>
            <a:off x="5580821" y="1594867"/>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AE4BD37-A68D-428D-AA70-7242C3F32D7B}"/>
              </a:ext>
            </a:extLst>
          </p:cNvPr>
          <p:cNvSpPr/>
          <p:nvPr/>
        </p:nvSpPr>
        <p:spPr>
          <a:xfrm>
            <a:off x="6705600" y="1591459"/>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9" name="TextBox 18">
            <a:extLst>
              <a:ext uri="{FF2B5EF4-FFF2-40B4-BE49-F238E27FC236}">
                <a16:creationId xmlns:a16="http://schemas.microsoft.com/office/drawing/2014/main" id="{8E69C97C-60B6-42C5-A9EB-FD84A3043069}"/>
              </a:ext>
            </a:extLst>
          </p:cNvPr>
          <p:cNvSpPr txBox="1"/>
          <p:nvPr/>
        </p:nvSpPr>
        <p:spPr>
          <a:xfrm>
            <a:off x="5826939" y="1126684"/>
            <a:ext cx="1393013" cy="461665"/>
          </a:xfrm>
          <a:prstGeom prst="rect">
            <a:avLst/>
          </a:prstGeom>
          <a:noFill/>
        </p:spPr>
        <p:txBody>
          <a:bodyPr wrap="square">
            <a:spAutoFit/>
          </a:bodyPr>
          <a:lstStyle/>
          <a:p>
            <a:r>
              <a:rPr lang="en-US" sz="2400" b="1">
                <a:solidFill>
                  <a:schemeClr val="tx1">
                    <a:lumMod val="50000"/>
                    <a:lumOff val="50000"/>
                  </a:schemeClr>
                </a:solidFill>
              </a:rPr>
              <a:t>Kinh tế </a:t>
            </a:r>
            <a:endParaRPr lang="vi-VN" sz="2400" b="1"/>
          </a:p>
        </p:txBody>
      </p:sp>
      <p:grpSp>
        <p:nvGrpSpPr>
          <p:cNvPr id="5" name="Group 4">
            <a:extLst>
              <a:ext uri="{FF2B5EF4-FFF2-40B4-BE49-F238E27FC236}">
                <a16:creationId xmlns:a16="http://schemas.microsoft.com/office/drawing/2014/main" id="{88248F47-3AB8-4584-993C-1CE5C948BE5C}"/>
              </a:ext>
            </a:extLst>
          </p:cNvPr>
          <p:cNvGrpSpPr/>
          <p:nvPr/>
        </p:nvGrpSpPr>
        <p:grpSpPr>
          <a:xfrm>
            <a:off x="5580821" y="4495800"/>
            <a:ext cx="5925379" cy="1364047"/>
            <a:chOff x="5580821" y="2826953"/>
            <a:chExt cx="5925379" cy="1364047"/>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3277097"/>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580821" y="3274182"/>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3277817"/>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ECAE76D-AB04-41F5-888C-28DAB053F546}"/>
                </a:ext>
              </a:extLst>
            </p:cNvPr>
            <p:cNvSpPr txBox="1"/>
            <p:nvPr/>
          </p:nvSpPr>
          <p:spPr>
            <a:xfrm>
              <a:off x="5641881" y="2826953"/>
              <a:ext cx="1515918" cy="461665"/>
            </a:xfrm>
            <a:prstGeom prst="rect">
              <a:avLst/>
            </a:prstGeom>
            <a:noFill/>
          </p:spPr>
          <p:txBody>
            <a:bodyPr wrap="square">
              <a:spAutoFit/>
            </a:bodyPr>
            <a:lstStyle/>
            <a:p>
              <a:r>
                <a:rPr lang="en-US" sz="2400" b="1" dirty="0" err="1">
                  <a:solidFill>
                    <a:schemeClr val="tx1">
                      <a:lumMod val="50000"/>
                      <a:lumOff val="50000"/>
                    </a:schemeClr>
                  </a:solidFill>
                </a:rPr>
                <a:t>Xã</a:t>
              </a:r>
              <a:r>
                <a:rPr lang="en-US" sz="2400" b="1" dirty="0">
                  <a:solidFill>
                    <a:schemeClr val="tx1">
                      <a:lumMod val="50000"/>
                      <a:lumOff val="50000"/>
                    </a:schemeClr>
                  </a:solidFill>
                </a:rPr>
                <a:t> </a:t>
              </a:r>
              <a:r>
                <a:rPr lang="en-US" sz="2400" b="1" dirty="0" err="1">
                  <a:solidFill>
                    <a:schemeClr val="tx1">
                      <a:lumMod val="50000"/>
                      <a:lumOff val="50000"/>
                    </a:schemeClr>
                  </a:solidFill>
                </a:rPr>
                <a:t>hội</a:t>
              </a:r>
              <a:endParaRPr lang="vi-VN" sz="2400" b="1" dirty="0"/>
            </a:p>
          </p:txBody>
        </p:sp>
      </p:grpSp>
      <p:grpSp>
        <p:nvGrpSpPr>
          <p:cNvPr id="2" name="Group 1">
            <a:extLst>
              <a:ext uri="{FF2B5EF4-FFF2-40B4-BE49-F238E27FC236}">
                <a16:creationId xmlns:a16="http://schemas.microsoft.com/office/drawing/2014/main" id="{B51010E7-2EA2-41C9-86C6-E19EA6251C25}"/>
              </a:ext>
            </a:extLst>
          </p:cNvPr>
          <p:cNvGrpSpPr/>
          <p:nvPr/>
        </p:nvGrpSpPr>
        <p:grpSpPr>
          <a:xfrm>
            <a:off x="5530897" y="2737009"/>
            <a:ext cx="5925379" cy="1445505"/>
            <a:chOff x="5580821" y="4500513"/>
            <a:chExt cx="5925379" cy="1445505"/>
          </a:xfrm>
        </p:grpSpPr>
        <p:pic>
          <p:nvPicPr>
            <p:cNvPr id="18" name="Picture 17">
              <a:extLst>
                <a:ext uri="{FF2B5EF4-FFF2-40B4-BE49-F238E27FC236}">
                  <a16:creationId xmlns:a16="http://schemas.microsoft.com/office/drawing/2014/main" id="{13D54CA1-2867-4DB0-AE8A-E22C39A98DA9}"/>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5035750"/>
              <a:ext cx="757702" cy="903717"/>
            </a:xfrm>
            <a:prstGeom prst="rect">
              <a:avLst/>
            </a:prstGeom>
          </p:spPr>
        </p:pic>
        <p:sp>
          <p:nvSpPr>
            <p:cNvPr id="29" name="Flowchart: Preparation 28">
              <a:extLst>
                <a:ext uri="{FF2B5EF4-FFF2-40B4-BE49-F238E27FC236}">
                  <a16:creationId xmlns:a16="http://schemas.microsoft.com/office/drawing/2014/main" id="{B67C1CB6-F86F-41E1-9F91-B8611345B16C}"/>
                </a:ext>
              </a:extLst>
            </p:cNvPr>
            <p:cNvSpPr/>
            <p:nvPr/>
          </p:nvSpPr>
          <p:spPr>
            <a:xfrm>
              <a:off x="5580821" y="50292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F3C5E73-0C06-4056-931C-67744A9DEBF7}"/>
                </a:ext>
              </a:extLst>
            </p:cNvPr>
            <p:cNvSpPr/>
            <p:nvPr/>
          </p:nvSpPr>
          <p:spPr>
            <a:xfrm>
              <a:off x="6705600" y="5029200"/>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2B51D76E-A474-4B35-9A15-2F10DC5DAB26}"/>
                </a:ext>
              </a:extLst>
            </p:cNvPr>
            <p:cNvSpPr txBox="1"/>
            <p:nvPr/>
          </p:nvSpPr>
          <p:spPr>
            <a:xfrm>
              <a:off x="5826938" y="4500513"/>
              <a:ext cx="1614385" cy="461665"/>
            </a:xfrm>
            <a:prstGeom prst="rect">
              <a:avLst/>
            </a:prstGeom>
            <a:noFill/>
          </p:spPr>
          <p:txBody>
            <a:bodyPr wrap="square">
              <a:spAutoFit/>
            </a:bodyPr>
            <a:lstStyle/>
            <a:p>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a:t>
              </a:r>
              <a:endParaRPr lang="vi-VN" sz="2400" b="1" dirty="0"/>
            </a:p>
          </p:txBody>
        </p:sp>
      </p:grpSp>
      <p:sp>
        <p:nvSpPr>
          <p:cNvPr id="23" name="Speech Bubble: Rectangle with Corners Rounded 22">
            <a:extLst>
              <a:ext uri="{FF2B5EF4-FFF2-40B4-BE49-F238E27FC236}">
                <a16:creationId xmlns:a16="http://schemas.microsoft.com/office/drawing/2014/main" id="{B30814C6-F1C4-4A68-B1B1-4795437BBDDA}"/>
              </a:ext>
            </a:extLst>
          </p:cNvPr>
          <p:cNvSpPr/>
          <p:nvPr/>
        </p:nvSpPr>
        <p:spPr>
          <a:xfrm>
            <a:off x="609600" y="2592434"/>
            <a:ext cx="4572000" cy="2284366"/>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6CD465C7-01A3-4913-859F-69E46D3D223A}"/>
              </a:ext>
            </a:extLst>
          </p:cNvPr>
          <p:cNvSpPr txBox="1"/>
          <p:nvPr/>
        </p:nvSpPr>
        <p:spPr>
          <a:xfrm>
            <a:off x="685800" y="2737009"/>
            <a:ext cx="4419600" cy="2215991"/>
          </a:xfrm>
          <a:prstGeom prst="rect">
            <a:avLst/>
          </a:prstGeom>
          <a:noFill/>
        </p:spPr>
        <p:txBody>
          <a:bodyPr wrap="square" lIns="0" tIns="0" rIns="0" bIns="0" rtlCol="0">
            <a:spAutoFit/>
          </a:bodyPr>
          <a:lstStyle/>
          <a:p>
            <a:r>
              <a:rPr lang="en-US" sz="2400" dirty="0" err="1">
                <a:solidFill>
                  <a:schemeClr val="tx1">
                    <a:lumMod val="50000"/>
                    <a:lumOff val="50000"/>
                  </a:schemeClr>
                </a:solidFill>
              </a:rPr>
              <a:t>Thảo</a:t>
            </a:r>
            <a:r>
              <a:rPr lang="en-US" sz="2400" dirty="0">
                <a:solidFill>
                  <a:schemeClr val="tx1">
                    <a:lumMod val="50000"/>
                    <a:lumOff val="50000"/>
                  </a:schemeClr>
                </a:solidFill>
              </a:rPr>
              <a:t> </a:t>
            </a:r>
            <a:r>
              <a:rPr lang="en-US" sz="2400" dirty="0" err="1">
                <a:solidFill>
                  <a:schemeClr val="tx1">
                    <a:lumMod val="50000"/>
                    <a:lumOff val="50000"/>
                  </a:schemeClr>
                </a:solidFill>
              </a:rPr>
              <a:t>luận</a:t>
            </a:r>
            <a:r>
              <a:rPr lang="en-US" sz="2400" dirty="0">
                <a:solidFill>
                  <a:schemeClr val="tx1">
                    <a:lumMod val="50000"/>
                    <a:lumOff val="50000"/>
                  </a:schemeClr>
                </a:solidFill>
              </a:rPr>
              <a:t> </a:t>
            </a:r>
            <a:r>
              <a:rPr lang="en-US" sz="2400" dirty="0" err="1">
                <a:solidFill>
                  <a:schemeClr val="tx1">
                    <a:lumMod val="50000"/>
                    <a:lumOff val="50000"/>
                  </a:schemeClr>
                </a:solidFill>
              </a:rPr>
              <a:t>theo</a:t>
            </a:r>
            <a:r>
              <a:rPr lang="en-US" sz="2400" dirty="0">
                <a:solidFill>
                  <a:schemeClr val="tx1">
                    <a:lumMod val="50000"/>
                    <a:lumOff val="50000"/>
                  </a:schemeClr>
                </a:solidFill>
              </a:rPr>
              <a:t> </a:t>
            </a:r>
            <a:r>
              <a:rPr lang="en-US" sz="2400" dirty="0" err="1">
                <a:solidFill>
                  <a:schemeClr val="tx1">
                    <a:lumMod val="50000"/>
                    <a:lumOff val="50000"/>
                  </a:schemeClr>
                </a:solidFill>
              </a:rPr>
              <a:t>bàn</a:t>
            </a:r>
            <a:r>
              <a:rPr lang="en-US" sz="2400" dirty="0">
                <a:solidFill>
                  <a:schemeClr val="tx1">
                    <a:lumMod val="50000"/>
                    <a:lumOff val="50000"/>
                  </a:schemeClr>
                </a:solidFill>
              </a:rPr>
              <a:t>,  </a:t>
            </a:r>
            <a:r>
              <a:rPr lang="en-US" sz="2400" dirty="0" err="1">
                <a:solidFill>
                  <a:schemeClr val="tx1">
                    <a:lumMod val="50000"/>
                    <a:lumOff val="50000"/>
                  </a:schemeClr>
                </a:solidFill>
              </a:rPr>
              <a:t>tìm</a:t>
            </a:r>
            <a:r>
              <a:rPr lang="en-US" sz="2400" dirty="0">
                <a:solidFill>
                  <a:schemeClr val="tx1">
                    <a:lumMod val="50000"/>
                    <a:lumOff val="50000"/>
                  </a:schemeClr>
                </a:solidFill>
              </a:rPr>
              <a:t> </a:t>
            </a:r>
            <a:r>
              <a:rPr lang="en-US" sz="2400" dirty="0" err="1">
                <a:solidFill>
                  <a:schemeClr val="tx1">
                    <a:lumMod val="50000"/>
                    <a:lumOff val="50000"/>
                  </a:schemeClr>
                </a:solidFill>
              </a:rPr>
              <a:t>hiểu</a:t>
            </a:r>
            <a:r>
              <a:rPr lang="en-US" sz="2400" dirty="0">
                <a:solidFill>
                  <a:schemeClr val="tx1">
                    <a:lumMod val="50000"/>
                    <a:lumOff val="50000"/>
                  </a:schemeClr>
                </a:solidFill>
              </a:rPr>
              <a:t> </a:t>
            </a:r>
            <a:r>
              <a:rPr lang="en-US" sz="2400" dirty="0" err="1">
                <a:solidFill>
                  <a:schemeClr val="tx1">
                    <a:lumMod val="50000"/>
                    <a:lumOff val="50000"/>
                  </a:schemeClr>
                </a:solidFill>
              </a:rPr>
              <a:t>về</a:t>
            </a:r>
            <a:r>
              <a:rPr lang="en-US" sz="2400" dirty="0">
                <a:solidFill>
                  <a:schemeClr val="tx1">
                    <a:lumMod val="50000"/>
                    <a:lumOff val="50000"/>
                  </a:schemeClr>
                </a:solidFill>
              </a:rPr>
              <a:t> </a:t>
            </a:r>
            <a:r>
              <a:rPr lang="en-US" sz="2400" dirty="0" err="1">
                <a:solidFill>
                  <a:schemeClr val="tx1">
                    <a:lumMod val="50000"/>
                    <a:lumOff val="50000"/>
                  </a:schemeClr>
                </a:solidFill>
              </a:rPr>
              <a:t>tình</a:t>
            </a:r>
            <a:r>
              <a:rPr lang="en-US" sz="2400" dirty="0">
                <a:solidFill>
                  <a:schemeClr val="tx1">
                    <a:lumMod val="50000"/>
                    <a:lumOff val="50000"/>
                  </a:schemeClr>
                </a:solidFill>
              </a:rPr>
              <a:t> </a:t>
            </a:r>
            <a:r>
              <a:rPr lang="en-US" sz="2400" dirty="0" err="1">
                <a:solidFill>
                  <a:schemeClr val="tx1">
                    <a:lumMod val="50000"/>
                    <a:lumOff val="50000"/>
                  </a:schemeClr>
                </a:solidFill>
              </a:rPr>
              <a:t>hình</a:t>
            </a:r>
            <a:r>
              <a:rPr lang="en-US" sz="2400" dirty="0">
                <a:solidFill>
                  <a:schemeClr val="tx1">
                    <a:lumMod val="50000"/>
                    <a:lumOff val="50000"/>
                  </a:schemeClr>
                </a:solidFill>
              </a:rPr>
              <a:t> </a:t>
            </a:r>
            <a:r>
              <a:rPr lang="en-US" sz="2400" b="1" dirty="0" err="1">
                <a:solidFill>
                  <a:schemeClr val="tx1">
                    <a:lumMod val="50000"/>
                    <a:lumOff val="50000"/>
                  </a:schemeClr>
                </a:solidFill>
              </a:rPr>
              <a:t>kinh</a:t>
            </a:r>
            <a:r>
              <a:rPr lang="en-US" sz="2400" b="1" dirty="0">
                <a:solidFill>
                  <a:schemeClr val="tx1">
                    <a:lumMod val="50000"/>
                    <a:lumOff val="50000"/>
                  </a:schemeClr>
                </a:solidFill>
              </a:rPr>
              <a:t> </a:t>
            </a:r>
            <a:r>
              <a:rPr lang="en-US" sz="2400" b="1" dirty="0" err="1">
                <a:solidFill>
                  <a:schemeClr val="tx1">
                    <a:lumMod val="50000"/>
                    <a:lumOff val="50000"/>
                  </a:schemeClr>
                </a:solidFill>
              </a:rPr>
              <a:t>tế</a:t>
            </a:r>
            <a:r>
              <a:rPr lang="en-US" sz="2400" b="1" dirty="0">
                <a:solidFill>
                  <a:schemeClr val="tx1">
                    <a:lumMod val="50000"/>
                    <a:lumOff val="50000"/>
                  </a:schemeClr>
                </a:solidFill>
              </a:rPr>
              <a:t>, </a:t>
            </a:r>
            <a:r>
              <a:rPr lang="en-US" sz="2400" b="1" dirty="0" err="1">
                <a:solidFill>
                  <a:schemeClr val="tx1">
                    <a:lumMod val="50000"/>
                    <a:lumOff val="50000"/>
                  </a:schemeClr>
                </a:solidFill>
              </a:rPr>
              <a:t>chính</a:t>
            </a:r>
            <a:r>
              <a:rPr lang="en-US" sz="2400" b="1" dirty="0">
                <a:solidFill>
                  <a:schemeClr val="tx1">
                    <a:lumMod val="50000"/>
                    <a:lumOff val="50000"/>
                  </a:schemeClr>
                </a:solidFill>
              </a:rPr>
              <a:t> </a:t>
            </a:r>
            <a:r>
              <a:rPr lang="en-US" sz="2400" b="1" dirty="0" err="1">
                <a:solidFill>
                  <a:schemeClr val="tx1">
                    <a:lumMod val="50000"/>
                    <a:lumOff val="50000"/>
                  </a:schemeClr>
                </a:solidFill>
              </a:rPr>
              <a:t>trị</a:t>
            </a:r>
            <a:r>
              <a:rPr lang="en-US" sz="2400" b="1" dirty="0">
                <a:solidFill>
                  <a:schemeClr val="tx1">
                    <a:lumMod val="50000"/>
                    <a:lumOff val="50000"/>
                  </a:schemeClr>
                </a:solidFill>
              </a:rPr>
              <a:t> - </a:t>
            </a:r>
            <a:r>
              <a:rPr lang="en-US" sz="2400" b="1" dirty="0" err="1">
                <a:solidFill>
                  <a:schemeClr val="tx1">
                    <a:lumMod val="50000"/>
                    <a:lumOff val="50000"/>
                  </a:schemeClr>
                </a:solidFill>
              </a:rPr>
              <a:t>xã</a:t>
            </a:r>
            <a:r>
              <a:rPr lang="en-US" sz="2400" b="1" dirty="0">
                <a:solidFill>
                  <a:schemeClr val="tx1">
                    <a:lumMod val="50000"/>
                    <a:lumOff val="50000"/>
                  </a:schemeClr>
                </a:solidFill>
              </a:rPr>
              <a:t> </a:t>
            </a:r>
            <a:r>
              <a:rPr lang="en-US" sz="2400" b="1" dirty="0" err="1">
                <a:solidFill>
                  <a:schemeClr val="tx1">
                    <a:lumMod val="50000"/>
                    <a:lumOff val="50000"/>
                  </a:schemeClr>
                </a:solidFill>
              </a:rPr>
              <a:t>hội</a:t>
            </a:r>
            <a:r>
              <a:rPr lang="en-US" sz="2400" b="1" dirty="0">
                <a:solidFill>
                  <a:schemeClr val="tx1">
                    <a:lumMod val="50000"/>
                    <a:lumOff val="50000"/>
                  </a:schemeClr>
                </a:solidFill>
              </a:rPr>
              <a:t> </a:t>
            </a:r>
            <a:r>
              <a:rPr lang="en-US" sz="2400" dirty="0" err="1">
                <a:solidFill>
                  <a:schemeClr val="tx1">
                    <a:lumMod val="50000"/>
                    <a:lumOff val="50000"/>
                  </a:schemeClr>
                </a:solidFill>
              </a:rPr>
              <a:t>của</a:t>
            </a:r>
            <a:r>
              <a:rPr lang="en-US" sz="2400" dirty="0">
                <a:solidFill>
                  <a:schemeClr val="tx1">
                    <a:lumMod val="50000"/>
                    <a:lumOff val="50000"/>
                  </a:schemeClr>
                </a:solidFill>
              </a:rPr>
              <a:t> </a:t>
            </a:r>
            <a:r>
              <a:rPr lang="en-US" sz="2400" dirty="0" err="1">
                <a:solidFill>
                  <a:schemeClr val="tx1">
                    <a:lumMod val="50000"/>
                    <a:lumOff val="50000"/>
                  </a:schemeClr>
                </a:solidFill>
              </a:rPr>
              <a:t>nước</a:t>
            </a:r>
            <a:r>
              <a:rPr lang="en-US" sz="2400" dirty="0">
                <a:solidFill>
                  <a:schemeClr val="tx1">
                    <a:lumMod val="50000"/>
                    <a:lumOff val="50000"/>
                  </a:schemeClr>
                </a:solidFill>
              </a:rPr>
              <a:t> Anh </a:t>
            </a:r>
            <a:r>
              <a:rPr lang="en-US" sz="2400" dirty="0" err="1">
                <a:solidFill>
                  <a:schemeClr val="tx1">
                    <a:lumMod val="50000"/>
                    <a:lumOff val="50000"/>
                  </a:schemeClr>
                </a:solidFill>
              </a:rPr>
              <a:t>trước</a:t>
            </a:r>
            <a:r>
              <a:rPr lang="en-US" sz="2400" dirty="0">
                <a:solidFill>
                  <a:schemeClr val="tx1">
                    <a:lumMod val="50000"/>
                    <a:lumOff val="50000"/>
                  </a:schemeClr>
                </a:solidFill>
              </a:rPr>
              <a:t> </a:t>
            </a:r>
            <a:r>
              <a:rPr lang="en-US" sz="2400" dirty="0" err="1">
                <a:solidFill>
                  <a:schemeClr val="tx1">
                    <a:lumMod val="50000"/>
                    <a:lumOff val="50000"/>
                  </a:schemeClr>
                </a:solidFill>
              </a:rPr>
              <a:t>khi</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mạng</a:t>
            </a:r>
            <a:r>
              <a:rPr lang="en-US" sz="2400" dirty="0">
                <a:solidFill>
                  <a:schemeClr val="tx1">
                    <a:lumMod val="50000"/>
                    <a:lumOff val="50000"/>
                  </a:schemeClr>
                </a:solidFill>
              </a:rPr>
              <a:t> </a:t>
            </a:r>
            <a:r>
              <a:rPr lang="en-US" sz="2400" dirty="0" err="1">
                <a:solidFill>
                  <a:schemeClr val="tx1">
                    <a:lumMod val="50000"/>
                    <a:lumOff val="50000"/>
                  </a:schemeClr>
                </a:solidFill>
              </a:rPr>
              <a:t>xảy</a:t>
            </a:r>
            <a:r>
              <a:rPr lang="en-US" sz="2400" dirty="0">
                <a:solidFill>
                  <a:schemeClr val="tx1">
                    <a:lumMod val="50000"/>
                    <a:lumOff val="50000"/>
                  </a:schemeClr>
                </a:solidFill>
              </a:rPr>
              <a:t> </a:t>
            </a:r>
            <a:r>
              <a:rPr lang="en-US" sz="2400" dirty="0" err="1">
                <a:solidFill>
                  <a:schemeClr val="tx1">
                    <a:lumMod val="50000"/>
                    <a:lumOff val="50000"/>
                  </a:schemeClr>
                </a:solidFill>
              </a:rPr>
              <a:t>ra</a:t>
            </a:r>
            <a:r>
              <a:rPr lang="en-US" sz="2400" dirty="0">
                <a:solidFill>
                  <a:schemeClr val="tx1">
                    <a:lumMod val="50000"/>
                    <a:lumOff val="50000"/>
                  </a:schemeClr>
                </a:solidFill>
              </a:rPr>
              <a:t> </a:t>
            </a:r>
            <a:r>
              <a:rPr lang="en-US" sz="2400" dirty="0" err="1">
                <a:solidFill>
                  <a:schemeClr val="tx1">
                    <a:lumMod val="50000"/>
                    <a:lumOff val="50000"/>
                  </a:schemeClr>
                </a:solidFill>
              </a:rPr>
              <a:t>bằng</a:t>
            </a:r>
            <a:r>
              <a:rPr lang="en-US" sz="2400" dirty="0">
                <a:solidFill>
                  <a:schemeClr val="tx1">
                    <a:lumMod val="50000"/>
                    <a:lumOff val="50000"/>
                  </a:schemeClr>
                </a:solidFill>
              </a:rPr>
              <a:t> </a:t>
            </a:r>
            <a:r>
              <a:rPr lang="en-US" sz="2400" dirty="0" err="1">
                <a:solidFill>
                  <a:schemeClr val="tx1">
                    <a:lumMod val="50000"/>
                    <a:lumOff val="50000"/>
                  </a:schemeClr>
                </a:solidFill>
              </a:rPr>
              <a:t>cách</a:t>
            </a:r>
            <a:r>
              <a:rPr lang="en-US" sz="2400" dirty="0">
                <a:solidFill>
                  <a:schemeClr val="tx1">
                    <a:lumMod val="50000"/>
                    <a:lumOff val="50000"/>
                  </a:schemeClr>
                </a:solidFill>
              </a:rPr>
              <a:t> </a:t>
            </a:r>
            <a:r>
              <a:rPr lang="en-US" sz="2400" dirty="0" err="1">
                <a:solidFill>
                  <a:schemeClr val="tx1">
                    <a:lumMod val="50000"/>
                    <a:lumOff val="50000"/>
                  </a:schemeClr>
                </a:solidFill>
              </a:rPr>
              <a:t>đọc</a:t>
            </a:r>
            <a:r>
              <a:rPr lang="en-US" sz="2400" dirty="0">
                <a:solidFill>
                  <a:schemeClr val="tx1">
                    <a:lumMod val="50000"/>
                    <a:lumOff val="50000"/>
                  </a:schemeClr>
                </a:solidFill>
              </a:rPr>
              <a:t> </a:t>
            </a:r>
            <a:r>
              <a:rPr lang="en-US" sz="2400" dirty="0" err="1">
                <a:solidFill>
                  <a:schemeClr val="tx1">
                    <a:lumMod val="50000"/>
                    <a:lumOff val="50000"/>
                  </a:schemeClr>
                </a:solidFill>
              </a:rPr>
              <a:t>thông</a:t>
            </a:r>
            <a:r>
              <a:rPr lang="en-US" sz="2400" dirty="0">
                <a:solidFill>
                  <a:schemeClr val="tx1">
                    <a:lumMod val="50000"/>
                    <a:lumOff val="50000"/>
                  </a:schemeClr>
                </a:solidFill>
              </a:rPr>
              <a:t> tin SGK (</a:t>
            </a:r>
            <a:r>
              <a:rPr lang="en-US" sz="2400" dirty="0" err="1">
                <a:solidFill>
                  <a:schemeClr val="tx1">
                    <a:lumMod val="50000"/>
                    <a:lumOff val="50000"/>
                  </a:schemeClr>
                </a:solidFill>
              </a:rPr>
              <a:t>thời</a:t>
            </a:r>
            <a:r>
              <a:rPr lang="en-US" sz="2400" dirty="0">
                <a:solidFill>
                  <a:schemeClr val="tx1">
                    <a:lumMod val="50000"/>
                    <a:lumOff val="50000"/>
                  </a:schemeClr>
                </a:solidFill>
              </a:rPr>
              <a:t> </a:t>
            </a:r>
            <a:r>
              <a:rPr lang="en-US" sz="2400" dirty="0" err="1">
                <a:solidFill>
                  <a:schemeClr val="tx1">
                    <a:lumMod val="50000"/>
                    <a:lumOff val="50000"/>
                  </a:schemeClr>
                </a:solidFill>
              </a:rPr>
              <a:t>gian</a:t>
            </a:r>
            <a:r>
              <a:rPr lang="en-US" sz="2400" dirty="0">
                <a:solidFill>
                  <a:schemeClr val="tx1">
                    <a:lumMod val="50000"/>
                    <a:lumOff val="50000"/>
                  </a:schemeClr>
                </a:solidFill>
              </a:rPr>
              <a:t> 3 </a:t>
            </a:r>
            <a:r>
              <a:rPr lang="en-US" sz="2400" dirty="0" err="1">
                <a:solidFill>
                  <a:schemeClr val="tx1">
                    <a:lumMod val="50000"/>
                    <a:lumOff val="50000"/>
                  </a:schemeClr>
                </a:solidFill>
              </a:rPr>
              <a:t>phút</a:t>
            </a:r>
            <a:r>
              <a:rPr lang="en-US" sz="2400" dirty="0">
                <a:solidFill>
                  <a:schemeClr val="tx1">
                    <a:lumMod val="50000"/>
                    <a:lumOff val="50000"/>
                  </a:schemeClr>
                </a:solidFill>
              </a:rPr>
              <a:t>)</a:t>
            </a:r>
          </a:p>
          <a:p>
            <a:pPr algn="l"/>
            <a:endParaRPr lang="en-US" sz="2400" dirty="0">
              <a:solidFill>
                <a:schemeClr val="tx1">
                  <a:lumMod val="50000"/>
                  <a:lumOff val="50000"/>
                </a:schemeClr>
              </a:solidFill>
            </a:endParaRPr>
          </a:p>
        </p:txBody>
      </p:sp>
      <p:pic>
        <p:nvPicPr>
          <p:cNvPr id="25" name="Picture 24">
            <a:extLst>
              <a:ext uri="{FF2B5EF4-FFF2-40B4-BE49-F238E27FC236}">
                <a16:creationId xmlns:a16="http://schemas.microsoft.com/office/drawing/2014/main" id="{C3CC8F8D-E926-4913-A56D-FE79080FCDD0}"/>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79120" y="1039519"/>
            <a:ext cx="913182" cy="913182"/>
          </a:xfrm>
          <a:prstGeom prst="rect">
            <a:avLst/>
          </a:prstGeom>
        </p:spPr>
      </p:pic>
      <p:sp>
        <p:nvSpPr>
          <p:cNvPr id="26" name="Freeform: Shape 25">
            <a:extLst>
              <a:ext uri="{FF2B5EF4-FFF2-40B4-BE49-F238E27FC236}">
                <a16:creationId xmlns:a16="http://schemas.microsoft.com/office/drawing/2014/main" id="{E9EC0CB2-A9F9-4BF6-8CA1-BF337FEEDF40}"/>
              </a:ext>
            </a:extLst>
          </p:cNvPr>
          <p:cNvSpPr/>
          <p:nvPr/>
        </p:nvSpPr>
        <p:spPr>
          <a:xfrm>
            <a:off x="1290081" y="1041281"/>
            <a:ext cx="3981769"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7" name="TextBox 26">
            <a:extLst>
              <a:ext uri="{FF2B5EF4-FFF2-40B4-BE49-F238E27FC236}">
                <a16:creationId xmlns:a16="http://schemas.microsoft.com/office/drawing/2014/main" id="{E4B0F431-EA76-47DA-8298-8DCABA45DACB}"/>
              </a:ext>
            </a:extLst>
          </p:cNvPr>
          <p:cNvSpPr txBox="1"/>
          <p:nvPr/>
        </p:nvSpPr>
        <p:spPr>
          <a:xfrm>
            <a:off x="1566904" y="1249889"/>
            <a:ext cx="3643627" cy="492443"/>
          </a:xfrm>
          <a:prstGeom prst="rect">
            <a:avLst/>
          </a:prstGeom>
          <a:noFill/>
        </p:spPr>
        <p:txBody>
          <a:bodyPr wrap="square" lIns="0" tIns="0" rIns="0" bIns="0" rtlCol="0">
            <a:spAutoFit/>
          </a:bodyPr>
          <a:lstStyle/>
          <a:p>
            <a:pPr algn="l"/>
            <a:r>
              <a:rPr lang="en-US" sz="3200">
                <a:solidFill>
                  <a:schemeClr val="tx1">
                    <a:lumMod val="50000"/>
                    <a:lumOff val="50000"/>
                  </a:schemeClr>
                </a:solidFill>
              </a:rPr>
              <a:t>Nguyên nhân sâu xa</a:t>
            </a:r>
          </a:p>
        </p:txBody>
      </p:sp>
    </p:spTree>
    <p:extLst>
      <p:ext uri="{BB962C8B-B14F-4D97-AF65-F5344CB8AC3E}">
        <p14:creationId xmlns:p14="http://schemas.microsoft.com/office/powerpoint/2010/main" val="15398250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6352141" y="1143000"/>
            <a:ext cx="4968329" cy="4203930"/>
          </a:xfrm>
          <a:prstGeom prst="rect">
            <a:avLst/>
          </a:prstGeom>
        </p:spPr>
      </p:pic>
      <p:pic>
        <p:nvPicPr>
          <p:cNvPr id="13" name="Content Placeholder 3" descr="Quang cản Luân Đôn  thế kỷ XVII.jpg">
            <a:extLst>
              <a:ext uri="{FF2B5EF4-FFF2-40B4-BE49-F238E27FC236}">
                <a16:creationId xmlns:a16="http://schemas.microsoft.com/office/drawing/2014/main" id="{5175A970-C4B9-4397-B2E5-69FCCE264757}"/>
              </a:ext>
            </a:extLst>
          </p:cNvPr>
          <p:cNvPicPr>
            <a:picLocks noChangeAspect="1"/>
          </p:cNvPicPr>
          <p:nvPr/>
        </p:nvPicPr>
        <p:blipFill>
          <a:blip r:embed="rId3"/>
          <a:stretch>
            <a:fillRect/>
          </a:stretch>
        </p:blipFill>
        <p:spPr>
          <a:xfrm>
            <a:off x="908184" y="1143000"/>
            <a:ext cx="4968329" cy="4127730"/>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EF35B228-9B8B-4274-90AC-3A4B97A2CDD6}"/>
              </a:ext>
            </a:extLst>
          </p:cNvPr>
          <p:cNvSpPr txBox="1"/>
          <p:nvPr/>
        </p:nvSpPr>
        <p:spPr>
          <a:xfrm>
            <a:off x="908184" y="4821684"/>
            <a:ext cx="4968329" cy="510778"/>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17" name="TextBox 16">
            <a:extLst>
              <a:ext uri="{FF2B5EF4-FFF2-40B4-BE49-F238E27FC236}">
                <a16:creationId xmlns:a16="http://schemas.microsoft.com/office/drawing/2014/main" id="{0CC63A58-B20B-48EB-B940-05044BBDCD0F}"/>
              </a:ext>
            </a:extLst>
          </p:cNvPr>
          <p:cNvSpPr txBox="1"/>
          <p:nvPr/>
        </p:nvSpPr>
        <p:spPr>
          <a:xfrm>
            <a:off x="6388793" y="4372878"/>
            <a:ext cx="4895024"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2" name="Content Placeholder 3" descr="Quang cản Luân Đôn  thế kỷ XVII.jpg">
            <a:extLst>
              <a:ext uri="{FF2B5EF4-FFF2-40B4-BE49-F238E27FC236}">
                <a16:creationId xmlns:a16="http://schemas.microsoft.com/office/drawing/2014/main" id="{8F5FF0D5-A683-45D2-8429-D97909CF12D9}"/>
              </a:ext>
            </a:extLst>
          </p:cNvPr>
          <p:cNvPicPr>
            <a:picLocks noChangeAspect="1"/>
          </p:cNvPicPr>
          <p:nvPr/>
        </p:nvPicPr>
        <p:blipFill>
          <a:blip r:embed="rId3"/>
          <a:stretch>
            <a:fillRect/>
          </a:stretch>
        </p:blipFill>
        <p:spPr>
          <a:xfrm>
            <a:off x="-6997220" y="405476"/>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4" name="TextBox 13">
            <a:extLst>
              <a:ext uri="{FF2B5EF4-FFF2-40B4-BE49-F238E27FC236}">
                <a16:creationId xmlns:a16="http://schemas.microsoft.com/office/drawing/2014/main" id="{9987574E-C733-4C23-BACC-3AE596253895}"/>
              </a:ext>
            </a:extLst>
          </p:cNvPr>
          <p:cNvSpPr txBox="1"/>
          <p:nvPr/>
        </p:nvSpPr>
        <p:spPr>
          <a:xfrm>
            <a:off x="-7020080" y="5206374"/>
            <a:ext cx="6480642" cy="533102"/>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sp>
        <p:nvSpPr>
          <p:cNvPr id="18" name="TextBox 17">
            <a:extLst>
              <a:ext uri="{FF2B5EF4-FFF2-40B4-BE49-F238E27FC236}">
                <a16:creationId xmlns:a16="http://schemas.microsoft.com/office/drawing/2014/main" id="{A36E5384-CC55-4ED8-9663-BC87F524C30C}"/>
              </a:ext>
            </a:extLst>
          </p:cNvPr>
          <p:cNvSpPr txBox="1"/>
          <p:nvPr/>
        </p:nvSpPr>
        <p:spPr>
          <a:xfrm>
            <a:off x="14173200" y="1676825"/>
            <a:ext cx="4277499" cy="4062651"/>
          </a:xfrm>
          <a:prstGeom prst="rect">
            <a:avLst/>
          </a:prstGeom>
          <a:noFill/>
        </p:spPr>
        <p:txBody>
          <a:bodyPr wrap="square" lIns="0" tIns="0" rIns="0" bIns="0" rtlCol="0">
            <a:spAutoFit/>
          </a:bodyPr>
          <a:lstStyle/>
          <a:p>
            <a:r>
              <a:rPr lang="en-US" sz="4400">
                <a:solidFill>
                  <a:schemeClr val="tx1">
                    <a:lumMod val="50000"/>
                    <a:lumOff val="50000"/>
                  </a:schemeClr>
                </a:solidFill>
              </a:rPr>
              <a:t>Đến thế kỉ XV - XVI, nền kinh tế ANh chuyển sang thời kì phát triển theo hướng TBCN</a:t>
            </a:r>
          </a:p>
        </p:txBody>
      </p:sp>
    </p:spTree>
    <p:extLst>
      <p:ext uri="{BB962C8B-B14F-4D97-AF65-F5344CB8AC3E}">
        <p14:creationId xmlns:p14="http://schemas.microsoft.com/office/powerpoint/2010/main" val="6595211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3" name="Content Placeholder 3" descr="Quang cản Luân Đôn  thế kỷ XVII.jpg">
            <a:extLst>
              <a:ext uri="{FF2B5EF4-FFF2-40B4-BE49-F238E27FC236}">
                <a16:creationId xmlns:a16="http://schemas.microsoft.com/office/drawing/2014/main" id="{5175A970-C4B9-4397-B2E5-69FCCE264757}"/>
              </a:ext>
            </a:extLst>
          </p:cNvPr>
          <p:cNvPicPr>
            <a:picLocks noChangeAspect="1"/>
          </p:cNvPicPr>
          <p:nvPr/>
        </p:nvPicPr>
        <p:blipFill>
          <a:blip r:embed="rId2"/>
          <a:stretch>
            <a:fillRect/>
          </a:stretch>
        </p:blipFill>
        <p:spPr>
          <a:xfrm>
            <a:off x="403860" y="1219200"/>
            <a:ext cx="6480642" cy="5384172"/>
          </a:xfrm>
          <a:prstGeom prst="roundRect">
            <a:avLst>
              <a:gd name="adj" fmla="val 4322"/>
            </a:avLst>
          </a:prstGeom>
          <a:solidFill>
            <a:schemeClr val="accent4"/>
          </a:solidFill>
          <a:ln w="38100" cap="sq">
            <a:solidFill>
              <a:srgbClr val="A2DBD7"/>
            </a:solidFill>
            <a:prstDash val="solid"/>
            <a:miter lim="800000"/>
          </a:ln>
          <a:effectLst>
            <a:outerShdw blurRad="50800" dist="38100" dir="2700000" algn="tl" rotWithShape="0">
              <a:srgbClr val="000000">
                <a:alpha val="43000"/>
              </a:srgbClr>
            </a:outerShdw>
          </a:effectLst>
        </p:spPr>
      </p:pic>
      <p:sp>
        <p:nvSpPr>
          <p:cNvPr id="16" name="TextBox 15">
            <a:extLst>
              <a:ext uri="{FF2B5EF4-FFF2-40B4-BE49-F238E27FC236}">
                <a16:creationId xmlns:a16="http://schemas.microsoft.com/office/drawing/2014/main" id="{EF35B228-9B8B-4274-90AC-3A4B97A2CDD6}"/>
              </a:ext>
            </a:extLst>
          </p:cNvPr>
          <p:cNvSpPr txBox="1"/>
          <p:nvPr/>
        </p:nvSpPr>
        <p:spPr>
          <a:xfrm>
            <a:off x="381000" y="6020098"/>
            <a:ext cx="6480642" cy="533102"/>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Quang cảnh Luân Đôn thế kỉ XVII</a:t>
            </a:r>
            <a:endParaRPr lang="en-US" sz="2400">
              <a:solidFill>
                <a:schemeClr val="bg1"/>
              </a:solidFill>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6" name="TextBox 5">
            <a:extLst>
              <a:ext uri="{FF2B5EF4-FFF2-40B4-BE49-F238E27FC236}">
                <a16:creationId xmlns:a16="http://schemas.microsoft.com/office/drawing/2014/main" id="{1F767117-1CDD-4232-8F9C-F060953ECF68}"/>
              </a:ext>
            </a:extLst>
          </p:cNvPr>
          <p:cNvSpPr txBox="1"/>
          <p:nvPr/>
        </p:nvSpPr>
        <p:spPr>
          <a:xfrm>
            <a:off x="8555112" y="-5328992"/>
            <a:ext cx="3657600" cy="2769989"/>
          </a:xfrm>
          <a:prstGeom prst="rect">
            <a:avLst/>
          </a:prstGeom>
          <a:noFill/>
        </p:spPr>
        <p:txBody>
          <a:bodyPr wrap="square" lIns="0" tIns="0" rIns="0" bIns="0" rtlCol="0">
            <a:spAutoFit/>
          </a:bodyPr>
          <a:lstStyle/>
          <a:p>
            <a:pPr algn="just"/>
            <a:r>
              <a:rPr lang="en-US" sz="3600">
                <a:solidFill>
                  <a:schemeClr val="tx1">
                    <a:lumMod val="50000"/>
                    <a:lumOff val="50000"/>
                  </a:schemeClr>
                </a:solidFill>
              </a:rPr>
              <a:t>Đến thế kỉ XV - XVI, nền kinh tế ANh chuyển sang thời kì phát triển theo hướng TBCN</a:t>
            </a:r>
          </a:p>
        </p:txBody>
      </p:sp>
      <p:pic>
        <p:nvPicPr>
          <p:cNvPr id="12" name="Picture 11">
            <a:extLst>
              <a:ext uri="{FF2B5EF4-FFF2-40B4-BE49-F238E27FC236}">
                <a16:creationId xmlns:a16="http://schemas.microsoft.com/office/drawing/2014/main" id="{526CDCFB-0A2B-45F4-B884-D07D84B69679}"/>
              </a:ext>
            </a:extLst>
          </p:cNvPr>
          <p:cNvPicPr>
            <a:picLocks noChangeAspect="1"/>
          </p:cNvPicPr>
          <p:nvPr/>
        </p:nvPicPr>
        <p:blipFill rotWithShape="1">
          <a:blip r:embed="rId3">
            <a:extLst>
              <a:ext uri="{28A0092B-C50C-407E-A947-70E740481C1C}">
                <a14:useLocalDpi xmlns:a14="http://schemas.microsoft.com/office/drawing/2010/main" val="0"/>
              </a:ext>
            </a:extLst>
          </a:blip>
          <a:srcRect l="61830" t="56344" r="9235" b="26752"/>
          <a:stretch/>
        </p:blipFill>
        <p:spPr>
          <a:xfrm>
            <a:off x="6884502" y="-6090992"/>
            <a:ext cx="5785410" cy="4895300"/>
          </a:xfrm>
          <a:prstGeom prst="rect">
            <a:avLst/>
          </a:prstGeom>
        </p:spPr>
      </p:pic>
      <p:sp>
        <p:nvSpPr>
          <p:cNvPr id="14" name="TextBox 13">
            <a:extLst>
              <a:ext uri="{FF2B5EF4-FFF2-40B4-BE49-F238E27FC236}">
                <a16:creationId xmlns:a16="http://schemas.microsoft.com/office/drawing/2014/main" id="{959A1790-3326-4701-BF6A-BC9DFB34546E}"/>
              </a:ext>
            </a:extLst>
          </p:cNvPr>
          <p:cNvSpPr txBox="1"/>
          <p:nvPr/>
        </p:nvSpPr>
        <p:spPr>
          <a:xfrm>
            <a:off x="6908616" y="-2158984"/>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15" name="Group 14">
            <a:extLst>
              <a:ext uri="{FF2B5EF4-FFF2-40B4-BE49-F238E27FC236}">
                <a16:creationId xmlns:a16="http://schemas.microsoft.com/office/drawing/2014/main" id="{C8A5CE87-0449-43F9-A6F2-1F03649ADF0C}"/>
              </a:ext>
            </a:extLst>
          </p:cNvPr>
          <p:cNvGrpSpPr/>
          <p:nvPr/>
        </p:nvGrpSpPr>
        <p:grpSpPr>
          <a:xfrm>
            <a:off x="-9687813" y="1506596"/>
            <a:ext cx="5216832" cy="4729424"/>
            <a:chOff x="-7285256" y="548682"/>
            <a:chExt cx="3912624" cy="3547068"/>
          </a:xfrm>
        </p:grpSpPr>
        <p:sp>
          <p:nvSpPr>
            <p:cNvPr id="17" name="Rectangle 16">
              <a:extLst>
                <a:ext uri="{FF2B5EF4-FFF2-40B4-BE49-F238E27FC236}">
                  <a16:creationId xmlns:a16="http://schemas.microsoft.com/office/drawing/2014/main" id="{BD594608-AF7D-457E-85B6-0CACA6298530}"/>
                </a:ext>
              </a:extLst>
            </p:cNvPr>
            <p:cNvSpPr/>
            <p:nvPr/>
          </p:nvSpPr>
          <p:spPr>
            <a:xfrm>
              <a:off x="-7285256" y="548682"/>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8" name="TextBox 17">
              <a:extLst>
                <a:ext uri="{FF2B5EF4-FFF2-40B4-BE49-F238E27FC236}">
                  <a16:creationId xmlns:a16="http://schemas.microsoft.com/office/drawing/2014/main" id="{1F722EF0-B2F7-4E56-8465-57379D2174DB}"/>
                </a:ext>
              </a:extLst>
            </p:cNvPr>
            <p:cNvSpPr txBox="1"/>
            <p:nvPr/>
          </p:nvSpPr>
          <p:spPr>
            <a:xfrm>
              <a:off x="-7285256" y="709678"/>
              <a:ext cx="3771900" cy="3386072"/>
            </a:xfrm>
            <a:prstGeom prst="rect">
              <a:avLst/>
            </a:prstGeom>
            <a:noFill/>
          </p:spPr>
          <p:txBody>
            <a:bodyPr wrap="square" lIns="0" tIns="0" rIns="0" bIns="0" rtlCol="0">
              <a:spAutoFit/>
            </a:bodyPr>
            <a:lstStyle/>
            <a:p>
              <a:pPr algn="just" defTabSz="914377"/>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là hiện tượng các quý tộc phong kiến cướp đoạt ruộng đất từ tay người nông dân để trồng cỏ</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không có phương kế sinh nhai nên buộc phải bỏ ra thành thị để kiếm sống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ính vì vậy</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nhà văn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Tô – mát Mo - rơ</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g</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667">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grpSp>
      <p:sp>
        <p:nvSpPr>
          <p:cNvPr id="19" name="TextBox 18">
            <a:extLst>
              <a:ext uri="{FF2B5EF4-FFF2-40B4-BE49-F238E27FC236}">
                <a16:creationId xmlns:a16="http://schemas.microsoft.com/office/drawing/2014/main" id="{16E07A7D-9D2F-4727-9284-F054C5864DFF}"/>
              </a:ext>
            </a:extLst>
          </p:cNvPr>
          <p:cNvSpPr txBox="1"/>
          <p:nvPr/>
        </p:nvSpPr>
        <p:spPr>
          <a:xfrm>
            <a:off x="7391400" y="2044005"/>
            <a:ext cx="4509855" cy="3077766"/>
          </a:xfrm>
          <a:prstGeom prst="rect">
            <a:avLst/>
          </a:prstGeom>
          <a:noFill/>
        </p:spPr>
        <p:txBody>
          <a:bodyPr wrap="square" lIns="0" tIns="0" rIns="0" bIns="0" rtlCol="0">
            <a:spAutoFit/>
          </a:bodyPr>
          <a:lstStyle/>
          <a:p>
            <a:pPr algn="just"/>
            <a:r>
              <a:rPr lang="en-US" sz="4000">
                <a:solidFill>
                  <a:schemeClr val="tx1">
                    <a:lumMod val="50000"/>
                    <a:lumOff val="50000"/>
                  </a:schemeClr>
                </a:solidFill>
              </a:rPr>
              <a:t>Đến thế kỉ XV - XVI, nền kinh tế Anh chuyển sang thời kì phát triển theo hướng TBCN</a:t>
            </a:r>
          </a:p>
        </p:txBody>
      </p:sp>
    </p:spTree>
    <p:extLst>
      <p:ext uri="{BB962C8B-B14F-4D97-AF65-F5344CB8AC3E}">
        <p14:creationId xmlns:p14="http://schemas.microsoft.com/office/powerpoint/2010/main" val="395059383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1752600" y="7315200"/>
            <a:ext cx="7429500" cy="4191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62587982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5873190" y="1447800"/>
            <a:ext cx="5785410" cy="4895300"/>
          </a:xfrm>
          <a:prstGeom prst="rect">
            <a:avLst/>
          </a:prstGeom>
        </p:spPr>
      </p:pic>
      <p:sp>
        <p:nvSpPr>
          <p:cNvPr id="17" name="TextBox 16">
            <a:extLst>
              <a:ext uri="{FF2B5EF4-FFF2-40B4-BE49-F238E27FC236}">
                <a16:creationId xmlns:a16="http://schemas.microsoft.com/office/drawing/2014/main" id="{0CC63A58-B20B-48EB-B940-05044BBDCD0F}"/>
              </a:ext>
            </a:extLst>
          </p:cNvPr>
          <p:cNvSpPr txBox="1"/>
          <p:nvPr/>
        </p:nvSpPr>
        <p:spPr>
          <a:xfrm>
            <a:off x="5897304" y="5379808"/>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12" name="Group 11">
            <a:extLst>
              <a:ext uri="{FF2B5EF4-FFF2-40B4-BE49-F238E27FC236}">
                <a16:creationId xmlns:a16="http://schemas.microsoft.com/office/drawing/2014/main" id="{EAAF85CF-665E-4938-9DA0-9FE1C4099534}"/>
              </a:ext>
            </a:extLst>
          </p:cNvPr>
          <p:cNvGrpSpPr/>
          <p:nvPr/>
        </p:nvGrpSpPr>
        <p:grpSpPr>
          <a:xfrm>
            <a:off x="533862" y="1554879"/>
            <a:ext cx="5216832" cy="4681141"/>
            <a:chOff x="381000" y="584894"/>
            <a:chExt cx="3912624" cy="3510856"/>
          </a:xfrm>
        </p:grpSpPr>
        <p:sp>
          <p:nvSpPr>
            <p:cNvPr id="14" name="Rectangle 13">
              <a:extLst>
                <a:ext uri="{FF2B5EF4-FFF2-40B4-BE49-F238E27FC236}">
                  <a16:creationId xmlns:a16="http://schemas.microsoft.com/office/drawing/2014/main" id="{3018D828-8DAF-453D-BEC2-C5B990179AE0}"/>
                </a:ext>
              </a:extLst>
            </p:cNvPr>
            <p:cNvSpPr/>
            <p:nvPr/>
          </p:nvSpPr>
          <p:spPr>
            <a:xfrm>
              <a:off x="381000" y="584894"/>
              <a:ext cx="3912624" cy="3510856"/>
            </a:xfrm>
            <a:prstGeom prst="rect">
              <a:avLst/>
            </a:prstGeom>
            <a:solidFill>
              <a:srgbClr val="FFFFFF"/>
            </a:solidFill>
            <a:ln>
              <a:solidFill>
                <a:schemeClr val="bg2">
                  <a:lumMod val="9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5" name="TextBox 14">
              <a:extLst>
                <a:ext uri="{FF2B5EF4-FFF2-40B4-BE49-F238E27FC236}">
                  <a16:creationId xmlns:a16="http://schemas.microsoft.com/office/drawing/2014/main" id="{1EDDCBB4-1E1A-4CE9-8BD2-E26666B9D18F}"/>
                </a:ext>
              </a:extLst>
            </p:cNvPr>
            <p:cNvSpPr txBox="1"/>
            <p:nvPr/>
          </p:nvSpPr>
          <p:spPr>
            <a:xfrm>
              <a:off x="451362" y="647551"/>
              <a:ext cx="3701192" cy="3078247"/>
            </a:xfrm>
            <a:prstGeom prst="rect">
              <a:avLst/>
            </a:prstGeom>
            <a:noFill/>
          </p:spPr>
          <p:txBody>
            <a:bodyPr wrap="square" lIns="0" tIns="0" rIns="0" bIns="0" rtlCol="0">
              <a:spAutoFit/>
            </a:bodyPr>
            <a:lstStyle/>
            <a:p>
              <a:pPr algn="just" defTabSz="914377"/>
              <a:r>
                <a:rPr lang="vi-VN" sz="2667" b="1" i="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Rào đất cướp ruộng </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là hiện tượng các quý tộc phong kiến cướp đoạt ruộng đất từ tay người nông dân để trồng cỏ</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chăn nuôi cừu lấy lông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phục vụ cho ngành sản xuất len dạ lúc bấy giờ</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Người nông dân bị mất đất</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không có kế sinh nhai nên buộc phải bỏ ra thành thị để kiếm sống</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Vì vậy</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Tô - mát Mo - rơ</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g</a:t>
              </a:r>
              <a:r>
                <a:rPr lang="vi-VN"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ọi đây là hiện tượng </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r>
                <a:rPr lang="vi-VN" sz="2667" b="1" i="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cừu ăn thịt người</a:t>
              </a:r>
              <a:r>
                <a:rPr lang="en-US" sz="2667">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a:t>
              </a:r>
              <a:endParaRPr lang="en-US" sz="2667">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grpSp>
      <p:pic>
        <p:nvPicPr>
          <p:cNvPr id="18" name="Picture 17">
            <a:extLst>
              <a:ext uri="{FF2B5EF4-FFF2-40B4-BE49-F238E27FC236}">
                <a16:creationId xmlns:a16="http://schemas.microsoft.com/office/drawing/2014/main" id="{F87B9BF7-05D9-42EC-8814-61FAD1F8D99F}"/>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13812553" y="-809228"/>
            <a:ext cx="5785410" cy="4895300"/>
          </a:xfrm>
          <a:prstGeom prst="rect">
            <a:avLst/>
          </a:prstGeom>
        </p:spPr>
      </p:pic>
      <p:sp>
        <p:nvSpPr>
          <p:cNvPr id="19" name="TextBox 18">
            <a:extLst>
              <a:ext uri="{FF2B5EF4-FFF2-40B4-BE49-F238E27FC236}">
                <a16:creationId xmlns:a16="http://schemas.microsoft.com/office/drawing/2014/main" id="{24525AB8-07B3-4C99-B211-304AFB0809A8}"/>
              </a:ext>
            </a:extLst>
          </p:cNvPr>
          <p:cNvSpPr txBox="1"/>
          <p:nvPr/>
        </p:nvSpPr>
        <p:spPr>
          <a:xfrm>
            <a:off x="-13788439" y="3122780"/>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sp>
        <p:nvSpPr>
          <p:cNvPr id="27" name="Rectangle 26">
            <a:extLst>
              <a:ext uri="{FF2B5EF4-FFF2-40B4-BE49-F238E27FC236}">
                <a16:creationId xmlns:a16="http://schemas.microsoft.com/office/drawing/2014/main" id="{196B8446-9423-4FC7-9826-FE8EC674EB64}"/>
              </a:ext>
            </a:extLst>
          </p:cNvPr>
          <p:cNvSpPr/>
          <p:nvPr/>
        </p:nvSpPr>
        <p:spPr>
          <a:xfrm>
            <a:off x="16804179" y="3370658"/>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28" name="TextBox 27">
            <a:extLst>
              <a:ext uri="{FF2B5EF4-FFF2-40B4-BE49-F238E27FC236}">
                <a16:creationId xmlns:a16="http://schemas.microsoft.com/office/drawing/2014/main" id="{29AE4774-FD48-4953-926D-8248B9D64C5D}"/>
              </a:ext>
            </a:extLst>
          </p:cNvPr>
          <p:cNvSpPr txBox="1"/>
          <p:nvPr/>
        </p:nvSpPr>
        <p:spPr>
          <a:xfrm>
            <a:off x="16890211" y="3429000"/>
            <a:ext cx="5334000" cy="2308324"/>
          </a:xfrm>
          <a:prstGeom prst="rect">
            <a:avLst/>
          </a:prstGeom>
          <a:noFill/>
        </p:spPr>
        <p:txBody>
          <a:bodyPr wrap="square" lIns="0" tIns="0" rIns="0" bIns="0" rtlCol="0">
            <a:spAutoFit/>
          </a:bodyPr>
          <a:lstStyle/>
          <a:p>
            <a:pPr algn="just" defTabSz="914377"/>
            <a:r>
              <a:rPr lang="en-US" sz="2500">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Những con cừu xưa kia ngoan ngoãn, hiền hậu biết bao, bây giờ đều trở thành những con vật hung hãn, tham lam. Cừu ăn thịt người, phá hoại ruộng vườn, nhà cửa và thành thị</a:t>
            </a:r>
          </a:p>
          <a:p>
            <a:pPr algn="just" defTabSz="914377"/>
            <a:r>
              <a:rPr lang="en-US" sz="2500">
                <a:solidFill>
                  <a:prstClr val="black">
                    <a:lumMod val="50000"/>
                    <a:lumOff val="50000"/>
                  </a:prstClr>
                </a:solidFill>
                <a:latin typeface="Times New Roman" panose="02020603050405020304" pitchFamily="18" charset="0"/>
                <a:cs typeface="Times New Roman" panose="02020603050405020304" pitchFamily="18" charset="0"/>
                <a:sym typeface="Arial"/>
              </a:rPr>
              <a:t>Tô - mát Mo - rơ</a:t>
            </a:r>
          </a:p>
        </p:txBody>
      </p:sp>
      <p:sp>
        <p:nvSpPr>
          <p:cNvPr id="29" name="Rectangle 28">
            <a:extLst>
              <a:ext uri="{FF2B5EF4-FFF2-40B4-BE49-F238E27FC236}">
                <a16:creationId xmlns:a16="http://schemas.microsoft.com/office/drawing/2014/main" id="{8951B13E-5B29-4C29-9E1D-38606D822063}"/>
              </a:ext>
            </a:extLst>
          </p:cNvPr>
          <p:cNvSpPr/>
          <p:nvPr/>
        </p:nvSpPr>
        <p:spPr>
          <a:xfrm>
            <a:off x="16804179" y="6126125"/>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sz="2400">
              <a:solidFill>
                <a:prstClr val="white"/>
              </a:solidFill>
              <a:latin typeface="Times New Roman" panose="02020603050405020304" pitchFamily="18" charset="0"/>
              <a:cs typeface="Times New Roman" panose="02020603050405020304" pitchFamily="18" charset="0"/>
              <a:sym typeface="Arial"/>
            </a:endParaRPr>
          </a:p>
        </p:txBody>
      </p:sp>
      <p:sp>
        <p:nvSpPr>
          <p:cNvPr id="30" name="TextBox 29">
            <a:extLst>
              <a:ext uri="{FF2B5EF4-FFF2-40B4-BE49-F238E27FC236}">
                <a16:creationId xmlns:a16="http://schemas.microsoft.com/office/drawing/2014/main" id="{2CE7E124-5644-4296-96A3-983BF4D9085F}"/>
              </a:ext>
            </a:extLst>
          </p:cNvPr>
          <p:cNvSpPr txBox="1"/>
          <p:nvPr/>
        </p:nvSpPr>
        <p:spPr>
          <a:xfrm>
            <a:off x="16890211" y="6184467"/>
            <a:ext cx="5334000" cy="2215991"/>
          </a:xfrm>
          <a:prstGeom prst="rect">
            <a:avLst/>
          </a:prstGeom>
          <a:noFill/>
        </p:spPr>
        <p:txBody>
          <a:bodyPr wrap="square" lIns="0" tIns="0" rIns="0" bIns="0" rtlCol="0">
            <a:spAutoFit/>
          </a:bodyPr>
          <a:lstStyle/>
          <a:p>
            <a:pPr algn="just" defTabSz="914377"/>
            <a:r>
              <a:rPr lang="en-US" sz="2400">
                <a:solidFill>
                  <a:srgbClr val="0F0F0F"/>
                </a:solidFill>
                <a:latin typeface="Times New Roman" panose="02020603050405020304" pitchFamily="18" charset="0"/>
                <a:cs typeface="Times New Roman" panose="02020603050405020304" pitchFamily="18" charset="0"/>
                <a:sym typeface="Arial"/>
              </a:rPr>
              <a:t>Đ</a:t>
            </a:r>
            <a:r>
              <a:rPr lang="vi-VN" sz="2400">
                <a:solidFill>
                  <a:srgbClr val="0F0F0F"/>
                </a:solidFill>
                <a:latin typeface="Times New Roman" panose="02020603050405020304" pitchFamily="18" charset="0"/>
                <a:cs typeface="Times New Roman" panose="02020603050405020304" pitchFamily="18" charset="0"/>
                <a:sym typeface="Arial"/>
              </a:rPr>
              <a:t>ây không phải con cừu ăn được thịt người. </a:t>
            </a:r>
            <a:r>
              <a:rPr lang="en-US" sz="2400">
                <a:solidFill>
                  <a:srgbClr val="0F0F0F"/>
                </a:solidFill>
                <a:latin typeface="Times New Roman" panose="02020603050405020304" pitchFamily="18" charset="0"/>
                <a:cs typeface="Times New Roman" panose="02020603050405020304" pitchFamily="18" charset="0"/>
                <a:sym typeface="Arial"/>
              </a:rPr>
              <a:t>M</a:t>
            </a:r>
            <a:r>
              <a:rPr lang="vi-VN" sz="2400">
                <a:solidFill>
                  <a:srgbClr val="0F0F0F"/>
                </a:solidFill>
                <a:latin typeface="Times New Roman" panose="02020603050405020304" pitchFamily="18" charset="0"/>
                <a:cs typeface="Times New Roman" panose="02020603050405020304" pitchFamily="18" charset="0"/>
                <a:sym typeface="Arial"/>
              </a:rPr>
              <a:t>à do chăn cừu có lợi nhuận cao nên quý tộc mới đã chiếm đoạt ruộng đất để lấy ruộng đất đó</a:t>
            </a:r>
            <a:r>
              <a:rPr lang="en-US" sz="2400">
                <a:solidFill>
                  <a:srgbClr val="0F0F0F"/>
                </a:solidFill>
                <a:latin typeface="Times New Roman" panose="02020603050405020304" pitchFamily="18" charset="0"/>
                <a:cs typeface="Times New Roman" panose="02020603050405020304" pitchFamily="18" charset="0"/>
                <a:sym typeface="Arial"/>
              </a:rPr>
              <a:t> </a:t>
            </a:r>
            <a:r>
              <a:rPr lang="vi-VN" sz="2400">
                <a:solidFill>
                  <a:srgbClr val="0F0F0F"/>
                </a:solidFill>
                <a:latin typeface="Times New Roman" panose="02020603050405020304" pitchFamily="18" charset="0"/>
                <a:cs typeface="Times New Roman" panose="02020603050405020304" pitchFamily="18" charset="0"/>
                <a:sym typeface="Arial"/>
              </a:rPr>
              <a:t>trồng cỏ nuôi cừu. Đẩy người nông dân ra khỏi vùng đất đai không còn đất đai buộc họ phải đi làm thuê.</a:t>
            </a:r>
            <a:endParaRPr lang="en-US" sz="2400">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22618421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847CE48F-378C-4B8E-8B23-C22B947E6675}"/>
              </a:ext>
            </a:extLst>
          </p:cNvPr>
          <p:cNvPicPr>
            <a:picLocks noChangeAspect="1"/>
          </p:cNvPicPr>
          <p:nvPr/>
        </p:nvPicPr>
        <p:blipFill rotWithShape="1">
          <a:blip r:embed="rId2">
            <a:extLst>
              <a:ext uri="{28A0092B-C50C-407E-A947-70E740481C1C}">
                <a14:useLocalDpi xmlns:a14="http://schemas.microsoft.com/office/drawing/2010/main" val="0"/>
              </a:ext>
            </a:extLst>
          </a:blip>
          <a:srcRect l="61830" t="56344" r="9235" b="26752"/>
          <a:stretch/>
        </p:blipFill>
        <p:spPr>
          <a:xfrm>
            <a:off x="310590" y="1572464"/>
            <a:ext cx="5785410" cy="4895300"/>
          </a:xfrm>
          <a:prstGeom prst="rect">
            <a:avLst/>
          </a:prstGeom>
        </p:spPr>
      </p:pic>
      <p:sp>
        <p:nvSpPr>
          <p:cNvPr id="17" name="TextBox 16">
            <a:extLst>
              <a:ext uri="{FF2B5EF4-FFF2-40B4-BE49-F238E27FC236}">
                <a16:creationId xmlns:a16="http://schemas.microsoft.com/office/drawing/2014/main" id="{0CC63A58-B20B-48EB-B940-05044BBDCD0F}"/>
              </a:ext>
            </a:extLst>
          </p:cNvPr>
          <p:cNvSpPr txBox="1"/>
          <p:nvPr/>
        </p:nvSpPr>
        <p:spPr>
          <a:xfrm>
            <a:off x="334704" y="5504472"/>
            <a:ext cx="5614686" cy="959584"/>
          </a:xfrm>
          <a:prstGeom prst="roundRect">
            <a:avLst>
              <a:gd name="adj" fmla="val 23465"/>
            </a:avLst>
          </a:prstGeom>
          <a:solidFill>
            <a:schemeClr val="tx1">
              <a:alpha val="55000"/>
            </a:schemeClr>
          </a:solidFill>
        </p:spPr>
        <p:txBody>
          <a:bodyPr wrap="square">
            <a:spAutoFit/>
          </a:bodyPr>
          <a:lstStyle/>
          <a:p>
            <a:pPr algn="ctr"/>
            <a:r>
              <a:rPr lang="en-US" sz="2400" b="1" i="1">
                <a:solidFill>
                  <a:schemeClr val="bg1"/>
                </a:solidFill>
                <a:latin typeface="Times New Roman" pitchFamily="18" charset="0"/>
                <a:cs typeface="Times New Roman" pitchFamily="18" charset="0"/>
              </a:rPr>
              <a:t>Hiện tượng "rào đất cướp ruộng" để nuôi cừu ở Anh</a:t>
            </a:r>
            <a:endParaRPr lang="en-US" sz="2400">
              <a:solidFill>
                <a:schemeClr val="bg1"/>
              </a:solidFill>
            </a:endParaRPr>
          </a:p>
        </p:txBody>
      </p:sp>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13" name="Rectangle 12">
            <a:extLst>
              <a:ext uri="{FF2B5EF4-FFF2-40B4-BE49-F238E27FC236}">
                <a16:creationId xmlns:a16="http://schemas.microsoft.com/office/drawing/2014/main" id="{CE505A6E-4F93-46DC-B449-5624012FAF41}"/>
              </a:ext>
            </a:extLst>
          </p:cNvPr>
          <p:cNvSpPr/>
          <p:nvPr/>
        </p:nvSpPr>
        <p:spPr>
          <a:xfrm>
            <a:off x="6320752" y="1334466"/>
            <a:ext cx="5506064" cy="2572941"/>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a:solidFill>
                <a:prstClr val="white"/>
              </a:solidFill>
              <a:latin typeface="#9Slide02 Noi dung dai"/>
              <a:sym typeface="Arial"/>
            </a:endParaRPr>
          </a:p>
        </p:txBody>
      </p:sp>
      <p:sp>
        <p:nvSpPr>
          <p:cNvPr id="16" name="TextBox 15">
            <a:extLst>
              <a:ext uri="{FF2B5EF4-FFF2-40B4-BE49-F238E27FC236}">
                <a16:creationId xmlns:a16="http://schemas.microsoft.com/office/drawing/2014/main" id="{35CC4545-526F-4E6E-9A27-765AE0BB1B6C}"/>
              </a:ext>
            </a:extLst>
          </p:cNvPr>
          <p:cNvSpPr txBox="1"/>
          <p:nvPr/>
        </p:nvSpPr>
        <p:spPr>
          <a:xfrm>
            <a:off x="6406784" y="1392808"/>
            <a:ext cx="5334000" cy="2308324"/>
          </a:xfrm>
          <a:prstGeom prst="rect">
            <a:avLst/>
          </a:prstGeom>
          <a:noFill/>
        </p:spPr>
        <p:txBody>
          <a:bodyPr wrap="square" lIns="0" tIns="0" rIns="0" bIns="0" rtlCol="0">
            <a:spAutoFit/>
          </a:bodyPr>
          <a:lstStyle/>
          <a:p>
            <a:pPr algn="just" defTabSz="914377"/>
            <a:r>
              <a:rPr lang="en-US" sz="2500" b="1" i="1">
                <a:solidFill>
                  <a:prstClr val="black"/>
                </a:solidFill>
                <a:latin typeface="Times New Roman" panose="02020603050405020304" pitchFamily="18" charset="0"/>
                <a:ea typeface="Calibri" panose="020F0502020204030204" pitchFamily="34" charset="0"/>
                <a:cs typeface="Times New Roman" panose="02020603050405020304" pitchFamily="18" charset="0"/>
                <a:sym typeface="Arial"/>
              </a:rPr>
              <a:t>“Những con cừu xưa kia ngoan ngoãn, hiền hậu biết bao, bây giờ đều trở thành những con vật hung hãn, tham lam. Cừu ăn thịt người, phá hoại ruộng vườn, nhà cửa và thành thị”</a:t>
            </a:r>
          </a:p>
          <a:p>
            <a:pPr algn="just" defTabSz="914377"/>
            <a:r>
              <a:rPr lang="en-US" sz="2500" b="1">
                <a:solidFill>
                  <a:sysClr val="windowText" lastClr="000000"/>
                </a:solidFill>
                <a:latin typeface="Times New Roman" panose="02020603050405020304" pitchFamily="18" charset="0"/>
                <a:cs typeface="Times New Roman" panose="02020603050405020304" pitchFamily="18" charset="0"/>
                <a:sym typeface="Arial"/>
              </a:rPr>
              <a:t>(Tô - mát Mo – rơ)</a:t>
            </a:r>
          </a:p>
        </p:txBody>
      </p:sp>
      <p:sp>
        <p:nvSpPr>
          <p:cNvPr id="18" name="Rectangle 17">
            <a:extLst>
              <a:ext uri="{FF2B5EF4-FFF2-40B4-BE49-F238E27FC236}">
                <a16:creationId xmlns:a16="http://schemas.microsoft.com/office/drawing/2014/main" id="{79EA9872-67D1-4758-8BCD-7EA51931492D}"/>
              </a:ext>
            </a:extLst>
          </p:cNvPr>
          <p:cNvSpPr/>
          <p:nvPr/>
        </p:nvSpPr>
        <p:spPr>
          <a:xfrm>
            <a:off x="6320752" y="4089933"/>
            <a:ext cx="5506064" cy="2374123"/>
          </a:xfrm>
          <a:prstGeom prst="rect">
            <a:avLst/>
          </a:prstGeom>
          <a:solidFill>
            <a:srgbClr val="FFFFFF"/>
          </a:solidFill>
          <a:ln>
            <a:solidFill>
              <a:srgbClr val="FD97A3"/>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just" defTabSz="914377"/>
            <a:endParaRPr lang="en-US" sz="2400">
              <a:solidFill>
                <a:prstClr val="white"/>
              </a:solidFill>
              <a:latin typeface="Times New Roman" panose="02020603050405020304" pitchFamily="18" charset="0"/>
              <a:cs typeface="Times New Roman" panose="02020603050405020304" pitchFamily="18" charset="0"/>
              <a:sym typeface="Arial"/>
            </a:endParaRPr>
          </a:p>
        </p:txBody>
      </p:sp>
      <p:sp>
        <p:nvSpPr>
          <p:cNvPr id="19" name="TextBox 18">
            <a:extLst>
              <a:ext uri="{FF2B5EF4-FFF2-40B4-BE49-F238E27FC236}">
                <a16:creationId xmlns:a16="http://schemas.microsoft.com/office/drawing/2014/main" id="{CEF5C6BE-E326-4F18-A04A-A7CB538EB187}"/>
              </a:ext>
            </a:extLst>
          </p:cNvPr>
          <p:cNvSpPr txBox="1"/>
          <p:nvPr/>
        </p:nvSpPr>
        <p:spPr>
          <a:xfrm>
            <a:off x="6406784" y="4148275"/>
            <a:ext cx="5334000" cy="2215991"/>
          </a:xfrm>
          <a:prstGeom prst="rect">
            <a:avLst/>
          </a:prstGeom>
          <a:noFill/>
        </p:spPr>
        <p:txBody>
          <a:bodyPr wrap="square" lIns="0" tIns="0" rIns="0" bIns="0" rtlCol="0">
            <a:spAutoFit/>
          </a:bodyPr>
          <a:lstStyle/>
          <a:p>
            <a:pPr algn="just" defTabSz="914377"/>
            <a:r>
              <a:rPr lang="en-US" sz="2400">
                <a:solidFill>
                  <a:srgbClr val="0F0F0F"/>
                </a:solidFill>
                <a:latin typeface="Times New Roman" panose="02020603050405020304" pitchFamily="18" charset="0"/>
                <a:cs typeface="Times New Roman" panose="02020603050405020304" pitchFamily="18" charset="0"/>
                <a:sym typeface="Arial"/>
              </a:rPr>
              <a:t>Đ</a:t>
            </a:r>
            <a:r>
              <a:rPr lang="vi-VN" sz="2400">
                <a:solidFill>
                  <a:srgbClr val="0F0F0F"/>
                </a:solidFill>
                <a:latin typeface="Times New Roman" panose="02020603050405020304" pitchFamily="18" charset="0"/>
                <a:cs typeface="Times New Roman" panose="02020603050405020304" pitchFamily="18" charset="0"/>
                <a:sym typeface="Arial"/>
              </a:rPr>
              <a:t>ây không phải con cừu ăn được thịt người. </a:t>
            </a:r>
            <a:r>
              <a:rPr lang="en-US" sz="2400">
                <a:solidFill>
                  <a:srgbClr val="0F0F0F"/>
                </a:solidFill>
                <a:latin typeface="Times New Roman" panose="02020603050405020304" pitchFamily="18" charset="0"/>
                <a:cs typeface="Times New Roman" panose="02020603050405020304" pitchFamily="18" charset="0"/>
                <a:sym typeface="Arial"/>
              </a:rPr>
              <a:t>M</a:t>
            </a:r>
            <a:r>
              <a:rPr lang="vi-VN" sz="2400">
                <a:solidFill>
                  <a:srgbClr val="0F0F0F"/>
                </a:solidFill>
                <a:latin typeface="Times New Roman" panose="02020603050405020304" pitchFamily="18" charset="0"/>
                <a:cs typeface="Times New Roman" panose="02020603050405020304" pitchFamily="18" charset="0"/>
                <a:sym typeface="Arial"/>
              </a:rPr>
              <a:t>à do chăn cừu có lợi nhuận cao nên quý tộc mới đã chiếm đoạt ruộng đất để lấy ruộng đất đó</a:t>
            </a:r>
            <a:r>
              <a:rPr lang="en-US" sz="2400">
                <a:solidFill>
                  <a:srgbClr val="0F0F0F"/>
                </a:solidFill>
                <a:latin typeface="Times New Roman" panose="02020603050405020304" pitchFamily="18" charset="0"/>
                <a:cs typeface="Times New Roman" panose="02020603050405020304" pitchFamily="18" charset="0"/>
                <a:sym typeface="Arial"/>
              </a:rPr>
              <a:t> </a:t>
            </a:r>
            <a:r>
              <a:rPr lang="vi-VN" sz="2400">
                <a:solidFill>
                  <a:srgbClr val="0F0F0F"/>
                </a:solidFill>
                <a:latin typeface="Times New Roman" panose="02020603050405020304" pitchFamily="18" charset="0"/>
                <a:cs typeface="Times New Roman" panose="02020603050405020304" pitchFamily="18" charset="0"/>
                <a:sym typeface="Arial"/>
              </a:rPr>
              <a:t>trồng cỏ nuôi cừu. Đẩy người nông dân ra khỏi vùng đất đai không còn đất đai buộc họ phải đi làm thuê.</a:t>
            </a:r>
            <a:endParaRPr lang="en-US" sz="2400">
              <a:solidFill>
                <a:prstClr val="black">
                  <a:lumMod val="50000"/>
                  <a:lumOff val="50000"/>
                </a:prstClr>
              </a:solidFill>
              <a:latin typeface="Times New Roman" panose="02020603050405020304" pitchFamily="18" charset="0"/>
              <a:cs typeface="Times New Roman" panose="02020603050405020304" pitchFamily="18" charset="0"/>
              <a:sym typeface="Arial"/>
            </a:endParaRPr>
          </a:p>
        </p:txBody>
      </p:sp>
    </p:spTree>
    <p:extLst>
      <p:ext uri="{BB962C8B-B14F-4D97-AF65-F5344CB8AC3E}">
        <p14:creationId xmlns:p14="http://schemas.microsoft.com/office/powerpoint/2010/main" val="31680784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id="{7514B07D-5BFE-48F2-8563-3A31F58EFEF2}"/>
              </a:ext>
            </a:extLst>
          </p:cNvPr>
          <p:cNvSpPr/>
          <p:nvPr/>
        </p:nvSpPr>
        <p:spPr>
          <a:xfrm>
            <a:off x="609600" y="2209800"/>
            <a:ext cx="4572000" cy="2284366"/>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3BD235-0456-4E91-B37E-6B51049787D9}"/>
              </a:ext>
            </a:extLst>
          </p:cNvPr>
          <p:cNvSpPr txBox="1"/>
          <p:nvPr/>
        </p:nvSpPr>
        <p:spPr>
          <a:xfrm>
            <a:off x="685800" y="2354375"/>
            <a:ext cx="4419600" cy="2215991"/>
          </a:xfrm>
          <a:prstGeom prst="rect">
            <a:avLst/>
          </a:prstGeom>
          <a:noFill/>
        </p:spPr>
        <p:txBody>
          <a:bodyPr wrap="square" lIns="0" tIns="0" rIns="0" bIns="0" rtlCol="0">
            <a:spAutoFit/>
          </a:bodyPr>
          <a:lstStyle/>
          <a:p>
            <a:r>
              <a:rPr lang="en-US" sz="2400">
                <a:solidFill>
                  <a:schemeClr val="tx1">
                    <a:lumMod val="50000"/>
                    <a:lumOff val="50000"/>
                  </a:schemeClr>
                </a:solidFill>
              </a:rPr>
              <a:t>Thảo luận theo bàn,  tìm hiểu về tình hình </a:t>
            </a:r>
            <a:r>
              <a:rPr lang="en-US" sz="2400" b="1">
                <a:solidFill>
                  <a:schemeClr val="tx1">
                    <a:lumMod val="50000"/>
                    <a:lumOff val="50000"/>
                  </a:schemeClr>
                </a:solidFill>
              </a:rPr>
              <a:t>kinh tế, chính trị ,xã hội</a:t>
            </a:r>
            <a:r>
              <a:rPr lang="en-US" sz="2400">
                <a:solidFill>
                  <a:schemeClr val="tx1">
                    <a:lumMod val="50000"/>
                    <a:lumOff val="50000"/>
                  </a:schemeClr>
                </a:solidFill>
              </a:rPr>
              <a:t> của nước Anh trước khi cách mạng xảy ra bằng cách đọc thông tin SGK (thời gian 3 phút)</a:t>
            </a:r>
          </a:p>
          <a:p>
            <a:pPr algn="l"/>
            <a:endParaRPr lang="en-US" sz="2400">
              <a:solidFill>
                <a:schemeClr val="tx1">
                  <a:lumMod val="50000"/>
                  <a:lumOff val="50000"/>
                </a:schemeClr>
              </a:solidFill>
            </a:endParaRPr>
          </a:p>
        </p:txBody>
      </p:sp>
      <p:pic>
        <p:nvPicPr>
          <p:cNvPr id="15" name="Picture 14">
            <a:extLst>
              <a:ext uri="{FF2B5EF4-FFF2-40B4-BE49-F238E27FC236}">
                <a16:creationId xmlns:a16="http://schemas.microsoft.com/office/drawing/2014/main" id="{1213607E-5E9F-4F00-AEB7-37135E1D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79120" y="1039519"/>
            <a:ext cx="913182" cy="913182"/>
          </a:xfrm>
          <a:prstGeom prst="rect">
            <a:avLst/>
          </a:prstGeom>
        </p:spPr>
      </p:pic>
      <p:sp>
        <p:nvSpPr>
          <p:cNvPr id="33" name="Freeform: Shape 32">
            <a:extLst>
              <a:ext uri="{FF2B5EF4-FFF2-40B4-BE49-F238E27FC236}">
                <a16:creationId xmlns:a16="http://schemas.microsoft.com/office/drawing/2014/main" id="{080D7141-EEF9-4755-A41E-D73ED381B2A2}"/>
              </a:ext>
            </a:extLst>
          </p:cNvPr>
          <p:cNvSpPr/>
          <p:nvPr/>
        </p:nvSpPr>
        <p:spPr>
          <a:xfrm>
            <a:off x="1290081" y="1041281"/>
            <a:ext cx="3981769"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1131DF7B-79DB-4750-A612-6EA438BA00C1}"/>
              </a:ext>
            </a:extLst>
          </p:cNvPr>
          <p:cNvSpPr txBox="1"/>
          <p:nvPr/>
        </p:nvSpPr>
        <p:spPr>
          <a:xfrm>
            <a:off x="1566904" y="1249889"/>
            <a:ext cx="3643627" cy="492443"/>
          </a:xfrm>
          <a:prstGeom prst="rect">
            <a:avLst/>
          </a:prstGeom>
          <a:noFill/>
        </p:spPr>
        <p:txBody>
          <a:bodyPr wrap="square" lIns="0" tIns="0" rIns="0" bIns="0" rtlCol="0">
            <a:spAutoFit/>
          </a:bodyPr>
          <a:lstStyle/>
          <a:p>
            <a:pPr algn="l"/>
            <a:r>
              <a:rPr lang="en-US" sz="3200">
                <a:solidFill>
                  <a:schemeClr val="tx1">
                    <a:lumMod val="50000"/>
                    <a:lumOff val="50000"/>
                  </a:schemeClr>
                </a:solidFill>
              </a:rPr>
              <a:t>Nguyên nhân sâu xa</a:t>
            </a:r>
          </a:p>
        </p:txBody>
      </p:sp>
      <p:grpSp>
        <p:nvGrpSpPr>
          <p:cNvPr id="13" name="Group 12">
            <a:extLst>
              <a:ext uri="{FF2B5EF4-FFF2-40B4-BE49-F238E27FC236}">
                <a16:creationId xmlns:a16="http://schemas.microsoft.com/office/drawing/2014/main" id="{70A7D170-AAEC-4C55-8121-B928DFD2313E}"/>
              </a:ext>
            </a:extLst>
          </p:cNvPr>
          <p:cNvGrpSpPr/>
          <p:nvPr/>
        </p:nvGrpSpPr>
        <p:grpSpPr>
          <a:xfrm>
            <a:off x="5611983" y="1302754"/>
            <a:ext cx="5947898" cy="1440446"/>
            <a:chOff x="5580821" y="-457200"/>
            <a:chExt cx="5947898" cy="1440446"/>
          </a:xfrm>
        </p:grpSpPr>
        <p:grpSp>
          <p:nvGrpSpPr>
            <p:cNvPr id="5" name="Group 4">
              <a:extLst>
                <a:ext uri="{FF2B5EF4-FFF2-40B4-BE49-F238E27FC236}">
                  <a16:creationId xmlns:a16="http://schemas.microsoft.com/office/drawing/2014/main" id="{3DF45409-A933-4D3A-90D4-6D9AD28C33D9}"/>
                </a:ext>
              </a:extLst>
            </p:cNvPr>
            <p:cNvGrpSpPr/>
            <p:nvPr/>
          </p:nvGrpSpPr>
          <p:grpSpPr>
            <a:xfrm>
              <a:off x="5580821" y="60105"/>
              <a:ext cx="5925379" cy="923141"/>
              <a:chOff x="5580821" y="3370581"/>
              <a:chExt cx="5925379" cy="923141"/>
            </a:xfrm>
          </p:grpSpPr>
          <p:pic>
            <p:nvPicPr>
              <p:cNvPr id="16" name="Picture 15">
                <a:extLst>
                  <a:ext uri="{FF2B5EF4-FFF2-40B4-BE49-F238E27FC236}">
                    <a16:creationId xmlns:a16="http://schemas.microsoft.com/office/drawing/2014/main" id="{A4C08A18-E643-42FC-B7CE-C3110A0E4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390005"/>
                <a:ext cx="757702" cy="903717"/>
              </a:xfrm>
              <a:prstGeom prst="rect">
                <a:avLst/>
              </a:prstGeom>
            </p:spPr>
          </p:pic>
          <p:sp>
            <p:nvSpPr>
              <p:cNvPr id="30" name="Flowchart: Preparation 29">
                <a:extLst>
                  <a:ext uri="{FF2B5EF4-FFF2-40B4-BE49-F238E27FC236}">
                    <a16:creationId xmlns:a16="http://schemas.microsoft.com/office/drawing/2014/main" id="{75A84670-E832-4D3F-A13B-F62F82AD0DE3}"/>
                  </a:ext>
                </a:extLst>
              </p:cNvPr>
              <p:cNvSpPr/>
              <p:nvPr/>
            </p:nvSpPr>
            <p:spPr>
              <a:xfrm>
                <a:off x="5580821" y="3373989"/>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AE4BD37-A68D-428D-AA70-7242C3F32D7B}"/>
                  </a:ext>
                </a:extLst>
              </p:cNvPr>
              <p:cNvSpPr/>
              <p:nvPr/>
            </p:nvSpPr>
            <p:spPr>
              <a:xfrm>
                <a:off x="6705600" y="3370581"/>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 name="TextBox 27">
              <a:extLst>
                <a:ext uri="{FF2B5EF4-FFF2-40B4-BE49-F238E27FC236}">
                  <a16:creationId xmlns:a16="http://schemas.microsoft.com/office/drawing/2014/main" id="{F1D85510-81BF-43D2-8983-00C968450D10}"/>
                </a:ext>
              </a:extLst>
            </p:cNvPr>
            <p:cNvSpPr txBox="1"/>
            <p:nvPr/>
          </p:nvSpPr>
          <p:spPr>
            <a:xfrm>
              <a:off x="6934200" y="95107"/>
              <a:ext cx="4594519" cy="769441"/>
            </a:xfrm>
            <a:prstGeom prst="rect">
              <a:avLst/>
            </a:prstGeom>
            <a:noFill/>
          </p:spPr>
          <p:txBody>
            <a:bodyPr wrap="square" lIns="0" tIns="0" rIns="0" bIns="0" rtlCol="0">
              <a:spAutoFit/>
            </a:bodyPr>
            <a:lstStyle/>
            <a:p>
              <a:pPr algn="l"/>
              <a:r>
                <a:rPr lang="en-US" sz="2500" dirty="0" err="1">
                  <a:solidFill>
                    <a:schemeClr val="tx1">
                      <a:lumMod val="50000"/>
                      <a:lumOff val="50000"/>
                    </a:schemeClr>
                  </a:solidFill>
                </a:rPr>
                <a:t>phát</a:t>
              </a:r>
              <a:r>
                <a:rPr lang="en-US" sz="2500" dirty="0">
                  <a:solidFill>
                    <a:schemeClr val="tx1">
                      <a:lumMod val="50000"/>
                      <a:lumOff val="50000"/>
                    </a:schemeClr>
                  </a:solidFill>
                </a:rPr>
                <a:t> </a:t>
              </a:r>
              <a:r>
                <a:rPr lang="en-US" sz="2500" dirty="0" err="1">
                  <a:solidFill>
                    <a:schemeClr val="tx1">
                      <a:lumMod val="50000"/>
                      <a:lumOff val="50000"/>
                    </a:schemeClr>
                  </a:solidFill>
                </a:rPr>
                <a:t>triển</a:t>
              </a:r>
              <a:r>
                <a:rPr lang="en-US" sz="2500" dirty="0">
                  <a:solidFill>
                    <a:schemeClr val="tx1">
                      <a:lumMod val="50000"/>
                      <a:lumOff val="50000"/>
                    </a:schemeClr>
                  </a:solidFill>
                </a:rPr>
                <a:t> </a:t>
              </a:r>
              <a:r>
                <a:rPr lang="en-US" sz="2500" dirty="0" err="1">
                  <a:solidFill>
                    <a:schemeClr val="tx1">
                      <a:lumMod val="50000"/>
                      <a:lumOff val="50000"/>
                    </a:schemeClr>
                  </a:solidFill>
                </a:rPr>
                <a:t>nhất</a:t>
              </a:r>
              <a:r>
                <a:rPr lang="en-US" sz="2500" dirty="0">
                  <a:solidFill>
                    <a:schemeClr val="tx1">
                      <a:lumMod val="50000"/>
                      <a:lumOff val="50000"/>
                    </a:schemeClr>
                  </a:solidFill>
                </a:rPr>
                <a:t> Châu </a:t>
              </a:r>
              <a:r>
                <a:rPr lang="en-US" sz="2500" dirty="0" err="1">
                  <a:solidFill>
                    <a:schemeClr val="tx1">
                      <a:lumMod val="50000"/>
                      <a:lumOff val="50000"/>
                    </a:schemeClr>
                  </a:solidFill>
                </a:rPr>
                <a:t>Âu</a:t>
              </a:r>
              <a:r>
                <a:rPr lang="en-US" sz="2500" dirty="0">
                  <a:solidFill>
                    <a:schemeClr val="tx1">
                      <a:lumMod val="50000"/>
                      <a:lumOff val="50000"/>
                    </a:schemeClr>
                  </a:solidFill>
                </a:rPr>
                <a:t> (</a:t>
              </a:r>
              <a:r>
                <a:rPr lang="en-US" sz="2500" dirty="0" err="1">
                  <a:solidFill>
                    <a:schemeClr val="tx1">
                      <a:lumMod val="50000"/>
                      <a:lumOff val="50000"/>
                    </a:schemeClr>
                  </a:solidFill>
                </a:rPr>
                <a:t>đặc</a:t>
              </a:r>
              <a:r>
                <a:rPr lang="en-US" sz="2500" dirty="0">
                  <a:solidFill>
                    <a:schemeClr val="tx1">
                      <a:lumMod val="50000"/>
                      <a:lumOff val="50000"/>
                    </a:schemeClr>
                  </a:solidFill>
                </a:rPr>
                <a:t> </a:t>
              </a:r>
              <a:r>
                <a:rPr lang="en-US" sz="2500" dirty="0" err="1">
                  <a:solidFill>
                    <a:schemeClr val="tx1">
                      <a:lumMod val="50000"/>
                      <a:lumOff val="50000"/>
                    </a:schemeClr>
                  </a:solidFill>
                </a:rPr>
                <a:t>biệt</a:t>
              </a:r>
              <a:r>
                <a:rPr lang="en-US" sz="2500" dirty="0">
                  <a:solidFill>
                    <a:schemeClr val="tx1">
                      <a:lumMod val="50000"/>
                      <a:lumOff val="50000"/>
                    </a:schemeClr>
                  </a:solidFill>
                </a:rPr>
                <a:t> </a:t>
              </a:r>
              <a:r>
                <a:rPr lang="en-US" sz="2500" dirty="0" err="1">
                  <a:solidFill>
                    <a:schemeClr val="tx1">
                      <a:lumMod val="50000"/>
                      <a:lumOff val="50000"/>
                    </a:schemeClr>
                  </a:solidFill>
                </a:rPr>
                <a:t>là</a:t>
              </a:r>
              <a:r>
                <a:rPr lang="en-US" sz="2500" dirty="0">
                  <a:solidFill>
                    <a:schemeClr val="tx1">
                      <a:lumMod val="50000"/>
                      <a:lumOff val="50000"/>
                    </a:schemeClr>
                  </a:solidFill>
                </a:rPr>
                <a:t> </a:t>
              </a:r>
              <a:r>
                <a:rPr lang="en-US" sz="2500" dirty="0" err="1">
                  <a:solidFill>
                    <a:schemeClr val="tx1">
                      <a:lumMod val="50000"/>
                      <a:lumOff val="50000"/>
                    </a:schemeClr>
                  </a:solidFill>
                </a:rPr>
                <a:t>công</a:t>
              </a:r>
              <a:r>
                <a:rPr lang="en-US" sz="2500" dirty="0">
                  <a:solidFill>
                    <a:schemeClr val="tx1">
                      <a:lumMod val="50000"/>
                      <a:lumOff val="50000"/>
                    </a:schemeClr>
                  </a:solidFill>
                </a:rPr>
                <a:t> </a:t>
              </a:r>
              <a:r>
                <a:rPr lang="en-US" sz="2500" dirty="0" err="1">
                  <a:solidFill>
                    <a:schemeClr val="tx1">
                      <a:lumMod val="50000"/>
                      <a:lumOff val="50000"/>
                    </a:schemeClr>
                  </a:solidFill>
                </a:rPr>
                <a:t>nghiệp</a:t>
              </a:r>
              <a:r>
                <a:rPr lang="en-US" sz="2500" dirty="0">
                  <a:solidFill>
                    <a:schemeClr val="tx1">
                      <a:lumMod val="50000"/>
                      <a:lumOff val="50000"/>
                    </a:schemeClr>
                  </a:solidFill>
                </a:rPr>
                <a:t> </a:t>
              </a:r>
              <a:r>
                <a:rPr lang="en-US" sz="2500" dirty="0" err="1">
                  <a:solidFill>
                    <a:schemeClr val="tx1">
                      <a:lumMod val="50000"/>
                      <a:lumOff val="50000"/>
                    </a:schemeClr>
                  </a:solidFill>
                </a:rPr>
                <a:t>len</a:t>
              </a:r>
              <a:r>
                <a:rPr lang="en-US" sz="2500" dirty="0">
                  <a:solidFill>
                    <a:schemeClr val="tx1">
                      <a:lumMod val="50000"/>
                      <a:lumOff val="50000"/>
                    </a:schemeClr>
                  </a:solidFill>
                </a:rPr>
                <a:t> </a:t>
              </a:r>
              <a:r>
                <a:rPr lang="en-US" sz="2500" dirty="0" err="1">
                  <a:solidFill>
                    <a:schemeClr val="tx1">
                      <a:lumMod val="50000"/>
                      <a:lumOff val="50000"/>
                    </a:schemeClr>
                  </a:solidFill>
                </a:rPr>
                <a:t>dạ</a:t>
              </a:r>
              <a:r>
                <a:rPr lang="en-US" sz="2500" dirty="0">
                  <a:solidFill>
                    <a:schemeClr val="tx1">
                      <a:lumMod val="50000"/>
                      <a:lumOff val="50000"/>
                    </a:schemeClr>
                  </a:solidFill>
                </a:rPr>
                <a:t>), </a:t>
              </a:r>
              <a:r>
                <a:rPr lang="en-US" sz="2500" dirty="0" err="1">
                  <a:solidFill>
                    <a:schemeClr val="tx1">
                      <a:lumMod val="50000"/>
                      <a:lumOff val="50000"/>
                    </a:schemeClr>
                  </a:solidFill>
                </a:rPr>
                <a:t>theo</a:t>
              </a:r>
              <a:r>
                <a:rPr lang="en-US" sz="2500" dirty="0">
                  <a:solidFill>
                    <a:schemeClr val="tx1">
                      <a:lumMod val="50000"/>
                      <a:lumOff val="50000"/>
                    </a:schemeClr>
                  </a:solidFill>
                </a:rPr>
                <a:t> TBCN</a:t>
              </a:r>
            </a:p>
          </p:txBody>
        </p:sp>
        <p:sp>
          <p:nvSpPr>
            <p:cNvPr id="35" name="TextBox 34">
              <a:extLst>
                <a:ext uri="{FF2B5EF4-FFF2-40B4-BE49-F238E27FC236}">
                  <a16:creationId xmlns:a16="http://schemas.microsoft.com/office/drawing/2014/main" id="{FEBD9EB3-3AA8-48EF-9A60-EBD680C79518}"/>
                </a:ext>
              </a:extLst>
            </p:cNvPr>
            <p:cNvSpPr txBox="1"/>
            <p:nvPr/>
          </p:nvSpPr>
          <p:spPr>
            <a:xfrm>
              <a:off x="5826939" y="-457200"/>
              <a:ext cx="1393013" cy="461665"/>
            </a:xfrm>
            <a:prstGeom prst="rect">
              <a:avLst/>
            </a:prstGeom>
            <a:noFill/>
          </p:spPr>
          <p:txBody>
            <a:bodyPr wrap="square">
              <a:spAutoFit/>
            </a:bodyPr>
            <a:lstStyle/>
            <a:p>
              <a:r>
                <a:rPr lang="en-US" sz="2400" b="1">
                  <a:solidFill>
                    <a:schemeClr val="tx1">
                      <a:lumMod val="50000"/>
                      <a:lumOff val="50000"/>
                    </a:schemeClr>
                  </a:solidFill>
                </a:rPr>
                <a:t>Kinh tế </a:t>
              </a:r>
              <a:endParaRPr lang="vi-VN" sz="2400" b="1"/>
            </a:p>
          </p:txBody>
        </p:sp>
      </p:grpSp>
      <p:grpSp>
        <p:nvGrpSpPr>
          <p:cNvPr id="17" name="Group 16">
            <a:extLst>
              <a:ext uri="{FF2B5EF4-FFF2-40B4-BE49-F238E27FC236}">
                <a16:creationId xmlns:a16="http://schemas.microsoft.com/office/drawing/2014/main" id="{9CB5BAA0-288A-4D90-AF71-1D37B8FCE772}"/>
              </a:ext>
            </a:extLst>
          </p:cNvPr>
          <p:cNvGrpSpPr/>
          <p:nvPr/>
        </p:nvGrpSpPr>
        <p:grpSpPr>
          <a:xfrm>
            <a:off x="5437316" y="3001774"/>
            <a:ext cx="5947898" cy="1317122"/>
            <a:chOff x="5580821" y="1121278"/>
            <a:chExt cx="5947898" cy="1317122"/>
          </a:xfrm>
        </p:grpSpPr>
        <p:grpSp>
          <p:nvGrpSpPr>
            <p:cNvPr id="6" name="Group 5">
              <a:extLst>
                <a:ext uri="{FF2B5EF4-FFF2-40B4-BE49-F238E27FC236}">
                  <a16:creationId xmlns:a16="http://schemas.microsoft.com/office/drawing/2014/main" id="{D3683C1E-AD2F-4935-A5C8-42072AA08694}"/>
                </a:ext>
              </a:extLst>
            </p:cNvPr>
            <p:cNvGrpSpPr/>
            <p:nvPr/>
          </p:nvGrpSpPr>
          <p:grpSpPr>
            <a:xfrm>
              <a:off x="5580821" y="1521582"/>
              <a:ext cx="5925379" cy="916818"/>
              <a:chOff x="5580821" y="1286564"/>
              <a:chExt cx="5925379" cy="916818"/>
            </a:xfrm>
          </p:grpSpPr>
          <p:pic>
            <p:nvPicPr>
              <p:cNvPr id="18" name="Picture 17">
                <a:extLst>
                  <a:ext uri="{FF2B5EF4-FFF2-40B4-BE49-F238E27FC236}">
                    <a16:creationId xmlns:a16="http://schemas.microsoft.com/office/drawing/2014/main" id="{13D54CA1-2867-4DB0-AE8A-E22C39A98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3114"/>
                <a:ext cx="757702" cy="903717"/>
              </a:xfrm>
              <a:prstGeom prst="rect">
                <a:avLst/>
              </a:prstGeom>
            </p:spPr>
          </p:pic>
          <p:sp>
            <p:nvSpPr>
              <p:cNvPr id="29" name="Flowchart: Preparation 28">
                <a:extLst>
                  <a:ext uri="{FF2B5EF4-FFF2-40B4-BE49-F238E27FC236}">
                    <a16:creationId xmlns:a16="http://schemas.microsoft.com/office/drawing/2014/main" id="{B67C1CB6-F86F-41E1-9F91-B8611345B16C}"/>
                  </a:ext>
                </a:extLst>
              </p:cNvPr>
              <p:cNvSpPr/>
              <p:nvPr/>
            </p:nvSpPr>
            <p:spPr>
              <a:xfrm>
                <a:off x="5580821" y="1286564"/>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F3C5E73-0C06-4056-931C-67744A9DEBF7}"/>
                  </a:ext>
                </a:extLst>
              </p:cNvPr>
              <p:cNvSpPr/>
              <p:nvPr/>
            </p:nvSpPr>
            <p:spPr>
              <a:xfrm>
                <a:off x="6705600" y="1286564"/>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BF51A5A7-16AF-4E44-A483-44011305272D}"/>
                </a:ext>
              </a:extLst>
            </p:cNvPr>
            <p:cNvSpPr txBox="1"/>
            <p:nvPr/>
          </p:nvSpPr>
          <p:spPr>
            <a:xfrm>
              <a:off x="6934200" y="1594009"/>
              <a:ext cx="4594519" cy="769441"/>
            </a:xfrm>
            <a:prstGeom prst="rect">
              <a:avLst/>
            </a:prstGeom>
            <a:noFill/>
          </p:spPr>
          <p:txBody>
            <a:bodyPr wrap="square" lIns="0" tIns="0" rIns="0" bIns="0" rtlCol="0">
              <a:spAutoFit/>
            </a:bodyPr>
            <a:lstStyle/>
            <a:p>
              <a:pPr algn="l"/>
              <a:r>
                <a:rPr lang="en-US" sz="2500">
                  <a:solidFill>
                    <a:schemeClr val="tx1">
                      <a:lumMod val="50000"/>
                      <a:lumOff val="50000"/>
                    </a:schemeClr>
                  </a:solidFill>
                </a:rPr>
                <a:t>Theo chế độ quân chủ chuyên chế, đứng đầu là Sác-lơ I</a:t>
              </a:r>
            </a:p>
          </p:txBody>
        </p:sp>
        <p:sp>
          <p:nvSpPr>
            <p:cNvPr id="37" name="TextBox 36">
              <a:extLst>
                <a:ext uri="{FF2B5EF4-FFF2-40B4-BE49-F238E27FC236}">
                  <a16:creationId xmlns:a16="http://schemas.microsoft.com/office/drawing/2014/main" id="{401A3FBF-E37C-4355-8AD1-53D2FD855E63}"/>
                </a:ext>
              </a:extLst>
            </p:cNvPr>
            <p:cNvSpPr txBox="1"/>
            <p:nvPr/>
          </p:nvSpPr>
          <p:spPr>
            <a:xfrm>
              <a:off x="5794984" y="1121278"/>
              <a:ext cx="1515918" cy="461665"/>
            </a:xfrm>
            <a:prstGeom prst="rect">
              <a:avLst/>
            </a:prstGeom>
            <a:noFill/>
          </p:spPr>
          <p:txBody>
            <a:bodyPr wrap="square">
              <a:spAutoFit/>
            </a:bodyPr>
            <a:lstStyle/>
            <a:p>
              <a:r>
                <a:rPr lang="en-US" sz="2400" b="1">
                  <a:solidFill>
                    <a:schemeClr val="tx1">
                      <a:lumMod val="50000"/>
                      <a:lumOff val="50000"/>
                    </a:schemeClr>
                  </a:solidFill>
                </a:rPr>
                <a:t>Chính trị: </a:t>
              </a:r>
              <a:endParaRPr lang="vi-VN" sz="2400" b="1"/>
            </a:p>
          </p:txBody>
        </p:sp>
      </p:grpSp>
      <p:grpSp>
        <p:nvGrpSpPr>
          <p:cNvPr id="19" name="Group 18">
            <a:extLst>
              <a:ext uri="{FF2B5EF4-FFF2-40B4-BE49-F238E27FC236}">
                <a16:creationId xmlns:a16="http://schemas.microsoft.com/office/drawing/2014/main" id="{B5C6B16E-DCFA-4B83-A11A-712DAA8A071F}"/>
              </a:ext>
            </a:extLst>
          </p:cNvPr>
          <p:cNvGrpSpPr/>
          <p:nvPr/>
        </p:nvGrpSpPr>
        <p:grpSpPr>
          <a:xfrm>
            <a:off x="5595235" y="4800600"/>
            <a:ext cx="6368165" cy="1369305"/>
            <a:chOff x="5580821" y="4500513"/>
            <a:chExt cx="6368165" cy="1369305"/>
          </a:xfrm>
        </p:grpSpPr>
        <p:grpSp>
          <p:nvGrpSpPr>
            <p:cNvPr id="2" name="Group 1">
              <a:extLst>
                <a:ext uri="{FF2B5EF4-FFF2-40B4-BE49-F238E27FC236}">
                  <a16:creationId xmlns:a16="http://schemas.microsoft.com/office/drawing/2014/main" id="{BD22D601-4D32-4F5D-BAA3-EBC9FD7CB172}"/>
                </a:ext>
              </a:extLst>
            </p:cNvPr>
            <p:cNvGrpSpPr/>
            <p:nvPr/>
          </p:nvGrpSpPr>
          <p:grpSpPr>
            <a:xfrm>
              <a:off x="5580821" y="4953000"/>
              <a:ext cx="5925379" cy="916818"/>
              <a:chOff x="5580821" y="5181600"/>
              <a:chExt cx="5925379" cy="916818"/>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id="{793E64A7-55E6-4948-8EBD-46B52F70920F}"/>
                </a:ext>
              </a:extLst>
            </p:cNvPr>
            <p:cNvSpPr txBox="1"/>
            <p:nvPr/>
          </p:nvSpPr>
          <p:spPr>
            <a:xfrm>
              <a:off x="6934200" y="5023052"/>
              <a:ext cx="5014786" cy="769441"/>
            </a:xfrm>
            <a:prstGeom prst="rect">
              <a:avLst/>
            </a:prstGeom>
            <a:noFill/>
          </p:spPr>
          <p:txBody>
            <a:bodyPr wrap="square" lIns="0" tIns="0" rIns="0" bIns="0" rtlCol="0">
              <a:spAutoFit/>
            </a:bodyPr>
            <a:lstStyle/>
            <a:p>
              <a:pPr algn="l"/>
              <a:r>
                <a:rPr lang="en-US" sz="2500" dirty="0" err="1">
                  <a:solidFill>
                    <a:schemeClr val="tx1">
                      <a:lumMod val="50000"/>
                      <a:lumOff val="50000"/>
                    </a:schemeClr>
                  </a:solidFill>
                </a:rPr>
                <a:t>Mâu</a:t>
              </a:r>
              <a:r>
                <a:rPr lang="en-US" sz="2500" dirty="0">
                  <a:solidFill>
                    <a:schemeClr val="tx1">
                      <a:lumMod val="50000"/>
                      <a:lumOff val="50000"/>
                    </a:schemeClr>
                  </a:solidFill>
                </a:rPr>
                <a:t> </a:t>
              </a:r>
              <a:r>
                <a:rPr lang="en-US" sz="2500" dirty="0" err="1">
                  <a:solidFill>
                    <a:schemeClr val="tx1">
                      <a:lumMod val="50000"/>
                      <a:lumOff val="50000"/>
                    </a:schemeClr>
                  </a:solidFill>
                </a:rPr>
                <a:t>thuẫn</a:t>
              </a:r>
              <a:r>
                <a:rPr lang="en-US" sz="2500" dirty="0">
                  <a:solidFill>
                    <a:schemeClr val="tx1">
                      <a:lumMod val="50000"/>
                      <a:lumOff val="50000"/>
                    </a:schemeClr>
                  </a:solidFill>
                </a:rPr>
                <a:t> </a:t>
              </a:r>
              <a:r>
                <a:rPr lang="en-US" sz="2500" dirty="0" err="1">
                  <a:solidFill>
                    <a:schemeClr val="tx1">
                      <a:lumMod val="50000"/>
                      <a:lumOff val="50000"/>
                    </a:schemeClr>
                  </a:solidFill>
                </a:rPr>
                <a:t>giữa</a:t>
              </a:r>
              <a:r>
                <a:rPr lang="en-US" sz="2500" dirty="0">
                  <a:solidFill>
                    <a:schemeClr val="tx1">
                      <a:lumMod val="50000"/>
                      <a:lumOff val="50000"/>
                    </a:schemeClr>
                  </a:solidFill>
                </a:rPr>
                <a:t> </a:t>
              </a:r>
              <a:r>
                <a:rPr lang="en-US" sz="2500" dirty="0" err="1">
                  <a:solidFill>
                    <a:schemeClr val="tx1">
                      <a:lumMod val="50000"/>
                      <a:lumOff val="50000"/>
                    </a:schemeClr>
                  </a:solidFill>
                </a:rPr>
                <a:t>tư</a:t>
              </a:r>
              <a:r>
                <a:rPr lang="en-US" sz="2500" dirty="0">
                  <a:solidFill>
                    <a:schemeClr val="tx1">
                      <a:lumMod val="50000"/>
                      <a:lumOff val="50000"/>
                    </a:schemeClr>
                  </a:solidFill>
                </a:rPr>
                <a:t> </a:t>
              </a:r>
              <a:r>
                <a:rPr lang="en-US" sz="2500" dirty="0" err="1">
                  <a:solidFill>
                    <a:schemeClr val="tx1">
                      <a:lumMod val="50000"/>
                      <a:lumOff val="50000"/>
                    </a:schemeClr>
                  </a:solidFill>
                </a:rPr>
                <a:t>sản</a:t>
              </a:r>
              <a:r>
                <a:rPr lang="en-US" sz="2500" dirty="0">
                  <a:solidFill>
                    <a:schemeClr val="tx1">
                      <a:lumMod val="50000"/>
                      <a:lumOff val="50000"/>
                    </a:schemeClr>
                  </a:solidFill>
                </a:rPr>
                <a:t>, </a:t>
              </a:r>
              <a:r>
                <a:rPr lang="en-US" sz="2500" dirty="0" err="1">
                  <a:solidFill>
                    <a:schemeClr val="tx1">
                      <a:lumMod val="50000"/>
                      <a:lumOff val="50000"/>
                    </a:schemeClr>
                  </a:solidFill>
                </a:rPr>
                <a:t>quý</a:t>
              </a:r>
              <a:r>
                <a:rPr lang="en-US" sz="2500" dirty="0">
                  <a:solidFill>
                    <a:schemeClr val="tx1">
                      <a:lumMod val="50000"/>
                      <a:lumOff val="50000"/>
                    </a:schemeClr>
                  </a:solidFill>
                </a:rPr>
                <a:t> </a:t>
              </a:r>
              <a:r>
                <a:rPr lang="en-US" sz="2500" dirty="0" err="1">
                  <a:solidFill>
                    <a:schemeClr val="tx1">
                      <a:lumMod val="50000"/>
                      <a:lumOff val="50000"/>
                    </a:schemeClr>
                  </a:solidFill>
                </a:rPr>
                <a:t>tộc</a:t>
              </a:r>
              <a:r>
                <a:rPr lang="en-US" sz="2500" dirty="0">
                  <a:solidFill>
                    <a:schemeClr val="tx1">
                      <a:lumMod val="50000"/>
                      <a:lumOff val="50000"/>
                    </a:schemeClr>
                  </a:solidFill>
                </a:rPr>
                <a:t> </a:t>
              </a:r>
              <a:r>
                <a:rPr lang="en-US" sz="2500" dirty="0" err="1">
                  <a:solidFill>
                    <a:schemeClr val="tx1">
                      <a:lumMod val="50000"/>
                      <a:lumOff val="50000"/>
                    </a:schemeClr>
                  </a:solidFill>
                </a:rPr>
                <a:t>mới</a:t>
              </a:r>
              <a:r>
                <a:rPr lang="en-US" sz="2500" dirty="0">
                  <a:solidFill>
                    <a:schemeClr val="tx1">
                      <a:lumMod val="50000"/>
                      <a:lumOff val="50000"/>
                    </a:schemeClr>
                  </a:solidFill>
                </a:rPr>
                <a:t> </a:t>
              </a:r>
              <a:r>
                <a:rPr lang="en-US" sz="2500" dirty="0" err="1">
                  <a:solidFill>
                    <a:schemeClr val="tx1">
                      <a:lumMod val="50000"/>
                      <a:lumOff val="50000"/>
                    </a:schemeClr>
                  </a:solidFill>
                </a:rPr>
                <a:t>với</a:t>
              </a:r>
              <a:r>
                <a:rPr lang="en-US" sz="2500" dirty="0">
                  <a:solidFill>
                    <a:schemeClr val="tx1">
                      <a:lumMod val="50000"/>
                      <a:lumOff val="50000"/>
                    </a:schemeClr>
                  </a:solidFill>
                </a:rPr>
                <a:t> </a:t>
              </a:r>
              <a:r>
                <a:rPr lang="en-US" sz="2500" dirty="0" err="1">
                  <a:solidFill>
                    <a:schemeClr val="tx1">
                      <a:lumMod val="50000"/>
                      <a:lumOff val="50000"/>
                    </a:schemeClr>
                  </a:solidFill>
                </a:rPr>
                <a:t>chế</a:t>
              </a:r>
              <a:r>
                <a:rPr lang="en-US" sz="2500" dirty="0">
                  <a:solidFill>
                    <a:schemeClr val="tx1">
                      <a:lumMod val="50000"/>
                      <a:lumOff val="50000"/>
                    </a:schemeClr>
                  </a:solidFill>
                </a:rPr>
                <a:t> </a:t>
              </a:r>
              <a:r>
                <a:rPr lang="en-US" sz="2500" dirty="0" err="1">
                  <a:solidFill>
                    <a:schemeClr val="tx1">
                      <a:lumMod val="50000"/>
                      <a:lumOff val="50000"/>
                    </a:schemeClr>
                  </a:solidFill>
                </a:rPr>
                <a:t>độ</a:t>
              </a:r>
              <a:r>
                <a:rPr lang="en-US" sz="2500" dirty="0">
                  <a:solidFill>
                    <a:schemeClr val="tx1">
                      <a:lumMod val="50000"/>
                      <a:lumOff val="50000"/>
                    </a:schemeClr>
                  </a:solidFill>
                </a:rPr>
                <a:t> </a:t>
              </a:r>
              <a:r>
                <a:rPr lang="en-US" sz="2500" dirty="0" err="1">
                  <a:solidFill>
                    <a:schemeClr val="tx1">
                      <a:lumMod val="50000"/>
                      <a:lumOff val="50000"/>
                    </a:schemeClr>
                  </a:solidFill>
                </a:rPr>
                <a:t>quân</a:t>
              </a:r>
              <a:r>
                <a:rPr lang="en-US" sz="2500" dirty="0">
                  <a:solidFill>
                    <a:schemeClr val="tx1">
                      <a:lumMod val="50000"/>
                      <a:lumOff val="50000"/>
                    </a:schemeClr>
                  </a:solidFill>
                </a:rPr>
                <a:t> </a:t>
              </a:r>
              <a:r>
                <a:rPr lang="en-US" sz="2500" dirty="0" err="1">
                  <a:solidFill>
                    <a:schemeClr val="tx1">
                      <a:lumMod val="50000"/>
                      <a:lumOff val="50000"/>
                    </a:schemeClr>
                  </a:solidFill>
                </a:rPr>
                <a:t>chủ</a:t>
              </a:r>
              <a:r>
                <a:rPr lang="en-US" sz="2500" dirty="0">
                  <a:solidFill>
                    <a:schemeClr val="tx1">
                      <a:lumMod val="50000"/>
                      <a:lumOff val="50000"/>
                    </a:schemeClr>
                  </a:solidFill>
                </a:rPr>
                <a:t> </a:t>
              </a:r>
              <a:r>
                <a:rPr lang="en-US" sz="2500" dirty="0" err="1">
                  <a:solidFill>
                    <a:schemeClr val="tx1">
                      <a:lumMod val="50000"/>
                      <a:lumOff val="50000"/>
                    </a:schemeClr>
                  </a:solidFill>
                </a:rPr>
                <a:t>chuyên</a:t>
              </a:r>
              <a:r>
                <a:rPr lang="en-US" sz="2500" dirty="0">
                  <a:solidFill>
                    <a:schemeClr val="tx1">
                      <a:lumMod val="50000"/>
                      <a:lumOff val="50000"/>
                    </a:schemeClr>
                  </a:solidFill>
                </a:rPr>
                <a:t> </a:t>
              </a:r>
              <a:r>
                <a:rPr lang="en-US" sz="2500" dirty="0" err="1">
                  <a:solidFill>
                    <a:schemeClr val="tx1">
                      <a:lumMod val="50000"/>
                      <a:lumOff val="50000"/>
                    </a:schemeClr>
                  </a:solidFill>
                </a:rPr>
                <a:t>chế</a:t>
              </a:r>
              <a:endParaRPr lang="en-US" sz="2500" dirty="0">
                <a:solidFill>
                  <a:schemeClr val="tx1">
                    <a:lumMod val="50000"/>
                    <a:lumOff val="50000"/>
                  </a:schemeClr>
                </a:solidFill>
              </a:endParaRPr>
            </a:p>
          </p:txBody>
        </p:sp>
        <p:sp>
          <p:nvSpPr>
            <p:cNvPr id="38" name="TextBox 37">
              <a:extLst>
                <a:ext uri="{FF2B5EF4-FFF2-40B4-BE49-F238E27FC236}">
                  <a16:creationId xmlns:a16="http://schemas.microsoft.com/office/drawing/2014/main" id="{451785A0-03BF-442B-BB53-C3D1AD869F47}"/>
                </a:ext>
              </a:extLst>
            </p:cNvPr>
            <p:cNvSpPr txBox="1"/>
            <p:nvPr/>
          </p:nvSpPr>
          <p:spPr>
            <a:xfrm>
              <a:off x="5826939" y="4500513"/>
              <a:ext cx="1330860" cy="461665"/>
            </a:xfrm>
            <a:prstGeom prst="rect">
              <a:avLst/>
            </a:prstGeom>
            <a:noFill/>
          </p:spPr>
          <p:txBody>
            <a:bodyPr wrap="square">
              <a:spAutoFit/>
            </a:bodyPr>
            <a:lstStyle/>
            <a:p>
              <a:r>
                <a:rPr lang="en-US" sz="2400" b="1">
                  <a:solidFill>
                    <a:schemeClr val="tx1">
                      <a:lumMod val="50000"/>
                      <a:lumOff val="50000"/>
                    </a:schemeClr>
                  </a:solidFill>
                </a:rPr>
                <a:t>Xã hội: </a:t>
              </a:r>
              <a:endParaRPr lang="vi-VN" sz="2400" b="1"/>
            </a:p>
          </p:txBody>
        </p:sp>
      </p:grpSp>
    </p:spTree>
    <p:extLst>
      <p:ext uri="{BB962C8B-B14F-4D97-AF65-F5344CB8AC3E}">
        <p14:creationId xmlns:p14="http://schemas.microsoft.com/office/powerpoint/2010/main" val="409537194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B1D10D8E-943C-474D-A262-23726688E5E0}"/>
              </a:ext>
            </a:extLst>
          </p:cNvPr>
          <p:cNvPicPr>
            <a:picLocks noChangeAspect="1"/>
          </p:cNvPicPr>
          <p:nvPr/>
        </p:nvPicPr>
        <p:blipFill>
          <a:blip r:embed="rId2"/>
          <a:stretch>
            <a:fillRect/>
          </a:stretch>
        </p:blipFill>
        <p:spPr>
          <a:xfrm>
            <a:off x="166633" y="762000"/>
            <a:ext cx="11689324" cy="5257800"/>
          </a:xfrm>
          <a:prstGeom prst="rect">
            <a:avLst/>
          </a:prstGeom>
        </p:spPr>
      </p:pic>
    </p:spTree>
    <p:extLst>
      <p:ext uri="{BB962C8B-B14F-4D97-AF65-F5344CB8AC3E}">
        <p14:creationId xmlns:p14="http://schemas.microsoft.com/office/powerpoint/2010/main" val="3432870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26" name="Group 25">
            <a:extLst>
              <a:ext uri="{FF2B5EF4-FFF2-40B4-BE49-F238E27FC236}">
                <a16:creationId xmlns:a16="http://schemas.microsoft.com/office/drawing/2014/main" id="{61F2D098-A009-46E6-BE46-09E4139BFF5B}"/>
              </a:ext>
            </a:extLst>
          </p:cNvPr>
          <p:cNvGrpSpPr/>
          <p:nvPr/>
        </p:nvGrpSpPr>
        <p:grpSpPr>
          <a:xfrm>
            <a:off x="3122051" y="1143000"/>
            <a:ext cx="5947898" cy="916818"/>
            <a:chOff x="1526676" y="1334817"/>
            <a:chExt cx="5947898" cy="916818"/>
          </a:xfrm>
        </p:grpSpPr>
        <p:grpSp>
          <p:nvGrpSpPr>
            <p:cNvPr id="2" name="Group 1">
              <a:extLst>
                <a:ext uri="{FF2B5EF4-FFF2-40B4-BE49-F238E27FC236}">
                  <a16:creationId xmlns:a16="http://schemas.microsoft.com/office/drawing/2014/main" id="{BD22D601-4D32-4F5D-BAA3-EBC9FD7CB172}"/>
                </a:ext>
              </a:extLst>
            </p:cNvPr>
            <p:cNvGrpSpPr/>
            <p:nvPr/>
          </p:nvGrpSpPr>
          <p:grpSpPr>
            <a:xfrm>
              <a:off x="1526676" y="1334817"/>
              <a:ext cx="5925379" cy="916818"/>
              <a:chOff x="5580821" y="5181600"/>
              <a:chExt cx="5925379" cy="916818"/>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id="{793E64A7-55E6-4948-8EBD-46B52F70920F}"/>
                </a:ext>
              </a:extLst>
            </p:cNvPr>
            <p:cNvSpPr txBox="1"/>
            <p:nvPr/>
          </p:nvSpPr>
          <p:spPr>
            <a:xfrm>
              <a:off x="2880055" y="1404869"/>
              <a:ext cx="4594519" cy="769441"/>
            </a:xfrm>
            <a:prstGeom prst="rect">
              <a:avLst/>
            </a:prstGeom>
            <a:noFill/>
          </p:spPr>
          <p:txBody>
            <a:bodyPr wrap="square" lIns="0" tIns="0" rIns="0" bIns="0" rtlCol="0">
              <a:spAutoFit/>
            </a:bodyPr>
            <a:lstStyle/>
            <a:p>
              <a:pPr algn="l"/>
              <a:r>
                <a:rPr lang="en-US" sz="2500">
                  <a:solidFill>
                    <a:schemeClr val="tx1">
                      <a:lumMod val="50000"/>
                      <a:lumOff val="50000"/>
                    </a:schemeClr>
                  </a:solidFill>
                </a:rPr>
                <a:t>Xã hội: Mâu thuẫn giữa tư sản, quý tộc mới với chế độ quân chủ </a:t>
              </a:r>
            </a:p>
          </p:txBody>
        </p:sp>
      </p:grpSp>
      <p:grpSp>
        <p:nvGrpSpPr>
          <p:cNvPr id="4" name="Group 3">
            <a:extLst>
              <a:ext uri="{FF2B5EF4-FFF2-40B4-BE49-F238E27FC236}">
                <a16:creationId xmlns:a16="http://schemas.microsoft.com/office/drawing/2014/main" id="{B25BBB37-7DEE-4948-837E-26F7716CFD59}"/>
              </a:ext>
            </a:extLst>
          </p:cNvPr>
          <p:cNvGrpSpPr/>
          <p:nvPr/>
        </p:nvGrpSpPr>
        <p:grpSpPr>
          <a:xfrm>
            <a:off x="1150576" y="2475183"/>
            <a:ext cx="3015756" cy="1216782"/>
            <a:chOff x="1150576" y="2475183"/>
            <a:chExt cx="3015756" cy="1216782"/>
          </a:xfrm>
        </p:grpSpPr>
        <p:sp>
          <p:nvSpPr>
            <p:cNvPr id="13" name="Flowchart: Process 12">
              <a:extLst>
                <a:ext uri="{FF2B5EF4-FFF2-40B4-BE49-F238E27FC236}">
                  <a16:creationId xmlns:a16="http://schemas.microsoft.com/office/drawing/2014/main" id="{12AA3CD3-465C-46D1-AF3D-A6340737E7C1}"/>
                </a:ext>
              </a:extLst>
            </p:cNvPr>
            <p:cNvSpPr/>
            <p:nvPr/>
          </p:nvSpPr>
          <p:spPr>
            <a:xfrm>
              <a:off x="1150576" y="2475183"/>
              <a:ext cx="3015756"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AF54C8-8092-40FB-83C6-1921D7EB7AFF}"/>
                </a:ext>
              </a:extLst>
            </p:cNvPr>
            <p:cNvSpPr txBox="1"/>
            <p:nvPr/>
          </p:nvSpPr>
          <p:spPr>
            <a:xfrm>
              <a:off x="1150576" y="2696313"/>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Nông dân mất đất </a:t>
              </a:r>
            </a:p>
          </p:txBody>
        </p:sp>
      </p:grpSp>
      <p:grpSp>
        <p:nvGrpSpPr>
          <p:cNvPr id="5" name="Group 4">
            <a:extLst>
              <a:ext uri="{FF2B5EF4-FFF2-40B4-BE49-F238E27FC236}">
                <a16:creationId xmlns:a16="http://schemas.microsoft.com/office/drawing/2014/main" id="{CDBEFA0D-4CF0-4750-BB69-0B526887D3B6}"/>
              </a:ext>
            </a:extLst>
          </p:cNvPr>
          <p:cNvGrpSpPr/>
          <p:nvPr/>
        </p:nvGrpSpPr>
        <p:grpSpPr>
          <a:xfrm>
            <a:off x="1150576" y="4303982"/>
            <a:ext cx="3015756" cy="957332"/>
            <a:chOff x="1150576" y="4303982"/>
            <a:chExt cx="3015756" cy="957332"/>
          </a:xfrm>
        </p:grpSpPr>
        <p:sp>
          <p:nvSpPr>
            <p:cNvPr id="34" name="Flowchart: Process 33">
              <a:extLst>
                <a:ext uri="{FF2B5EF4-FFF2-40B4-BE49-F238E27FC236}">
                  <a16:creationId xmlns:a16="http://schemas.microsoft.com/office/drawing/2014/main" id="{A27F2DD8-F525-4960-A7D8-17F174F3D785}"/>
                </a:ext>
              </a:extLst>
            </p:cNvPr>
            <p:cNvSpPr/>
            <p:nvPr/>
          </p:nvSpPr>
          <p:spPr>
            <a:xfrm>
              <a:off x="1150576" y="4303982"/>
              <a:ext cx="3015756"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75AC91D-FF82-4A03-870A-653835372DAA}"/>
                </a:ext>
              </a:extLst>
            </p:cNvPr>
            <p:cNvSpPr txBox="1"/>
            <p:nvPr/>
          </p:nvSpPr>
          <p:spPr>
            <a:xfrm>
              <a:off x="1150576" y="4525112"/>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Địa chủ, quý tộc</a:t>
              </a:r>
            </a:p>
          </p:txBody>
        </p:sp>
      </p:grpSp>
      <p:cxnSp>
        <p:nvCxnSpPr>
          <p:cNvPr id="24" name="Straight Arrow Connector 23">
            <a:extLst>
              <a:ext uri="{FF2B5EF4-FFF2-40B4-BE49-F238E27FC236}">
                <a16:creationId xmlns:a16="http://schemas.microsoft.com/office/drawing/2014/main" id="{75F9719E-11F5-46DA-853F-E4EF1D6C822B}"/>
              </a:ext>
            </a:extLst>
          </p:cNvPr>
          <p:cNvCxnSpPr>
            <a:cxnSpLocks/>
            <a:stCxn id="13" idx="2"/>
            <a:endCxn id="34" idx="0"/>
          </p:cNvCxnSpPr>
          <p:nvPr/>
        </p:nvCxnSpPr>
        <p:spPr>
          <a:xfrm>
            <a:off x="2658454" y="3691965"/>
            <a:ext cx="0" cy="612017"/>
          </a:xfrm>
          <a:prstGeom prst="straightConnector1">
            <a:avLst/>
          </a:prstGeom>
          <a:ln w="57150">
            <a:gradFill>
              <a:gsLst>
                <a:gs pos="0">
                  <a:srgbClr val="F361E9"/>
                </a:gs>
                <a:gs pos="100000">
                  <a:srgbClr val="F8A65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6" name="Group 5">
            <a:extLst>
              <a:ext uri="{FF2B5EF4-FFF2-40B4-BE49-F238E27FC236}">
                <a16:creationId xmlns:a16="http://schemas.microsoft.com/office/drawing/2014/main" id="{E05004AD-1E1C-40D0-9BB1-7757DD2B5BB3}"/>
              </a:ext>
            </a:extLst>
          </p:cNvPr>
          <p:cNvGrpSpPr/>
          <p:nvPr/>
        </p:nvGrpSpPr>
        <p:grpSpPr>
          <a:xfrm>
            <a:off x="5126710" y="2475183"/>
            <a:ext cx="6074690" cy="1216782"/>
            <a:chOff x="5126710" y="2475183"/>
            <a:chExt cx="6074690" cy="1216782"/>
          </a:xfrm>
        </p:grpSpPr>
        <p:sp>
          <p:nvSpPr>
            <p:cNvPr id="41" name="Flowchart: Process 40">
              <a:extLst>
                <a:ext uri="{FF2B5EF4-FFF2-40B4-BE49-F238E27FC236}">
                  <a16:creationId xmlns:a16="http://schemas.microsoft.com/office/drawing/2014/main" id="{5AEDC48E-F6A0-4FE3-AB19-CD1A070C82FF}"/>
                </a:ext>
              </a:extLst>
            </p:cNvPr>
            <p:cNvSpPr/>
            <p:nvPr/>
          </p:nvSpPr>
          <p:spPr>
            <a:xfrm>
              <a:off x="5126710" y="2475183"/>
              <a:ext cx="6074690"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CDF17D0-F8DC-4AC7-8E77-D30356CCC32C}"/>
                </a:ext>
              </a:extLst>
            </p:cNvPr>
            <p:cNvSpPr txBox="1"/>
            <p:nvPr/>
          </p:nvSpPr>
          <p:spPr>
            <a:xfrm>
              <a:off x="5126710" y="2696313"/>
              <a:ext cx="6074690" cy="861774"/>
            </a:xfrm>
            <a:prstGeom prst="rect">
              <a:avLst/>
            </a:prstGeom>
            <a:noFill/>
          </p:spPr>
          <p:txBody>
            <a:bodyPr wrap="square" lIns="0" tIns="0" rIns="0" bIns="0" rtlCol="0">
              <a:spAutoFit/>
            </a:bodyPr>
            <a:lstStyle/>
            <a:p>
              <a:pPr algn="ctr"/>
              <a:r>
                <a:rPr lang="en-US" sz="2800">
                  <a:solidFill>
                    <a:schemeClr val="tx1">
                      <a:lumMod val="50000"/>
                      <a:lumOff val="50000"/>
                    </a:schemeClr>
                  </a:solidFill>
                </a:rPr>
                <a:t>Tư sản, quý tộc mới có thế lực kinh tế, muốn có quyền lợi chính trị</a:t>
              </a:r>
            </a:p>
          </p:txBody>
        </p:sp>
      </p:grpSp>
      <p:grpSp>
        <p:nvGrpSpPr>
          <p:cNvPr id="7" name="Group 6">
            <a:extLst>
              <a:ext uri="{FF2B5EF4-FFF2-40B4-BE49-F238E27FC236}">
                <a16:creationId xmlns:a16="http://schemas.microsoft.com/office/drawing/2014/main" id="{5CBA5DF0-0379-46AC-B960-2FEEEC525E46}"/>
              </a:ext>
            </a:extLst>
          </p:cNvPr>
          <p:cNvGrpSpPr/>
          <p:nvPr/>
        </p:nvGrpSpPr>
        <p:grpSpPr>
          <a:xfrm>
            <a:off x="5126710" y="4303982"/>
            <a:ext cx="6074690" cy="957332"/>
            <a:chOff x="5126710" y="4303982"/>
            <a:chExt cx="6074690" cy="957332"/>
          </a:xfrm>
        </p:grpSpPr>
        <p:sp>
          <p:nvSpPr>
            <p:cNvPr id="44" name="Flowchart: Process 43">
              <a:extLst>
                <a:ext uri="{FF2B5EF4-FFF2-40B4-BE49-F238E27FC236}">
                  <a16:creationId xmlns:a16="http://schemas.microsoft.com/office/drawing/2014/main" id="{BF74914D-3D81-4E0F-9FBC-F3FFC35AB1FA}"/>
                </a:ext>
              </a:extLst>
            </p:cNvPr>
            <p:cNvSpPr/>
            <p:nvPr/>
          </p:nvSpPr>
          <p:spPr>
            <a:xfrm>
              <a:off x="5126710" y="4303982"/>
              <a:ext cx="6074690"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66CC30C-635C-48AC-914B-C5C6206EF447}"/>
                </a:ext>
              </a:extLst>
            </p:cNvPr>
            <p:cNvSpPr txBox="1"/>
            <p:nvPr/>
          </p:nvSpPr>
          <p:spPr>
            <a:xfrm>
              <a:off x="5126710" y="4525112"/>
              <a:ext cx="6074690"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Chế độ phong kiến</a:t>
              </a:r>
            </a:p>
          </p:txBody>
        </p:sp>
      </p:grpSp>
      <p:cxnSp>
        <p:nvCxnSpPr>
          <p:cNvPr id="46" name="Straight Arrow Connector 45">
            <a:extLst>
              <a:ext uri="{FF2B5EF4-FFF2-40B4-BE49-F238E27FC236}">
                <a16:creationId xmlns:a16="http://schemas.microsoft.com/office/drawing/2014/main" id="{F62A23D0-685B-4719-83A3-F3EC6A2C7104}"/>
              </a:ext>
            </a:extLst>
          </p:cNvPr>
          <p:cNvCxnSpPr>
            <a:cxnSpLocks/>
            <a:stCxn id="41" idx="2"/>
            <a:endCxn id="44" idx="0"/>
          </p:cNvCxnSpPr>
          <p:nvPr/>
        </p:nvCxnSpPr>
        <p:spPr>
          <a:xfrm>
            <a:off x="8164055" y="3691965"/>
            <a:ext cx="0" cy="612017"/>
          </a:xfrm>
          <a:prstGeom prst="straightConnector1">
            <a:avLst/>
          </a:prstGeom>
          <a:ln w="57150">
            <a:gradFill>
              <a:gsLst>
                <a:gs pos="0">
                  <a:srgbClr val="F361E9"/>
                </a:gs>
                <a:gs pos="100000">
                  <a:srgbClr val="F8A65C"/>
                </a:gs>
              </a:gsLst>
              <a:lin ang="5400000" scaled="1"/>
            </a:gradFill>
            <a:headEnd type="triangle"/>
            <a:tailEnd type="triangle"/>
          </a:ln>
        </p:spPr>
        <p:style>
          <a:lnRef idx="1">
            <a:schemeClr val="accent1"/>
          </a:lnRef>
          <a:fillRef idx="0">
            <a:schemeClr val="accent1"/>
          </a:fillRef>
          <a:effectRef idx="0">
            <a:schemeClr val="accent1"/>
          </a:effectRef>
          <a:fontRef idx="minor">
            <a:schemeClr val="tx1"/>
          </a:fontRef>
        </p:style>
      </p:cxnSp>
      <p:grpSp>
        <p:nvGrpSpPr>
          <p:cNvPr id="16" name="Group 15">
            <a:extLst>
              <a:ext uri="{FF2B5EF4-FFF2-40B4-BE49-F238E27FC236}">
                <a16:creationId xmlns:a16="http://schemas.microsoft.com/office/drawing/2014/main" id="{AC679F3C-91F0-46AB-89C6-8AB269D11508}"/>
              </a:ext>
            </a:extLst>
          </p:cNvPr>
          <p:cNvGrpSpPr/>
          <p:nvPr/>
        </p:nvGrpSpPr>
        <p:grpSpPr>
          <a:xfrm>
            <a:off x="2658454" y="5257800"/>
            <a:ext cx="5505601" cy="457200"/>
            <a:chOff x="2658454" y="5257800"/>
            <a:chExt cx="5505601" cy="457200"/>
          </a:xfrm>
        </p:grpSpPr>
        <p:cxnSp>
          <p:nvCxnSpPr>
            <p:cNvPr id="48" name="Straight Connector 47">
              <a:extLst>
                <a:ext uri="{FF2B5EF4-FFF2-40B4-BE49-F238E27FC236}">
                  <a16:creationId xmlns:a16="http://schemas.microsoft.com/office/drawing/2014/main" id="{51B185E4-60ED-41CB-9312-A9F4723116E2}"/>
                </a:ext>
              </a:extLst>
            </p:cNvPr>
            <p:cNvCxnSpPr>
              <a:cxnSpLocks/>
            </p:cNvCxnSpPr>
            <p:nvPr/>
          </p:nvCxnSpPr>
          <p:spPr>
            <a:xfrm>
              <a:off x="2658454" y="5257800"/>
              <a:ext cx="0" cy="45720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72101104-7359-4053-93F2-08464E49D3B3}"/>
                </a:ext>
              </a:extLst>
            </p:cNvPr>
            <p:cNvCxnSpPr>
              <a:cxnSpLocks/>
            </p:cNvCxnSpPr>
            <p:nvPr/>
          </p:nvCxnSpPr>
          <p:spPr>
            <a:xfrm>
              <a:off x="8164055" y="5257800"/>
              <a:ext cx="0" cy="45720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290DEEBD-F087-401C-A62F-008F8B3B68F6}"/>
                </a:ext>
              </a:extLst>
            </p:cNvPr>
            <p:cNvCxnSpPr>
              <a:cxnSpLocks/>
            </p:cNvCxnSpPr>
            <p:nvPr/>
          </p:nvCxnSpPr>
          <p:spPr>
            <a:xfrm>
              <a:off x="2658454" y="5715000"/>
              <a:ext cx="5505601" cy="0"/>
            </a:xfrm>
            <a:prstGeom prst="line">
              <a:avLst/>
            </a:prstGeom>
            <a:ln w="12700">
              <a:gradFill>
                <a:gsLst>
                  <a:gs pos="0">
                    <a:srgbClr val="F361E9"/>
                  </a:gs>
                  <a:gs pos="74000">
                    <a:srgbClr val="F89E4D"/>
                  </a:gs>
                  <a:gs pos="83000">
                    <a:srgbClr val="F89E4D"/>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grpSp>
      <p:grpSp>
        <p:nvGrpSpPr>
          <p:cNvPr id="15" name="Group 14">
            <a:extLst>
              <a:ext uri="{FF2B5EF4-FFF2-40B4-BE49-F238E27FC236}">
                <a16:creationId xmlns:a16="http://schemas.microsoft.com/office/drawing/2014/main" id="{375374C9-BBE5-4813-B48C-4B9D8E435F5D}"/>
              </a:ext>
            </a:extLst>
          </p:cNvPr>
          <p:cNvGrpSpPr/>
          <p:nvPr/>
        </p:nvGrpSpPr>
        <p:grpSpPr>
          <a:xfrm>
            <a:off x="308656" y="6053584"/>
            <a:ext cx="11749902" cy="652016"/>
            <a:chOff x="308656" y="6053584"/>
            <a:chExt cx="11749902" cy="652016"/>
          </a:xfrm>
        </p:grpSpPr>
        <p:sp>
          <p:nvSpPr>
            <p:cNvPr id="54" name="Flowchart: Process 53">
              <a:extLst>
                <a:ext uri="{FF2B5EF4-FFF2-40B4-BE49-F238E27FC236}">
                  <a16:creationId xmlns:a16="http://schemas.microsoft.com/office/drawing/2014/main" id="{8473E246-9ADC-4EAC-82C4-394EA7EBDF70}"/>
                </a:ext>
              </a:extLst>
            </p:cNvPr>
            <p:cNvSpPr/>
            <p:nvPr/>
          </p:nvSpPr>
          <p:spPr>
            <a:xfrm>
              <a:off x="308656" y="6053584"/>
              <a:ext cx="11749902" cy="652016"/>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1036020-C449-406C-BDC9-8D4680C89FBE}"/>
                </a:ext>
              </a:extLst>
            </p:cNvPr>
            <p:cNvSpPr txBox="1"/>
            <p:nvPr/>
          </p:nvSpPr>
          <p:spPr>
            <a:xfrm>
              <a:off x="321674" y="6164149"/>
              <a:ext cx="11571468"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Yêu cầu đặt ra: lật đổ chế độ phong kiến, xác lập quan hệ sản xuất TBCN</a:t>
              </a:r>
            </a:p>
          </p:txBody>
        </p:sp>
      </p:grpSp>
      <p:cxnSp>
        <p:nvCxnSpPr>
          <p:cNvPr id="66" name="Straight Arrow Connector 65">
            <a:extLst>
              <a:ext uri="{FF2B5EF4-FFF2-40B4-BE49-F238E27FC236}">
                <a16:creationId xmlns:a16="http://schemas.microsoft.com/office/drawing/2014/main" id="{51C753C6-DB22-47EE-85E4-A71DC0A1CB9A}"/>
              </a:ext>
            </a:extLst>
          </p:cNvPr>
          <p:cNvCxnSpPr>
            <a:cxnSpLocks/>
          </p:cNvCxnSpPr>
          <p:nvPr/>
        </p:nvCxnSpPr>
        <p:spPr>
          <a:xfrm>
            <a:off x="5562600" y="5715000"/>
            <a:ext cx="0" cy="338584"/>
          </a:xfrm>
          <a:prstGeom prst="straightConnector1">
            <a:avLst/>
          </a:prstGeom>
          <a:ln w="12700">
            <a:solidFill>
              <a:srgbClr val="F361E9"/>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86899776"/>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gtEl>
                                        <p:attrNameLst>
                                          <p:attrName>style.visibility</p:attrName>
                                        </p:attrNameLst>
                                      </p:cBhvr>
                                      <p:to>
                                        <p:strVal val="visible"/>
                                      </p:to>
                                    </p:set>
                                    <p:anim calcmode="lin" valueType="num">
                                      <p:cBhvr additive="base">
                                        <p:cTn id="13" dur="500" fill="hold"/>
                                        <p:tgtEl>
                                          <p:spTgt spid="5"/>
                                        </p:tgtEl>
                                        <p:attrNameLst>
                                          <p:attrName>ppt_x</p:attrName>
                                        </p:attrNameLst>
                                      </p:cBhvr>
                                      <p:tavLst>
                                        <p:tav tm="0">
                                          <p:val>
                                            <p:strVal val="#ppt_x"/>
                                          </p:val>
                                        </p:tav>
                                        <p:tav tm="100000">
                                          <p:val>
                                            <p:strVal val="#ppt_x"/>
                                          </p:val>
                                        </p:tav>
                                      </p:tavLst>
                                    </p:anim>
                                    <p:anim calcmode="lin" valueType="num">
                                      <p:cBhvr additive="base">
                                        <p:cTn id="14"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10" presetClass="entr" presetSubtype="0" fill="hold" nodeType="clickEffect">
                                  <p:stCondLst>
                                    <p:cond delay="0"/>
                                  </p:stCondLst>
                                  <p:childTnLst>
                                    <p:set>
                                      <p:cBhvr>
                                        <p:cTn id="18" dur="1" fill="hold">
                                          <p:stCondLst>
                                            <p:cond delay="0"/>
                                          </p:stCondLst>
                                        </p:cTn>
                                        <p:tgtEl>
                                          <p:spTgt spid="24"/>
                                        </p:tgtEl>
                                        <p:attrNameLst>
                                          <p:attrName>style.visibility</p:attrName>
                                        </p:attrNameLst>
                                      </p:cBhvr>
                                      <p:to>
                                        <p:strVal val="visible"/>
                                      </p:to>
                                    </p:set>
                                    <p:animEffect transition="in" filter="fade">
                                      <p:cBhvr>
                                        <p:cTn id="19" dur="500"/>
                                        <p:tgtEl>
                                          <p:spTgt spid="24"/>
                                        </p:tgtEl>
                                      </p:cBhvr>
                                    </p:animEffect>
                                  </p:childTnLst>
                                </p:cTn>
                              </p:par>
                            </p:childTnLst>
                          </p:cTn>
                        </p:par>
                      </p:childTnLst>
                    </p:cTn>
                  </p:par>
                  <p:par>
                    <p:cTn id="20" fill="hold">
                      <p:stCondLst>
                        <p:cond delay="indefinite"/>
                      </p:stCondLst>
                      <p:childTnLst>
                        <p:par>
                          <p:cTn id="21" fill="hold">
                            <p:stCondLst>
                              <p:cond delay="0"/>
                            </p:stCondLst>
                            <p:childTnLst>
                              <p:par>
                                <p:cTn id="22" presetID="2" presetClass="entr" presetSubtype="1" fill="hold" nodeType="clickEffect">
                                  <p:stCondLst>
                                    <p:cond delay="0"/>
                                  </p:stCondLst>
                                  <p:childTnLst>
                                    <p:set>
                                      <p:cBhvr>
                                        <p:cTn id="23" dur="1" fill="hold">
                                          <p:stCondLst>
                                            <p:cond delay="0"/>
                                          </p:stCondLst>
                                        </p:cTn>
                                        <p:tgtEl>
                                          <p:spTgt spid="6"/>
                                        </p:tgtEl>
                                        <p:attrNameLst>
                                          <p:attrName>style.visibility</p:attrName>
                                        </p:attrNameLst>
                                      </p:cBhvr>
                                      <p:to>
                                        <p:strVal val="visible"/>
                                      </p:to>
                                    </p:set>
                                    <p:anim calcmode="lin" valueType="num">
                                      <p:cBhvr additive="base">
                                        <p:cTn id="24" dur="500" fill="hold"/>
                                        <p:tgtEl>
                                          <p:spTgt spid="6"/>
                                        </p:tgtEl>
                                        <p:attrNameLst>
                                          <p:attrName>ppt_x</p:attrName>
                                        </p:attrNameLst>
                                      </p:cBhvr>
                                      <p:tavLst>
                                        <p:tav tm="0">
                                          <p:val>
                                            <p:strVal val="#ppt_x"/>
                                          </p:val>
                                        </p:tav>
                                        <p:tav tm="100000">
                                          <p:val>
                                            <p:strVal val="#ppt_x"/>
                                          </p:val>
                                        </p:tav>
                                      </p:tavLst>
                                    </p:anim>
                                    <p:anim calcmode="lin" valueType="num">
                                      <p:cBhvr additive="base">
                                        <p:cTn id="25" dur="500" fill="hold"/>
                                        <p:tgtEl>
                                          <p:spTgt spid="6"/>
                                        </p:tgtEl>
                                        <p:attrNameLst>
                                          <p:attrName>ppt_y</p:attrName>
                                        </p:attrNameLst>
                                      </p:cBhvr>
                                      <p:tavLst>
                                        <p:tav tm="0">
                                          <p:val>
                                            <p:strVal val="0-#ppt_h/2"/>
                                          </p:val>
                                        </p:tav>
                                        <p:tav tm="100000">
                                          <p:val>
                                            <p:strVal val="#ppt_y"/>
                                          </p:val>
                                        </p:tav>
                                      </p:tavLst>
                                    </p:anim>
                                  </p:childTnLst>
                                </p:cTn>
                              </p:par>
                            </p:childTnLst>
                          </p:cTn>
                        </p:par>
                      </p:childTnLst>
                    </p:cTn>
                  </p:par>
                  <p:par>
                    <p:cTn id="26" fill="hold">
                      <p:stCondLst>
                        <p:cond delay="indefinite"/>
                      </p:stCondLst>
                      <p:childTnLst>
                        <p:par>
                          <p:cTn id="27" fill="hold">
                            <p:stCondLst>
                              <p:cond delay="0"/>
                            </p:stCondLst>
                            <p:childTnLst>
                              <p:par>
                                <p:cTn id="28" presetID="10" presetClass="entr" presetSubtype="0" fill="hold" nodeType="clickEffect">
                                  <p:stCondLst>
                                    <p:cond delay="0"/>
                                  </p:stCondLst>
                                  <p:childTnLst>
                                    <p:set>
                                      <p:cBhvr>
                                        <p:cTn id="29" dur="1" fill="hold">
                                          <p:stCondLst>
                                            <p:cond delay="0"/>
                                          </p:stCondLst>
                                        </p:cTn>
                                        <p:tgtEl>
                                          <p:spTgt spid="46"/>
                                        </p:tgtEl>
                                        <p:attrNameLst>
                                          <p:attrName>style.visibility</p:attrName>
                                        </p:attrNameLst>
                                      </p:cBhvr>
                                      <p:to>
                                        <p:strVal val="visible"/>
                                      </p:to>
                                    </p:set>
                                    <p:animEffect transition="in" filter="fade">
                                      <p:cBhvr>
                                        <p:cTn id="30" dur="500"/>
                                        <p:tgtEl>
                                          <p:spTgt spid="46"/>
                                        </p:tgtEl>
                                      </p:cBhvr>
                                    </p:animEffect>
                                  </p:childTnLst>
                                </p:cTn>
                              </p:par>
                            </p:childTnLst>
                          </p:cTn>
                        </p:par>
                      </p:childTnLst>
                    </p:cTn>
                  </p:par>
                  <p:par>
                    <p:cTn id="31" fill="hold">
                      <p:stCondLst>
                        <p:cond delay="indefinite"/>
                      </p:stCondLst>
                      <p:childTnLst>
                        <p:par>
                          <p:cTn id="32" fill="hold">
                            <p:stCondLst>
                              <p:cond delay="0"/>
                            </p:stCondLst>
                            <p:childTnLst>
                              <p:par>
                                <p:cTn id="33" presetID="2" presetClass="entr" presetSubtype="4" fill="hold" nodeType="clickEffect">
                                  <p:stCondLst>
                                    <p:cond delay="0"/>
                                  </p:stCondLst>
                                  <p:childTnLst>
                                    <p:set>
                                      <p:cBhvr>
                                        <p:cTn id="34" dur="1" fill="hold">
                                          <p:stCondLst>
                                            <p:cond delay="0"/>
                                          </p:stCondLst>
                                        </p:cTn>
                                        <p:tgtEl>
                                          <p:spTgt spid="7"/>
                                        </p:tgtEl>
                                        <p:attrNameLst>
                                          <p:attrName>style.visibility</p:attrName>
                                        </p:attrNameLst>
                                      </p:cBhvr>
                                      <p:to>
                                        <p:strVal val="visible"/>
                                      </p:to>
                                    </p:set>
                                    <p:anim calcmode="lin" valueType="num">
                                      <p:cBhvr additive="base">
                                        <p:cTn id="35" dur="500" fill="hold"/>
                                        <p:tgtEl>
                                          <p:spTgt spid="7"/>
                                        </p:tgtEl>
                                        <p:attrNameLst>
                                          <p:attrName>ppt_x</p:attrName>
                                        </p:attrNameLst>
                                      </p:cBhvr>
                                      <p:tavLst>
                                        <p:tav tm="0">
                                          <p:val>
                                            <p:strVal val="#ppt_x"/>
                                          </p:val>
                                        </p:tav>
                                        <p:tav tm="100000">
                                          <p:val>
                                            <p:strVal val="#ppt_x"/>
                                          </p:val>
                                        </p:tav>
                                      </p:tavLst>
                                    </p:anim>
                                    <p:anim calcmode="lin" valueType="num">
                                      <p:cBhvr additive="base">
                                        <p:cTn id="36" dur="500" fill="hold"/>
                                        <p:tgtEl>
                                          <p:spTgt spid="7"/>
                                        </p:tgtEl>
                                        <p:attrNameLst>
                                          <p:attrName>ppt_y</p:attrName>
                                        </p:attrNameLst>
                                      </p:cBhvr>
                                      <p:tavLst>
                                        <p:tav tm="0">
                                          <p:val>
                                            <p:strVal val="1+#ppt_h/2"/>
                                          </p:val>
                                        </p:tav>
                                        <p:tav tm="100000">
                                          <p:val>
                                            <p:strVal val="#ppt_y"/>
                                          </p:val>
                                        </p:tav>
                                      </p:tavLst>
                                    </p:anim>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16"/>
                                        </p:tgtEl>
                                        <p:attrNameLst>
                                          <p:attrName>style.visibility</p:attrName>
                                        </p:attrNameLst>
                                      </p:cBhvr>
                                      <p:to>
                                        <p:strVal val="visible"/>
                                      </p:to>
                                    </p:set>
                                    <p:animEffect transition="in" filter="fade">
                                      <p:cBhvr>
                                        <p:cTn id="41" dur="500"/>
                                        <p:tgtEl>
                                          <p:spTgt spid="16"/>
                                        </p:tgtEl>
                                      </p:cBhvr>
                                    </p:animEffect>
                                  </p:childTnLst>
                                </p:cTn>
                              </p:par>
                            </p:childTnLst>
                          </p:cTn>
                        </p:par>
                      </p:childTnLst>
                    </p:cTn>
                  </p:par>
                  <p:par>
                    <p:cTn id="42" fill="hold">
                      <p:stCondLst>
                        <p:cond delay="indefinite"/>
                      </p:stCondLst>
                      <p:childTnLst>
                        <p:par>
                          <p:cTn id="43" fill="hold">
                            <p:stCondLst>
                              <p:cond delay="0"/>
                            </p:stCondLst>
                            <p:childTnLst>
                              <p:par>
                                <p:cTn id="44" presetID="10" presetClass="entr" presetSubtype="0" fill="hold" nodeType="clickEffect">
                                  <p:stCondLst>
                                    <p:cond delay="0"/>
                                  </p:stCondLst>
                                  <p:childTnLst>
                                    <p:set>
                                      <p:cBhvr>
                                        <p:cTn id="45" dur="1" fill="hold">
                                          <p:stCondLst>
                                            <p:cond delay="0"/>
                                          </p:stCondLst>
                                        </p:cTn>
                                        <p:tgtEl>
                                          <p:spTgt spid="66"/>
                                        </p:tgtEl>
                                        <p:attrNameLst>
                                          <p:attrName>style.visibility</p:attrName>
                                        </p:attrNameLst>
                                      </p:cBhvr>
                                      <p:to>
                                        <p:strVal val="visible"/>
                                      </p:to>
                                    </p:set>
                                    <p:animEffect transition="in" filter="fade">
                                      <p:cBhvr>
                                        <p:cTn id="46" dur="500"/>
                                        <p:tgtEl>
                                          <p:spTgt spid="66"/>
                                        </p:tgtEl>
                                      </p:cBhvr>
                                    </p:animEffect>
                                  </p:childTnLst>
                                </p:cTn>
                              </p:par>
                            </p:childTnLst>
                          </p:cTn>
                        </p:par>
                      </p:childTnLst>
                    </p:cTn>
                  </p:par>
                  <p:par>
                    <p:cTn id="47" fill="hold">
                      <p:stCondLst>
                        <p:cond delay="indefinite"/>
                      </p:stCondLst>
                      <p:childTnLst>
                        <p:par>
                          <p:cTn id="48" fill="hold">
                            <p:stCondLst>
                              <p:cond delay="0"/>
                            </p:stCondLst>
                            <p:childTnLst>
                              <p:par>
                                <p:cTn id="49" presetID="22" presetClass="entr" presetSubtype="8" fill="hold" nodeType="clickEffect">
                                  <p:stCondLst>
                                    <p:cond delay="0"/>
                                  </p:stCondLst>
                                  <p:childTnLst>
                                    <p:set>
                                      <p:cBhvr>
                                        <p:cTn id="50" dur="1" fill="hold">
                                          <p:stCondLst>
                                            <p:cond delay="0"/>
                                          </p:stCondLst>
                                        </p:cTn>
                                        <p:tgtEl>
                                          <p:spTgt spid="15"/>
                                        </p:tgtEl>
                                        <p:attrNameLst>
                                          <p:attrName>style.visibility</p:attrName>
                                        </p:attrNameLst>
                                      </p:cBhvr>
                                      <p:to>
                                        <p:strVal val="visible"/>
                                      </p:to>
                                    </p:set>
                                    <p:animEffect transition="in" filter="wipe(left)">
                                      <p:cBhvr>
                                        <p:cTn id="51"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26" name="Group 25">
            <a:extLst>
              <a:ext uri="{FF2B5EF4-FFF2-40B4-BE49-F238E27FC236}">
                <a16:creationId xmlns:a16="http://schemas.microsoft.com/office/drawing/2014/main" id="{61F2D098-A009-46E6-BE46-09E4139BFF5B}"/>
              </a:ext>
            </a:extLst>
          </p:cNvPr>
          <p:cNvGrpSpPr/>
          <p:nvPr/>
        </p:nvGrpSpPr>
        <p:grpSpPr>
          <a:xfrm>
            <a:off x="3122051" y="1143000"/>
            <a:ext cx="5947898" cy="916818"/>
            <a:chOff x="1526676" y="1334817"/>
            <a:chExt cx="5947898" cy="916818"/>
          </a:xfrm>
        </p:grpSpPr>
        <p:grpSp>
          <p:nvGrpSpPr>
            <p:cNvPr id="2" name="Group 1">
              <a:extLst>
                <a:ext uri="{FF2B5EF4-FFF2-40B4-BE49-F238E27FC236}">
                  <a16:creationId xmlns:a16="http://schemas.microsoft.com/office/drawing/2014/main" id="{BD22D601-4D32-4F5D-BAA3-EBC9FD7CB172}"/>
                </a:ext>
              </a:extLst>
            </p:cNvPr>
            <p:cNvGrpSpPr/>
            <p:nvPr/>
          </p:nvGrpSpPr>
          <p:grpSpPr>
            <a:xfrm>
              <a:off x="1526676" y="1334817"/>
              <a:ext cx="5925379" cy="916818"/>
              <a:chOff x="5580821" y="5181600"/>
              <a:chExt cx="5925379" cy="916818"/>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id="{793E64A7-55E6-4948-8EBD-46B52F70920F}"/>
                </a:ext>
              </a:extLst>
            </p:cNvPr>
            <p:cNvSpPr txBox="1"/>
            <p:nvPr/>
          </p:nvSpPr>
          <p:spPr>
            <a:xfrm>
              <a:off x="2880055" y="1404869"/>
              <a:ext cx="4594519" cy="769441"/>
            </a:xfrm>
            <a:prstGeom prst="rect">
              <a:avLst/>
            </a:prstGeom>
            <a:noFill/>
          </p:spPr>
          <p:txBody>
            <a:bodyPr wrap="square" lIns="0" tIns="0" rIns="0" bIns="0" rtlCol="0">
              <a:spAutoFit/>
            </a:bodyPr>
            <a:lstStyle/>
            <a:p>
              <a:pPr algn="l"/>
              <a:r>
                <a:rPr lang="en-US" sz="2500">
                  <a:solidFill>
                    <a:schemeClr val="tx1">
                      <a:lumMod val="50000"/>
                      <a:lumOff val="50000"/>
                    </a:schemeClr>
                  </a:solidFill>
                </a:rPr>
                <a:t>Xã hội: Mâu thuẫn giữa tư sản, quý tộc mới với chế độ quân chủ </a:t>
              </a:r>
            </a:p>
          </p:txBody>
        </p:sp>
      </p:grpSp>
      <p:grpSp>
        <p:nvGrpSpPr>
          <p:cNvPr id="4" name="Group 3">
            <a:extLst>
              <a:ext uri="{FF2B5EF4-FFF2-40B4-BE49-F238E27FC236}">
                <a16:creationId xmlns:a16="http://schemas.microsoft.com/office/drawing/2014/main" id="{B25BBB37-7DEE-4948-837E-26F7716CFD59}"/>
              </a:ext>
            </a:extLst>
          </p:cNvPr>
          <p:cNvGrpSpPr/>
          <p:nvPr/>
        </p:nvGrpSpPr>
        <p:grpSpPr>
          <a:xfrm>
            <a:off x="654665" y="2475183"/>
            <a:ext cx="3026234" cy="1216782"/>
            <a:chOff x="1150576" y="2475183"/>
            <a:chExt cx="3026234" cy="1216782"/>
          </a:xfrm>
        </p:grpSpPr>
        <p:sp>
          <p:nvSpPr>
            <p:cNvPr id="13" name="Flowchart: Process 12">
              <a:extLst>
                <a:ext uri="{FF2B5EF4-FFF2-40B4-BE49-F238E27FC236}">
                  <a16:creationId xmlns:a16="http://schemas.microsoft.com/office/drawing/2014/main" id="{12AA3CD3-465C-46D1-AF3D-A6340737E7C1}"/>
                </a:ext>
              </a:extLst>
            </p:cNvPr>
            <p:cNvSpPr/>
            <p:nvPr/>
          </p:nvSpPr>
          <p:spPr>
            <a:xfrm>
              <a:off x="1150576" y="2475183"/>
              <a:ext cx="3015756"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D4AF54C8-8092-40FB-83C6-1921D7EB7AFF}"/>
                </a:ext>
              </a:extLst>
            </p:cNvPr>
            <p:cNvSpPr txBox="1"/>
            <p:nvPr/>
          </p:nvSpPr>
          <p:spPr>
            <a:xfrm>
              <a:off x="1161054" y="2801785"/>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Nông dân mất đất </a:t>
              </a:r>
            </a:p>
          </p:txBody>
        </p:sp>
      </p:grpSp>
      <p:grpSp>
        <p:nvGrpSpPr>
          <p:cNvPr id="5" name="Group 4">
            <a:extLst>
              <a:ext uri="{FF2B5EF4-FFF2-40B4-BE49-F238E27FC236}">
                <a16:creationId xmlns:a16="http://schemas.microsoft.com/office/drawing/2014/main" id="{CDBEFA0D-4CF0-4750-BB69-0B526887D3B6}"/>
              </a:ext>
            </a:extLst>
          </p:cNvPr>
          <p:cNvGrpSpPr/>
          <p:nvPr/>
        </p:nvGrpSpPr>
        <p:grpSpPr>
          <a:xfrm>
            <a:off x="654665" y="5233419"/>
            <a:ext cx="3015756" cy="957332"/>
            <a:chOff x="1150576" y="4303982"/>
            <a:chExt cx="3015756" cy="957332"/>
          </a:xfrm>
        </p:grpSpPr>
        <p:sp>
          <p:nvSpPr>
            <p:cNvPr id="34" name="Flowchart: Process 33">
              <a:extLst>
                <a:ext uri="{FF2B5EF4-FFF2-40B4-BE49-F238E27FC236}">
                  <a16:creationId xmlns:a16="http://schemas.microsoft.com/office/drawing/2014/main" id="{A27F2DD8-F525-4960-A7D8-17F174F3D785}"/>
                </a:ext>
              </a:extLst>
            </p:cNvPr>
            <p:cNvSpPr/>
            <p:nvPr/>
          </p:nvSpPr>
          <p:spPr>
            <a:xfrm>
              <a:off x="1150576" y="4303982"/>
              <a:ext cx="3015756"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TextBox 34">
              <a:extLst>
                <a:ext uri="{FF2B5EF4-FFF2-40B4-BE49-F238E27FC236}">
                  <a16:creationId xmlns:a16="http://schemas.microsoft.com/office/drawing/2014/main" id="{975AC91D-FF82-4A03-870A-653835372DAA}"/>
                </a:ext>
              </a:extLst>
            </p:cNvPr>
            <p:cNvSpPr txBox="1"/>
            <p:nvPr/>
          </p:nvSpPr>
          <p:spPr>
            <a:xfrm>
              <a:off x="1150576" y="4525112"/>
              <a:ext cx="3015756"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Địa chủ, quý tộc</a:t>
              </a:r>
            </a:p>
          </p:txBody>
        </p:sp>
      </p:grpSp>
      <p:grpSp>
        <p:nvGrpSpPr>
          <p:cNvPr id="6" name="Group 5">
            <a:extLst>
              <a:ext uri="{FF2B5EF4-FFF2-40B4-BE49-F238E27FC236}">
                <a16:creationId xmlns:a16="http://schemas.microsoft.com/office/drawing/2014/main" id="{E05004AD-1E1C-40D0-9BB1-7757DD2B5BB3}"/>
              </a:ext>
            </a:extLst>
          </p:cNvPr>
          <p:cNvGrpSpPr/>
          <p:nvPr/>
        </p:nvGrpSpPr>
        <p:grpSpPr>
          <a:xfrm>
            <a:off x="8382000" y="2475183"/>
            <a:ext cx="3331488" cy="1216782"/>
            <a:chOff x="5126710" y="2475183"/>
            <a:chExt cx="3331488" cy="1216782"/>
          </a:xfrm>
        </p:grpSpPr>
        <p:sp>
          <p:nvSpPr>
            <p:cNvPr id="41" name="Flowchart: Process 40">
              <a:extLst>
                <a:ext uri="{FF2B5EF4-FFF2-40B4-BE49-F238E27FC236}">
                  <a16:creationId xmlns:a16="http://schemas.microsoft.com/office/drawing/2014/main" id="{5AEDC48E-F6A0-4FE3-AB19-CD1A070C82FF}"/>
                </a:ext>
              </a:extLst>
            </p:cNvPr>
            <p:cNvSpPr/>
            <p:nvPr/>
          </p:nvSpPr>
          <p:spPr>
            <a:xfrm>
              <a:off x="5126710" y="2475183"/>
              <a:ext cx="3331488"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ACDF17D0-F8DC-4AC7-8E77-D30356CCC32C}"/>
                </a:ext>
              </a:extLst>
            </p:cNvPr>
            <p:cNvSpPr txBox="1"/>
            <p:nvPr/>
          </p:nvSpPr>
          <p:spPr>
            <a:xfrm>
              <a:off x="5126710" y="2822224"/>
              <a:ext cx="3331488"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Tư sản, quý tộc mới</a:t>
              </a:r>
            </a:p>
          </p:txBody>
        </p:sp>
      </p:grpSp>
      <p:grpSp>
        <p:nvGrpSpPr>
          <p:cNvPr id="7" name="Group 6">
            <a:extLst>
              <a:ext uri="{FF2B5EF4-FFF2-40B4-BE49-F238E27FC236}">
                <a16:creationId xmlns:a16="http://schemas.microsoft.com/office/drawing/2014/main" id="{5CBA5DF0-0379-46AC-B960-2FEEEC525E46}"/>
              </a:ext>
            </a:extLst>
          </p:cNvPr>
          <p:cNvGrpSpPr/>
          <p:nvPr/>
        </p:nvGrpSpPr>
        <p:grpSpPr>
          <a:xfrm>
            <a:off x="8382000" y="5233419"/>
            <a:ext cx="3331488" cy="957332"/>
            <a:chOff x="5126710" y="4303982"/>
            <a:chExt cx="3331488" cy="957332"/>
          </a:xfrm>
        </p:grpSpPr>
        <p:sp>
          <p:nvSpPr>
            <p:cNvPr id="44" name="Flowchart: Process 43">
              <a:extLst>
                <a:ext uri="{FF2B5EF4-FFF2-40B4-BE49-F238E27FC236}">
                  <a16:creationId xmlns:a16="http://schemas.microsoft.com/office/drawing/2014/main" id="{BF74914D-3D81-4E0F-9FBC-F3FFC35AB1FA}"/>
                </a:ext>
              </a:extLst>
            </p:cNvPr>
            <p:cNvSpPr/>
            <p:nvPr/>
          </p:nvSpPr>
          <p:spPr>
            <a:xfrm>
              <a:off x="5126710" y="4303982"/>
              <a:ext cx="3331488"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TextBox 44">
              <a:extLst>
                <a:ext uri="{FF2B5EF4-FFF2-40B4-BE49-F238E27FC236}">
                  <a16:creationId xmlns:a16="http://schemas.microsoft.com/office/drawing/2014/main" id="{966CC30C-635C-48AC-914B-C5C6206EF447}"/>
                </a:ext>
              </a:extLst>
            </p:cNvPr>
            <p:cNvSpPr txBox="1"/>
            <p:nvPr/>
          </p:nvSpPr>
          <p:spPr>
            <a:xfrm>
              <a:off x="5126710" y="4525112"/>
              <a:ext cx="3179090"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Chế độ phong kiến</a:t>
              </a:r>
            </a:p>
          </p:txBody>
        </p:sp>
      </p:grpSp>
      <p:grpSp>
        <p:nvGrpSpPr>
          <p:cNvPr id="15" name="Group 14">
            <a:extLst>
              <a:ext uri="{FF2B5EF4-FFF2-40B4-BE49-F238E27FC236}">
                <a16:creationId xmlns:a16="http://schemas.microsoft.com/office/drawing/2014/main" id="{375374C9-BBE5-4813-B48C-4B9D8E435F5D}"/>
              </a:ext>
            </a:extLst>
          </p:cNvPr>
          <p:cNvGrpSpPr/>
          <p:nvPr/>
        </p:nvGrpSpPr>
        <p:grpSpPr>
          <a:xfrm>
            <a:off x="4051420" y="3589548"/>
            <a:ext cx="3949581" cy="1865001"/>
            <a:chOff x="308656" y="6053584"/>
            <a:chExt cx="11749901" cy="673941"/>
          </a:xfrm>
        </p:grpSpPr>
        <p:sp>
          <p:nvSpPr>
            <p:cNvPr id="54" name="Flowchart: Process 53">
              <a:extLst>
                <a:ext uri="{FF2B5EF4-FFF2-40B4-BE49-F238E27FC236}">
                  <a16:creationId xmlns:a16="http://schemas.microsoft.com/office/drawing/2014/main" id="{8473E246-9ADC-4EAC-82C4-394EA7EBDF70}"/>
                </a:ext>
              </a:extLst>
            </p:cNvPr>
            <p:cNvSpPr/>
            <p:nvPr/>
          </p:nvSpPr>
          <p:spPr>
            <a:xfrm>
              <a:off x="308656" y="6053584"/>
              <a:ext cx="11749901" cy="597586"/>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5" name="TextBox 54">
              <a:extLst>
                <a:ext uri="{FF2B5EF4-FFF2-40B4-BE49-F238E27FC236}">
                  <a16:creationId xmlns:a16="http://schemas.microsoft.com/office/drawing/2014/main" id="{71036020-C449-406C-BDC9-8D4680C89FBE}"/>
                </a:ext>
              </a:extLst>
            </p:cNvPr>
            <p:cNvSpPr txBox="1"/>
            <p:nvPr/>
          </p:nvSpPr>
          <p:spPr>
            <a:xfrm>
              <a:off x="409427" y="6104699"/>
              <a:ext cx="11571467" cy="622826"/>
            </a:xfrm>
            <a:prstGeom prst="rect">
              <a:avLst/>
            </a:prstGeom>
            <a:noFill/>
          </p:spPr>
          <p:txBody>
            <a:bodyPr wrap="square" lIns="0" tIns="0" rIns="0" bIns="0" rtlCol="0">
              <a:spAutoFit/>
            </a:bodyPr>
            <a:lstStyle/>
            <a:p>
              <a:pPr algn="ctr"/>
              <a:r>
                <a:rPr lang="en-US" sz="2800">
                  <a:solidFill>
                    <a:schemeClr val="tx1">
                      <a:lumMod val="50000"/>
                      <a:lumOff val="50000"/>
                    </a:schemeClr>
                  </a:solidFill>
                </a:rPr>
                <a:t>Yêu cầu đặt ra: </a:t>
              </a:r>
            </a:p>
            <a:p>
              <a:pPr algn="ctr"/>
              <a:r>
                <a:rPr lang="en-US" sz="2800">
                  <a:solidFill>
                    <a:schemeClr val="tx1">
                      <a:lumMod val="50000"/>
                      <a:lumOff val="50000"/>
                    </a:schemeClr>
                  </a:solidFill>
                </a:rPr>
                <a:t>lật đổ CĐPK, xác lập quan hệ sản xuất TBCN</a:t>
              </a:r>
            </a:p>
          </p:txBody>
        </p:sp>
      </p:grpSp>
      <p:sp>
        <p:nvSpPr>
          <p:cNvPr id="17" name="Arrow: Chevron 16">
            <a:extLst>
              <a:ext uri="{FF2B5EF4-FFF2-40B4-BE49-F238E27FC236}">
                <a16:creationId xmlns:a16="http://schemas.microsoft.com/office/drawing/2014/main" id="{9F07F09B-0081-4E55-B51E-D548541F91D9}"/>
              </a:ext>
            </a:extLst>
          </p:cNvPr>
          <p:cNvSpPr/>
          <p:nvPr/>
        </p:nvSpPr>
        <p:spPr>
          <a:xfrm rot="5400000">
            <a:off x="1708732" y="3716468"/>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37" name="Arrow: Chevron 36">
            <a:extLst>
              <a:ext uri="{FF2B5EF4-FFF2-40B4-BE49-F238E27FC236}">
                <a16:creationId xmlns:a16="http://schemas.microsoft.com/office/drawing/2014/main" id="{7E457EF4-05EB-4C21-B947-65DEAFC13A78}"/>
              </a:ext>
            </a:extLst>
          </p:cNvPr>
          <p:cNvSpPr/>
          <p:nvPr/>
        </p:nvSpPr>
        <p:spPr>
          <a:xfrm rot="16200000" flipV="1">
            <a:off x="1708732" y="4496086"/>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2" name="Arrow: Chevron 41">
            <a:extLst>
              <a:ext uri="{FF2B5EF4-FFF2-40B4-BE49-F238E27FC236}">
                <a16:creationId xmlns:a16="http://schemas.microsoft.com/office/drawing/2014/main" id="{063C43A6-0B23-442C-89B7-EAD01C1BC59D}"/>
              </a:ext>
            </a:extLst>
          </p:cNvPr>
          <p:cNvSpPr/>
          <p:nvPr/>
        </p:nvSpPr>
        <p:spPr>
          <a:xfrm rot="5400000">
            <a:off x="9751668" y="3716468"/>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47" name="Arrow: Chevron 46">
            <a:extLst>
              <a:ext uri="{FF2B5EF4-FFF2-40B4-BE49-F238E27FC236}">
                <a16:creationId xmlns:a16="http://schemas.microsoft.com/office/drawing/2014/main" id="{E67BAE08-22C5-4494-B7CD-6DBF913FC4F0}"/>
              </a:ext>
            </a:extLst>
          </p:cNvPr>
          <p:cNvSpPr/>
          <p:nvPr/>
        </p:nvSpPr>
        <p:spPr>
          <a:xfrm rot="16200000" flipV="1">
            <a:off x="9751668" y="4496086"/>
            <a:ext cx="731600" cy="731600"/>
          </a:xfrm>
          <a:prstGeom prst="chevron">
            <a:avLst/>
          </a:prstGeom>
          <a:solidFill>
            <a:srgbClr val="7F7F7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solidFill>
                <a:schemeClr val="tx1"/>
              </a:solidFill>
            </a:endParaRPr>
          </a:p>
        </p:txBody>
      </p:sp>
      <p:sp>
        <p:nvSpPr>
          <p:cNvPr id="18" name="Arrow: Right 17">
            <a:extLst>
              <a:ext uri="{FF2B5EF4-FFF2-40B4-BE49-F238E27FC236}">
                <a16:creationId xmlns:a16="http://schemas.microsoft.com/office/drawing/2014/main" id="{E081DC40-4B60-40C9-B040-2DB740E13362}"/>
              </a:ext>
            </a:extLst>
          </p:cNvPr>
          <p:cNvSpPr/>
          <p:nvPr/>
        </p:nvSpPr>
        <p:spPr>
          <a:xfrm>
            <a:off x="2751542" y="4082268"/>
            <a:ext cx="929357" cy="6918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
        <p:nvSpPr>
          <p:cNvPr id="50" name="Arrow: Right 49">
            <a:extLst>
              <a:ext uri="{FF2B5EF4-FFF2-40B4-BE49-F238E27FC236}">
                <a16:creationId xmlns:a16="http://schemas.microsoft.com/office/drawing/2014/main" id="{0DAC3449-65A8-4513-817F-C4F534E09873}"/>
              </a:ext>
            </a:extLst>
          </p:cNvPr>
          <p:cNvSpPr/>
          <p:nvPr/>
        </p:nvSpPr>
        <p:spPr>
          <a:xfrm rot="10800000">
            <a:off x="8514395" y="4082268"/>
            <a:ext cx="929357" cy="691858"/>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vi-VN"/>
          </a:p>
        </p:txBody>
      </p:sp>
    </p:spTree>
    <p:extLst>
      <p:ext uri="{BB962C8B-B14F-4D97-AF65-F5344CB8AC3E}">
        <p14:creationId xmlns:p14="http://schemas.microsoft.com/office/powerpoint/2010/main" val="111777294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1"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500" fill="hold"/>
                                        <p:tgtEl>
                                          <p:spTgt spid="4"/>
                                        </p:tgtEl>
                                        <p:attrNameLst>
                                          <p:attrName>ppt_x</p:attrName>
                                        </p:attrNameLst>
                                      </p:cBhvr>
                                      <p:tavLst>
                                        <p:tav tm="0">
                                          <p:val>
                                            <p:strVal val="#ppt_x"/>
                                          </p:val>
                                        </p:tav>
                                        <p:tav tm="100000">
                                          <p:val>
                                            <p:strVal val="#ppt_x"/>
                                          </p:val>
                                        </p:tav>
                                      </p:tavLst>
                                    </p:anim>
                                    <p:anim calcmode="lin" valueType="num">
                                      <p:cBhvr additive="base">
                                        <p:cTn id="8" dur="500" fill="hold"/>
                                        <p:tgtEl>
                                          <p:spTgt spid="4"/>
                                        </p:tgtEl>
                                        <p:attrNameLst>
                                          <p:attrName>ppt_y</p:attrName>
                                        </p:attrNameLst>
                                      </p:cBhvr>
                                      <p:tavLst>
                                        <p:tav tm="0">
                                          <p:val>
                                            <p:strVal val="0-#ppt_h/2"/>
                                          </p:val>
                                        </p:tav>
                                        <p:tav tm="100000">
                                          <p:val>
                                            <p:strVal val="#ppt_y"/>
                                          </p:val>
                                        </p:tav>
                                      </p:tavLst>
                                    </p:anim>
                                  </p:childTnLst>
                                </p:cTn>
                              </p:par>
                              <p:par>
                                <p:cTn id="9" presetID="2" presetClass="entr" presetSubtype="4" fill="hold" nodeType="withEffect">
                                  <p:stCondLst>
                                    <p:cond delay="0"/>
                                  </p:stCondLst>
                                  <p:childTnLst>
                                    <p:set>
                                      <p:cBhvr>
                                        <p:cTn id="10" dur="1" fill="hold">
                                          <p:stCondLst>
                                            <p:cond delay="0"/>
                                          </p:stCondLst>
                                        </p:cTn>
                                        <p:tgtEl>
                                          <p:spTgt spid="5"/>
                                        </p:tgtEl>
                                        <p:attrNameLst>
                                          <p:attrName>style.visibility</p:attrName>
                                        </p:attrNameLst>
                                      </p:cBhvr>
                                      <p:to>
                                        <p:strVal val="visible"/>
                                      </p:to>
                                    </p:set>
                                    <p:anim calcmode="lin" valueType="num">
                                      <p:cBhvr additive="base">
                                        <p:cTn id="11" dur="500" fill="hold"/>
                                        <p:tgtEl>
                                          <p:spTgt spid="5"/>
                                        </p:tgtEl>
                                        <p:attrNameLst>
                                          <p:attrName>ppt_x</p:attrName>
                                        </p:attrNameLst>
                                      </p:cBhvr>
                                      <p:tavLst>
                                        <p:tav tm="0">
                                          <p:val>
                                            <p:strVal val="#ppt_x"/>
                                          </p:val>
                                        </p:tav>
                                        <p:tav tm="100000">
                                          <p:val>
                                            <p:strVal val="#ppt_x"/>
                                          </p:val>
                                        </p:tav>
                                      </p:tavLst>
                                    </p:anim>
                                    <p:anim calcmode="lin" valueType="num">
                                      <p:cBhvr additive="base">
                                        <p:cTn id="12" dur="500" fill="hold"/>
                                        <p:tgtEl>
                                          <p:spTgt spid="5"/>
                                        </p:tgtEl>
                                        <p:attrNameLst>
                                          <p:attrName>ppt_y</p:attrName>
                                        </p:attrNameLst>
                                      </p:cBhvr>
                                      <p:tavLst>
                                        <p:tav tm="0">
                                          <p:val>
                                            <p:strVal val="1+#ppt_h/2"/>
                                          </p:val>
                                        </p:tav>
                                        <p:tav tm="100000">
                                          <p:val>
                                            <p:strVal val="#ppt_y"/>
                                          </p:val>
                                        </p:tav>
                                      </p:tavLst>
                                    </p:anim>
                                  </p:childTnLst>
                                </p:cTn>
                              </p:par>
                            </p:childTnLst>
                          </p:cTn>
                        </p:par>
                        <p:par>
                          <p:cTn id="13" fill="hold">
                            <p:stCondLst>
                              <p:cond delay="500"/>
                            </p:stCondLst>
                            <p:childTnLst>
                              <p:par>
                                <p:cTn id="14" presetID="2" presetClass="entr" presetSubtype="1" fill="hold" grpId="0" nodeType="afterEffect">
                                  <p:stCondLst>
                                    <p:cond delay="0"/>
                                  </p:stCondLst>
                                  <p:childTnLst>
                                    <p:set>
                                      <p:cBhvr>
                                        <p:cTn id="15" dur="1" fill="hold">
                                          <p:stCondLst>
                                            <p:cond delay="0"/>
                                          </p:stCondLst>
                                        </p:cTn>
                                        <p:tgtEl>
                                          <p:spTgt spid="17"/>
                                        </p:tgtEl>
                                        <p:attrNameLst>
                                          <p:attrName>style.visibility</p:attrName>
                                        </p:attrNameLst>
                                      </p:cBhvr>
                                      <p:to>
                                        <p:strVal val="visible"/>
                                      </p:to>
                                    </p:set>
                                    <p:anim calcmode="lin" valueType="num">
                                      <p:cBhvr additive="base">
                                        <p:cTn id="16" dur="500" fill="hold"/>
                                        <p:tgtEl>
                                          <p:spTgt spid="17"/>
                                        </p:tgtEl>
                                        <p:attrNameLst>
                                          <p:attrName>ppt_x</p:attrName>
                                        </p:attrNameLst>
                                      </p:cBhvr>
                                      <p:tavLst>
                                        <p:tav tm="0">
                                          <p:val>
                                            <p:strVal val="#ppt_x"/>
                                          </p:val>
                                        </p:tav>
                                        <p:tav tm="100000">
                                          <p:val>
                                            <p:strVal val="#ppt_x"/>
                                          </p:val>
                                        </p:tav>
                                      </p:tavLst>
                                    </p:anim>
                                    <p:anim calcmode="lin" valueType="num">
                                      <p:cBhvr additive="base">
                                        <p:cTn id="17" dur="500" fill="hold"/>
                                        <p:tgtEl>
                                          <p:spTgt spid="17"/>
                                        </p:tgtEl>
                                        <p:attrNameLst>
                                          <p:attrName>ppt_y</p:attrName>
                                        </p:attrNameLst>
                                      </p:cBhvr>
                                      <p:tavLst>
                                        <p:tav tm="0">
                                          <p:val>
                                            <p:strVal val="0-#ppt_h/2"/>
                                          </p:val>
                                        </p:tav>
                                        <p:tav tm="100000">
                                          <p:val>
                                            <p:strVal val="#ppt_y"/>
                                          </p:val>
                                        </p:tav>
                                      </p:tavLst>
                                    </p:anim>
                                  </p:childTnLst>
                                </p:cTn>
                              </p:par>
                              <p:par>
                                <p:cTn id="18" presetID="2" presetClass="entr" presetSubtype="4" fill="hold" grpId="0" nodeType="withEffect">
                                  <p:stCondLst>
                                    <p:cond delay="0"/>
                                  </p:stCondLst>
                                  <p:childTnLst>
                                    <p:set>
                                      <p:cBhvr>
                                        <p:cTn id="19" dur="1" fill="hold">
                                          <p:stCondLst>
                                            <p:cond delay="0"/>
                                          </p:stCondLst>
                                        </p:cTn>
                                        <p:tgtEl>
                                          <p:spTgt spid="37"/>
                                        </p:tgtEl>
                                        <p:attrNameLst>
                                          <p:attrName>style.visibility</p:attrName>
                                        </p:attrNameLst>
                                      </p:cBhvr>
                                      <p:to>
                                        <p:strVal val="visible"/>
                                      </p:to>
                                    </p:set>
                                    <p:anim calcmode="lin" valueType="num">
                                      <p:cBhvr additive="base">
                                        <p:cTn id="20" dur="500" fill="hold"/>
                                        <p:tgtEl>
                                          <p:spTgt spid="37"/>
                                        </p:tgtEl>
                                        <p:attrNameLst>
                                          <p:attrName>ppt_x</p:attrName>
                                        </p:attrNameLst>
                                      </p:cBhvr>
                                      <p:tavLst>
                                        <p:tav tm="0">
                                          <p:val>
                                            <p:strVal val="#ppt_x"/>
                                          </p:val>
                                        </p:tav>
                                        <p:tav tm="100000">
                                          <p:val>
                                            <p:strVal val="#ppt_x"/>
                                          </p:val>
                                        </p:tav>
                                      </p:tavLst>
                                    </p:anim>
                                    <p:anim calcmode="lin" valueType="num">
                                      <p:cBhvr additive="base">
                                        <p:cTn id="21" dur="500" fill="hold"/>
                                        <p:tgtEl>
                                          <p:spTgt spid="37"/>
                                        </p:tgtEl>
                                        <p:attrNameLst>
                                          <p:attrName>ppt_y</p:attrName>
                                        </p:attrNameLst>
                                      </p:cBhvr>
                                      <p:tavLst>
                                        <p:tav tm="0">
                                          <p:val>
                                            <p:strVal val="1+#ppt_h/2"/>
                                          </p:val>
                                        </p:tav>
                                        <p:tav tm="100000">
                                          <p:val>
                                            <p:strVal val="#ppt_y"/>
                                          </p:val>
                                        </p:tav>
                                      </p:tavLst>
                                    </p:anim>
                                  </p:childTnLst>
                                </p:cTn>
                              </p:par>
                            </p:childTnLst>
                          </p:cTn>
                        </p:par>
                      </p:childTnLst>
                    </p:cTn>
                  </p:par>
                  <p:par>
                    <p:cTn id="22" fill="hold">
                      <p:stCondLst>
                        <p:cond delay="indefinite"/>
                      </p:stCondLst>
                      <p:childTnLst>
                        <p:par>
                          <p:cTn id="23" fill="hold">
                            <p:stCondLst>
                              <p:cond delay="0"/>
                            </p:stCondLst>
                            <p:childTnLst>
                              <p:par>
                                <p:cTn id="24" presetID="2" presetClass="entr" presetSubtype="1" fill="hold" nodeType="clickEffect">
                                  <p:stCondLst>
                                    <p:cond delay="0"/>
                                  </p:stCondLst>
                                  <p:childTnLst>
                                    <p:set>
                                      <p:cBhvr>
                                        <p:cTn id="25" dur="1" fill="hold">
                                          <p:stCondLst>
                                            <p:cond delay="0"/>
                                          </p:stCondLst>
                                        </p:cTn>
                                        <p:tgtEl>
                                          <p:spTgt spid="6"/>
                                        </p:tgtEl>
                                        <p:attrNameLst>
                                          <p:attrName>style.visibility</p:attrName>
                                        </p:attrNameLst>
                                      </p:cBhvr>
                                      <p:to>
                                        <p:strVal val="visible"/>
                                      </p:to>
                                    </p:set>
                                    <p:anim calcmode="lin" valueType="num">
                                      <p:cBhvr additive="base">
                                        <p:cTn id="26" dur="500" fill="hold"/>
                                        <p:tgtEl>
                                          <p:spTgt spid="6"/>
                                        </p:tgtEl>
                                        <p:attrNameLst>
                                          <p:attrName>ppt_x</p:attrName>
                                        </p:attrNameLst>
                                      </p:cBhvr>
                                      <p:tavLst>
                                        <p:tav tm="0">
                                          <p:val>
                                            <p:strVal val="#ppt_x"/>
                                          </p:val>
                                        </p:tav>
                                        <p:tav tm="100000">
                                          <p:val>
                                            <p:strVal val="#ppt_x"/>
                                          </p:val>
                                        </p:tav>
                                      </p:tavLst>
                                    </p:anim>
                                    <p:anim calcmode="lin" valueType="num">
                                      <p:cBhvr additive="base">
                                        <p:cTn id="27" dur="500" fill="hold"/>
                                        <p:tgtEl>
                                          <p:spTgt spid="6"/>
                                        </p:tgtEl>
                                        <p:attrNameLst>
                                          <p:attrName>ppt_y</p:attrName>
                                        </p:attrNameLst>
                                      </p:cBhvr>
                                      <p:tavLst>
                                        <p:tav tm="0">
                                          <p:val>
                                            <p:strVal val="0-#ppt_h/2"/>
                                          </p:val>
                                        </p:tav>
                                        <p:tav tm="100000">
                                          <p:val>
                                            <p:strVal val="#ppt_y"/>
                                          </p:val>
                                        </p:tav>
                                      </p:tavLst>
                                    </p:anim>
                                  </p:childTnLst>
                                </p:cTn>
                              </p:par>
                              <p:par>
                                <p:cTn id="28" presetID="2" presetClass="entr" presetSubtype="4" fill="hold" nodeType="with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par>
                          <p:cTn id="32" fill="hold">
                            <p:stCondLst>
                              <p:cond delay="500"/>
                            </p:stCondLst>
                            <p:childTnLst>
                              <p:par>
                                <p:cTn id="33" presetID="2" presetClass="entr" presetSubtype="1" fill="hold" grpId="0" nodeType="afterEffect">
                                  <p:stCondLst>
                                    <p:cond delay="0"/>
                                  </p:stCondLst>
                                  <p:childTnLst>
                                    <p:set>
                                      <p:cBhvr>
                                        <p:cTn id="34" dur="1" fill="hold">
                                          <p:stCondLst>
                                            <p:cond delay="0"/>
                                          </p:stCondLst>
                                        </p:cTn>
                                        <p:tgtEl>
                                          <p:spTgt spid="42"/>
                                        </p:tgtEl>
                                        <p:attrNameLst>
                                          <p:attrName>style.visibility</p:attrName>
                                        </p:attrNameLst>
                                      </p:cBhvr>
                                      <p:to>
                                        <p:strVal val="visible"/>
                                      </p:to>
                                    </p:set>
                                    <p:anim calcmode="lin" valueType="num">
                                      <p:cBhvr additive="base">
                                        <p:cTn id="35" dur="500" fill="hold"/>
                                        <p:tgtEl>
                                          <p:spTgt spid="42"/>
                                        </p:tgtEl>
                                        <p:attrNameLst>
                                          <p:attrName>ppt_x</p:attrName>
                                        </p:attrNameLst>
                                      </p:cBhvr>
                                      <p:tavLst>
                                        <p:tav tm="0">
                                          <p:val>
                                            <p:strVal val="#ppt_x"/>
                                          </p:val>
                                        </p:tav>
                                        <p:tav tm="100000">
                                          <p:val>
                                            <p:strVal val="#ppt_x"/>
                                          </p:val>
                                        </p:tav>
                                      </p:tavLst>
                                    </p:anim>
                                    <p:anim calcmode="lin" valueType="num">
                                      <p:cBhvr additive="base">
                                        <p:cTn id="36" dur="500" fill="hold"/>
                                        <p:tgtEl>
                                          <p:spTgt spid="42"/>
                                        </p:tgtEl>
                                        <p:attrNameLst>
                                          <p:attrName>ppt_y</p:attrName>
                                        </p:attrNameLst>
                                      </p:cBhvr>
                                      <p:tavLst>
                                        <p:tav tm="0">
                                          <p:val>
                                            <p:strVal val="0-#ppt_h/2"/>
                                          </p:val>
                                        </p:tav>
                                        <p:tav tm="100000">
                                          <p:val>
                                            <p:strVal val="#ppt_y"/>
                                          </p:val>
                                        </p:tav>
                                      </p:tavLst>
                                    </p:anim>
                                  </p:childTnLst>
                                </p:cTn>
                              </p:par>
                              <p:par>
                                <p:cTn id="37" presetID="2" presetClass="entr" presetSubtype="4" fill="hold" grpId="0" nodeType="withEffect">
                                  <p:stCondLst>
                                    <p:cond delay="0"/>
                                  </p:stCondLst>
                                  <p:childTnLst>
                                    <p:set>
                                      <p:cBhvr>
                                        <p:cTn id="38" dur="1" fill="hold">
                                          <p:stCondLst>
                                            <p:cond delay="0"/>
                                          </p:stCondLst>
                                        </p:cTn>
                                        <p:tgtEl>
                                          <p:spTgt spid="47"/>
                                        </p:tgtEl>
                                        <p:attrNameLst>
                                          <p:attrName>style.visibility</p:attrName>
                                        </p:attrNameLst>
                                      </p:cBhvr>
                                      <p:to>
                                        <p:strVal val="visible"/>
                                      </p:to>
                                    </p:set>
                                    <p:anim calcmode="lin" valueType="num">
                                      <p:cBhvr additive="base">
                                        <p:cTn id="39" dur="500" fill="hold"/>
                                        <p:tgtEl>
                                          <p:spTgt spid="47"/>
                                        </p:tgtEl>
                                        <p:attrNameLst>
                                          <p:attrName>ppt_x</p:attrName>
                                        </p:attrNameLst>
                                      </p:cBhvr>
                                      <p:tavLst>
                                        <p:tav tm="0">
                                          <p:val>
                                            <p:strVal val="#ppt_x"/>
                                          </p:val>
                                        </p:tav>
                                        <p:tav tm="100000">
                                          <p:val>
                                            <p:strVal val="#ppt_x"/>
                                          </p:val>
                                        </p:tav>
                                      </p:tavLst>
                                    </p:anim>
                                    <p:anim calcmode="lin" valueType="num">
                                      <p:cBhvr additive="base">
                                        <p:cTn id="40" dur="500" fill="hold"/>
                                        <p:tgtEl>
                                          <p:spTgt spid="47"/>
                                        </p:tgtEl>
                                        <p:attrNameLst>
                                          <p:attrName>ppt_y</p:attrName>
                                        </p:attrNameLst>
                                      </p:cBhvr>
                                      <p:tavLst>
                                        <p:tav tm="0">
                                          <p:val>
                                            <p:strVal val="1+#ppt_h/2"/>
                                          </p:val>
                                        </p:tav>
                                        <p:tav tm="100000">
                                          <p:val>
                                            <p:strVal val="#ppt_y"/>
                                          </p:val>
                                        </p:tav>
                                      </p:tavLst>
                                    </p:anim>
                                  </p:childTnLst>
                                </p:cTn>
                              </p:par>
                            </p:childTnLst>
                          </p:cTn>
                        </p:par>
                      </p:childTnLst>
                    </p:cTn>
                  </p:par>
                  <p:par>
                    <p:cTn id="41" fill="hold">
                      <p:stCondLst>
                        <p:cond delay="indefinite"/>
                      </p:stCondLst>
                      <p:childTnLst>
                        <p:par>
                          <p:cTn id="42" fill="hold">
                            <p:stCondLst>
                              <p:cond delay="0"/>
                            </p:stCondLst>
                            <p:childTnLst>
                              <p:par>
                                <p:cTn id="43" presetID="22" presetClass="entr" presetSubtype="2" fill="hold" grpId="0" nodeType="clickEffect">
                                  <p:stCondLst>
                                    <p:cond delay="0"/>
                                  </p:stCondLst>
                                  <p:childTnLst>
                                    <p:set>
                                      <p:cBhvr>
                                        <p:cTn id="44" dur="1" fill="hold">
                                          <p:stCondLst>
                                            <p:cond delay="0"/>
                                          </p:stCondLst>
                                        </p:cTn>
                                        <p:tgtEl>
                                          <p:spTgt spid="50"/>
                                        </p:tgtEl>
                                        <p:attrNameLst>
                                          <p:attrName>style.visibility</p:attrName>
                                        </p:attrNameLst>
                                      </p:cBhvr>
                                      <p:to>
                                        <p:strVal val="visible"/>
                                      </p:to>
                                    </p:set>
                                    <p:animEffect transition="in" filter="wipe(right)">
                                      <p:cBhvr>
                                        <p:cTn id="45" dur="500"/>
                                        <p:tgtEl>
                                          <p:spTgt spid="50"/>
                                        </p:tgtEl>
                                      </p:cBhvr>
                                    </p:animEffect>
                                  </p:childTnLst>
                                </p:cTn>
                              </p:par>
                              <p:par>
                                <p:cTn id="46" presetID="22" presetClass="entr" presetSubtype="8" fill="hold" grpId="0" nodeType="withEffect">
                                  <p:stCondLst>
                                    <p:cond delay="0"/>
                                  </p:stCondLst>
                                  <p:childTnLst>
                                    <p:set>
                                      <p:cBhvr>
                                        <p:cTn id="47" dur="1" fill="hold">
                                          <p:stCondLst>
                                            <p:cond delay="0"/>
                                          </p:stCondLst>
                                        </p:cTn>
                                        <p:tgtEl>
                                          <p:spTgt spid="18"/>
                                        </p:tgtEl>
                                        <p:attrNameLst>
                                          <p:attrName>style.visibility</p:attrName>
                                        </p:attrNameLst>
                                      </p:cBhvr>
                                      <p:to>
                                        <p:strVal val="visible"/>
                                      </p:to>
                                    </p:set>
                                    <p:animEffect transition="in" filter="wipe(left)">
                                      <p:cBhvr>
                                        <p:cTn id="48" dur="500"/>
                                        <p:tgtEl>
                                          <p:spTgt spid="18"/>
                                        </p:tgtEl>
                                      </p:cBhvr>
                                    </p:animEffect>
                                  </p:childTnLst>
                                </p:cTn>
                              </p:par>
                            </p:childTnLst>
                          </p:cTn>
                        </p:par>
                        <p:par>
                          <p:cTn id="49" fill="hold">
                            <p:stCondLst>
                              <p:cond delay="500"/>
                            </p:stCondLst>
                            <p:childTnLst>
                              <p:par>
                                <p:cTn id="50" presetID="22" presetClass="entr" presetSubtype="1" fill="hold" nodeType="afterEffect">
                                  <p:stCondLst>
                                    <p:cond delay="0"/>
                                  </p:stCondLst>
                                  <p:childTnLst>
                                    <p:set>
                                      <p:cBhvr>
                                        <p:cTn id="51" dur="1" fill="hold">
                                          <p:stCondLst>
                                            <p:cond delay="0"/>
                                          </p:stCondLst>
                                        </p:cTn>
                                        <p:tgtEl>
                                          <p:spTgt spid="15"/>
                                        </p:tgtEl>
                                        <p:attrNameLst>
                                          <p:attrName>style.visibility</p:attrName>
                                        </p:attrNameLst>
                                      </p:cBhvr>
                                      <p:to>
                                        <p:strVal val="visible"/>
                                      </p:to>
                                    </p:set>
                                    <p:animEffect transition="in" filter="wipe(up)">
                                      <p:cBhvr>
                                        <p:cTn id="52"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7" grpId="0" animBg="1"/>
      <p:bldP spid="37" grpId="0" animBg="1"/>
      <p:bldP spid="42" grpId="0" animBg="1"/>
      <p:bldP spid="47" grpId="0" animBg="1"/>
      <p:bldP spid="18" grpId="0" animBg="1"/>
      <p:bldP spid="50"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080966" y="107722"/>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5" name="Picture 14">
            <a:extLst>
              <a:ext uri="{FF2B5EF4-FFF2-40B4-BE49-F238E27FC236}">
                <a16:creationId xmlns:a16="http://schemas.microsoft.com/office/drawing/2014/main" id="{1213607E-5E9F-4F00-AEB7-37135E1DA1AE}"/>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92360" y="1018423"/>
            <a:ext cx="913182" cy="913182"/>
          </a:xfrm>
          <a:prstGeom prst="rect">
            <a:avLst/>
          </a:prstGeom>
        </p:spPr>
      </p:pic>
      <p:sp>
        <p:nvSpPr>
          <p:cNvPr id="33" name="Freeform: Shape 32">
            <a:extLst>
              <a:ext uri="{FF2B5EF4-FFF2-40B4-BE49-F238E27FC236}">
                <a16:creationId xmlns:a16="http://schemas.microsoft.com/office/drawing/2014/main" id="{080D7141-EEF9-4755-A41E-D73ED381B2A2}"/>
              </a:ext>
            </a:extLst>
          </p:cNvPr>
          <p:cNvSpPr/>
          <p:nvPr/>
        </p:nvSpPr>
        <p:spPr>
          <a:xfrm>
            <a:off x="1290081" y="1041281"/>
            <a:ext cx="3981769"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1131DF7B-79DB-4750-A612-6EA438BA00C1}"/>
              </a:ext>
            </a:extLst>
          </p:cNvPr>
          <p:cNvSpPr txBox="1"/>
          <p:nvPr/>
        </p:nvSpPr>
        <p:spPr>
          <a:xfrm>
            <a:off x="1560262" y="1216164"/>
            <a:ext cx="3643627" cy="492443"/>
          </a:xfrm>
          <a:prstGeom prst="rect">
            <a:avLst/>
          </a:prstGeom>
          <a:noFill/>
        </p:spPr>
        <p:txBody>
          <a:bodyPr wrap="square" lIns="0" tIns="0" rIns="0" bIns="0" rtlCol="0">
            <a:spAutoFit/>
          </a:bodyPr>
          <a:lstStyle/>
          <a:p>
            <a:pPr algn="l"/>
            <a:r>
              <a:rPr lang="en-US" sz="3200">
                <a:solidFill>
                  <a:schemeClr val="tx1">
                    <a:lumMod val="50000"/>
                    <a:lumOff val="50000"/>
                  </a:schemeClr>
                </a:solidFill>
              </a:rPr>
              <a:t>Nguyên nhân sâu xa</a:t>
            </a:r>
          </a:p>
        </p:txBody>
      </p:sp>
      <p:grpSp>
        <p:nvGrpSpPr>
          <p:cNvPr id="13" name="Group 12">
            <a:extLst>
              <a:ext uri="{FF2B5EF4-FFF2-40B4-BE49-F238E27FC236}">
                <a16:creationId xmlns:a16="http://schemas.microsoft.com/office/drawing/2014/main" id="{70A7D170-AAEC-4C55-8121-B928DFD2313E}"/>
              </a:ext>
            </a:extLst>
          </p:cNvPr>
          <p:cNvGrpSpPr/>
          <p:nvPr/>
        </p:nvGrpSpPr>
        <p:grpSpPr>
          <a:xfrm>
            <a:off x="373404" y="2206701"/>
            <a:ext cx="5947898" cy="1440446"/>
            <a:chOff x="5580821" y="-457200"/>
            <a:chExt cx="5947898" cy="1440446"/>
          </a:xfrm>
        </p:grpSpPr>
        <p:grpSp>
          <p:nvGrpSpPr>
            <p:cNvPr id="5" name="Group 4">
              <a:extLst>
                <a:ext uri="{FF2B5EF4-FFF2-40B4-BE49-F238E27FC236}">
                  <a16:creationId xmlns:a16="http://schemas.microsoft.com/office/drawing/2014/main" id="{3DF45409-A933-4D3A-90D4-6D9AD28C33D9}"/>
                </a:ext>
              </a:extLst>
            </p:cNvPr>
            <p:cNvGrpSpPr/>
            <p:nvPr/>
          </p:nvGrpSpPr>
          <p:grpSpPr>
            <a:xfrm>
              <a:off x="5580821" y="60105"/>
              <a:ext cx="5925379" cy="923141"/>
              <a:chOff x="5580821" y="3370581"/>
              <a:chExt cx="5925379" cy="923141"/>
            </a:xfrm>
          </p:grpSpPr>
          <p:pic>
            <p:nvPicPr>
              <p:cNvPr id="16" name="Picture 15">
                <a:extLst>
                  <a:ext uri="{FF2B5EF4-FFF2-40B4-BE49-F238E27FC236}">
                    <a16:creationId xmlns:a16="http://schemas.microsoft.com/office/drawing/2014/main" id="{A4C08A18-E643-42FC-B7CE-C3110A0E4C11}"/>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67400" y="3390005"/>
                <a:ext cx="757702" cy="903717"/>
              </a:xfrm>
              <a:prstGeom prst="rect">
                <a:avLst/>
              </a:prstGeom>
            </p:spPr>
          </p:pic>
          <p:sp>
            <p:nvSpPr>
              <p:cNvPr id="30" name="Flowchart: Preparation 29">
                <a:extLst>
                  <a:ext uri="{FF2B5EF4-FFF2-40B4-BE49-F238E27FC236}">
                    <a16:creationId xmlns:a16="http://schemas.microsoft.com/office/drawing/2014/main" id="{75A84670-E832-4D3F-A13B-F62F82AD0DE3}"/>
                  </a:ext>
                </a:extLst>
              </p:cNvPr>
              <p:cNvSpPr/>
              <p:nvPr/>
            </p:nvSpPr>
            <p:spPr>
              <a:xfrm>
                <a:off x="5580821" y="3373989"/>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Freeform: Shape 38">
                <a:extLst>
                  <a:ext uri="{FF2B5EF4-FFF2-40B4-BE49-F238E27FC236}">
                    <a16:creationId xmlns:a16="http://schemas.microsoft.com/office/drawing/2014/main" id="{0AE4BD37-A68D-428D-AA70-7242C3F32D7B}"/>
                  </a:ext>
                </a:extLst>
              </p:cNvPr>
              <p:cNvSpPr/>
              <p:nvPr/>
            </p:nvSpPr>
            <p:spPr>
              <a:xfrm>
                <a:off x="6705600" y="3370581"/>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28" name="TextBox 27">
              <a:extLst>
                <a:ext uri="{FF2B5EF4-FFF2-40B4-BE49-F238E27FC236}">
                  <a16:creationId xmlns:a16="http://schemas.microsoft.com/office/drawing/2014/main" id="{F1D85510-81BF-43D2-8983-00C968450D10}"/>
                </a:ext>
              </a:extLst>
            </p:cNvPr>
            <p:cNvSpPr txBox="1"/>
            <p:nvPr/>
          </p:nvSpPr>
          <p:spPr>
            <a:xfrm>
              <a:off x="6934200" y="95107"/>
              <a:ext cx="4594519" cy="769441"/>
            </a:xfrm>
            <a:prstGeom prst="rect">
              <a:avLst/>
            </a:prstGeom>
            <a:noFill/>
          </p:spPr>
          <p:txBody>
            <a:bodyPr wrap="square" lIns="0" tIns="0" rIns="0" bIns="0" rtlCol="0">
              <a:spAutoFit/>
            </a:bodyPr>
            <a:lstStyle/>
            <a:p>
              <a:pPr algn="l"/>
              <a:r>
                <a:rPr lang="en-US" sz="2500" dirty="0" err="1">
                  <a:solidFill>
                    <a:schemeClr val="tx1">
                      <a:lumMod val="50000"/>
                      <a:lumOff val="50000"/>
                    </a:schemeClr>
                  </a:solidFill>
                </a:rPr>
                <a:t>phát</a:t>
              </a:r>
              <a:r>
                <a:rPr lang="en-US" sz="2500" dirty="0">
                  <a:solidFill>
                    <a:schemeClr val="tx1">
                      <a:lumMod val="50000"/>
                      <a:lumOff val="50000"/>
                    </a:schemeClr>
                  </a:solidFill>
                </a:rPr>
                <a:t> </a:t>
              </a:r>
              <a:r>
                <a:rPr lang="en-US" sz="2500" dirty="0" err="1">
                  <a:solidFill>
                    <a:schemeClr val="tx1">
                      <a:lumMod val="50000"/>
                      <a:lumOff val="50000"/>
                    </a:schemeClr>
                  </a:solidFill>
                </a:rPr>
                <a:t>triển</a:t>
              </a:r>
              <a:r>
                <a:rPr lang="en-US" sz="2500" dirty="0">
                  <a:solidFill>
                    <a:schemeClr val="tx1">
                      <a:lumMod val="50000"/>
                      <a:lumOff val="50000"/>
                    </a:schemeClr>
                  </a:solidFill>
                </a:rPr>
                <a:t> </a:t>
              </a:r>
              <a:r>
                <a:rPr lang="en-US" sz="2500" dirty="0" err="1">
                  <a:solidFill>
                    <a:schemeClr val="tx1">
                      <a:lumMod val="50000"/>
                      <a:lumOff val="50000"/>
                    </a:schemeClr>
                  </a:solidFill>
                </a:rPr>
                <a:t>nhất</a:t>
              </a:r>
              <a:r>
                <a:rPr lang="en-US" sz="2500" dirty="0">
                  <a:solidFill>
                    <a:schemeClr val="tx1">
                      <a:lumMod val="50000"/>
                      <a:lumOff val="50000"/>
                    </a:schemeClr>
                  </a:solidFill>
                </a:rPr>
                <a:t> Châu </a:t>
              </a:r>
              <a:r>
                <a:rPr lang="en-US" sz="2500" dirty="0" err="1">
                  <a:solidFill>
                    <a:schemeClr val="tx1">
                      <a:lumMod val="50000"/>
                      <a:lumOff val="50000"/>
                    </a:schemeClr>
                  </a:solidFill>
                </a:rPr>
                <a:t>Âu</a:t>
              </a:r>
              <a:r>
                <a:rPr lang="en-US" sz="2500" dirty="0">
                  <a:solidFill>
                    <a:schemeClr val="tx1">
                      <a:lumMod val="50000"/>
                      <a:lumOff val="50000"/>
                    </a:schemeClr>
                  </a:solidFill>
                </a:rPr>
                <a:t> (</a:t>
              </a:r>
              <a:r>
                <a:rPr lang="en-US" sz="2500" dirty="0" err="1">
                  <a:solidFill>
                    <a:schemeClr val="tx1">
                      <a:lumMod val="50000"/>
                      <a:lumOff val="50000"/>
                    </a:schemeClr>
                  </a:solidFill>
                </a:rPr>
                <a:t>đặc</a:t>
              </a:r>
              <a:r>
                <a:rPr lang="en-US" sz="2500" dirty="0">
                  <a:solidFill>
                    <a:schemeClr val="tx1">
                      <a:lumMod val="50000"/>
                      <a:lumOff val="50000"/>
                    </a:schemeClr>
                  </a:solidFill>
                </a:rPr>
                <a:t> </a:t>
              </a:r>
              <a:r>
                <a:rPr lang="en-US" sz="2500" dirty="0" err="1">
                  <a:solidFill>
                    <a:schemeClr val="tx1">
                      <a:lumMod val="50000"/>
                      <a:lumOff val="50000"/>
                    </a:schemeClr>
                  </a:solidFill>
                </a:rPr>
                <a:t>biệt</a:t>
              </a:r>
              <a:r>
                <a:rPr lang="en-US" sz="2500" dirty="0">
                  <a:solidFill>
                    <a:schemeClr val="tx1">
                      <a:lumMod val="50000"/>
                      <a:lumOff val="50000"/>
                    </a:schemeClr>
                  </a:solidFill>
                </a:rPr>
                <a:t> </a:t>
              </a:r>
              <a:r>
                <a:rPr lang="en-US" sz="2500" dirty="0" err="1">
                  <a:solidFill>
                    <a:schemeClr val="tx1">
                      <a:lumMod val="50000"/>
                      <a:lumOff val="50000"/>
                    </a:schemeClr>
                  </a:solidFill>
                </a:rPr>
                <a:t>là</a:t>
              </a:r>
              <a:r>
                <a:rPr lang="en-US" sz="2500" dirty="0">
                  <a:solidFill>
                    <a:schemeClr val="tx1">
                      <a:lumMod val="50000"/>
                      <a:lumOff val="50000"/>
                    </a:schemeClr>
                  </a:solidFill>
                </a:rPr>
                <a:t> </a:t>
              </a:r>
              <a:r>
                <a:rPr lang="en-US" sz="2500" dirty="0" err="1">
                  <a:solidFill>
                    <a:schemeClr val="tx1">
                      <a:lumMod val="50000"/>
                      <a:lumOff val="50000"/>
                    </a:schemeClr>
                  </a:solidFill>
                </a:rPr>
                <a:t>công</a:t>
              </a:r>
              <a:r>
                <a:rPr lang="en-US" sz="2500" dirty="0">
                  <a:solidFill>
                    <a:schemeClr val="tx1">
                      <a:lumMod val="50000"/>
                      <a:lumOff val="50000"/>
                    </a:schemeClr>
                  </a:solidFill>
                </a:rPr>
                <a:t> </a:t>
              </a:r>
              <a:r>
                <a:rPr lang="en-US" sz="2500" dirty="0" err="1">
                  <a:solidFill>
                    <a:schemeClr val="tx1">
                      <a:lumMod val="50000"/>
                      <a:lumOff val="50000"/>
                    </a:schemeClr>
                  </a:solidFill>
                </a:rPr>
                <a:t>nghiệp</a:t>
              </a:r>
              <a:r>
                <a:rPr lang="en-US" sz="2500" dirty="0">
                  <a:solidFill>
                    <a:schemeClr val="tx1">
                      <a:lumMod val="50000"/>
                      <a:lumOff val="50000"/>
                    </a:schemeClr>
                  </a:solidFill>
                </a:rPr>
                <a:t> </a:t>
              </a:r>
              <a:r>
                <a:rPr lang="en-US" sz="2500" dirty="0" err="1">
                  <a:solidFill>
                    <a:schemeClr val="tx1">
                      <a:lumMod val="50000"/>
                      <a:lumOff val="50000"/>
                    </a:schemeClr>
                  </a:solidFill>
                </a:rPr>
                <a:t>len</a:t>
              </a:r>
              <a:r>
                <a:rPr lang="en-US" sz="2500" dirty="0">
                  <a:solidFill>
                    <a:schemeClr val="tx1">
                      <a:lumMod val="50000"/>
                      <a:lumOff val="50000"/>
                    </a:schemeClr>
                  </a:solidFill>
                </a:rPr>
                <a:t> </a:t>
              </a:r>
              <a:r>
                <a:rPr lang="en-US" sz="2500" dirty="0" err="1">
                  <a:solidFill>
                    <a:schemeClr val="tx1">
                      <a:lumMod val="50000"/>
                      <a:lumOff val="50000"/>
                    </a:schemeClr>
                  </a:solidFill>
                </a:rPr>
                <a:t>dạ</a:t>
              </a:r>
              <a:r>
                <a:rPr lang="en-US" sz="2500" dirty="0">
                  <a:solidFill>
                    <a:schemeClr val="tx1">
                      <a:lumMod val="50000"/>
                      <a:lumOff val="50000"/>
                    </a:schemeClr>
                  </a:solidFill>
                </a:rPr>
                <a:t>)</a:t>
              </a:r>
            </a:p>
          </p:txBody>
        </p:sp>
        <p:sp>
          <p:nvSpPr>
            <p:cNvPr id="35" name="TextBox 34">
              <a:extLst>
                <a:ext uri="{FF2B5EF4-FFF2-40B4-BE49-F238E27FC236}">
                  <a16:creationId xmlns:a16="http://schemas.microsoft.com/office/drawing/2014/main" id="{FEBD9EB3-3AA8-48EF-9A60-EBD680C79518}"/>
                </a:ext>
              </a:extLst>
            </p:cNvPr>
            <p:cNvSpPr txBox="1"/>
            <p:nvPr/>
          </p:nvSpPr>
          <p:spPr>
            <a:xfrm>
              <a:off x="5826939" y="-457200"/>
              <a:ext cx="1393013" cy="461665"/>
            </a:xfrm>
            <a:prstGeom prst="rect">
              <a:avLst/>
            </a:prstGeom>
            <a:noFill/>
          </p:spPr>
          <p:txBody>
            <a:bodyPr wrap="square">
              <a:spAutoFit/>
            </a:bodyPr>
            <a:lstStyle/>
            <a:p>
              <a:r>
                <a:rPr lang="en-US" sz="2400" b="1">
                  <a:solidFill>
                    <a:schemeClr val="tx1">
                      <a:lumMod val="50000"/>
                      <a:lumOff val="50000"/>
                    </a:schemeClr>
                  </a:solidFill>
                </a:rPr>
                <a:t>Kinh tế </a:t>
              </a:r>
              <a:endParaRPr lang="vi-VN" sz="2400" b="1"/>
            </a:p>
          </p:txBody>
        </p:sp>
      </p:grpSp>
      <p:grpSp>
        <p:nvGrpSpPr>
          <p:cNvPr id="17" name="Group 16">
            <a:extLst>
              <a:ext uri="{FF2B5EF4-FFF2-40B4-BE49-F238E27FC236}">
                <a16:creationId xmlns:a16="http://schemas.microsoft.com/office/drawing/2014/main" id="{9CB5BAA0-288A-4D90-AF71-1D37B8FCE772}"/>
              </a:ext>
            </a:extLst>
          </p:cNvPr>
          <p:cNvGrpSpPr/>
          <p:nvPr/>
        </p:nvGrpSpPr>
        <p:grpSpPr>
          <a:xfrm>
            <a:off x="350885" y="3769018"/>
            <a:ext cx="5947898" cy="1317122"/>
            <a:chOff x="5580821" y="1121278"/>
            <a:chExt cx="5947898" cy="1317122"/>
          </a:xfrm>
        </p:grpSpPr>
        <p:grpSp>
          <p:nvGrpSpPr>
            <p:cNvPr id="6" name="Group 5">
              <a:extLst>
                <a:ext uri="{FF2B5EF4-FFF2-40B4-BE49-F238E27FC236}">
                  <a16:creationId xmlns:a16="http://schemas.microsoft.com/office/drawing/2014/main" id="{D3683C1E-AD2F-4935-A5C8-42072AA08694}"/>
                </a:ext>
              </a:extLst>
            </p:cNvPr>
            <p:cNvGrpSpPr/>
            <p:nvPr/>
          </p:nvGrpSpPr>
          <p:grpSpPr>
            <a:xfrm>
              <a:off x="5580821" y="1521582"/>
              <a:ext cx="5925379" cy="916818"/>
              <a:chOff x="5580821" y="1286564"/>
              <a:chExt cx="5925379" cy="916818"/>
            </a:xfrm>
          </p:grpSpPr>
          <p:pic>
            <p:nvPicPr>
              <p:cNvPr id="18" name="Picture 17">
                <a:extLst>
                  <a:ext uri="{FF2B5EF4-FFF2-40B4-BE49-F238E27FC236}">
                    <a16:creationId xmlns:a16="http://schemas.microsoft.com/office/drawing/2014/main" id="{13D54CA1-2867-4DB0-AE8A-E22C39A98DA9}"/>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5867400" y="1293114"/>
                <a:ext cx="757702" cy="903717"/>
              </a:xfrm>
              <a:prstGeom prst="rect">
                <a:avLst/>
              </a:prstGeom>
            </p:spPr>
          </p:pic>
          <p:sp>
            <p:nvSpPr>
              <p:cNvPr id="29" name="Flowchart: Preparation 28">
                <a:extLst>
                  <a:ext uri="{FF2B5EF4-FFF2-40B4-BE49-F238E27FC236}">
                    <a16:creationId xmlns:a16="http://schemas.microsoft.com/office/drawing/2014/main" id="{B67C1CB6-F86F-41E1-9F91-B8611345B16C}"/>
                  </a:ext>
                </a:extLst>
              </p:cNvPr>
              <p:cNvSpPr/>
              <p:nvPr/>
            </p:nvSpPr>
            <p:spPr>
              <a:xfrm>
                <a:off x="5580821" y="1286564"/>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Freeform: Shape 35">
                <a:extLst>
                  <a:ext uri="{FF2B5EF4-FFF2-40B4-BE49-F238E27FC236}">
                    <a16:creationId xmlns:a16="http://schemas.microsoft.com/office/drawing/2014/main" id="{CF3C5E73-0C06-4056-931C-67744A9DEBF7}"/>
                  </a:ext>
                </a:extLst>
              </p:cNvPr>
              <p:cNvSpPr/>
              <p:nvPr/>
            </p:nvSpPr>
            <p:spPr>
              <a:xfrm>
                <a:off x="6705600" y="1286564"/>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7" name="TextBox 6">
              <a:extLst>
                <a:ext uri="{FF2B5EF4-FFF2-40B4-BE49-F238E27FC236}">
                  <a16:creationId xmlns:a16="http://schemas.microsoft.com/office/drawing/2014/main" id="{BF51A5A7-16AF-4E44-A483-44011305272D}"/>
                </a:ext>
              </a:extLst>
            </p:cNvPr>
            <p:cNvSpPr txBox="1"/>
            <p:nvPr/>
          </p:nvSpPr>
          <p:spPr>
            <a:xfrm>
              <a:off x="6934200" y="1594009"/>
              <a:ext cx="4594519" cy="769441"/>
            </a:xfrm>
            <a:prstGeom prst="rect">
              <a:avLst/>
            </a:prstGeom>
            <a:noFill/>
          </p:spPr>
          <p:txBody>
            <a:bodyPr wrap="square" lIns="0" tIns="0" rIns="0" bIns="0" rtlCol="0">
              <a:spAutoFit/>
            </a:bodyPr>
            <a:lstStyle/>
            <a:p>
              <a:pPr algn="l"/>
              <a:r>
                <a:rPr lang="en-US" sz="2500">
                  <a:solidFill>
                    <a:schemeClr val="tx1">
                      <a:lumMod val="50000"/>
                      <a:lumOff val="50000"/>
                    </a:schemeClr>
                  </a:solidFill>
                </a:rPr>
                <a:t>Theo chế độ quân chủ chuyên chế, đứng đầu là Sác-lơ I</a:t>
              </a:r>
            </a:p>
          </p:txBody>
        </p:sp>
        <p:sp>
          <p:nvSpPr>
            <p:cNvPr id="37" name="TextBox 36">
              <a:extLst>
                <a:ext uri="{FF2B5EF4-FFF2-40B4-BE49-F238E27FC236}">
                  <a16:creationId xmlns:a16="http://schemas.microsoft.com/office/drawing/2014/main" id="{401A3FBF-E37C-4355-8AD1-53D2FD855E63}"/>
                </a:ext>
              </a:extLst>
            </p:cNvPr>
            <p:cNvSpPr txBox="1"/>
            <p:nvPr/>
          </p:nvSpPr>
          <p:spPr>
            <a:xfrm>
              <a:off x="5794984" y="1121278"/>
              <a:ext cx="1515918" cy="461665"/>
            </a:xfrm>
            <a:prstGeom prst="rect">
              <a:avLst/>
            </a:prstGeom>
            <a:noFill/>
          </p:spPr>
          <p:txBody>
            <a:bodyPr wrap="square">
              <a:spAutoFit/>
            </a:bodyPr>
            <a:lstStyle/>
            <a:p>
              <a:r>
                <a:rPr lang="en-US" sz="2400" b="1">
                  <a:solidFill>
                    <a:schemeClr val="tx1">
                      <a:lumMod val="50000"/>
                      <a:lumOff val="50000"/>
                    </a:schemeClr>
                  </a:solidFill>
                </a:rPr>
                <a:t>Chính trị: </a:t>
              </a:r>
              <a:endParaRPr lang="vi-VN" sz="2400" b="1"/>
            </a:p>
          </p:txBody>
        </p:sp>
      </p:grpSp>
      <p:grpSp>
        <p:nvGrpSpPr>
          <p:cNvPr id="19" name="Group 18">
            <a:extLst>
              <a:ext uri="{FF2B5EF4-FFF2-40B4-BE49-F238E27FC236}">
                <a16:creationId xmlns:a16="http://schemas.microsoft.com/office/drawing/2014/main" id="{B5C6B16E-DCFA-4B83-A11A-712DAA8A071F}"/>
              </a:ext>
            </a:extLst>
          </p:cNvPr>
          <p:cNvGrpSpPr/>
          <p:nvPr/>
        </p:nvGrpSpPr>
        <p:grpSpPr>
          <a:xfrm>
            <a:off x="312824" y="5302307"/>
            <a:ext cx="6368165" cy="1369305"/>
            <a:chOff x="5580821" y="4500513"/>
            <a:chExt cx="6368165" cy="1369305"/>
          </a:xfrm>
        </p:grpSpPr>
        <p:grpSp>
          <p:nvGrpSpPr>
            <p:cNvPr id="2" name="Group 1">
              <a:extLst>
                <a:ext uri="{FF2B5EF4-FFF2-40B4-BE49-F238E27FC236}">
                  <a16:creationId xmlns:a16="http://schemas.microsoft.com/office/drawing/2014/main" id="{BD22D601-4D32-4F5D-BAA3-EBC9FD7CB172}"/>
                </a:ext>
              </a:extLst>
            </p:cNvPr>
            <p:cNvGrpSpPr/>
            <p:nvPr/>
          </p:nvGrpSpPr>
          <p:grpSpPr>
            <a:xfrm>
              <a:off x="5580821" y="4953000"/>
              <a:ext cx="5925379" cy="916818"/>
              <a:chOff x="5580821" y="5181600"/>
              <a:chExt cx="5925379" cy="916818"/>
            </a:xfrm>
          </p:grpSpPr>
          <p:pic>
            <p:nvPicPr>
              <p:cNvPr id="14" name="Picture 13">
                <a:extLst>
                  <a:ext uri="{FF2B5EF4-FFF2-40B4-BE49-F238E27FC236}">
                    <a16:creationId xmlns:a16="http://schemas.microsoft.com/office/drawing/2014/main" id="{58109415-B52C-4179-85E5-8E0484DA1EA5}"/>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5867400" y="5184515"/>
                <a:ext cx="757702" cy="903717"/>
              </a:xfrm>
              <a:prstGeom prst="rect">
                <a:avLst/>
              </a:prstGeom>
            </p:spPr>
          </p:pic>
          <p:sp>
            <p:nvSpPr>
              <p:cNvPr id="31" name="Flowchart: Preparation 30">
                <a:extLst>
                  <a:ext uri="{FF2B5EF4-FFF2-40B4-BE49-F238E27FC236}">
                    <a16:creationId xmlns:a16="http://schemas.microsoft.com/office/drawing/2014/main" id="{87BCAE79-77A1-4712-8D9E-1E29C11654F1}"/>
                  </a:ext>
                </a:extLst>
              </p:cNvPr>
              <p:cNvSpPr/>
              <p:nvPr/>
            </p:nvSpPr>
            <p:spPr>
              <a:xfrm>
                <a:off x="5580821" y="5181600"/>
                <a:ext cx="1330860" cy="916818"/>
              </a:xfrm>
              <a:prstGeom prst="flowChartPreparation">
                <a:avLst/>
              </a:prstGeom>
              <a:noFill/>
              <a:ln>
                <a:gradFill>
                  <a:gsLst>
                    <a:gs pos="0">
                      <a:srgbClr val="F361E9"/>
                    </a:gs>
                    <a:gs pos="73000">
                      <a:srgbClr val="F361E9"/>
                    </a:gs>
                    <a:gs pos="84000">
                      <a:srgbClr val="F8A65C"/>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Freeform: Shape 39">
                <a:extLst>
                  <a:ext uri="{FF2B5EF4-FFF2-40B4-BE49-F238E27FC236}">
                    <a16:creationId xmlns:a16="http://schemas.microsoft.com/office/drawing/2014/main" id="{966DDA84-B4EC-45F0-B3A4-2CC6AAD9706D}"/>
                  </a:ext>
                </a:extLst>
              </p:cNvPr>
              <p:cNvSpPr/>
              <p:nvPr/>
            </p:nvSpPr>
            <p:spPr>
              <a:xfrm>
                <a:off x="6705600" y="5185235"/>
                <a:ext cx="4800600" cy="913183"/>
              </a:xfrm>
              <a:custGeom>
                <a:avLst/>
                <a:gdLst>
                  <a:gd name="connsiteX0" fmla="*/ 0 w 4800600"/>
                  <a:gd name="connsiteY0" fmla="*/ 0 h 765638"/>
                  <a:gd name="connsiteX1" fmla="*/ 302651 w 4800600"/>
                  <a:gd name="connsiteY1" fmla="*/ 0 h 765638"/>
                  <a:gd name="connsiteX2" fmla="*/ 304800 w 4800600"/>
                  <a:gd name="connsiteY2" fmla="*/ 2718 h 765638"/>
                  <a:gd name="connsiteX3" fmla="*/ 304800 w 4800600"/>
                  <a:gd name="connsiteY3" fmla="*/ 0 h 765638"/>
                  <a:gd name="connsiteX4" fmla="*/ 4800600 w 4800600"/>
                  <a:gd name="connsiteY4" fmla="*/ 0 h 765638"/>
                  <a:gd name="connsiteX5" fmla="*/ 4800600 w 4800600"/>
                  <a:gd name="connsiteY5" fmla="*/ 763194 h 765638"/>
                  <a:gd name="connsiteX6" fmla="*/ 304800 w 4800600"/>
                  <a:gd name="connsiteY6" fmla="*/ 763194 h 765638"/>
                  <a:gd name="connsiteX7" fmla="*/ 304800 w 4800600"/>
                  <a:gd name="connsiteY7" fmla="*/ 762920 h 765638"/>
                  <a:gd name="connsiteX8" fmla="*/ 302651 w 4800600"/>
                  <a:gd name="connsiteY8" fmla="*/ 765638 h 765638"/>
                  <a:gd name="connsiteX9" fmla="*/ 0 w 4800600"/>
                  <a:gd name="connsiteY9" fmla="*/ 765638 h 765638"/>
                  <a:gd name="connsiteX10" fmla="*/ 302651 w 4800600"/>
                  <a:gd name="connsiteY10" fmla="*/ 382819 h 765638"/>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Lst>
                <a:rect l="l" t="t" r="r" b="b"/>
                <a:pathLst>
                  <a:path w="4800600" h="765638">
                    <a:moveTo>
                      <a:pt x="0" y="0"/>
                    </a:moveTo>
                    <a:lnTo>
                      <a:pt x="302651" y="0"/>
                    </a:lnTo>
                    <a:lnTo>
                      <a:pt x="304800" y="2718"/>
                    </a:lnTo>
                    <a:lnTo>
                      <a:pt x="304800" y="0"/>
                    </a:lnTo>
                    <a:lnTo>
                      <a:pt x="4800600" y="0"/>
                    </a:lnTo>
                    <a:lnTo>
                      <a:pt x="4800600" y="763194"/>
                    </a:lnTo>
                    <a:lnTo>
                      <a:pt x="304800" y="763194"/>
                    </a:lnTo>
                    <a:lnTo>
                      <a:pt x="304800" y="762920"/>
                    </a:lnTo>
                    <a:lnTo>
                      <a:pt x="302651" y="765638"/>
                    </a:lnTo>
                    <a:lnTo>
                      <a:pt x="0" y="765638"/>
                    </a:lnTo>
                    <a:lnTo>
                      <a:pt x="302651" y="382819"/>
                    </a:lnTo>
                    <a:close/>
                  </a:path>
                </a:pathLst>
              </a:custGeom>
              <a:noFill/>
              <a:ln>
                <a:gradFill>
                  <a:gsLst>
                    <a:gs pos="0">
                      <a:srgbClr val="F361E9"/>
                    </a:gs>
                    <a:gs pos="74000">
                      <a:srgbClr val="F8A65C"/>
                    </a:gs>
                    <a:gs pos="83000">
                      <a:srgbClr val="F8A65C"/>
                    </a:gs>
                    <a:gs pos="100000">
                      <a:srgbClr val="F8A65C"/>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grpSp>
        <p:sp>
          <p:nvSpPr>
            <p:cNvPr id="32" name="TextBox 31">
              <a:extLst>
                <a:ext uri="{FF2B5EF4-FFF2-40B4-BE49-F238E27FC236}">
                  <a16:creationId xmlns:a16="http://schemas.microsoft.com/office/drawing/2014/main" id="{793E64A7-55E6-4948-8EBD-46B52F70920F}"/>
                </a:ext>
              </a:extLst>
            </p:cNvPr>
            <p:cNvSpPr txBox="1"/>
            <p:nvPr/>
          </p:nvSpPr>
          <p:spPr>
            <a:xfrm>
              <a:off x="6934200" y="5023052"/>
              <a:ext cx="5014786" cy="769441"/>
            </a:xfrm>
            <a:prstGeom prst="rect">
              <a:avLst/>
            </a:prstGeom>
            <a:noFill/>
          </p:spPr>
          <p:txBody>
            <a:bodyPr wrap="square" lIns="0" tIns="0" rIns="0" bIns="0" rtlCol="0">
              <a:spAutoFit/>
            </a:bodyPr>
            <a:lstStyle/>
            <a:p>
              <a:pPr algn="l"/>
              <a:r>
                <a:rPr lang="en-US" sz="2500" dirty="0" err="1">
                  <a:solidFill>
                    <a:schemeClr val="tx1">
                      <a:lumMod val="50000"/>
                      <a:lumOff val="50000"/>
                    </a:schemeClr>
                  </a:solidFill>
                </a:rPr>
                <a:t>Mâu</a:t>
              </a:r>
              <a:r>
                <a:rPr lang="en-US" sz="2500" dirty="0">
                  <a:solidFill>
                    <a:schemeClr val="tx1">
                      <a:lumMod val="50000"/>
                      <a:lumOff val="50000"/>
                    </a:schemeClr>
                  </a:solidFill>
                </a:rPr>
                <a:t> </a:t>
              </a:r>
              <a:r>
                <a:rPr lang="en-US" sz="2500" dirty="0" err="1">
                  <a:solidFill>
                    <a:schemeClr val="tx1">
                      <a:lumMod val="50000"/>
                      <a:lumOff val="50000"/>
                    </a:schemeClr>
                  </a:solidFill>
                </a:rPr>
                <a:t>thuẫn</a:t>
              </a:r>
              <a:r>
                <a:rPr lang="en-US" sz="2500" dirty="0">
                  <a:solidFill>
                    <a:schemeClr val="tx1">
                      <a:lumMod val="50000"/>
                      <a:lumOff val="50000"/>
                    </a:schemeClr>
                  </a:solidFill>
                </a:rPr>
                <a:t> </a:t>
              </a:r>
              <a:r>
                <a:rPr lang="en-US" sz="2500" dirty="0" err="1">
                  <a:solidFill>
                    <a:schemeClr val="tx1">
                      <a:lumMod val="50000"/>
                      <a:lumOff val="50000"/>
                    </a:schemeClr>
                  </a:solidFill>
                </a:rPr>
                <a:t>giữa</a:t>
              </a:r>
              <a:r>
                <a:rPr lang="en-US" sz="2500" dirty="0">
                  <a:solidFill>
                    <a:schemeClr val="tx1">
                      <a:lumMod val="50000"/>
                      <a:lumOff val="50000"/>
                    </a:schemeClr>
                  </a:solidFill>
                </a:rPr>
                <a:t> </a:t>
              </a:r>
              <a:r>
                <a:rPr lang="en-US" sz="2500" dirty="0" err="1">
                  <a:solidFill>
                    <a:schemeClr val="tx1">
                      <a:lumMod val="50000"/>
                      <a:lumOff val="50000"/>
                    </a:schemeClr>
                  </a:solidFill>
                </a:rPr>
                <a:t>tư</a:t>
              </a:r>
              <a:r>
                <a:rPr lang="en-US" sz="2500" dirty="0">
                  <a:solidFill>
                    <a:schemeClr val="tx1">
                      <a:lumMod val="50000"/>
                      <a:lumOff val="50000"/>
                    </a:schemeClr>
                  </a:solidFill>
                </a:rPr>
                <a:t> </a:t>
              </a:r>
              <a:r>
                <a:rPr lang="en-US" sz="2500" dirty="0" err="1">
                  <a:solidFill>
                    <a:schemeClr val="tx1">
                      <a:lumMod val="50000"/>
                      <a:lumOff val="50000"/>
                    </a:schemeClr>
                  </a:solidFill>
                </a:rPr>
                <a:t>sản</a:t>
              </a:r>
              <a:r>
                <a:rPr lang="en-US" sz="2500" dirty="0">
                  <a:solidFill>
                    <a:schemeClr val="tx1">
                      <a:lumMod val="50000"/>
                      <a:lumOff val="50000"/>
                    </a:schemeClr>
                  </a:solidFill>
                </a:rPr>
                <a:t>, </a:t>
              </a:r>
              <a:r>
                <a:rPr lang="en-US" sz="2500" dirty="0" err="1">
                  <a:solidFill>
                    <a:schemeClr val="tx1">
                      <a:lumMod val="50000"/>
                      <a:lumOff val="50000"/>
                    </a:schemeClr>
                  </a:solidFill>
                </a:rPr>
                <a:t>quý</a:t>
              </a:r>
              <a:r>
                <a:rPr lang="en-US" sz="2500" dirty="0">
                  <a:solidFill>
                    <a:schemeClr val="tx1">
                      <a:lumMod val="50000"/>
                      <a:lumOff val="50000"/>
                    </a:schemeClr>
                  </a:solidFill>
                </a:rPr>
                <a:t> </a:t>
              </a:r>
              <a:r>
                <a:rPr lang="en-US" sz="2500" dirty="0" err="1">
                  <a:solidFill>
                    <a:schemeClr val="tx1">
                      <a:lumMod val="50000"/>
                      <a:lumOff val="50000"/>
                    </a:schemeClr>
                  </a:solidFill>
                </a:rPr>
                <a:t>tộc</a:t>
              </a:r>
              <a:r>
                <a:rPr lang="en-US" sz="2500" dirty="0">
                  <a:solidFill>
                    <a:schemeClr val="tx1">
                      <a:lumMod val="50000"/>
                      <a:lumOff val="50000"/>
                    </a:schemeClr>
                  </a:solidFill>
                </a:rPr>
                <a:t> </a:t>
              </a:r>
              <a:r>
                <a:rPr lang="en-US" sz="2500" dirty="0" err="1">
                  <a:solidFill>
                    <a:schemeClr val="tx1">
                      <a:lumMod val="50000"/>
                      <a:lumOff val="50000"/>
                    </a:schemeClr>
                  </a:solidFill>
                </a:rPr>
                <a:t>mới</a:t>
              </a:r>
              <a:r>
                <a:rPr lang="en-US" sz="2500" dirty="0">
                  <a:solidFill>
                    <a:schemeClr val="tx1">
                      <a:lumMod val="50000"/>
                      <a:lumOff val="50000"/>
                    </a:schemeClr>
                  </a:solidFill>
                </a:rPr>
                <a:t> </a:t>
              </a:r>
              <a:r>
                <a:rPr lang="en-US" sz="2500" dirty="0" err="1">
                  <a:solidFill>
                    <a:schemeClr val="tx1">
                      <a:lumMod val="50000"/>
                      <a:lumOff val="50000"/>
                    </a:schemeClr>
                  </a:solidFill>
                </a:rPr>
                <a:t>với</a:t>
              </a:r>
              <a:r>
                <a:rPr lang="en-US" sz="2500" dirty="0">
                  <a:solidFill>
                    <a:schemeClr val="tx1">
                      <a:lumMod val="50000"/>
                      <a:lumOff val="50000"/>
                    </a:schemeClr>
                  </a:solidFill>
                </a:rPr>
                <a:t> </a:t>
              </a:r>
              <a:r>
                <a:rPr lang="en-US" sz="2500" dirty="0" err="1">
                  <a:solidFill>
                    <a:schemeClr val="tx1">
                      <a:lumMod val="50000"/>
                      <a:lumOff val="50000"/>
                    </a:schemeClr>
                  </a:solidFill>
                </a:rPr>
                <a:t>chế</a:t>
              </a:r>
              <a:r>
                <a:rPr lang="en-US" sz="2500" dirty="0">
                  <a:solidFill>
                    <a:schemeClr val="tx1">
                      <a:lumMod val="50000"/>
                      <a:lumOff val="50000"/>
                    </a:schemeClr>
                  </a:solidFill>
                </a:rPr>
                <a:t> </a:t>
              </a:r>
              <a:r>
                <a:rPr lang="en-US" sz="2500" dirty="0" err="1">
                  <a:solidFill>
                    <a:schemeClr val="tx1">
                      <a:lumMod val="50000"/>
                      <a:lumOff val="50000"/>
                    </a:schemeClr>
                  </a:solidFill>
                </a:rPr>
                <a:t>độ</a:t>
              </a:r>
              <a:r>
                <a:rPr lang="en-US" sz="2500" dirty="0">
                  <a:solidFill>
                    <a:schemeClr val="tx1">
                      <a:lumMod val="50000"/>
                      <a:lumOff val="50000"/>
                    </a:schemeClr>
                  </a:solidFill>
                </a:rPr>
                <a:t> </a:t>
              </a:r>
              <a:r>
                <a:rPr lang="en-US" sz="2500" dirty="0" err="1">
                  <a:solidFill>
                    <a:schemeClr val="tx1">
                      <a:lumMod val="50000"/>
                      <a:lumOff val="50000"/>
                    </a:schemeClr>
                  </a:solidFill>
                </a:rPr>
                <a:t>quân</a:t>
              </a:r>
              <a:r>
                <a:rPr lang="en-US" sz="2500" dirty="0">
                  <a:solidFill>
                    <a:schemeClr val="tx1">
                      <a:lumMod val="50000"/>
                      <a:lumOff val="50000"/>
                    </a:schemeClr>
                  </a:solidFill>
                </a:rPr>
                <a:t> </a:t>
              </a:r>
              <a:r>
                <a:rPr lang="en-US" sz="2500" dirty="0" err="1">
                  <a:solidFill>
                    <a:schemeClr val="tx1">
                      <a:lumMod val="50000"/>
                      <a:lumOff val="50000"/>
                    </a:schemeClr>
                  </a:solidFill>
                </a:rPr>
                <a:t>chủ</a:t>
              </a:r>
              <a:r>
                <a:rPr lang="en-US" sz="2500" dirty="0">
                  <a:solidFill>
                    <a:schemeClr val="tx1">
                      <a:lumMod val="50000"/>
                      <a:lumOff val="50000"/>
                    </a:schemeClr>
                  </a:solidFill>
                </a:rPr>
                <a:t> </a:t>
              </a:r>
              <a:r>
                <a:rPr lang="en-US" sz="2500" dirty="0" err="1">
                  <a:solidFill>
                    <a:schemeClr val="tx1">
                      <a:lumMod val="50000"/>
                      <a:lumOff val="50000"/>
                    </a:schemeClr>
                  </a:solidFill>
                </a:rPr>
                <a:t>chuyên</a:t>
              </a:r>
              <a:r>
                <a:rPr lang="en-US" sz="2500" dirty="0">
                  <a:solidFill>
                    <a:schemeClr val="tx1">
                      <a:lumMod val="50000"/>
                      <a:lumOff val="50000"/>
                    </a:schemeClr>
                  </a:solidFill>
                </a:rPr>
                <a:t> </a:t>
              </a:r>
              <a:r>
                <a:rPr lang="en-US" sz="2500" dirty="0" err="1">
                  <a:solidFill>
                    <a:schemeClr val="tx1">
                      <a:lumMod val="50000"/>
                      <a:lumOff val="50000"/>
                    </a:schemeClr>
                  </a:solidFill>
                </a:rPr>
                <a:t>chế</a:t>
              </a:r>
              <a:endParaRPr lang="en-US" sz="2500" dirty="0">
                <a:solidFill>
                  <a:schemeClr val="tx1">
                    <a:lumMod val="50000"/>
                    <a:lumOff val="50000"/>
                  </a:schemeClr>
                </a:solidFill>
              </a:endParaRPr>
            </a:p>
          </p:txBody>
        </p:sp>
        <p:sp>
          <p:nvSpPr>
            <p:cNvPr id="38" name="TextBox 37">
              <a:extLst>
                <a:ext uri="{FF2B5EF4-FFF2-40B4-BE49-F238E27FC236}">
                  <a16:creationId xmlns:a16="http://schemas.microsoft.com/office/drawing/2014/main" id="{451785A0-03BF-442B-BB53-C3D1AD869F47}"/>
                </a:ext>
              </a:extLst>
            </p:cNvPr>
            <p:cNvSpPr txBox="1"/>
            <p:nvPr/>
          </p:nvSpPr>
          <p:spPr>
            <a:xfrm>
              <a:off x="5826939" y="4500513"/>
              <a:ext cx="1330860" cy="461665"/>
            </a:xfrm>
            <a:prstGeom prst="rect">
              <a:avLst/>
            </a:prstGeom>
            <a:noFill/>
          </p:spPr>
          <p:txBody>
            <a:bodyPr wrap="square">
              <a:spAutoFit/>
            </a:bodyPr>
            <a:lstStyle/>
            <a:p>
              <a:r>
                <a:rPr lang="en-US" sz="2400" b="1">
                  <a:solidFill>
                    <a:schemeClr val="tx1">
                      <a:lumMod val="50000"/>
                      <a:lumOff val="50000"/>
                    </a:schemeClr>
                  </a:solidFill>
                </a:rPr>
                <a:t>Xã hội: </a:t>
              </a:r>
              <a:endParaRPr lang="vi-VN" sz="2400" b="1"/>
            </a:p>
          </p:txBody>
        </p:sp>
      </p:grpSp>
      <p:grpSp>
        <p:nvGrpSpPr>
          <p:cNvPr id="20" name="Group 19">
            <a:extLst>
              <a:ext uri="{FF2B5EF4-FFF2-40B4-BE49-F238E27FC236}">
                <a16:creationId xmlns:a16="http://schemas.microsoft.com/office/drawing/2014/main" id="{7A0D3054-CC32-D194-ED65-75272433D1F9}"/>
              </a:ext>
            </a:extLst>
          </p:cNvPr>
          <p:cNvGrpSpPr/>
          <p:nvPr/>
        </p:nvGrpSpPr>
        <p:grpSpPr>
          <a:xfrm>
            <a:off x="7928320" y="3309248"/>
            <a:ext cx="4111280" cy="1865001"/>
            <a:chOff x="308656" y="6053584"/>
            <a:chExt cx="12230951" cy="673941"/>
          </a:xfrm>
        </p:grpSpPr>
        <p:sp>
          <p:nvSpPr>
            <p:cNvPr id="22" name="Flowchart: Process 21">
              <a:extLst>
                <a:ext uri="{FF2B5EF4-FFF2-40B4-BE49-F238E27FC236}">
                  <a16:creationId xmlns:a16="http://schemas.microsoft.com/office/drawing/2014/main" id="{5B7718CE-BC89-B5A6-14A7-E7C9B8CB2F48}"/>
                </a:ext>
              </a:extLst>
            </p:cNvPr>
            <p:cNvSpPr/>
            <p:nvPr/>
          </p:nvSpPr>
          <p:spPr>
            <a:xfrm>
              <a:off x="308656" y="6053584"/>
              <a:ext cx="11749901" cy="597586"/>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3" name="TextBox 22">
              <a:extLst>
                <a:ext uri="{FF2B5EF4-FFF2-40B4-BE49-F238E27FC236}">
                  <a16:creationId xmlns:a16="http://schemas.microsoft.com/office/drawing/2014/main" id="{3B12C83C-8685-2DED-4AA4-6581AD95B58F}"/>
                </a:ext>
              </a:extLst>
            </p:cNvPr>
            <p:cNvSpPr txBox="1"/>
            <p:nvPr/>
          </p:nvSpPr>
          <p:spPr>
            <a:xfrm>
              <a:off x="409427" y="6104699"/>
              <a:ext cx="12130180" cy="622826"/>
            </a:xfrm>
            <a:prstGeom prst="rect">
              <a:avLst/>
            </a:prstGeom>
            <a:noFill/>
          </p:spPr>
          <p:txBody>
            <a:bodyPr wrap="square" lIns="0" tIns="0" rIns="0" bIns="0" rtlCol="0">
              <a:spAutoFit/>
            </a:bodyPr>
            <a:lstStyle/>
            <a:p>
              <a:pPr algn="ctr"/>
              <a:r>
                <a:rPr lang="en-US" sz="2800" dirty="0" err="1">
                  <a:solidFill>
                    <a:schemeClr val="tx1">
                      <a:lumMod val="50000"/>
                      <a:lumOff val="50000"/>
                    </a:schemeClr>
                  </a:solidFill>
                </a:rPr>
                <a:t>Yêu</a:t>
              </a:r>
              <a:r>
                <a:rPr lang="en-US" sz="2800" dirty="0">
                  <a:solidFill>
                    <a:schemeClr val="tx1">
                      <a:lumMod val="50000"/>
                      <a:lumOff val="50000"/>
                    </a:schemeClr>
                  </a:solidFill>
                </a:rPr>
                <a:t> </a:t>
              </a:r>
              <a:r>
                <a:rPr lang="en-US" sz="2800" dirty="0" err="1">
                  <a:solidFill>
                    <a:schemeClr val="tx1">
                      <a:lumMod val="50000"/>
                      <a:lumOff val="50000"/>
                    </a:schemeClr>
                  </a:solidFill>
                </a:rPr>
                <a:t>cầu</a:t>
              </a:r>
              <a:r>
                <a:rPr lang="en-US" sz="2800" dirty="0">
                  <a:solidFill>
                    <a:schemeClr val="tx1">
                      <a:lumMod val="50000"/>
                      <a:lumOff val="50000"/>
                    </a:schemeClr>
                  </a:solidFill>
                </a:rPr>
                <a:t> </a:t>
              </a:r>
              <a:r>
                <a:rPr lang="en-US" sz="2800" dirty="0" err="1">
                  <a:solidFill>
                    <a:schemeClr val="tx1">
                      <a:lumMod val="50000"/>
                      <a:lumOff val="50000"/>
                    </a:schemeClr>
                  </a:solidFill>
                </a:rPr>
                <a:t>đặt</a:t>
              </a:r>
              <a:r>
                <a:rPr lang="en-US" sz="2800" dirty="0">
                  <a:solidFill>
                    <a:schemeClr val="tx1">
                      <a:lumMod val="50000"/>
                      <a:lumOff val="50000"/>
                    </a:schemeClr>
                  </a:solidFill>
                </a:rPr>
                <a:t> </a:t>
              </a:r>
              <a:r>
                <a:rPr lang="en-US" sz="2800" dirty="0" err="1">
                  <a:solidFill>
                    <a:schemeClr val="tx1">
                      <a:lumMod val="50000"/>
                      <a:lumOff val="50000"/>
                    </a:schemeClr>
                  </a:solidFill>
                </a:rPr>
                <a:t>ra</a:t>
              </a:r>
              <a:r>
                <a:rPr lang="en-US" sz="2800" dirty="0">
                  <a:solidFill>
                    <a:schemeClr val="tx1">
                      <a:lumMod val="50000"/>
                      <a:lumOff val="50000"/>
                    </a:schemeClr>
                  </a:solidFill>
                </a:rPr>
                <a:t>: </a:t>
              </a:r>
            </a:p>
            <a:p>
              <a:pPr algn="ctr"/>
              <a:r>
                <a:rPr lang="en-US" sz="2800" dirty="0" err="1">
                  <a:solidFill>
                    <a:schemeClr val="tx1">
                      <a:lumMod val="50000"/>
                      <a:lumOff val="50000"/>
                    </a:schemeClr>
                  </a:solidFill>
                </a:rPr>
                <a:t>lật</a:t>
              </a:r>
              <a:r>
                <a:rPr lang="en-US" sz="2800" dirty="0">
                  <a:solidFill>
                    <a:schemeClr val="tx1">
                      <a:lumMod val="50000"/>
                      <a:lumOff val="50000"/>
                    </a:schemeClr>
                  </a:solidFill>
                </a:rPr>
                <a:t> </a:t>
              </a:r>
              <a:r>
                <a:rPr lang="en-US" sz="2800" dirty="0" err="1">
                  <a:solidFill>
                    <a:schemeClr val="tx1">
                      <a:lumMod val="50000"/>
                      <a:lumOff val="50000"/>
                    </a:schemeClr>
                  </a:solidFill>
                </a:rPr>
                <a:t>đổ</a:t>
              </a:r>
              <a:r>
                <a:rPr lang="en-US" sz="2800" dirty="0">
                  <a:solidFill>
                    <a:schemeClr val="tx1">
                      <a:lumMod val="50000"/>
                      <a:lumOff val="50000"/>
                    </a:schemeClr>
                  </a:solidFill>
                </a:rPr>
                <a:t> </a:t>
              </a:r>
              <a:r>
                <a:rPr lang="en-US" sz="2800" dirty="0" err="1">
                  <a:solidFill>
                    <a:schemeClr val="tx1">
                      <a:lumMod val="50000"/>
                      <a:lumOff val="50000"/>
                    </a:schemeClr>
                  </a:solidFill>
                </a:rPr>
                <a:t>chế</a:t>
              </a:r>
              <a:r>
                <a:rPr lang="en-US" sz="2800" dirty="0">
                  <a:solidFill>
                    <a:schemeClr val="tx1">
                      <a:lumMod val="50000"/>
                      <a:lumOff val="50000"/>
                    </a:schemeClr>
                  </a:solidFill>
                </a:rPr>
                <a:t> </a:t>
              </a:r>
              <a:r>
                <a:rPr lang="en-US" sz="2800" dirty="0" err="1">
                  <a:solidFill>
                    <a:schemeClr val="tx1">
                      <a:lumMod val="50000"/>
                      <a:lumOff val="50000"/>
                    </a:schemeClr>
                  </a:solidFill>
                </a:rPr>
                <a:t>độ</a:t>
              </a:r>
              <a:r>
                <a:rPr lang="en-US" sz="2800" dirty="0">
                  <a:solidFill>
                    <a:schemeClr val="tx1">
                      <a:lumMod val="50000"/>
                      <a:lumOff val="50000"/>
                    </a:schemeClr>
                  </a:solidFill>
                </a:rPr>
                <a:t> </a:t>
              </a:r>
              <a:r>
                <a:rPr lang="en-US" sz="2800" dirty="0" err="1">
                  <a:solidFill>
                    <a:schemeClr val="tx1">
                      <a:lumMod val="50000"/>
                      <a:lumOff val="50000"/>
                    </a:schemeClr>
                  </a:solidFill>
                </a:rPr>
                <a:t>phong</a:t>
              </a:r>
              <a:r>
                <a:rPr lang="en-US" sz="2800" dirty="0">
                  <a:solidFill>
                    <a:schemeClr val="tx1">
                      <a:lumMod val="50000"/>
                      <a:lumOff val="50000"/>
                    </a:schemeClr>
                  </a:solidFill>
                </a:rPr>
                <a:t> </a:t>
              </a:r>
              <a:r>
                <a:rPr lang="en-US" sz="2800" dirty="0" err="1">
                  <a:solidFill>
                    <a:schemeClr val="tx1">
                      <a:lumMod val="50000"/>
                      <a:lumOff val="50000"/>
                    </a:schemeClr>
                  </a:solidFill>
                </a:rPr>
                <a:t>kiến</a:t>
              </a:r>
              <a:r>
                <a:rPr lang="en-US" sz="2800" dirty="0">
                  <a:solidFill>
                    <a:schemeClr val="tx1">
                      <a:lumMod val="50000"/>
                      <a:lumOff val="50000"/>
                    </a:schemeClr>
                  </a:solidFill>
                </a:rPr>
                <a:t>, </a:t>
              </a:r>
              <a:r>
                <a:rPr lang="en-US" sz="2800" dirty="0" err="1">
                  <a:solidFill>
                    <a:schemeClr val="tx1">
                      <a:lumMod val="50000"/>
                      <a:lumOff val="50000"/>
                    </a:schemeClr>
                  </a:solidFill>
                </a:rPr>
                <a:t>xác</a:t>
              </a:r>
              <a:r>
                <a:rPr lang="en-US" sz="2800" dirty="0">
                  <a:solidFill>
                    <a:schemeClr val="tx1">
                      <a:lumMod val="50000"/>
                      <a:lumOff val="50000"/>
                    </a:schemeClr>
                  </a:solidFill>
                </a:rPr>
                <a:t> </a:t>
              </a:r>
              <a:r>
                <a:rPr lang="en-US" sz="2800" dirty="0" err="1">
                  <a:solidFill>
                    <a:schemeClr val="tx1">
                      <a:lumMod val="50000"/>
                      <a:lumOff val="50000"/>
                    </a:schemeClr>
                  </a:solidFill>
                </a:rPr>
                <a:t>lập</a:t>
              </a:r>
              <a:r>
                <a:rPr lang="en-US" sz="2800" dirty="0">
                  <a:solidFill>
                    <a:schemeClr val="tx1">
                      <a:lumMod val="50000"/>
                      <a:lumOff val="50000"/>
                    </a:schemeClr>
                  </a:solidFill>
                </a:rPr>
                <a:t> </a:t>
              </a:r>
              <a:r>
                <a:rPr lang="en-US" sz="2800" dirty="0" err="1">
                  <a:solidFill>
                    <a:schemeClr val="tx1">
                      <a:lumMod val="50000"/>
                      <a:lumOff val="50000"/>
                    </a:schemeClr>
                  </a:solidFill>
                </a:rPr>
                <a:t>quan</a:t>
              </a:r>
              <a:r>
                <a:rPr lang="en-US" sz="2800" dirty="0">
                  <a:solidFill>
                    <a:schemeClr val="tx1">
                      <a:lumMod val="50000"/>
                      <a:lumOff val="50000"/>
                    </a:schemeClr>
                  </a:solidFill>
                </a:rPr>
                <a:t> </a:t>
              </a:r>
              <a:r>
                <a:rPr lang="en-US" sz="2800" dirty="0" err="1">
                  <a:solidFill>
                    <a:schemeClr val="tx1">
                      <a:lumMod val="50000"/>
                      <a:lumOff val="50000"/>
                    </a:schemeClr>
                  </a:solidFill>
                </a:rPr>
                <a:t>hệ</a:t>
              </a:r>
              <a:r>
                <a:rPr lang="en-US" sz="2800" dirty="0">
                  <a:solidFill>
                    <a:schemeClr val="tx1">
                      <a:lumMod val="50000"/>
                      <a:lumOff val="50000"/>
                    </a:schemeClr>
                  </a:solidFill>
                </a:rPr>
                <a:t> </a:t>
              </a:r>
              <a:r>
                <a:rPr lang="en-US" sz="2800" dirty="0" err="1">
                  <a:solidFill>
                    <a:schemeClr val="tx1">
                      <a:lumMod val="50000"/>
                      <a:lumOff val="50000"/>
                    </a:schemeClr>
                  </a:solidFill>
                </a:rPr>
                <a:t>sản</a:t>
              </a:r>
              <a:r>
                <a:rPr lang="en-US" sz="2800" dirty="0">
                  <a:solidFill>
                    <a:schemeClr val="tx1">
                      <a:lumMod val="50000"/>
                      <a:lumOff val="50000"/>
                    </a:schemeClr>
                  </a:solidFill>
                </a:rPr>
                <a:t> </a:t>
              </a:r>
              <a:r>
                <a:rPr lang="en-US" sz="2800" dirty="0" err="1">
                  <a:solidFill>
                    <a:schemeClr val="tx1">
                      <a:lumMod val="50000"/>
                      <a:lumOff val="50000"/>
                    </a:schemeClr>
                  </a:solidFill>
                </a:rPr>
                <a:t>xuất</a:t>
              </a:r>
              <a:r>
                <a:rPr lang="en-US" sz="2800" dirty="0">
                  <a:solidFill>
                    <a:schemeClr val="tx1">
                      <a:lumMod val="50000"/>
                      <a:lumOff val="50000"/>
                    </a:schemeClr>
                  </a:solidFill>
                </a:rPr>
                <a:t> </a:t>
              </a:r>
            </a:p>
            <a:p>
              <a:pPr algn="ctr"/>
              <a:r>
                <a:rPr lang="en-US" sz="2800" dirty="0" err="1">
                  <a:solidFill>
                    <a:schemeClr val="tx1">
                      <a:lumMod val="50000"/>
                      <a:lumOff val="50000"/>
                    </a:schemeClr>
                  </a:solidFill>
                </a:rPr>
                <a:t>tư</a:t>
              </a:r>
              <a:r>
                <a:rPr lang="en-US" sz="2800" dirty="0">
                  <a:solidFill>
                    <a:schemeClr val="tx1">
                      <a:lumMod val="50000"/>
                      <a:lumOff val="50000"/>
                    </a:schemeClr>
                  </a:solidFill>
                </a:rPr>
                <a:t> </a:t>
              </a:r>
              <a:r>
                <a:rPr lang="en-US" sz="2800" dirty="0" err="1">
                  <a:solidFill>
                    <a:schemeClr val="tx1">
                      <a:lumMod val="50000"/>
                      <a:lumOff val="50000"/>
                    </a:schemeClr>
                  </a:solidFill>
                </a:rPr>
                <a:t>bản</a:t>
              </a:r>
              <a:r>
                <a:rPr lang="en-US" sz="2800" dirty="0">
                  <a:solidFill>
                    <a:schemeClr val="tx1">
                      <a:lumMod val="50000"/>
                      <a:lumOff val="50000"/>
                    </a:schemeClr>
                  </a:solidFill>
                </a:rPr>
                <a:t> </a:t>
              </a:r>
              <a:r>
                <a:rPr lang="en-US" sz="2800" dirty="0" err="1">
                  <a:solidFill>
                    <a:schemeClr val="tx1">
                      <a:lumMod val="50000"/>
                      <a:lumOff val="50000"/>
                    </a:schemeClr>
                  </a:solidFill>
                </a:rPr>
                <a:t>chủ</a:t>
              </a:r>
              <a:r>
                <a:rPr lang="en-US" sz="2800" dirty="0">
                  <a:solidFill>
                    <a:schemeClr val="tx1">
                      <a:lumMod val="50000"/>
                      <a:lumOff val="50000"/>
                    </a:schemeClr>
                  </a:solidFill>
                </a:rPr>
                <a:t> </a:t>
              </a:r>
              <a:r>
                <a:rPr lang="en-US" sz="2800" dirty="0" err="1">
                  <a:solidFill>
                    <a:schemeClr val="tx1">
                      <a:lumMod val="50000"/>
                      <a:lumOff val="50000"/>
                    </a:schemeClr>
                  </a:solidFill>
                </a:rPr>
                <a:t>nghĩa</a:t>
              </a:r>
              <a:endParaRPr lang="en-US" sz="2800" dirty="0">
                <a:solidFill>
                  <a:schemeClr val="tx1">
                    <a:lumMod val="50000"/>
                    <a:lumOff val="50000"/>
                  </a:schemeClr>
                </a:solidFill>
              </a:endParaRPr>
            </a:p>
          </p:txBody>
        </p:sp>
      </p:grpSp>
      <p:sp>
        <p:nvSpPr>
          <p:cNvPr id="24" name="Arrow: Right 23">
            <a:extLst>
              <a:ext uri="{FF2B5EF4-FFF2-40B4-BE49-F238E27FC236}">
                <a16:creationId xmlns:a16="http://schemas.microsoft.com/office/drawing/2014/main" id="{AB402C9D-CB39-4454-5D7B-93E672C26B4C}"/>
              </a:ext>
            </a:extLst>
          </p:cNvPr>
          <p:cNvSpPr/>
          <p:nvPr/>
        </p:nvSpPr>
        <p:spPr>
          <a:xfrm>
            <a:off x="6680989" y="4241749"/>
            <a:ext cx="978408" cy="484632"/>
          </a:xfrm>
          <a:prstGeom prst="rightArrow">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181836800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13"/>
                                        </p:tgtEl>
                                        <p:attrNameLst>
                                          <p:attrName>style.visibility</p:attrName>
                                        </p:attrNameLst>
                                      </p:cBhvr>
                                      <p:to>
                                        <p:strVal val="visible"/>
                                      </p:to>
                                    </p:set>
                                    <p:anim calcmode="lin" valueType="num">
                                      <p:cBhvr additive="base">
                                        <p:cTn id="7" dur="500" fill="hold"/>
                                        <p:tgtEl>
                                          <p:spTgt spid="13"/>
                                        </p:tgtEl>
                                        <p:attrNameLst>
                                          <p:attrName>ppt_x</p:attrName>
                                        </p:attrNameLst>
                                      </p:cBhvr>
                                      <p:tavLst>
                                        <p:tav tm="0">
                                          <p:val>
                                            <p:strVal val="#ppt_x"/>
                                          </p:val>
                                        </p:tav>
                                        <p:tav tm="100000">
                                          <p:val>
                                            <p:strVal val="#ppt_x"/>
                                          </p:val>
                                        </p:tav>
                                      </p:tavLst>
                                    </p:anim>
                                    <p:anim calcmode="lin" valueType="num">
                                      <p:cBhvr additive="base">
                                        <p:cTn id="8" dur="500" fill="hold"/>
                                        <p:tgtEl>
                                          <p:spTgt spid="13"/>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17"/>
                                        </p:tgtEl>
                                        <p:attrNameLst>
                                          <p:attrName>style.visibility</p:attrName>
                                        </p:attrNameLst>
                                      </p:cBhvr>
                                      <p:to>
                                        <p:strVal val="visible"/>
                                      </p:to>
                                    </p:set>
                                    <p:anim calcmode="lin" valueType="num">
                                      <p:cBhvr additive="base">
                                        <p:cTn id="13" dur="500" fill="hold"/>
                                        <p:tgtEl>
                                          <p:spTgt spid="17"/>
                                        </p:tgtEl>
                                        <p:attrNameLst>
                                          <p:attrName>ppt_x</p:attrName>
                                        </p:attrNameLst>
                                      </p:cBhvr>
                                      <p:tavLst>
                                        <p:tav tm="0">
                                          <p:val>
                                            <p:strVal val="#ppt_x"/>
                                          </p:val>
                                        </p:tav>
                                        <p:tav tm="100000">
                                          <p:val>
                                            <p:strVal val="#ppt_x"/>
                                          </p:val>
                                        </p:tav>
                                      </p:tavLst>
                                    </p:anim>
                                    <p:anim calcmode="lin" valueType="num">
                                      <p:cBhvr additive="base">
                                        <p:cTn id="14" dur="500" fill="hold"/>
                                        <p:tgtEl>
                                          <p:spTgt spid="17"/>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19"/>
                                        </p:tgtEl>
                                        <p:attrNameLst>
                                          <p:attrName>style.visibility</p:attrName>
                                        </p:attrNameLst>
                                      </p:cBhvr>
                                      <p:to>
                                        <p:strVal val="visible"/>
                                      </p:to>
                                    </p:set>
                                    <p:anim calcmode="lin" valueType="num">
                                      <p:cBhvr additive="base">
                                        <p:cTn id="19" dur="500" fill="hold"/>
                                        <p:tgtEl>
                                          <p:spTgt spid="19"/>
                                        </p:tgtEl>
                                        <p:attrNameLst>
                                          <p:attrName>ppt_x</p:attrName>
                                        </p:attrNameLst>
                                      </p:cBhvr>
                                      <p:tavLst>
                                        <p:tav tm="0">
                                          <p:val>
                                            <p:strVal val="#ppt_x"/>
                                          </p:val>
                                        </p:tav>
                                        <p:tav tm="100000">
                                          <p:val>
                                            <p:strVal val="#ppt_x"/>
                                          </p:val>
                                        </p:tav>
                                      </p:tavLst>
                                    </p:anim>
                                    <p:anim calcmode="lin" valueType="num">
                                      <p:cBhvr additive="base">
                                        <p:cTn id="20" dur="500" fill="hold"/>
                                        <p:tgtEl>
                                          <p:spTgt spid="19"/>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24"/>
                                        </p:tgtEl>
                                        <p:attrNameLst>
                                          <p:attrName>style.visibility</p:attrName>
                                        </p:attrNameLst>
                                      </p:cBhvr>
                                      <p:to>
                                        <p:strVal val="visible"/>
                                      </p:to>
                                    </p:set>
                                    <p:anim calcmode="lin" valueType="num">
                                      <p:cBhvr additive="base">
                                        <p:cTn id="25" dur="500" fill="hold"/>
                                        <p:tgtEl>
                                          <p:spTgt spid="24"/>
                                        </p:tgtEl>
                                        <p:attrNameLst>
                                          <p:attrName>ppt_x</p:attrName>
                                        </p:attrNameLst>
                                      </p:cBhvr>
                                      <p:tavLst>
                                        <p:tav tm="0">
                                          <p:val>
                                            <p:strVal val="#ppt_x"/>
                                          </p:val>
                                        </p:tav>
                                        <p:tav tm="100000">
                                          <p:val>
                                            <p:strVal val="#ppt_x"/>
                                          </p:val>
                                        </p:tav>
                                      </p:tavLst>
                                    </p:anim>
                                    <p:anim calcmode="lin" valueType="num">
                                      <p:cBhvr additive="base">
                                        <p:cTn id="26" dur="500" fill="hold"/>
                                        <p:tgtEl>
                                          <p:spTgt spid="24"/>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nodeType="clickEffect">
                                  <p:stCondLst>
                                    <p:cond delay="0"/>
                                  </p:stCondLst>
                                  <p:childTnLst>
                                    <p:set>
                                      <p:cBhvr>
                                        <p:cTn id="30" dur="1" fill="hold">
                                          <p:stCondLst>
                                            <p:cond delay="0"/>
                                          </p:stCondLst>
                                        </p:cTn>
                                        <p:tgtEl>
                                          <p:spTgt spid="20"/>
                                        </p:tgtEl>
                                        <p:attrNameLst>
                                          <p:attrName>style.visibility</p:attrName>
                                        </p:attrNameLst>
                                      </p:cBhvr>
                                      <p:to>
                                        <p:strVal val="visible"/>
                                      </p:to>
                                    </p:set>
                                    <p:anim calcmode="lin" valueType="num">
                                      <p:cBhvr additive="base">
                                        <p:cTn id="31" dur="500" fill="hold"/>
                                        <p:tgtEl>
                                          <p:spTgt spid="20"/>
                                        </p:tgtEl>
                                        <p:attrNameLst>
                                          <p:attrName>ppt_x</p:attrName>
                                        </p:attrNameLst>
                                      </p:cBhvr>
                                      <p:tavLst>
                                        <p:tav tm="0">
                                          <p:val>
                                            <p:strVal val="#ppt_x"/>
                                          </p:val>
                                        </p:tav>
                                        <p:tav tm="100000">
                                          <p:val>
                                            <p:strVal val="#ppt_x"/>
                                          </p:val>
                                        </p:tav>
                                      </p:tavLst>
                                    </p:anim>
                                    <p:anim calcmode="lin" valueType="num">
                                      <p:cBhvr additive="base">
                                        <p:cTn id="32" dur="500" fill="hold"/>
                                        <p:tgtEl>
                                          <p:spTgt spid="2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4" grpId="0" animBg="1"/>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id="{7514B07D-5BFE-48F2-8563-3A31F58EFEF2}"/>
              </a:ext>
            </a:extLst>
          </p:cNvPr>
          <p:cNvSpPr/>
          <p:nvPr/>
        </p:nvSpPr>
        <p:spPr>
          <a:xfrm>
            <a:off x="609600" y="2304502"/>
            <a:ext cx="2815014" cy="3111216"/>
          </a:xfrm>
          <a:prstGeom prst="wedgeRoundRectCallout">
            <a:avLst>
              <a:gd name="adj1" fmla="val 65361"/>
              <a:gd name="adj2" fmla="val 39212"/>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3BD235-0456-4E91-B37E-6B51049787D9}"/>
              </a:ext>
            </a:extLst>
          </p:cNvPr>
          <p:cNvSpPr txBox="1"/>
          <p:nvPr/>
        </p:nvSpPr>
        <p:spPr>
          <a:xfrm>
            <a:off x="726146" y="2459727"/>
            <a:ext cx="2581922" cy="2000548"/>
          </a:xfrm>
          <a:prstGeom prst="rect">
            <a:avLst/>
          </a:prstGeom>
          <a:noFill/>
        </p:spPr>
        <p:txBody>
          <a:bodyPr wrap="square" lIns="0" tIns="0" rIns="0" bIns="0" rtlCol="0">
            <a:spAutoFit/>
          </a:bodyPr>
          <a:lstStyle/>
          <a:p>
            <a:r>
              <a:rPr lang="en-US" sz="2600" dirty="0" err="1">
                <a:solidFill>
                  <a:schemeClr val="tx1">
                    <a:lumMod val="50000"/>
                    <a:lumOff val="50000"/>
                  </a:schemeClr>
                </a:solidFill>
              </a:rPr>
              <a:t>Đọc</a:t>
            </a:r>
            <a:r>
              <a:rPr lang="en-US" sz="2600" dirty="0">
                <a:solidFill>
                  <a:schemeClr val="tx1">
                    <a:lumMod val="50000"/>
                    <a:lumOff val="50000"/>
                  </a:schemeClr>
                </a:solidFill>
              </a:rPr>
              <a:t> SGK </a:t>
            </a:r>
            <a:r>
              <a:rPr lang="en-US" sz="2600" dirty="0" err="1">
                <a:solidFill>
                  <a:schemeClr val="tx1">
                    <a:lumMod val="50000"/>
                    <a:lumOff val="50000"/>
                  </a:schemeClr>
                </a:solidFill>
              </a:rPr>
              <a:t>và</a:t>
            </a:r>
            <a:r>
              <a:rPr lang="en-US" sz="2600" dirty="0">
                <a:solidFill>
                  <a:schemeClr val="tx1">
                    <a:lumMod val="50000"/>
                    <a:lumOff val="50000"/>
                  </a:schemeClr>
                </a:solidFill>
              </a:rPr>
              <a:t> </a:t>
            </a:r>
            <a:r>
              <a:rPr lang="en-US" sz="2600" dirty="0" err="1">
                <a:solidFill>
                  <a:schemeClr val="tx1">
                    <a:lumMod val="50000"/>
                    <a:lumOff val="50000"/>
                  </a:schemeClr>
                </a:solidFill>
              </a:rPr>
              <a:t>cho</a:t>
            </a:r>
            <a:r>
              <a:rPr lang="en-US" sz="2600" dirty="0">
                <a:solidFill>
                  <a:schemeClr val="tx1">
                    <a:lumMod val="50000"/>
                    <a:lumOff val="50000"/>
                  </a:schemeClr>
                </a:solidFill>
              </a:rPr>
              <a:t> </a:t>
            </a:r>
            <a:r>
              <a:rPr lang="en-US" sz="2600" dirty="0" err="1">
                <a:solidFill>
                  <a:schemeClr val="tx1">
                    <a:lumMod val="50000"/>
                    <a:lumOff val="50000"/>
                  </a:schemeClr>
                </a:solidFill>
              </a:rPr>
              <a:t>biết</a:t>
            </a:r>
            <a:r>
              <a:rPr lang="en-US" sz="2600" dirty="0">
                <a:solidFill>
                  <a:schemeClr val="tx1">
                    <a:lumMod val="50000"/>
                    <a:lumOff val="50000"/>
                  </a:schemeClr>
                </a:solidFill>
              </a:rPr>
              <a:t> </a:t>
            </a:r>
            <a:r>
              <a:rPr lang="en-US" sz="2600" dirty="0" err="1">
                <a:solidFill>
                  <a:schemeClr val="tx1">
                    <a:lumMod val="50000"/>
                    <a:lumOff val="50000"/>
                  </a:schemeClr>
                </a:solidFill>
              </a:rPr>
              <a:t>nguyên</a:t>
            </a:r>
            <a:r>
              <a:rPr lang="en-US" sz="2600" dirty="0">
                <a:solidFill>
                  <a:schemeClr val="tx1">
                    <a:lumMod val="50000"/>
                    <a:lumOff val="50000"/>
                  </a:schemeClr>
                </a:solidFill>
              </a:rPr>
              <a:t> </a:t>
            </a:r>
            <a:r>
              <a:rPr lang="en-US" sz="2600" dirty="0" err="1">
                <a:solidFill>
                  <a:schemeClr val="tx1">
                    <a:lumMod val="50000"/>
                    <a:lumOff val="50000"/>
                  </a:schemeClr>
                </a:solidFill>
              </a:rPr>
              <a:t>nhân</a:t>
            </a:r>
            <a:r>
              <a:rPr lang="en-US" sz="2600" dirty="0">
                <a:solidFill>
                  <a:schemeClr val="tx1">
                    <a:lumMod val="50000"/>
                    <a:lumOff val="50000"/>
                  </a:schemeClr>
                </a:solidFill>
              </a:rPr>
              <a:t> </a:t>
            </a:r>
            <a:r>
              <a:rPr lang="en-US" sz="2600" dirty="0" err="1">
                <a:solidFill>
                  <a:schemeClr val="tx1">
                    <a:lumMod val="50000"/>
                    <a:lumOff val="50000"/>
                  </a:schemeClr>
                </a:solidFill>
              </a:rPr>
              <a:t>trực</a:t>
            </a:r>
            <a:r>
              <a:rPr lang="en-US" sz="2600" dirty="0">
                <a:solidFill>
                  <a:schemeClr val="tx1">
                    <a:lumMod val="50000"/>
                    <a:lumOff val="50000"/>
                  </a:schemeClr>
                </a:solidFill>
              </a:rPr>
              <a:t> </a:t>
            </a:r>
            <a:r>
              <a:rPr lang="en-US" sz="2600" dirty="0" err="1">
                <a:solidFill>
                  <a:schemeClr val="tx1">
                    <a:lumMod val="50000"/>
                    <a:lumOff val="50000"/>
                  </a:schemeClr>
                </a:solidFill>
              </a:rPr>
              <a:t>tiếp</a:t>
            </a:r>
            <a:r>
              <a:rPr lang="en-US" sz="2600" dirty="0">
                <a:solidFill>
                  <a:schemeClr val="tx1">
                    <a:lumMod val="50000"/>
                    <a:lumOff val="50000"/>
                  </a:schemeClr>
                </a:solidFill>
              </a:rPr>
              <a:t> </a:t>
            </a:r>
            <a:r>
              <a:rPr lang="en-US" sz="2600" dirty="0" err="1">
                <a:solidFill>
                  <a:schemeClr val="tx1">
                    <a:lumMod val="50000"/>
                    <a:lumOff val="50000"/>
                  </a:schemeClr>
                </a:solidFill>
              </a:rPr>
              <a:t>dẫn</a:t>
            </a:r>
            <a:r>
              <a:rPr lang="en-US" sz="2600" dirty="0">
                <a:solidFill>
                  <a:schemeClr val="tx1">
                    <a:lumMod val="50000"/>
                    <a:lumOff val="50000"/>
                  </a:schemeClr>
                </a:solidFill>
              </a:rPr>
              <a:t> </a:t>
            </a:r>
            <a:r>
              <a:rPr lang="en-US" sz="2600" dirty="0" err="1">
                <a:solidFill>
                  <a:schemeClr val="tx1">
                    <a:lumMod val="50000"/>
                    <a:lumOff val="50000"/>
                  </a:schemeClr>
                </a:solidFill>
              </a:rPr>
              <a:t>đến</a:t>
            </a:r>
            <a:r>
              <a:rPr lang="en-US" sz="2600" dirty="0">
                <a:solidFill>
                  <a:schemeClr val="tx1">
                    <a:lumMod val="50000"/>
                    <a:lumOff val="50000"/>
                  </a:schemeClr>
                </a:solidFill>
              </a:rPr>
              <a:t> </a:t>
            </a:r>
            <a:r>
              <a:rPr lang="en-US" sz="2600" dirty="0" err="1">
                <a:solidFill>
                  <a:schemeClr val="tx1">
                    <a:lumMod val="50000"/>
                    <a:lumOff val="50000"/>
                  </a:schemeClr>
                </a:solidFill>
              </a:rPr>
              <a:t>bùng</a:t>
            </a:r>
            <a:r>
              <a:rPr lang="en-US" sz="2600" dirty="0">
                <a:solidFill>
                  <a:schemeClr val="tx1">
                    <a:lumMod val="50000"/>
                    <a:lumOff val="50000"/>
                  </a:schemeClr>
                </a:solidFill>
              </a:rPr>
              <a:t> </a:t>
            </a:r>
            <a:r>
              <a:rPr lang="en-US" sz="2600" dirty="0" err="1">
                <a:solidFill>
                  <a:schemeClr val="tx1">
                    <a:lumMod val="50000"/>
                    <a:lumOff val="50000"/>
                  </a:schemeClr>
                </a:solidFill>
              </a:rPr>
              <a:t>nổ</a:t>
            </a:r>
            <a:r>
              <a:rPr lang="en-US" sz="2600" dirty="0">
                <a:solidFill>
                  <a:schemeClr val="tx1">
                    <a:lumMod val="50000"/>
                    <a:lumOff val="50000"/>
                  </a:schemeClr>
                </a:solidFill>
              </a:rPr>
              <a:t> </a:t>
            </a:r>
            <a:r>
              <a:rPr lang="en-US" sz="2600" dirty="0" err="1">
                <a:solidFill>
                  <a:schemeClr val="tx1">
                    <a:lumMod val="50000"/>
                    <a:lumOff val="50000"/>
                  </a:schemeClr>
                </a:solidFill>
              </a:rPr>
              <a:t>cuộc</a:t>
            </a:r>
            <a:r>
              <a:rPr lang="en-US" sz="2600" dirty="0">
                <a:solidFill>
                  <a:schemeClr val="tx1">
                    <a:lumMod val="50000"/>
                    <a:lumOff val="50000"/>
                  </a:schemeClr>
                </a:solidFill>
              </a:rPr>
              <a:t> </a:t>
            </a:r>
            <a:r>
              <a:rPr lang="en-US" sz="2600" dirty="0" err="1">
                <a:solidFill>
                  <a:schemeClr val="tx1">
                    <a:lumMod val="50000"/>
                    <a:lumOff val="50000"/>
                  </a:schemeClr>
                </a:solidFill>
              </a:rPr>
              <a:t>cách</a:t>
            </a:r>
            <a:r>
              <a:rPr lang="en-US" sz="2600" dirty="0">
                <a:solidFill>
                  <a:schemeClr val="tx1">
                    <a:lumMod val="50000"/>
                    <a:lumOff val="50000"/>
                  </a:schemeClr>
                </a:solidFill>
              </a:rPr>
              <a:t> </a:t>
            </a:r>
            <a:r>
              <a:rPr lang="en-US" sz="2600" dirty="0" err="1">
                <a:solidFill>
                  <a:schemeClr val="tx1">
                    <a:lumMod val="50000"/>
                    <a:lumOff val="50000"/>
                  </a:schemeClr>
                </a:solidFill>
              </a:rPr>
              <a:t>mạng</a:t>
            </a:r>
            <a:r>
              <a:rPr lang="en-US" sz="2600" dirty="0">
                <a:solidFill>
                  <a:schemeClr val="tx1">
                    <a:lumMod val="50000"/>
                    <a:lumOff val="50000"/>
                  </a:schemeClr>
                </a:solidFill>
              </a:rPr>
              <a:t> </a:t>
            </a:r>
            <a:r>
              <a:rPr lang="en-US" sz="2600" dirty="0" err="1">
                <a:solidFill>
                  <a:schemeClr val="tx1">
                    <a:lumMod val="50000"/>
                    <a:lumOff val="50000"/>
                  </a:schemeClr>
                </a:solidFill>
              </a:rPr>
              <a:t>tư</a:t>
            </a:r>
            <a:r>
              <a:rPr lang="en-US" sz="2600" dirty="0">
                <a:solidFill>
                  <a:schemeClr val="tx1">
                    <a:lumMod val="50000"/>
                    <a:lumOff val="50000"/>
                  </a:schemeClr>
                </a:solidFill>
              </a:rPr>
              <a:t> </a:t>
            </a:r>
            <a:r>
              <a:rPr lang="en-US" sz="2600" dirty="0" err="1">
                <a:solidFill>
                  <a:schemeClr val="tx1">
                    <a:lumMod val="50000"/>
                    <a:lumOff val="50000"/>
                  </a:schemeClr>
                </a:solidFill>
              </a:rPr>
              <a:t>sản</a:t>
            </a:r>
            <a:r>
              <a:rPr lang="en-US" sz="2600" dirty="0">
                <a:solidFill>
                  <a:schemeClr val="tx1">
                    <a:lumMod val="50000"/>
                    <a:lumOff val="50000"/>
                  </a:schemeClr>
                </a:solidFill>
              </a:rPr>
              <a:t> Anh?</a:t>
            </a:r>
          </a:p>
        </p:txBody>
      </p:sp>
      <p:pic>
        <p:nvPicPr>
          <p:cNvPr id="15" name="Picture 14">
            <a:extLst>
              <a:ext uri="{FF2B5EF4-FFF2-40B4-BE49-F238E27FC236}">
                <a16:creationId xmlns:a16="http://schemas.microsoft.com/office/drawing/2014/main" id="{1213607E-5E9F-4F00-AEB7-37135E1DA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 y="1128403"/>
            <a:ext cx="913182" cy="913182"/>
          </a:xfrm>
          <a:prstGeom prst="rect">
            <a:avLst/>
          </a:prstGeom>
        </p:spPr>
      </p:pic>
      <p:sp>
        <p:nvSpPr>
          <p:cNvPr id="33" name="Freeform: Shape 32">
            <a:extLst>
              <a:ext uri="{FF2B5EF4-FFF2-40B4-BE49-F238E27FC236}">
                <a16:creationId xmlns:a16="http://schemas.microsoft.com/office/drawing/2014/main" id="{080D7141-EEF9-4755-A41E-D73ED381B2A2}"/>
              </a:ext>
            </a:extLst>
          </p:cNvPr>
          <p:cNvSpPr/>
          <p:nvPr/>
        </p:nvSpPr>
        <p:spPr>
          <a:xfrm>
            <a:off x="1290081" y="1130165"/>
            <a:ext cx="2767367"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1131DF7B-79DB-4750-A612-6EA438BA00C1}"/>
              </a:ext>
            </a:extLst>
          </p:cNvPr>
          <p:cNvSpPr txBox="1"/>
          <p:nvPr/>
        </p:nvSpPr>
        <p:spPr>
          <a:xfrm>
            <a:off x="1566905" y="1092552"/>
            <a:ext cx="2490544" cy="984885"/>
          </a:xfrm>
          <a:prstGeom prst="rect">
            <a:avLst/>
          </a:prstGeom>
          <a:noFill/>
        </p:spPr>
        <p:txBody>
          <a:bodyPr wrap="square" lIns="0" tIns="0" rIns="0" bIns="0" rtlCol="0">
            <a:spAutoFit/>
          </a:bodyPr>
          <a:lstStyle/>
          <a:p>
            <a:pPr algn="ctr"/>
            <a:r>
              <a:rPr lang="en-US" sz="3200">
                <a:solidFill>
                  <a:schemeClr val="tx1">
                    <a:lumMod val="50000"/>
                    <a:lumOff val="50000"/>
                  </a:schemeClr>
                </a:solidFill>
              </a:rPr>
              <a:t>Nguyên nhân </a:t>
            </a:r>
          </a:p>
          <a:p>
            <a:pPr algn="ctr"/>
            <a:r>
              <a:rPr lang="en-US" sz="3200">
                <a:solidFill>
                  <a:schemeClr val="tx1">
                    <a:lumMod val="50000"/>
                    <a:lumOff val="50000"/>
                  </a:schemeClr>
                </a:solidFill>
              </a:rPr>
              <a:t>trực tiếp</a:t>
            </a:r>
          </a:p>
        </p:txBody>
      </p:sp>
      <p:grpSp>
        <p:nvGrpSpPr>
          <p:cNvPr id="2" name="Group 1">
            <a:extLst>
              <a:ext uri="{FF2B5EF4-FFF2-40B4-BE49-F238E27FC236}">
                <a16:creationId xmlns:a16="http://schemas.microsoft.com/office/drawing/2014/main" id="{71AA885B-84D0-4F71-B154-DB9A3DFC8052}"/>
              </a:ext>
            </a:extLst>
          </p:cNvPr>
          <p:cNvGrpSpPr/>
          <p:nvPr/>
        </p:nvGrpSpPr>
        <p:grpSpPr>
          <a:xfrm>
            <a:off x="4334272" y="2745618"/>
            <a:ext cx="7366055" cy="1216782"/>
            <a:chOff x="4334272" y="1066800"/>
            <a:chExt cx="7366055" cy="1216782"/>
          </a:xfrm>
        </p:grpSpPr>
        <p:sp>
          <p:nvSpPr>
            <p:cNvPr id="37" name="Flowchart: Process 36">
              <a:extLst>
                <a:ext uri="{FF2B5EF4-FFF2-40B4-BE49-F238E27FC236}">
                  <a16:creationId xmlns:a16="http://schemas.microsoft.com/office/drawing/2014/main" id="{F5D96045-7BB3-4BAC-A333-98AB6D779AC6}"/>
                </a:ext>
              </a:extLst>
            </p:cNvPr>
            <p:cNvSpPr/>
            <p:nvPr/>
          </p:nvSpPr>
          <p:spPr>
            <a:xfrm>
              <a:off x="4334272" y="1066800"/>
              <a:ext cx="7366055"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B990788-2C35-4BAF-B122-D0CB1826E2C1}"/>
                </a:ext>
              </a:extLst>
            </p:cNvPr>
            <p:cNvSpPr txBox="1"/>
            <p:nvPr/>
          </p:nvSpPr>
          <p:spPr>
            <a:xfrm>
              <a:off x="4334272" y="1287930"/>
              <a:ext cx="7366055"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Vua Sác-lơ I triệu tập Quốc hội đòi tăng thuế</a:t>
              </a:r>
            </a:p>
          </p:txBody>
        </p:sp>
      </p:grpSp>
    </p:spTree>
    <p:extLst>
      <p:ext uri="{BB962C8B-B14F-4D97-AF65-F5344CB8AC3E}">
        <p14:creationId xmlns:p14="http://schemas.microsoft.com/office/powerpoint/2010/main" val="187645159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8" name="Group 7">
            <a:extLst>
              <a:ext uri="{FF2B5EF4-FFF2-40B4-BE49-F238E27FC236}">
                <a16:creationId xmlns:a16="http://schemas.microsoft.com/office/drawing/2014/main" id="{903FB621-1C24-4967-BE79-C6893124695D}"/>
              </a:ext>
            </a:extLst>
          </p:cNvPr>
          <p:cNvGrpSpPr/>
          <p:nvPr/>
        </p:nvGrpSpPr>
        <p:grpSpPr>
          <a:xfrm>
            <a:off x="2275701" y="223174"/>
            <a:ext cx="7640598" cy="691226"/>
            <a:chOff x="1122402" y="146974"/>
            <a:chExt cx="7640598" cy="691226"/>
          </a:xfrm>
        </p:grpSpPr>
        <p:sp>
          <p:nvSpPr>
            <p:cNvPr id="9" name="Diamond 8">
              <a:extLst>
                <a:ext uri="{FF2B5EF4-FFF2-40B4-BE49-F238E27FC236}">
                  <a16:creationId xmlns:a16="http://schemas.microsoft.com/office/drawing/2014/main" id="{7341C1C1-637F-4C2B-8A8D-2ED3CD16A99B}"/>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Freeform: Shape 9">
              <a:extLst>
                <a:ext uri="{FF2B5EF4-FFF2-40B4-BE49-F238E27FC236}">
                  <a16:creationId xmlns:a16="http://schemas.microsoft.com/office/drawing/2014/main" id="{FBAEF35E-07BC-4915-89C6-DA9D0F33B437}"/>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11" name="TextBox 10">
              <a:extLst>
                <a:ext uri="{FF2B5EF4-FFF2-40B4-BE49-F238E27FC236}">
                  <a16:creationId xmlns:a16="http://schemas.microsoft.com/office/drawing/2014/main" id="{9F135DE8-D792-4C34-AC86-316A7A931C61}"/>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12" name="TextBox 11">
              <a:extLst>
                <a:ext uri="{FF2B5EF4-FFF2-40B4-BE49-F238E27FC236}">
                  <a16:creationId xmlns:a16="http://schemas.microsoft.com/office/drawing/2014/main" id="{4ABC5104-040B-42E9-98DC-A2BA6C49CC68}"/>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3" name="Speech Bubble: Rectangle with Corners Rounded 2">
            <a:extLst>
              <a:ext uri="{FF2B5EF4-FFF2-40B4-BE49-F238E27FC236}">
                <a16:creationId xmlns:a16="http://schemas.microsoft.com/office/drawing/2014/main" id="{7514B07D-5BFE-48F2-8563-3A31F58EFEF2}"/>
              </a:ext>
            </a:extLst>
          </p:cNvPr>
          <p:cNvSpPr/>
          <p:nvPr/>
        </p:nvSpPr>
        <p:spPr>
          <a:xfrm>
            <a:off x="609600" y="2304502"/>
            <a:ext cx="2815014" cy="3111216"/>
          </a:xfrm>
          <a:prstGeom prst="wedgeRoundRectCallout">
            <a:avLst>
              <a:gd name="adj1" fmla="val 65361"/>
              <a:gd name="adj2" fmla="val 39212"/>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 name="TextBox 3">
            <a:extLst>
              <a:ext uri="{FF2B5EF4-FFF2-40B4-BE49-F238E27FC236}">
                <a16:creationId xmlns:a16="http://schemas.microsoft.com/office/drawing/2014/main" id="{EC3BD235-0456-4E91-B37E-6B51049787D9}"/>
              </a:ext>
            </a:extLst>
          </p:cNvPr>
          <p:cNvSpPr txBox="1"/>
          <p:nvPr/>
        </p:nvSpPr>
        <p:spPr>
          <a:xfrm>
            <a:off x="726146" y="2459727"/>
            <a:ext cx="2581922" cy="2000548"/>
          </a:xfrm>
          <a:prstGeom prst="rect">
            <a:avLst/>
          </a:prstGeom>
          <a:noFill/>
        </p:spPr>
        <p:txBody>
          <a:bodyPr wrap="square" lIns="0" tIns="0" rIns="0" bIns="0" rtlCol="0">
            <a:spAutoFit/>
          </a:bodyPr>
          <a:lstStyle/>
          <a:p>
            <a:r>
              <a:rPr lang="en-US" sz="2600" dirty="0" err="1">
                <a:solidFill>
                  <a:schemeClr val="tx1">
                    <a:lumMod val="50000"/>
                    <a:lumOff val="50000"/>
                  </a:schemeClr>
                </a:solidFill>
              </a:rPr>
              <a:t>Đọc</a:t>
            </a:r>
            <a:r>
              <a:rPr lang="en-US" sz="2600" dirty="0">
                <a:solidFill>
                  <a:schemeClr val="tx1">
                    <a:lumMod val="50000"/>
                    <a:lumOff val="50000"/>
                  </a:schemeClr>
                </a:solidFill>
              </a:rPr>
              <a:t> SGK </a:t>
            </a:r>
            <a:r>
              <a:rPr lang="en-US" sz="2600" dirty="0" err="1">
                <a:solidFill>
                  <a:schemeClr val="tx1">
                    <a:lumMod val="50000"/>
                    <a:lumOff val="50000"/>
                  </a:schemeClr>
                </a:solidFill>
              </a:rPr>
              <a:t>và</a:t>
            </a:r>
            <a:r>
              <a:rPr lang="en-US" sz="2600" dirty="0">
                <a:solidFill>
                  <a:schemeClr val="tx1">
                    <a:lumMod val="50000"/>
                    <a:lumOff val="50000"/>
                  </a:schemeClr>
                </a:solidFill>
              </a:rPr>
              <a:t> </a:t>
            </a:r>
            <a:r>
              <a:rPr lang="en-US" sz="2600" dirty="0" err="1">
                <a:solidFill>
                  <a:schemeClr val="tx1">
                    <a:lumMod val="50000"/>
                    <a:lumOff val="50000"/>
                  </a:schemeClr>
                </a:solidFill>
              </a:rPr>
              <a:t>cho</a:t>
            </a:r>
            <a:r>
              <a:rPr lang="en-US" sz="2600" dirty="0">
                <a:solidFill>
                  <a:schemeClr val="tx1">
                    <a:lumMod val="50000"/>
                    <a:lumOff val="50000"/>
                  </a:schemeClr>
                </a:solidFill>
              </a:rPr>
              <a:t> </a:t>
            </a:r>
            <a:r>
              <a:rPr lang="en-US" sz="2600" dirty="0" err="1">
                <a:solidFill>
                  <a:schemeClr val="tx1">
                    <a:lumMod val="50000"/>
                    <a:lumOff val="50000"/>
                  </a:schemeClr>
                </a:solidFill>
              </a:rPr>
              <a:t>biết</a:t>
            </a:r>
            <a:r>
              <a:rPr lang="en-US" sz="2600" dirty="0">
                <a:solidFill>
                  <a:schemeClr val="tx1">
                    <a:lumMod val="50000"/>
                    <a:lumOff val="50000"/>
                  </a:schemeClr>
                </a:solidFill>
              </a:rPr>
              <a:t> </a:t>
            </a:r>
            <a:r>
              <a:rPr lang="en-US" sz="2600" dirty="0" err="1">
                <a:solidFill>
                  <a:schemeClr val="tx1">
                    <a:lumMod val="50000"/>
                    <a:lumOff val="50000"/>
                  </a:schemeClr>
                </a:solidFill>
              </a:rPr>
              <a:t>nguyên</a:t>
            </a:r>
            <a:r>
              <a:rPr lang="en-US" sz="2600" dirty="0">
                <a:solidFill>
                  <a:schemeClr val="tx1">
                    <a:lumMod val="50000"/>
                    <a:lumOff val="50000"/>
                  </a:schemeClr>
                </a:solidFill>
              </a:rPr>
              <a:t> </a:t>
            </a:r>
            <a:r>
              <a:rPr lang="en-US" sz="2600" dirty="0" err="1">
                <a:solidFill>
                  <a:schemeClr val="tx1">
                    <a:lumMod val="50000"/>
                    <a:lumOff val="50000"/>
                  </a:schemeClr>
                </a:solidFill>
              </a:rPr>
              <a:t>nhân</a:t>
            </a:r>
            <a:r>
              <a:rPr lang="en-US" sz="2600" dirty="0">
                <a:solidFill>
                  <a:schemeClr val="tx1">
                    <a:lumMod val="50000"/>
                    <a:lumOff val="50000"/>
                  </a:schemeClr>
                </a:solidFill>
              </a:rPr>
              <a:t> </a:t>
            </a:r>
            <a:r>
              <a:rPr lang="en-US" sz="2600" dirty="0" err="1">
                <a:solidFill>
                  <a:schemeClr val="tx1">
                    <a:lumMod val="50000"/>
                    <a:lumOff val="50000"/>
                  </a:schemeClr>
                </a:solidFill>
              </a:rPr>
              <a:t>trực</a:t>
            </a:r>
            <a:r>
              <a:rPr lang="en-US" sz="2600" dirty="0">
                <a:solidFill>
                  <a:schemeClr val="tx1">
                    <a:lumMod val="50000"/>
                    <a:lumOff val="50000"/>
                  </a:schemeClr>
                </a:solidFill>
              </a:rPr>
              <a:t> </a:t>
            </a:r>
            <a:r>
              <a:rPr lang="en-US" sz="2600" dirty="0" err="1">
                <a:solidFill>
                  <a:schemeClr val="tx1">
                    <a:lumMod val="50000"/>
                    <a:lumOff val="50000"/>
                  </a:schemeClr>
                </a:solidFill>
              </a:rPr>
              <a:t>tiếp</a:t>
            </a:r>
            <a:r>
              <a:rPr lang="en-US" sz="2600" dirty="0">
                <a:solidFill>
                  <a:schemeClr val="tx1">
                    <a:lumMod val="50000"/>
                    <a:lumOff val="50000"/>
                  </a:schemeClr>
                </a:solidFill>
              </a:rPr>
              <a:t> </a:t>
            </a:r>
            <a:r>
              <a:rPr lang="en-US" sz="2600" dirty="0" err="1">
                <a:solidFill>
                  <a:schemeClr val="tx1">
                    <a:lumMod val="50000"/>
                    <a:lumOff val="50000"/>
                  </a:schemeClr>
                </a:solidFill>
              </a:rPr>
              <a:t>dẫn</a:t>
            </a:r>
            <a:r>
              <a:rPr lang="en-US" sz="2600" dirty="0">
                <a:solidFill>
                  <a:schemeClr val="tx1">
                    <a:lumMod val="50000"/>
                    <a:lumOff val="50000"/>
                  </a:schemeClr>
                </a:solidFill>
              </a:rPr>
              <a:t> </a:t>
            </a:r>
            <a:r>
              <a:rPr lang="en-US" sz="2600" dirty="0" err="1">
                <a:solidFill>
                  <a:schemeClr val="tx1">
                    <a:lumMod val="50000"/>
                    <a:lumOff val="50000"/>
                  </a:schemeClr>
                </a:solidFill>
              </a:rPr>
              <a:t>đến</a:t>
            </a:r>
            <a:r>
              <a:rPr lang="en-US" sz="2600" dirty="0">
                <a:solidFill>
                  <a:schemeClr val="tx1">
                    <a:lumMod val="50000"/>
                    <a:lumOff val="50000"/>
                  </a:schemeClr>
                </a:solidFill>
              </a:rPr>
              <a:t> </a:t>
            </a:r>
            <a:r>
              <a:rPr lang="en-US" sz="2600" dirty="0" err="1">
                <a:solidFill>
                  <a:schemeClr val="tx1">
                    <a:lumMod val="50000"/>
                    <a:lumOff val="50000"/>
                  </a:schemeClr>
                </a:solidFill>
              </a:rPr>
              <a:t>bùng</a:t>
            </a:r>
            <a:r>
              <a:rPr lang="en-US" sz="2600" dirty="0">
                <a:solidFill>
                  <a:schemeClr val="tx1">
                    <a:lumMod val="50000"/>
                    <a:lumOff val="50000"/>
                  </a:schemeClr>
                </a:solidFill>
              </a:rPr>
              <a:t> </a:t>
            </a:r>
            <a:r>
              <a:rPr lang="en-US" sz="2600" dirty="0" err="1">
                <a:solidFill>
                  <a:schemeClr val="tx1">
                    <a:lumMod val="50000"/>
                    <a:lumOff val="50000"/>
                  </a:schemeClr>
                </a:solidFill>
              </a:rPr>
              <a:t>nổ</a:t>
            </a:r>
            <a:r>
              <a:rPr lang="en-US" sz="2600" dirty="0">
                <a:solidFill>
                  <a:schemeClr val="tx1">
                    <a:lumMod val="50000"/>
                    <a:lumOff val="50000"/>
                  </a:schemeClr>
                </a:solidFill>
              </a:rPr>
              <a:t> </a:t>
            </a:r>
            <a:r>
              <a:rPr lang="en-US" sz="2600" dirty="0" err="1">
                <a:solidFill>
                  <a:schemeClr val="tx1">
                    <a:lumMod val="50000"/>
                    <a:lumOff val="50000"/>
                  </a:schemeClr>
                </a:solidFill>
              </a:rPr>
              <a:t>cuộc</a:t>
            </a:r>
            <a:r>
              <a:rPr lang="en-US" sz="2600" dirty="0">
                <a:solidFill>
                  <a:schemeClr val="tx1">
                    <a:lumMod val="50000"/>
                    <a:lumOff val="50000"/>
                  </a:schemeClr>
                </a:solidFill>
              </a:rPr>
              <a:t> </a:t>
            </a:r>
            <a:r>
              <a:rPr lang="en-US" sz="2600" dirty="0" err="1">
                <a:solidFill>
                  <a:schemeClr val="tx1">
                    <a:lumMod val="50000"/>
                    <a:lumOff val="50000"/>
                  </a:schemeClr>
                </a:solidFill>
              </a:rPr>
              <a:t>cách</a:t>
            </a:r>
            <a:r>
              <a:rPr lang="en-US" sz="2600" dirty="0">
                <a:solidFill>
                  <a:schemeClr val="tx1">
                    <a:lumMod val="50000"/>
                    <a:lumOff val="50000"/>
                  </a:schemeClr>
                </a:solidFill>
              </a:rPr>
              <a:t> </a:t>
            </a:r>
            <a:r>
              <a:rPr lang="en-US" sz="2600" dirty="0" err="1">
                <a:solidFill>
                  <a:schemeClr val="tx1">
                    <a:lumMod val="50000"/>
                    <a:lumOff val="50000"/>
                  </a:schemeClr>
                </a:solidFill>
              </a:rPr>
              <a:t>mạng</a:t>
            </a:r>
            <a:r>
              <a:rPr lang="en-US" sz="2600" dirty="0">
                <a:solidFill>
                  <a:schemeClr val="tx1">
                    <a:lumMod val="50000"/>
                    <a:lumOff val="50000"/>
                  </a:schemeClr>
                </a:solidFill>
              </a:rPr>
              <a:t> </a:t>
            </a:r>
            <a:r>
              <a:rPr lang="en-US" sz="2600" dirty="0" err="1">
                <a:solidFill>
                  <a:schemeClr val="tx1">
                    <a:lumMod val="50000"/>
                    <a:lumOff val="50000"/>
                  </a:schemeClr>
                </a:solidFill>
              </a:rPr>
              <a:t>tư</a:t>
            </a:r>
            <a:r>
              <a:rPr lang="en-US" sz="2600" dirty="0">
                <a:solidFill>
                  <a:schemeClr val="tx1">
                    <a:lumMod val="50000"/>
                    <a:lumOff val="50000"/>
                  </a:schemeClr>
                </a:solidFill>
              </a:rPr>
              <a:t> </a:t>
            </a:r>
            <a:r>
              <a:rPr lang="en-US" sz="2600" dirty="0" err="1">
                <a:solidFill>
                  <a:schemeClr val="tx1">
                    <a:lumMod val="50000"/>
                    <a:lumOff val="50000"/>
                  </a:schemeClr>
                </a:solidFill>
              </a:rPr>
              <a:t>sản</a:t>
            </a:r>
            <a:r>
              <a:rPr lang="en-US" sz="2600" dirty="0">
                <a:solidFill>
                  <a:schemeClr val="tx1">
                    <a:lumMod val="50000"/>
                    <a:lumOff val="50000"/>
                  </a:schemeClr>
                </a:solidFill>
              </a:rPr>
              <a:t> Anh?</a:t>
            </a:r>
          </a:p>
        </p:txBody>
      </p:sp>
      <p:pic>
        <p:nvPicPr>
          <p:cNvPr id="15" name="Picture 14">
            <a:extLst>
              <a:ext uri="{FF2B5EF4-FFF2-40B4-BE49-F238E27FC236}">
                <a16:creationId xmlns:a16="http://schemas.microsoft.com/office/drawing/2014/main" id="{1213607E-5E9F-4F00-AEB7-37135E1DA1A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79120" y="1128403"/>
            <a:ext cx="913182" cy="913182"/>
          </a:xfrm>
          <a:prstGeom prst="rect">
            <a:avLst/>
          </a:prstGeom>
        </p:spPr>
      </p:pic>
      <p:sp>
        <p:nvSpPr>
          <p:cNvPr id="33" name="Freeform: Shape 32">
            <a:extLst>
              <a:ext uri="{FF2B5EF4-FFF2-40B4-BE49-F238E27FC236}">
                <a16:creationId xmlns:a16="http://schemas.microsoft.com/office/drawing/2014/main" id="{080D7141-EEF9-4755-A41E-D73ED381B2A2}"/>
              </a:ext>
            </a:extLst>
          </p:cNvPr>
          <p:cNvSpPr/>
          <p:nvPr/>
        </p:nvSpPr>
        <p:spPr>
          <a:xfrm>
            <a:off x="1290081" y="1130165"/>
            <a:ext cx="2767367" cy="909659"/>
          </a:xfrm>
          <a:custGeom>
            <a:avLst/>
            <a:gdLst>
              <a:gd name="connsiteX0" fmla="*/ 17641 w 3981769"/>
              <a:gd name="connsiteY0" fmla="*/ 0 h 909659"/>
              <a:gd name="connsiteX1" fmla="*/ 3981769 w 3981769"/>
              <a:gd name="connsiteY1" fmla="*/ 0 h 909659"/>
              <a:gd name="connsiteX2" fmla="*/ 3981769 w 3981769"/>
              <a:gd name="connsiteY2" fmla="*/ 909659 h 909659"/>
              <a:gd name="connsiteX3" fmla="*/ 0 w 3981769"/>
              <a:gd name="connsiteY3" fmla="*/ 909659 h 909659"/>
              <a:gd name="connsiteX4" fmla="*/ 39137 w 3981769"/>
              <a:gd name="connsiteY4" fmla="*/ 888416 h 909659"/>
              <a:gd name="connsiteX5" fmla="*/ 272219 w 3981769"/>
              <a:gd name="connsiteY5" fmla="*/ 450042 h 909659"/>
              <a:gd name="connsiteX6" fmla="*/ 39137 w 3981769"/>
              <a:gd name="connsiteY6" fmla="*/ 11668 h 90965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3981769" h="909659">
                <a:moveTo>
                  <a:pt x="17641" y="0"/>
                </a:moveTo>
                <a:lnTo>
                  <a:pt x="3981769" y="0"/>
                </a:lnTo>
                <a:lnTo>
                  <a:pt x="3981769" y="909659"/>
                </a:lnTo>
                <a:lnTo>
                  <a:pt x="0" y="909659"/>
                </a:lnTo>
                <a:lnTo>
                  <a:pt x="39137" y="888416"/>
                </a:lnTo>
                <a:cubicBezTo>
                  <a:pt x="179762" y="793412"/>
                  <a:pt x="272219" y="632524"/>
                  <a:pt x="272219" y="450042"/>
                </a:cubicBezTo>
                <a:cubicBezTo>
                  <a:pt x="272219" y="267560"/>
                  <a:pt x="179762" y="106672"/>
                  <a:pt x="39137" y="11668"/>
                </a:cubicBezTo>
                <a:close/>
              </a:path>
            </a:pathLst>
          </a:custGeom>
          <a:noFill/>
          <a:ln>
            <a:gradFill>
              <a:gsLst>
                <a:gs pos="0">
                  <a:srgbClr val="F8A65C"/>
                </a:gs>
                <a:gs pos="74000">
                  <a:srgbClr val="F361E9"/>
                </a:gs>
                <a:gs pos="83000">
                  <a:srgbClr val="F361E9"/>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1" name="TextBox 20">
            <a:extLst>
              <a:ext uri="{FF2B5EF4-FFF2-40B4-BE49-F238E27FC236}">
                <a16:creationId xmlns:a16="http://schemas.microsoft.com/office/drawing/2014/main" id="{1131DF7B-79DB-4750-A612-6EA438BA00C1}"/>
              </a:ext>
            </a:extLst>
          </p:cNvPr>
          <p:cNvSpPr txBox="1"/>
          <p:nvPr/>
        </p:nvSpPr>
        <p:spPr>
          <a:xfrm>
            <a:off x="1566905" y="1092552"/>
            <a:ext cx="2490544" cy="984885"/>
          </a:xfrm>
          <a:prstGeom prst="rect">
            <a:avLst/>
          </a:prstGeom>
          <a:noFill/>
        </p:spPr>
        <p:txBody>
          <a:bodyPr wrap="square" lIns="0" tIns="0" rIns="0" bIns="0" rtlCol="0">
            <a:spAutoFit/>
          </a:bodyPr>
          <a:lstStyle/>
          <a:p>
            <a:pPr algn="ctr"/>
            <a:r>
              <a:rPr lang="en-US" sz="3200">
                <a:solidFill>
                  <a:schemeClr val="tx1">
                    <a:lumMod val="50000"/>
                    <a:lumOff val="50000"/>
                  </a:schemeClr>
                </a:solidFill>
              </a:rPr>
              <a:t>Nguyên nhân </a:t>
            </a:r>
          </a:p>
          <a:p>
            <a:pPr algn="ctr"/>
            <a:r>
              <a:rPr lang="en-US" sz="3200">
                <a:solidFill>
                  <a:schemeClr val="tx1">
                    <a:lumMod val="50000"/>
                    <a:lumOff val="50000"/>
                  </a:schemeClr>
                </a:solidFill>
              </a:rPr>
              <a:t>trực tiếp</a:t>
            </a:r>
          </a:p>
        </p:txBody>
      </p:sp>
      <p:grpSp>
        <p:nvGrpSpPr>
          <p:cNvPr id="2" name="Group 1">
            <a:extLst>
              <a:ext uri="{FF2B5EF4-FFF2-40B4-BE49-F238E27FC236}">
                <a16:creationId xmlns:a16="http://schemas.microsoft.com/office/drawing/2014/main" id="{71AA885B-84D0-4F71-B154-DB9A3DFC8052}"/>
              </a:ext>
            </a:extLst>
          </p:cNvPr>
          <p:cNvGrpSpPr/>
          <p:nvPr/>
        </p:nvGrpSpPr>
        <p:grpSpPr>
          <a:xfrm>
            <a:off x="4334272" y="1066800"/>
            <a:ext cx="7366055" cy="1216782"/>
            <a:chOff x="4334272" y="1066800"/>
            <a:chExt cx="7366055" cy="1216782"/>
          </a:xfrm>
        </p:grpSpPr>
        <p:sp>
          <p:nvSpPr>
            <p:cNvPr id="37" name="Flowchart: Process 36">
              <a:extLst>
                <a:ext uri="{FF2B5EF4-FFF2-40B4-BE49-F238E27FC236}">
                  <a16:creationId xmlns:a16="http://schemas.microsoft.com/office/drawing/2014/main" id="{F5D96045-7BB3-4BAC-A333-98AB6D779AC6}"/>
                </a:ext>
              </a:extLst>
            </p:cNvPr>
            <p:cNvSpPr/>
            <p:nvPr/>
          </p:nvSpPr>
          <p:spPr>
            <a:xfrm>
              <a:off x="4334272" y="1066800"/>
              <a:ext cx="7366055" cy="121678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TextBox 37">
              <a:extLst>
                <a:ext uri="{FF2B5EF4-FFF2-40B4-BE49-F238E27FC236}">
                  <a16:creationId xmlns:a16="http://schemas.microsoft.com/office/drawing/2014/main" id="{9B990788-2C35-4BAF-B122-D0CB1826E2C1}"/>
                </a:ext>
              </a:extLst>
            </p:cNvPr>
            <p:cNvSpPr txBox="1"/>
            <p:nvPr/>
          </p:nvSpPr>
          <p:spPr>
            <a:xfrm>
              <a:off x="4334272" y="1287930"/>
              <a:ext cx="7366055" cy="861774"/>
            </a:xfrm>
            <a:prstGeom prst="rect">
              <a:avLst/>
            </a:prstGeom>
            <a:noFill/>
          </p:spPr>
          <p:txBody>
            <a:bodyPr wrap="square" lIns="0" tIns="0" rIns="0" bIns="0" rtlCol="0">
              <a:spAutoFit/>
            </a:bodyPr>
            <a:lstStyle/>
            <a:p>
              <a:pPr algn="ctr"/>
              <a:r>
                <a:rPr lang="en-US" sz="2800" dirty="0" err="1">
                  <a:solidFill>
                    <a:srgbClr val="FF0000"/>
                  </a:solidFill>
                </a:rPr>
                <a:t>Năm</a:t>
              </a:r>
              <a:r>
                <a:rPr lang="en-US" sz="2800" dirty="0">
                  <a:solidFill>
                    <a:srgbClr val="FF0000"/>
                  </a:solidFill>
                </a:rPr>
                <a:t> 1640 </a:t>
              </a:r>
              <a:r>
                <a:rPr lang="en-US" sz="2800" dirty="0" err="1">
                  <a:solidFill>
                    <a:srgbClr val="FF0000"/>
                  </a:solidFill>
                </a:rPr>
                <a:t>vua</a:t>
              </a:r>
              <a:r>
                <a:rPr lang="en-US" sz="2800" dirty="0">
                  <a:solidFill>
                    <a:srgbClr val="FF0000"/>
                  </a:solidFill>
                </a:rPr>
                <a:t> </a:t>
              </a:r>
              <a:r>
                <a:rPr lang="en-US" sz="2800" dirty="0" err="1">
                  <a:solidFill>
                    <a:srgbClr val="FF0000"/>
                  </a:solidFill>
                </a:rPr>
                <a:t>Sác-lơ</a:t>
              </a:r>
              <a:r>
                <a:rPr lang="en-US" sz="2800" dirty="0">
                  <a:solidFill>
                    <a:srgbClr val="FF0000"/>
                  </a:solidFill>
                </a:rPr>
                <a:t> I </a:t>
              </a:r>
              <a:r>
                <a:rPr lang="en-US" sz="2800" dirty="0" err="1">
                  <a:solidFill>
                    <a:srgbClr val="FF0000"/>
                  </a:solidFill>
                </a:rPr>
                <a:t>triệu</a:t>
              </a:r>
              <a:r>
                <a:rPr lang="en-US" sz="2800" dirty="0">
                  <a:solidFill>
                    <a:srgbClr val="FF0000"/>
                  </a:solidFill>
                </a:rPr>
                <a:t> </a:t>
              </a:r>
              <a:r>
                <a:rPr lang="en-US" sz="2800" dirty="0" err="1">
                  <a:solidFill>
                    <a:srgbClr val="FF0000"/>
                  </a:solidFill>
                </a:rPr>
                <a:t>tập</a:t>
              </a:r>
              <a:r>
                <a:rPr lang="en-US" sz="2800" dirty="0">
                  <a:solidFill>
                    <a:srgbClr val="FF0000"/>
                  </a:solidFill>
                </a:rPr>
                <a:t> </a:t>
              </a:r>
              <a:r>
                <a:rPr lang="en-US" sz="2800" dirty="0" err="1">
                  <a:solidFill>
                    <a:srgbClr val="FF0000"/>
                  </a:solidFill>
                </a:rPr>
                <a:t>Quốc</a:t>
              </a:r>
              <a:r>
                <a:rPr lang="en-US" sz="2800" dirty="0">
                  <a:solidFill>
                    <a:srgbClr val="FF0000"/>
                  </a:solidFill>
                </a:rPr>
                <a:t> </a:t>
              </a:r>
              <a:r>
                <a:rPr lang="en-US" sz="2800" dirty="0" err="1">
                  <a:solidFill>
                    <a:srgbClr val="FF0000"/>
                  </a:solidFill>
                </a:rPr>
                <a:t>hội</a:t>
              </a:r>
              <a:r>
                <a:rPr lang="en-US" sz="2800" dirty="0">
                  <a:solidFill>
                    <a:srgbClr val="FF0000"/>
                  </a:solidFill>
                </a:rPr>
                <a:t> </a:t>
              </a:r>
              <a:r>
                <a:rPr lang="en-US" sz="2800" dirty="0" err="1">
                  <a:solidFill>
                    <a:srgbClr val="FF0000"/>
                  </a:solidFill>
                </a:rPr>
                <a:t>đòi</a:t>
              </a:r>
              <a:r>
                <a:rPr lang="en-US" sz="2800" dirty="0">
                  <a:solidFill>
                    <a:srgbClr val="FF0000"/>
                  </a:solidFill>
                </a:rPr>
                <a:t> </a:t>
              </a:r>
              <a:r>
                <a:rPr lang="en-US" sz="2800" dirty="0" err="1">
                  <a:solidFill>
                    <a:srgbClr val="FF0000"/>
                  </a:solidFill>
                </a:rPr>
                <a:t>tăng</a:t>
              </a:r>
              <a:r>
                <a:rPr lang="en-US" sz="2800" dirty="0">
                  <a:solidFill>
                    <a:srgbClr val="FF0000"/>
                  </a:solidFill>
                </a:rPr>
                <a:t> </a:t>
              </a:r>
              <a:r>
                <a:rPr lang="en-US" sz="2800" dirty="0" err="1">
                  <a:solidFill>
                    <a:srgbClr val="FF0000"/>
                  </a:solidFill>
                </a:rPr>
                <a:t>thuế</a:t>
              </a:r>
              <a:endParaRPr lang="en-US" sz="2800" dirty="0">
                <a:solidFill>
                  <a:srgbClr val="FF0000"/>
                </a:solidFill>
              </a:endParaRPr>
            </a:p>
          </p:txBody>
        </p:sp>
      </p:grpSp>
      <p:grpSp>
        <p:nvGrpSpPr>
          <p:cNvPr id="5" name="Group 4">
            <a:extLst>
              <a:ext uri="{FF2B5EF4-FFF2-40B4-BE49-F238E27FC236}">
                <a16:creationId xmlns:a16="http://schemas.microsoft.com/office/drawing/2014/main" id="{A79F6580-45FE-4D5A-A860-26ED3E0EEB5F}"/>
              </a:ext>
            </a:extLst>
          </p:cNvPr>
          <p:cNvGrpSpPr/>
          <p:nvPr/>
        </p:nvGrpSpPr>
        <p:grpSpPr>
          <a:xfrm>
            <a:off x="4334272" y="2869166"/>
            <a:ext cx="7366055" cy="957332"/>
            <a:chOff x="4334272" y="2869166"/>
            <a:chExt cx="7366055" cy="957332"/>
          </a:xfrm>
        </p:grpSpPr>
        <p:sp>
          <p:nvSpPr>
            <p:cNvPr id="41" name="Flowchart: Process 40">
              <a:extLst>
                <a:ext uri="{FF2B5EF4-FFF2-40B4-BE49-F238E27FC236}">
                  <a16:creationId xmlns:a16="http://schemas.microsoft.com/office/drawing/2014/main" id="{3E72D1AE-2306-43AD-9E0E-C324EA6F6B5B}"/>
                </a:ext>
              </a:extLst>
            </p:cNvPr>
            <p:cNvSpPr/>
            <p:nvPr/>
          </p:nvSpPr>
          <p:spPr>
            <a:xfrm>
              <a:off x="4334272" y="2869166"/>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TextBox 42">
              <a:extLst>
                <a:ext uri="{FF2B5EF4-FFF2-40B4-BE49-F238E27FC236}">
                  <a16:creationId xmlns:a16="http://schemas.microsoft.com/office/drawing/2014/main" id="{32993A4C-607F-4359-8813-8B33AE4FBF88}"/>
                </a:ext>
              </a:extLst>
            </p:cNvPr>
            <p:cNvSpPr txBox="1"/>
            <p:nvPr/>
          </p:nvSpPr>
          <p:spPr>
            <a:xfrm>
              <a:off x="4334272" y="3090296"/>
              <a:ext cx="7366055" cy="430887"/>
            </a:xfrm>
            <a:prstGeom prst="rect">
              <a:avLst/>
            </a:prstGeom>
            <a:noFill/>
          </p:spPr>
          <p:txBody>
            <a:bodyPr wrap="square" lIns="0" tIns="0" rIns="0" bIns="0" rtlCol="0">
              <a:spAutoFit/>
            </a:bodyPr>
            <a:lstStyle/>
            <a:p>
              <a:pPr algn="ctr"/>
              <a:r>
                <a:rPr lang="en-US" sz="2800" dirty="0" err="1">
                  <a:solidFill>
                    <a:srgbClr val="FF0000"/>
                  </a:solidFill>
                </a:rPr>
                <a:t>Quốc</a:t>
              </a:r>
              <a:r>
                <a:rPr lang="en-US" sz="2800" dirty="0">
                  <a:solidFill>
                    <a:srgbClr val="FF0000"/>
                  </a:solidFill>
                </a:rPr>
                <a:t> </a:t>
              </a:r>
              <a:r>
                <a:rPr lang="en-US" sz="2800" dirty="0" err="1">
                  <a:solidFill>
                    <a:srgbClr val="FF0000"/>
                  </a:solidFill>
                </a:rPr>
                <a:t>hội</a:t>
              </a:r>
              <a:r>
                <a:rPr lang="en-US" sz="2800" dirty="0">
                  <a:solidFill>
                    <a:srgbClr val="FF0000"/>
                  </a:solidFill>
                </a:rPr>
                <a:t> </a:t>
              </a:r>
              <a:r>
                <a:rPr lang="en-US" sz="2800" dirty="0" err="1">
                  <a:solidFill>
                    <a:srgbClr val="FF0000"/>
                  </a:solidFill>
                </a:rPr>
                <a:t>từ</a:t>
              </a:r>
              <a:r>
                <a:rPr lang="en-US" sz="2800" dirty="0">
                  <a:solidFill>
                    <a:srgbClr val="FF0000"/>
                  </a:solidFill>
                </a:rPr>
                <a:t> </a:t>
              </a:r>
              <a:r>
                <a:rPr lang="en-US" sz="2800" dirty="0" err="1">
                  <a:solidFill>
                    <a:srgbClr val="FF0000"/>
                  </a:solidFill>
                </a:rPr>
                <a:t>chối</a:t>
              </a:r>
              <a:endParaRPr lang="en-US" sz="2800" dirty="0">
                <a:solidFill>
                  <a:srgbClr val="FF0000"/>
                </a:solidFill>
              </a:endParaRPr>
            </a:p>
          </p:txBody>
        </p:sp>
      </p:grpSp>
      <p:grpSp>
        <p:nvGrpSpPr>
          <p:cNvPr id="6" name="Group 5">
            <a:extLst>
              <a:ext uri="{FF2B5EF4-FFF2-40B4-BE49-F238E27FC236}">
                <a16:creationId xmlns:a16="http://schemas.microsoft.com/office/drawing/2014/main" id="{CF45A3F0-5552-46AD-81A4-C7F21691E1C3}"/>
              </a:ext>
            </a:extLst>
          </p:cNvPr>
          <p:cNvGrpSpPr/>
          <p:nvPr/>
        </p:nvGrpSpPr>
        <p:grpSpPr>
          <a:xfrm>
            <a:off x="4334272" y="4387057"/>
            <a:ext cx="7366055" cy="957332"/>
            <a:chOff x="4334272" y="4387057"/>
            <a:chExt cx="7366055" cy="957332"/>
          </a:xfrm>
        </p:grpSpPr>
        <p:sp>
          <p:nvSpPr>
            <p:cNvPr id="47" name="Flowchart: Process 46">
              <a:extLst>
                <a:ext uri="{FF2B5EF4-FFF2-40B4-BE49-F238E27FC236}">
                  <a16:creationId xmlns:a16="http://schemas.microsoft.com/office/drawing/2014/main" id="{DB6F282E-D78A-4CFA-88D9-60026FD551BF}"/>
                </a:ext>
              </a:extLst>
            </p:cNvPr>
            <p:cNvSpPr/>
            <p:nvPr/>
          </p:nvSpPr>
          <p:spPr>
            <a:xfrm>
              <a:off x="4334272" y="4387057"/>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TextBox 47">
              <a:extLst>
                <a:ext uri="{FF2B5EF4-FFF2-40B4-BE49-F238E27FC236}">
                  <a16:creationId xmlns:a16="http://schemas.microsoft.com/office/drawing/2014/main" id="{EE7026D6-9997-4C5F-937D-9522BA4465A9}"/>
                </a:ext>
              </a:extLst>
            </p:cNvPr>
            <p:cNvSpPr txBox="1"/>
            <p:nvPr/>
          </p:nvSpPr>
          <p:spPr>
            <a:xfrm>
              <a:off x="4334272" y="4434836"/>
              <a:ext cx="7366055" cy="430887"/>
            </a:xfrm>
            <a:prstGeom prst="rect">
              <a:avLst/>
            </a:prstGeom>
            <a:noFill/>
          </p:spPr>
          <p:txBody>
            <a:bodyPr wrap="square" lIns="0" tIns="0" rIns="0" bIns="0" rtlCol="0">
              <a:spAutoFit/>
            </a:bodyPr>
            <a:lstStyle/>
            <a:p>
              <a:pPr algn="ctr"/>
              <a:r>
                <a:rPr lang="en-US" sz="2800">
                  <a:solidFill>
                    <a:schemeClr val="tx1">
                      <a:lumMod val="50000"/>
                      <a:lumOff val="50000"/>
                    </a:schemeClr>
                  </a:solidFill>
                </a:rPr>
                <a:t>Sác-lơ I dùng vũ lực đàn áp, nhưng thất bại</a:t>
              </a:r>
            </a:p>
          </p:txBody>
        </p:sp>
      </p:grpSp>
      <p:grpSp>
        <p:nvGrpSpPr>
          <p:cNvPr id="7" name="Group 6">
            <a:extLst>
              <a:ext uri="{FF2B5EF4-FFF2-40B4-BE49-F238E27FC236}">
                <a16:creationId xmlns:a16="http://schemas.microsoft.com/office/drawing/2014/main" id="{978C1DC4-4C5D-4341-9451-7F1A983F06F1}"/>
              </a:ext>
            </a:extLst>
          </p:cNvPr>
          <p:cNvGrpSpPr/>
          <p:nvPr/>
        </p:nvGrpSpPr>
        <p:grpSpPr>
          <a:xfrm>
            <a:off x="4404610" y="5784731"/>
            <a:ext cx="7366055" cy="957332"/>
            <a:chOff x="4404610" y="5784731"/>
            <a:chExt cx="7366055" cy="957332"/>
          </a:xfrm>
        </p:grpSpPr>
        <p:sp>
          <p:nvSpPr>
            <p:cNvPr id="50" name="Flowchart: Process 49">
              <a:extLst>
                <a:ext uri="{FF2B5EF4-FFF2-40B4-BE49-F238E27FC236}">
                  <a16:creationId xmlns:a16="http://schemas.microsoft.com/office/drawing/2014/main" id="{0AFEE7CB-EB8D-46BF-9BE3-1C85BC55C6F4}"/>
                </a:ext>
              </a:extLst>
            </p:cNvPr>
            <p:cNvSpPr/>
            <p:nvPr/>
          </p:nvSpPr>
          <p:spPr>
            <a:xfrm>
              <a:off x="4404610" y="5784731"/>
              <a:ext cx="7366055" cy="957332"/>
            </a:xfrm>
            <a:prstGeom prst="flowChartProcess">
              <a:avLst/>
            </a:prstGeom>
            <a:noFill/>
            <a:ln>
              <a:gradFill>
                <a:gsLst>
                  <a:gs pos="10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1" name="TextBox 50">
              <a:extLst>
                <a:ext uri="{FF2B5EF4-FFF2-40B4-BE49-F238E27FC236}">
                  <a16:creationId xmlns:a16="http://schemas.microsoft.com/office/drawing/2014/main" id="{9E40F768-42FB-49B7-8C4A-741487538121}"/>
                </a:ext>
              </a:extLst>
            </p:cNvPr>
            <p:cNvSpPr txBox="1"/>
            <p:nvPr/>
          </p:nvSpPr>
          <p:spPr>
            <a:xfrm>
              <a:off x="4404610" y="5832510"/>
              <a:ext cx="7366055" cy="861774"/>
            </a:xfrm>
            <a:prstGeom prst="rect">
              <a:avLst/>
            </a:prstGeom>
            <a:noFill/>
          </p:spPr>
          <p:txBody>
            <a:bodyPr wrap="square" lIns="0" tIns="0" rIns="0" bIns="0" rtlCol="0">
              <a:spAutoFit/>
            </a:bodyPr>
            <a:lstStyle/>
            <a:p>
              <a:pPr algn="ctr"/>
              <a:r>
                <a:rPr lang="en-US" sz="2800" dirty="0" err="1">
                  <a:solidFill>
                    <a:schemeClr val="tx1">
                      <a:lumMod val="50000"/>
                      <a:lumOff val="50000"/>
                    </a:schemeClr>
                  </a:solidFill>
                </a:rPr>
                <a:t>Vua</a:t>
              </a:r>
              <a:r>
                <a:rPr lang="en-US" sz="2800" dirty="0">
                  <a:solidFill>
                    <a:schemeClr val="tx1">
                      <a:lumMod val="50000"/>
                      <a:lumOff val="50000"/>
                    </a:schemeClr>
                  </a:solidFill>
                </a:rPr>
                <a:t> </a:t>
              </a:r>
              <a:r>
                <a:rPr lang="en-US" sz="2800" dirty="0" err="1">
                  <a:solidFill>
                    <a:schemeClr val="tx1">
                      <a:lumMod val="50000"/>
                      <a:lumOff val="50000"/>
                    </a:schemeClr>
                  </a:solidFill>
                </a:rPr>
                <a:t>thất</a:t>
              </a:r>
              <a:r>
                <a:rPr lang="en-US" sz="2800" dirty="0">
                  <a:solidFill>
                    <a:schemeClr val="tx1">
                      <a:lumMod val="50000"/>
                      <a:lumOff val="50000"/>
                    </a:schemeClr>
                  </a:solidFill>
                </a:rPr>
                <a:t> </a:t>
              </a:r>
              <a:r>
                <a:rPr lang="en-US" sz="2800" dirty="0" err="1">
                  <a:solidFill>
                    <a:schemeClr val="tx1">
                      <a:lumMod val="50000"/>
                      <a:lumOff val="50000"/>
                    </a:schemeClr>
                  </a:solidFill>
                </a:rPr>
                <a:t>bại</a:t>
              </a:r>
              <a:r>
                <a:rPr lang="en-US" sz="2800" dirty="0">
                  <a:solidFill>
                    <a:schemeClr val="tx1">
                      <a:lumMod val="50000"/>
                      <a:lumOff val="50000"/>
                    </a:schemeClr>
                  </a:solidFill>
                </a:rPr>
                <a:t> </a:t>
              </a:r>
              <a:r>
                <a:rPr lang="en-US" sz="2800" dirty="0" err="1">
                  <a:solidFill>
                    <a:schemeClr val="tx1">
                      <a:lumMod val="50000"/>
                      <a:lumOff val="50000"/>
                    </a:schemeClr>
                  </a:solidFill>
                </a:rPr>
                <a:t>phải</a:t>
              </a:r>
              <a:r>
                <a:rPr lang="en-US" sz="2800" dirty="0">
                  <a:solidFill>
                    <a:schemeClr val="tx1">
                      <a:lumMod val="50000"/>
                      <a:lumOff val="50000"/>
                    </a:schemeClr>
                  </a:solidFill>
                </a:rPr>
                <a:t> </a:t>
              </a:r>
              <a:r>
                <a:rPr lang="en-US" sz="2800" dirty="0" err="1">
                  <a:solidFill>
                    <a:schemeClr val="tx1">
                      <a:lumMod val="50000"/>
                      <a:lumOff val="50000"/>
                    </a:schemeClr>
                  </a:solidFill>
                </a:rPr>
                <a:t>chạy</a:t>
              </a:r>
              <a:r>
                <a:rPr lang="en-US" sz="2800" dirty="0">
                  <a:solidFill>
                    <a:schemeClr val="tx1">
                      <a:lumMod val="50000"/>
                      <a:lumOff val="50000"/>
                    </a:schemeClr>
                  </a:solidFill>
                </a:rPr>
                <a:t> </a:t>
              </a:r>
              <a:r>
                <a:rPr lang="en-US" sz="2800" dirty="0" err="1">
                  <a:solidFill>
                    <a:schemeClr val="tx1">
                      <a:lumMod val="50000"/>
                      <a:lumOff val="50000"/>
                    </a:schemeClr>
                  </a:solidFill>
                </a:rPr>
                <a:t>lên</a:t>
              </a:r>
              <a:r>
                <a:rPr lang="en-US" sz="2800" dirty="0">
                  <a:solidFill>
                    <a:schemeClr val="tx1">
                      <a:lumMod val="50000"/>
                      <a:lumOff val="50000"/>
                    </a:schemeClr>
                  </a:solidFill>
                </a:rPr>
                <a:t> </a:t>
              </a:r>
              <a:r>
                <a:rPr lang="en-US" sz="2800" dirty="0" err="1">
                  <a:solidFill>
                    <a:schemeClr val="tx1">
                      <a:lumMod val="50000"/>
                      <a:lumOff val="50000"/>
                    </a:schemeClr>
                  </a:solidFill>
                </a:rPr>
                <a:t>phía</a:t>
              </a:r>
              <a:r>
                <a:rPr lang="en-US" sz="2800" dirty="0">
                  <a:solidFill>
                    <a:schemeClr val="tx1">
                      <a:lumMod val="50000"/>
                      <a:lumOff val="50000"/>
                    </a:schemeClr>
                  </a:solidFill>
                </a:rPr>
                <a:t> </a:t>
              </a:r>
              <a:r>
                <a:rPr lang="en-US" sz="2800" dirty="0" err="1">
                  <a:solidFill>
                    <a:schemeClr val="tx1">
                      <a:lumMod val="50000"/>
                      <a:lumOff val="50000"/>
                    </a:schemeClr>
                  </a:solidFill>
                </a:rPr>
                <a:t>Bắc</a:t>
              </a:r>
              <a:endParaRPr lang="en-US" sz="2800" dirty="0">
                <a:solidFill>
                  <a:schemeClr val="tx1">
                    <a:lumMod val="50000"/>
                    <a:lumOff val="50000"/>
                  </a:schemeClr>
                </a:solidFill>
              </a:endParaRPr>
            </a:p>
            <a:p>
              <a:pPr algn="ctr"/>
              <a:r>
                <a:rPr lang="en-US" sz="2800" dirty="0">
                  <a:solidFill>
                    <a:srgbClr val="FF0000"/>
                  </a:solidFill>
                </a:rPr>
                <a:t>--&gt; 8/1642 </a:t>
              </a:r>
              <a:r>
                <a:rPr lang="en-US" sz="2800" dirty="0" err="1">
                  <a:solidFill>
                    <a:srgbClr val="FF0000"/>
                  </a:solidFill>
                </a:rPr>
                <a:t>vua</a:t>
              </a:r>
              <a:r>
                <a:rPr lang="en-US" sz="2800" dirty="0">
                  <a:solidFill>
                    <a:srgbClr val="FF0000"/>
                  </a:solidFill>
                </a:rPr>
                <a:t> </a:t>
              </a:r>
              <a:r>
                <a:rPr lang="en-US" sz="2800" dirty="0" err="1">
                  <a:solidFill>
                    <a:srgbClr val="FF0000"/>
                  </a:solidFill>
                </a:rPr>
                <a:t>tuyên</a:t>
              </a:r>
              <a:r>
                <a:rPr lang="en-US" sz="2800" dirty="0">
                  <a:solidFill>
                    <a:srgbClr val="FF0000"/>
                  </a:solidFill>
                </a:rPr>
                <a:t> </a:t>
              </a:r>
              <a:r>
                <a:rPr lang="en-US" sz="2800" dirty="0" err="1">
                  <a:solidFill>
                    <a:srgbClr val="FF0000"/>
                  </a:solidFill>
                </a:rPr>
                <a:t>chiến</a:t>
              </a:r>
              <a:r>
                <a:rPr lang="en-US" sz="2800" dirty="0">
                  <a:solidFill>
                    <a:srgbClr val="FF0000"/>
                  </a:solidFill>
                </a:rPr>
                <a:t> </a:t>
              </a:r>
              <a:r>
                <a:rPr lang="en-US" sz="2800" dirty="0" err="1">
                  <a:solidFill>
                    <a:srgbClr val="FF0000"/>
                  </a:solidFill>
                </a:rPr>
                <a:t>với</a:t>
              </a:r>
              <a:r>
                <a:rPr lang="en-US" sz="2800" dirty="0">
                  <a:solidFill>
                    <a:srgbClr val="FF0000"/>
                  </a:solidFill>
                </a:rPr>
                <a:t>  </a:t>
              </a:r>
              <a:r>
                <a:rPr lang="en-US" sz="2800" dirty="0" err="1">
                  <a:solidFill>
                    <a:srgbClr val="FF0000"/>
                  </a:solidFill>
                </a:rPr>
                <a:t>Quốc</a:t>
              </a:r>
              <a:r>
                <a:rPr lang="en-US" sz="2800" dirty="0">
                  <a:solidFill>
                    <a:srgbClr val="FF0000"/>
                  </a:solidFill>
                </a:rPr>
                <a:t> </a:t>
              </a:r>
              <a:r>
                <a:rPr lang="en-US" sz="2800" dirty="0" err="1">
                  <a:solidFill>
                    <a:srgbClr val="FF0000"/>
                  </a:solidFill>
                </a:rPr>
                <a:t>hội</a:t>
              </a:r>
              <a:endParaRPr lang="en-US" sz="2800" dirty="0">
                <a:solidFill>
                  <a:srgbClr val="FF0000"/>
                </a:solidFill>
              </a:endParaRPr>
            </a:p>
          </p:txBody>
        </p:sp>
      </p:grpSp>
      <p:cxnSp>
        <p:nvCxnSpPr>
          <p:cNvPr id="14" name="Straight Arrow Connector 13">
            <a:extLst>
              <a:ext uri="{FF2B5EF4-FFF2-40B4-BE49-F238E27FC236}">
                <a16:creationId xmlns:a16="http://schemas.microsoft.com/office/drawing/2014/main" id="{F656BC3D-8D9A-4F03-A8B2-6C7BAC5FF5B9}"/>
              </a:ext>
            </a:extLst>
          </p:cNvPr>
          <p:cNvCxnSpPr>
            <a:stCxn id="37" idx="2"/>
            <a:endCxn id="41" idx="0"/>
          </p:cNvCxnSpPr>
          <p:nvPr/>
        </p:nvCxnSpPr>
        <p:spPr>
          <a:xfrm>
            <a:off x="8017300" y="2283582"/>
            <a:ext cx="0" cy="585584"/>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cxnSp>
        <p:nvCxnSpPr>
          <p:cNvPr id="34" name="Straight Arrow Connector 33">
            <a:extLst>
              <a:ext uri="{FF2B5EF4-FFF2-40B4-BE49-F238E27FC236}">
                <a16:creationId xmlns:a16="http://schemas.microsoft.com/office/drawing/2014/main" id="{95294098-ADFB-408A-AB4C-8D4D50C48941}"/>
              </a:ext>
            </a:extLst>
          </p:cNvPr>
          <p:cNvCxnSpPr>
            <a:cxnSpLocks/>
          </p:cNvCxnSpPr>
          <p:nvPr/>
        </p:nvCxnSpPr>
        <p:spPr>
          <a:xfrm>
            <a:off x="8017300" y="3826498"/>
            <a:ext cx="0" cy="585584"/>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cxnSp>
        <p:nvCxnSpPr>
          <p:cNvPr id="35" name="Straight Arrow Connector 34">
            <a:extLst>
              <a:ext uri="{FF2B5EF4-FFF2-40B4-BE49-F238E27FC236}">
                <a16:creationId xmlns:a16="http://schemas.microsoft.com/office/drawing/2014/main" id="{BE97253E-D4AE-458B-8172-90DD03437DB6}"/>
              </a:ext>
            </a:extLst>
          </p:cNvPr>
          <p:cNvCxnSpPr>
            <a:cxnSpLocks/>
          </p:cNvCxnSpPr>
          <p:nvPr/>
        </p:nvCxnSpPr>
        <p:spPr>
          <a:xfrm>
            <a:off x="8017300" y="5344389"/>
            <a:ext cx="0" cy="488121"/>
          </a:xfrm>
          <a:prstGeom prst="straightConnector1">
            <a:avLst/>
          </a:prstGeom>
          <a:ln w="57150">
            <a:solidFill>
              <a:srgbClr val="F574B7"/>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9440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2" presetClass="entr" presetSubtype="1" fill="hold" nodeType="clickEffect">
                                  <p:stCondLst>
                                    <p:cond delay="0"/>
                                  </p:stCondLst>
                                  <p:childTnLst>
                                    <p:set>
                                      <p:cBhvr>
                                        <p:cTn id="10" dur="1" fill="hold">
                                          <p:stCondLst>
                                            <p:cond delay="0"/>
                                          </p:stCondLst>
                                        </p:cTn>
                                        <p:tgtEl>
                                          <p:spTgt spid="14"/>
                                        </p:tgtEl>
                                        <p:attrNameLst>
                                          <p:attrName>style.visibility</p:attrName>
                                        </p:attrNameLst>
                                      </p:cBhvr>
                                      <p:to>
                                        <p:strVal val="visible"/>
                                      </p:to>
                                    </p:set>
                                    <p:animEffect transition="in" filter="wipe(up)">
                                      <p:cBhvr>
                                        <p:cTn id="11" dur="500"/>
                                        <p:tgtEl>
                                          <p:spTgt spid="14"/>
                                        </p:tgtEl>
                                      </p:cBhvr>
                                    </p:animEffect>
                                  </p:childTnLst>
                                </p:cTn>
                              </p:par>
                            </p:childTnLst>
                          </p:cTn>
                        </p:par>
                        <p:par>
                          <p:cTn id="12" fill="hold">
                            <p:stCondLst>
                              <p:cond delay="500"/>
                            </p:stCondLst>
                            <p:childTnLst>
                              <p:par>
                                <p:cTn id="13" presetID="1"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wipe(up)">
                                      <p:cBhvr>
                                        <p:cTn id="19" dur="500"/>
                                        <p:tgtEl>
                                          <p:spTgt spid="34"/>
                                        </p:tgtEl>
                                      </p:cBhvr>
                                    </p:animEffect>
                                  </p:childTnLst>
                                </p:cTn>
                              </p:par>
                            </p:childTnLst>
                          </p:cTn>
                        </p:par>
                        <p:par>
                          <p:cTn id="20" fill="hold">
                            <p:stCondLst>
                              <p:cond delay="500"/>
                            </p:stCondLst>
                            <p:childTnLst>
                              <p:par>
                                <p:cTn id="21" presetID="1" presetClass="entr" presetSubtype="0" fill="hold" nodeType="afterEffect">
                                  <p:stCondLst>
                                    <p:cond delay="0"/>
                                  </p:stCondLst>
                                  <p:childTnLst>
                                    <p:set>
                                      <p:cBhvr>
                                        <p:cTn id="22" dur="1" fill="hold">
                                          <p:stCondLst>
                                            <p:cond delay="0"/>
                                          </p:stCondLst>
                                        </p:cTn>
                                        <p:tgtEl>
                                          <p:spTgt spid="6"/>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22" presetClass="entr" presetSubtype="1" fill="hold" nodeType="clickEffect">
                                  <p:stCondLst>
                                    <p:cond delay="0"/>
                                  </p:stCondLst>
                                  <p:childTnLst>
                                    <p:set>
                                      <p:cBhvr>
                                        <p:cTn id="26" dur="1" fill="hold">
                                          <p:stCondLst>
                                            <p:cond delay="0"/>
                                          </p:stCondLst>
                                        </p:cTn>
                                        <p:tgtEl>
                                          <p:spTgt spid="35"/>
                                        </p:tgtEl>
                                        <p:attrNameLst>
                                          <p:attrName>style.visibility</p:attrName>
                                        </p:attrNameLst>
                                      </p:cBhvr>
                                      <p:to>
                                        <p:strVal val="visible"/>
                                      </p:to>
                                    </p:set>
                                    <p:animEffect transition="in" filter="wipe(up)">
                                      <p:cBhvr>
                                        <p:cTn id="27" dur="500"/>
                                        <p:tgtEl>
                                          <p:spTgt spid="35"/>
                                        </p:tgtEl>
                                      </p:cBhvr>
                                    </p:animEffect>
                                  </p:childTnLst>
                                </p:cTn>
                              </p:par>
                            </p:childTnLst>
                          </p:cTn>
                        </p:par>
                        <p:par>
                          <p:cTn id="28" fill="hold">
                            <p:stCondLst>
                              <p:cond delay="500"/>
                            </p:stCondLst>
                            <p:childTnLst>
                              <p:par>
                                <p:cTn id="29" presetID="1" presetClass="entr" presetSubtype="0" fill="hold" nodeType="afterEffect">
                                  <p:stCondLst>
                                    <p:cond delay="0"/>
                                  </p:stCondLst>
                                  <p:childTnLst>
                                    <p:set>
                                      <p:cBhvr>
                                        <p:cTn id="30" dur="1" fill="hold">
                                          <p:stCondLst>
                                            <p:cond delay="0"/>
                                          </p:stCondLst>
                                        </p:cTn>
                                        <p:tgtEl>
                                          <p:spTgt spid="7"/>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E5A07A-68FC-4FC3-9E61-C6C516EAFB5A}"/>
              </a:ext>
            </a:extLst>
          </p:cNvPr>
          <p:cNvPicPr>
            <a:picLocks noChangeAspect="1"/>
          </p:cNvPicPr>
          <p:nvPr/>
        </p:nvPicPr>
        <p:blipFill rotWithShape="1">
          <a:blip r:embed="rId2" cstate="print">
            <a:extLst>
              <a:ext uri="{28A0092B-C50C-407E-A947-70E740481C1C}">
                <a14:useLocalDpi xmlns:a14="http://schemas.microsoft.com/office/drawing/2010/main" val="0"/>
              </a:ext>
            </a:extLst>
          </a:blip>
          <a:srcRect l="21111" t="21111" r="21111" b="21111"/>
          <a:stretch/>
        </p:blipFill>
        <p:spPr>
          <a:xfrm>
            <a:off x="5682726" y="2736747"/>
            <a:ext cx="2753736" cy="1946892"/>
          </a:xfrm>
          <a:prstGeom prst="rect">
            <a:avLst/>
          </a:prstGeom>
        </p:spPr>
      </p:pic>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dirty="0" err="1">
                  <a:solidFill>
                    <a:schemeClr val="bg1"/>
                  </a:solidFill>
                  <a:latin typeface="+mj-lt"/>
                </a:rPr>
                <a:t>Diễn</a:t>
              </a:r>
              <a:r>
                <a:rPr lang="en-US" sz="3600" dirty="0">
                  <a:solidFill>
                    <a:schemeClr val="bg1"/>
                  </a:solidFill>
                  <a:latin typeface="+mj-lt"/>
                </a:rPr>
                <a:t> </a:t>
              </a:r>
              <a:r>
                <a:rPr lang="en-US" sz="3600" dirty="0" err="1">
                  <a:solidFill>
                    <a:schemeClr val="bg1"/>
                  </a:solidFill>
                  <a:latin typeface="+mj-lt"/>
                </a:rPr>
                <a:t>biến</a:t>
              </a:r>
              <a:r>
                <a:rPr lang="en-US" sz="3600" dirty="0">
                  <a:solidFill>
                    <a:schemeClr val="bg1"/>
                  </a:solidFill>
                  <a:latin typeface="+mj-lt"/>
                </a:rPr>
                <a:t> </a:t>
              </a:r>
              <a:r>
                <a:rPr lang="en-US" sz="3600" dirty="0" err="1">
                  <a:solidFill>
                    <a:schemeClr val="bg1"/>
                  </a:solidFill>
                  <a:latin typeface="+mj-lt"/>
                </a:rPr>
                <a:t>chính</a:t>
              </a:r>
              <a:endParaRPr lang="en-US" sz="3600" dirty="0">
                <a:solidFill>
                  <a:schemeClr val="bg1"/>
                </a:solidFill>
                <a:latin typeface="+mj-lt"/>
              </a:endParaRP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14" name="Picture 13">
            <a:extLst>
              <a:ext uri="{FF2B5EF4-FFF2-40B4-BE49-F238E27FC236}">
                <a16:creationId xmlns:a16="http://schemas.microsoft.com/office/drawing/2014/main" id="{1DCFFC7F-3A2D-45E0-BF98-B523E0F4532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692410" y="-7160417"/>
            <a:ext cx="12589178" cy="17669022"/>
          </a:xfrm>
          <a:prstGeom prst="rect">
            <a:avLst/>
          </a:prstGeom>
        </p:spPr>
      </p:pic>
      <p:cxnSp>
        <p:nvCxnSpPr>
          <p:cNvPr id="21" name="Straight Connector 20">
            <a:extLst>
              <a:ext uri="{FF2B5EF4-FFF2-40B4-BE49-F238E27FC236}">
                <a16:creationId xmlns:a16="http://schemas.microsoft.com/office/drawing/2014/main" id="{13AF5AF8-4834-4034-872B-6C195C736C1D}"/>
              </a:ext>
            </a:extLst>
          </p:cNvPr>
          <p:cNvCxnSpPr>
            <a:cxnSpLocks/>
          </p:cNvCxnSpPr>
          <p:nvPr/>
        </p:nvCxnSpPr>
        <p:spPr>
          <a:xfrm flipH="1" flipV="1">
            <a:off x="6623576" y="1752600"/>
            <a:ext cx="1632857" cy="1210623"/>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4F096D4-7234-48E7-AD94-AE19F87F1143}"/>
              </a:ext>
            </a:extLst>
          </p:cNvPr>
          <p:cNvCxnSpPr/>
          <p:nvPr/>
        </p:nvCxnSpPr>
        <p:spPr>
          <a:xfrm flipV="1">
            <a:off x="5017727" y="1752600"/>
            <a:ext cx="1632857" cy="3048000"/>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8636AB-94FF-4225-9FF1-254735F183F8}"/>
              </a:ext>
            </a:extLst>
          </p:cNvPr>
          <p:cNvCxnSpPr>
            <a:cxnSpLocks/>
          </p:cNvCxnSpPr>
          <p:nvPr/>
        </p:nvCxnSpPr>
        <p:spPr>
          <a:xfrm flipH="1" flipV="1">
            <a:off x="8256433" y="2963223"/>
            <a:ext cx="1632857" cy="1210623"/>
          </a:xfrm>
          <a:prstGeom prst="line">
            <a:avLst/>
          </a:prstGeom>
          <a:ln w="5715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2C3170B7-44EC-4116-87FE-1755AAC09073}"/>
              </a:ext>
            </a:extLst>
          </p:cNvPr>
          <p:cNvSpPr/>
          <p:nvPr/>
        </p:nvSpPr>
        <p:spPr>
          <a:xfrm>
            <a:off x="4903046" y="4680849"/>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DD6816B0-9196-4168-9695-7E835975BBD8}"/>
              </a:ext>
            </a:extLst>
          </p:cNvPr>
          <p:cNvSpPr/>
          <p:nvPr/>
        </p:nvSpPr>
        <p:spPr>
          <a:xfrm>
            <a:off x="6535903" y="1678034"/>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BCA53E9C-4797-444D-A551-5BD57872FFA0}"/>
              </a:ext>
            </a:extLst>
          </p:cNvPr>
          <p:cNvSpPr/>
          <p:nvPr/>
        </p:nvSpPr>
        <p:spPr>
          <a:xfrm>
            <a:off x="8129814" y="2815718"/>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2257FDF-5ACC-4AC7-BC53-AECCED71ECC4}"/>
              </a:ext>
            </a:extLst>
          </p:cNvPr>
          <p:cNvSpPr/>
          <p:nvPr/>
        </p:nvSpPr>
        <p:spPr>
          <a:xfrm>
            <a:off x="9827772" y="4091625"/>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7B1A2-E89D-4392-ACA4-5E23F9A15A05}"/>
              </a:ext>
            </a:extLst>
          </p:cNvPr>
          <p:cNvSpPr txBox="1"/>
          <p:nvPr/>
        </p:nvSpPr>
        <p:spPr>
          <a:xfrm>
            <a:off x="2275701" y="4609840"/>
            <a:ext cx="2692076"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8 - 1642</a:t>
            </a:r>
          </a:p>
          <a:p>
            <a:pPr algn="ctr"/>
            <a:r>
              <a:rPr lang="en-US" sz="2000">
                <a:solidFill>
                  <a:schemeClr val="tx1">
                    <a:lumMod val="50000"/>
                    <a:lumOff val="50000"/>
                  </a:schemeClr>
                </a:solidFill>
              </a:rPr>
              <a:t>...</a:t>
            </a:r>
          </a:p>
        </p:txBody>
      </p:sp>
      <p:sp>
        <p:nvSpPr>
          <p:cNvPr id="29" name="TextBox 28">
            <a:extLst>
              <a:ext uri="{FF2B5EF4-FFF2-40B4-BE49-F238E27FC236}">
                <a16:creationId xmlns:a16="http://schemas.microsoft.com/office/drawing/2014/main" id="{342D6355-F65F-49F9-971A-92123AEED8A3}"/>
              </a:ext>
            </a:extLst>
          </p:cNvPr>
          <p:cNvSpPr txBox="1"/>
          <p:nvPr/>
        </p:nvSpPr>
        <p:spPr>
          <a:xfrm>
            <a:off x="4324648" y="1058541"/>
            <a:ext cx="4819352"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30/1/1649 ...</a:t>
            </a:r>
          </a:p>
        </p:txBody>
      </p:sp>
      <p:sp>
        <p:nvSpPr>
          <p:cNvPr id="30" name="TextBox 29">
            <a:extLst>
              <a:ext uri="{FF2B5EF4-FFF2-40B4-BE49-F238E27FC236}">
                <a16:creationId xmlns:a16="http://schemas.microsoft.com/office/drawing/2014/main" id="{A6756DB2-39DE-4512-A6AB-1AF1C1051DC8}"/>
              </a:ext>
            </a:extLst>
          </p:cNvPr>
          <p:cNvSpPr txBox="1"/>
          <p:nvPr/>
        </p:nvSpPr>
        <p:spPr>
          <a:xfrm>
            <a:off x="8400637" y="2604096"/>
            <a:ext cx="3562001"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1658 ...</a:t>
            </a:r>
          </a:p>
        </p:txBody>
      </p:sp>
      <p:sp>
        <p:nvSpPr>
          <p:cNvPr id="31" name="TextBox 30">
            <a:extLst>
              <a:ext uri="{FF2B5EF4-FFF2-40B4-BE49-F238E27FC236}">
                <a16:creationId xmlns:a16="http://schemas.microsoft.com/office/drawing/2014/main" id="{B6C9E114-CA4B-4857-BA65-CC8F2E7E2AFB}"/>
              </a:ext>
            </a:extLst>
          </p:cNvPr>
          <p:cNvSpPr txBox="1"/>
          <p:nvPr/>
        </p:nvSpPr>
        <p:spPr>
          <a:xfrm>
            <a:off x="8400637" y="4373072"/>
            <a:ext cx="3562001" cy="307777"/>
          </a:xfrm>
          <a:prstGeom prst="rect">
            <a:avLst/>
          </a:prstGeom>
          <a:noFill/>
        </p:spPr>
        <p:txBody>
          <a:bodyPr wrap="square" lIns="0" tIns="0" rIns="0" bIns="0" rtlCol="0">
            <a:spAutoFit/>
          </a:bodyPr>
          <a:lstStyle/>
          <a:p>
            <a:pPr algn="ctr"/>
            <a:r>
              <a:rPr lang="en-US" sz="2000">
                <a:solidFill>
                  <a:schemeClr val="tx1">
                    <a:lumMod val="50000"/>
                    <a:lumOff val="50000"/>
                  </a:schemeClr>
                </a:solidFill>
              </a:rPr>
              <a:t>1688 - 1689 ...</a:t>
            </a:r>
          </a:p>
        </p:txBody>
      </p:sp>
      <p:pic>
        <p:nvPicPr>
          <p:cNvPr id="32" name="Picture 31">
            <a:extLst>
              <a:ext uri="{FF2B5EF4-FFF2-40B4-BE49-F238E27FC236}">
                <a16:creationId xmlns:a16="http://schemas.microsoft.com/office/drawing/2014/main" id="{6024B567-1002-4D2F-A703-0128AA17A7C0}"/>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sp>
        <p:nvSpPr>
          <p:cNvPr id="36" name="Speech Bubble: Rectangle with Corners Rounded 35">
            <a:extLst>
              <a:ext uri="{FF2B5EF4-FFF2-40B4-BE49-F238E27FC236}">
                <a16:creationId xmlns:a16="http://schemas.microsoft.com/office/drawing/2014/main" id="{4D178182-7215-4AA8-8053-5E44F09ED1A9}"/>
              </a:ext>
            </a:extLst>
          </p:cNvPr>
          <p:cNvSpPr/>
          <p:nvPr/>
        </p:nvSpPr>
        <p:spPr>
          <a:xfrm>
            <a:off x="494264" y="1518648"/>
            <a:ext cx="4419154" cy="2093759"/>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TextBox 38">
            <a:extLst>
              <a:ext uri="{FF2B5EF4-FFF2-40B4-BE49-F238E27FC236}">
                <a16:creationId xmlns:a16="http://schemas.microsoft.com/office/drawing/2014/main" id="{EBE48F96-5E9A-423B-989D-2302256B60BB}"/>
              </a:ext>
            </a:extLst>
          </p:cNvPr>
          <p:cNvSpPr txBox="1"/>
          <p:nvPr/>
        </p:nvSpPr>
        <p:spPr>
          <a:xfrm>
            <a:off x="552537" y="1765308"/>
            <a:ext cx="4302609" cy="1600438"/>
          </a:xfrm>
          <a:prstGeom prst="rect">
            <a:avLst/>
          </a:prstGeom>
          <a:noFill/>
        </p:spPr>
        <p:txBody>
          <a:bodyPr wrap="square" lIns="0" tIns="0" rIns="0" bIns="0" rtlCol="0">
            <a:spAutoFit/>
          </a:bodyPr>
          <a:lstStyle/>
          <a:p>
            <a:pPr algn="just"/>
            <a:r>
              <a:rPr lang="vi-VN" sz="2600" dirty="0">
                <a:solidFill>
                  <a:schemeClr val="tx1">
                    <a:lumMod val="50000"/>
                    <a:lumOff val="50000"/>
                  </a:schemeClr>
                </a:solidFill>
              </a:rPr>
              <a:t>Trong 120 giây, hãy kể lại những sự kiện quan trọng trong cuộc cách mạng tư sản ở Anh dựa trên sơ đồ </a:t>
            </a:r>
            <a:r>
              <a:rPr lang="en-US" sz="2600" dirty="0" err="1">
                <a:solidFill>
                  <a:schemeClr val="tx1">
                    <a:lumMod val="50000"/>
                    <a:lumOff val="50000"/>
                  </a:schemeClr>
                </a:solidFill>
              </a:rPr>
              <a:t>sau</a:t>
            </a:r>
            <a:endParaRPr lang="en-US" sz="2600" dirty="0">
              <a:solidFill>
                <a:schemeClr val="tx1">
                  <a:lumMod val="50000"/>
                  <a:lumOff val="50000"/>
                </a:schemeClr>
              </a:solidFill>
            </a:endParaRPr>
          </a:p>
        </p:txBody>
      </p:sp>
    </p:spTree>
    <p:extLst>
      <p:ext uri="{BB962C8B-B14F-4D97-AF65-F5344CB8AC3E}">
        <p14:creationId xmlns:p14="http://schemas.microsoft.com/office/powerpoint/2010/main" val="65545067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382197"/>
            <a:ext cx="7429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7">
            <a:extLst>
              <a:ext uri="{FF2B5EF4-FFF2-40B4-BE49-F238E27FC236}">
                <a16:creationId xmlns:a16="http://schemas.microsoft.com/office/drawing/2014/main" id="{FF13C24F-6EE8-44A7-8E75-FDDD61C71927}"/>
              </a:ext>
            </a:extLst>
          </p:cNvPr>
          <p:cNvSpPr/>
          <p:nvPr/>
        </p:nvSpPr>
        <p:spPr>
          <a:xfrm>
            <a:off x="152400" y="1334185"/>
            <a:ext cx="11948160" cy="3757422"/>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5D85CB-CC48-49DE-8626-386DB03655C6}"/>
              </a:ext>
            </a:extLst>
          </p:cNvPr>
          <p:cNvSpPr txBox="1"/>
          <p:nvPr/>
        </p:nvSpPr>
        <p:spPr>
          <a:xfrm>
            <a:off x="-15240" y="1333262"/>
            <a:ext cx="11948160" cy="3693319"/>
          </a:xfrm>
          <a:prstGeom prst="rect">
            <a:avLst/>
          </a:prstGeom>
          <a:noFill/>
        </p:spPr>
        <p:txBody>
          <a:bodyPr wrap="square" lIns="0" tIns="0" rIns="0" bIns="0" rtlCol="0">
            <a:spAutoFit/>
          </a:bodyPr>
          <a:lstStyle/>
          <a:p>
            <a:pPr algn="ctr"/>
            <a:r>
              <a:rPr lang="en-US" sz="6000" i="1">
                <a:solidFill>
                  <a:srgbClr val="F361E9"/>
                </a:solidFill>
                <a:latin typeface="+mj-lt"/>
                <a:cs typeface="Times New Roman" panose="02020603050405020304" pitchFamily="18" charset="0"/>
              </a:rPr>
              <a:t>Lịch sử 8</a:t>
            </a:r>
            <a:endParaRPr lang="en-US" sz="6000" i="1">
              <a:solidFill>
                <a:schemeClr val="bg1"/>
              </a:solidFill>
              <a:latin typeface="+mj-lt"/>
              <a:cs typeface="Times New Roman" panose="02020603050405020304" pitchFamily="18" charset="0"/>
            </a:endParaRPr>
          </a:p>
          <a:p>
            <a:pPr algn="ctr"/>
            <a:r>
              <a:rPr lang="en-US" sz="6000" i="1">
                <a:solidFill>
                  <a:schemeClr val="bg1"/>
                </a:solidFill>
                <a:latin typeface="+mj-lt"/>
                <a:cs typeface="Times New Roman" panose="02020603050405020304" pitchFamily="18" charset="0"/>
              </a:rPr>
              <a:t>CHƯƠNG 1: CHÂU ÂU VÀ BẮC MỸ TỪ  NỬA SAU THẾ KỈ XVI </a:t>
            </a:r>
          </a:p>
          <a:p>
            <a:pPr algn="ctr"/>
            <a:r>
              <a:rPr lang="en-US" sz="6000" i="1">
                <a:solidFill>
                  <a:schemeClr val="bg1"/>
                </a:solidFill>
                <a:latin typeface="+mj-lt"/>
                <a:cs typeface="Times New Roman" panose="02020603050405020304" pitchFamily="18" charset="0"/>
              </a:rPr>
              <a:t>ĐẾN THẾ KỈ XVIII</a:t>
            </a:r>
          </a:p>
        </p:txBody>
      </p:sp>
      <p:sp>
        <p:nvSpPr>
          <p:cNvPr id="17" name="Rectangle 16">
            <a:extLst>
              <a:ext uri="{FF2B5EF4-FFF2-40B4-BE49-F238E27FC236}">
                <a16:creationId xmlns:a16="http://schemas.microsoft.com/office/drawing/2014/main" id="{7324E50B-02D3-4D7E-A9B8-3EC2B25EBC3F}"/>
              </a:ext>
            </a:extLst>
          </p:cNvPr>
          <p:cNvSpPr/>
          <p:nvPr/>
        </p:nvSpPr>
        <p:spPr>
          <a:xfrm>
            <a:off x="-1353312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a:extLst>
              <a:ext uri="{FF2B5EF4-FFF2-40B4-BE49-F238E27FC236}">
                <a16:creationId xmlns:a16="http://schemas.microsoft.com/office/drawing/2014/main" id="{7E3F2A1E-4163-4E37-AE74-AE85BFEE2B61}"/>
              </a:ext>
            </a:extLst>
          </p:cNvPr>
          <p:cNvSpPr/>
          <p:nvPr/>
        </p:nvSpPr>
        <p:spPr>
          <a:xfrm>
            <a:off x="13563600" y="-1396317"/>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4E4FE17-2813-4D16-885E-468E8ACD359A}"/>
              </a:ext>
            </a:extLst>
          </p:cNvPr>
          <p:cNvSpPr txBox="1"/>
          <p:nvPr/>
        </p:nvSpPr>
        <p:spPr>
          <a:xfrm>
            <a:off x="15240" y="-2596943"/>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Tree>
    <p:extLst>
      <p:ext uri="{BB962C8B-B14F-4D97-AF65-F5344CB8AC3E}">
        <p14:creationId xmlns:p14="http://schemas.microsoft.com/office/powerpoint/2010/main" val="18013326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3" name="Picture 22">
            <a:extLst>
              <a:ext uri="{FF2B5EF4-FFF2-40B4-BE49-F238E27FC236}">
                <a16:creationId xmlns:a16="http://schemas.microsoft.com/office/drawing/2014/main" id="{08E5A07A-68FC-4FC3-9E61-C6C516EAFB5A}"/>
              </a:ext>
            </a:extLst>
          </p:cNvPr>
          <p:cNvPicPr>
            <a:picLocks noChangeAspect="1"/>
          </p:cNvPicPr>
          <p:nvPr/>
        </p:nvPicPr>
        <p:blipFill rotWithShape="1">
          <a:blip r:embed="rId3" cstate="print">
            <a:extLst>
              <a:ext uri="{28A0092B-C50C-407E-A947-70E740481C1C}">
                <a14:useLocalDpi xmlns:a14="http://schemas.microsoft.com/office/drawing/2010/main" val="0"/>
              </a:ext>
            </a:extLst>
          </a:blip>
          <a:srcRect l="21111" t="21111" r="21111" b="21111"/>
          <a:stretch/>
        </p:blipFill>
        <p:spPr>
          <a:xfrm>
            <a:off x="4997688" y="3049806"/>
            <a:ext cx="2753736" cy="1946892"/>
          </a:xfrm>
          <a:prstGeom prst="rect">
            <a:avLst/>
          </a:prstGeom>
        </p:spPr>
      </p:pic>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809100" y="198653"/>
              <a:ext cx="4810899" cy="553998"/>
            </a:xfrm>
            <a:prstGeom prst="rect">
              <a:avLst/>
            </a:prstGeom>
            <a:noFill/>
            <a:ln>
              <a:noFill/>
            </a:ln>
          </p:spPr>
          <p:txBody>
            <a:bodyPr wrap="square" lIns="0" tIns="0" rIns="0" bIns="0" rtlCol="0">
              <a:spAutoFit/>
            </a:bodyPr>
            <a:lstStyle/>
            <a:p>
              <a:pPr algn="l"/>
              <a:r>
                <a:rPr lang="en-US" sz="3600" dirty="0" err="1">
                  <a:solidFill>
                    <a:schemeClr val="bg1"/>
                  </a:solidFill>
                  <a:latin typeface="+mj-lt"/>
                </a:rPr>
                <a:t>Diễn</a:t>
              </a:r>
              <a:r>
                <a:rPr lang="en-US" sz="3600" dirty="0">
                  <a:solidFill>
                    <a:schemeClr val="bg1"/>
                  </a:solidFill>
                  <a:latin typeface="+mj-lt"/>
                </a:rPr>
                <a:t> </a:t>
              </a:r>
              <a:r>
                <a:rPr lang="en-US" sz="3600" dirty="0" err="1">
                  <a:solidFill>
                    <a:schemeClr val="bg1"/>
                  </a:solidFill>
                  <a:latin typeface="+mj-lt"/>
                </a:rPr>
                <a:t>biến</a:t>
              </a:r>
              <a:r>
                <a:rPr lang="en-US" sz="3600" dirty="0">
                  <a:solidFill>
                    <a:schemeClr val="bg1"/>
                  </a:solidFill>
                  <a:latin typeface="+mj-lt"/>
                </a:rPr>
                <a:t> </a:t>
              </a:r>
              <a:r>
                <a:rPr lang="en-US" sz="3600" dirty="0" err="1">
                  <a:solidFill>
                    <a:schemeClr val="bg1"/>
                  </a:solidFill>
                  <a:latin typeface="+mj-lt"/>
                </a:rPr>
                <a:t>chính</a:t>
              </a:r>
              <a:endParaRPr lang="en-US" sz="3600" dirty="0">
                <a:solidFill>
                  <a:schemeClr val="bg1"/>
                </a:solidFill>
                <a:latin typeface="+mj-lt"/>
              </a:endParaRP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cxnSp>
        <p:nvCxnSpPr>
          <p:cNvPr id="21" name="Straight Connector 20">
            <a:extLst>
              <a:ext uri="{FF2B5EF4-FFF2-40B4-BE49-F238E27FC236}">
                <a16:creationId xmlns:a16="http://schemas.microsoft.com/office/drawing/2014/main" id="{13AF5AF8-4834-4034-872B-6C195C736C1D}"/>
              </a:ext>
            </a:extLst>
          </p:cNvPr>
          <p:cNvCxnSpPr>
            <a:cxnSpLocks/>
          </p:cNvCxnSpPr>
          <p:nvPr/>
        </p:nvCxnSpPr>
        <p:spPr>
          <a:xfrm flipH="1" flipV="1">
            <a:off x="5938538" y="2065659"/>
            <a:ext cx="1632857" cy="1210623"/>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94F096D4-7234-48E7-AD94-AE19F87F1143}"/>
              </a:ext>
            </a:extLst>
          </p:cNvPr>
          <p:cNvCxnSpPr/>
          <p:nvPr/>
        </p:nvCxnSpPr>
        <p:spPr>
          <a:xfrm flipV="1">
            <a:off x="4332689" y="2065659"/>
            <a:ext cx="1632857" cy="3048000"/>
          </a:xfrm>
          <a:prstGeom prst="line">
            <a:avLst/>
          </a:prstGeom>
          <a:ln w="57150">
            <a:gradFill>
              <a:gsLst>
                <a:gs pos="0">
                  <a:srgbClr val="F361E9"/>
                </a:gs>
                <a:gs pos="100000">
                  <a:srgbClr val="F8A65C"/>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22" name="Straight Connector 21">
            <a:extLst>
              <a:ext uri="{FF2B5EF4-FFF2-40B4-BE49-F238E27FC236}">
                <a16:creationId xmlns:a16="http://schemas.microsoft.com/office/drawing/2014/main" id="{0A8636AB-94FF-4225-9FF1-254735F183F8}"/>
              </a:ext>
            </a:extLst>
          </p:cNvPr>
          <p:cNvCxnSpPr>
            <a:cxnSpLocks/>
          </p:cNvCxnSpPr>
          <p:nvPr/>
        </p:nvCxnSpPr>
        <p:spPr>
          <a:xfrm flipH="1" flipV="1">
            <a:off x="7571395" y="3276282"/>
            <a:ext cx="1632857" cy="1210623"/>
          </a:xfrm>
          <a:prstGeom prst="line">
            <a:avLst/>
          </a:prstGeom>
          <a:ln w="5715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10" name="Flowchart: Connector 9">
            <a:extLst>
              <a:ext uri="{FF2B5EF4-FFF2-40B4-BE49-F238E27FC236}">
                <a16:creationId xmlns:a16="http://schemas.microsoft.com/office/drawing/2014/main" id="{2C3170B7-44EC-4116-87FE-1755AAC09073}"/>
              </a:ext>
            </a:extLst>
          </p:cNvPr>
          <p:cNvSpPr/>
          <p:nvPr/>
        </p:nvSpPr>
        <p:spPr>
          <a:xfrm>
            <a:off x="4218008" y="4993908"/>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Flowchart: Connector 24">
            <a:extLst>
              <a:ext uri="{FF2B5EF4-FFF2-40B4-BE49-F238E27FC236}">
                <a16:creationId xmlns:a16="http://schemas.microsoft.com/office/drawing/2014/main" id="{DD6816B0-9196-4168-9695-7E835975BBD8}"/>
              </a:ext>
            </a:extLst>
          </p:cNvPr>
          <p:cNvSpPr/>
          <p:nvPr/>
        </p:nvSpPr>
        <p:spPr>
          <a:xfrm>
            <a:off x="5850865" y="1991093"/>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Flowchart: Connector 25">
            <a:extLst>
              <a:ext uri="{FF2B5EF4-FFF2-40B4-BE49-F238E27FC236}">
                <a16:creationId xmlns:a16="http://schemas.microsoft.com/office/drawing/2014/main" id="{BCA53E9C-4797-444D-A551-5BD57872FFA0}"/>
              </a:ext>
            </a:extLst>
          </p:cNvPr>
          <p:cNvSpPr/>
          <p:nvPr/>
        </p:nvSpPr>
        <p:spPr>
          <a:xfrm>
            <a:off x="7444776" y="3128777"/>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Flowchart: Connector 26">
            <a:extLst>
              <a:ext uri="{FF2B5EF4-FFF2-40B4-BE49-F238E27FC236}">
                <a16:creationId xmlns:a16="http://schemas.microsoft.com/office/drawing/2014/main" id="{42257FDF-5ACC-4AC7-BC53-AECCED71ECC4}"/>
              </a:ext>
            </a:extLst>
          </p:cNvPr>
          <p:cNvSpPr/>
          <p:nvPr/>
        </p:nvSpPr>
        <p:spPr>
          <a:xfrm>
            <a:off x="9142734" y="4404684"/>
            <a:ext cx="229362" cy="229362"/>
          </a:xfrm>
          <a:prstGeom prst="flowChartConnector">
            <a:avLst/>
          </a:prstGeom>
          <a:gradFill>
            <a:gsLst>
              <a:gs pos="0">
                <a:srgbClr val="F361E9"/>
              </a:gs>
              <a:gs pos="100000">
                <a:srgbClr val="F8A65C"/>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TextBox 11">
            <a:extLst>
              <a:ext uri="{FF2B5EF4-FFF2-40B4-BE49-F238E27FC236}">
                <a16:creationId xmlns:a16="http://schemas.microsoft.com/office/drawing/2014/main" id="{F827B1A2-E89D-4392-ACA4-5E23F9A15A05}"/>
              </a:ext>
            </a:extLst>
          </p:cNvPr>
          <p:cNvSpPr txBox="1"/>
          <p:nvPr/>
        </p:nvSpPr>
        <p:spPr>
          <a:xfrm>
            <a:off x="1590663" y="4922899"/>
            <a:ext cx="2692076"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8 - 1642</a:t>
            </a:r>
          </a:p>
          <a:p>
            <a:pPr algn="ctr"/>
            <a:r>
              <a:rPr lang="en-US" sz="2000">
                <a:solidFill>
                  <a:schemeClr val="tx1">
                    <a:lumMod val="50000"/>
                    <a:lumOff val="50000"/>
                  </a:schemeClr>
                </a:solidFill>
              </a:rPr>
              <a:t>Cách mạng bùng nổ</a:t>
            </a:r>
          </a:p>
        </p:txBody>
      </p:sp>
      <p:sp>
        <p:nvSpPr>
          <p:cNvPr id="29" name="TextBox 28">
            <a:extLst>
              <a:ext uri="{FF2B5EF4-FFF2-40B4-BE49-F238E27FC236}">
                <a16:creationId xmlns:a16="http://schemas.microsoft.com/office/drawing/2014/main" id="{342D6355-F65F-49F9-971A-92123AEED8A3}"/>
              </a:ext>
            </a:extLst>
          </p:cNvPr>
          <p:cNvSpPr txBox="1"/>
          <p:nvPr/>
        </p:nvSpPr>
        <p:spPr>
          <a:xfrm>
            <a:off x="3639610" y="1371600"/>
            <a:ext cx="4819352"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30/1/1649 Vua Sác-lơ I bị xử tử. Nền cộng hòa được thành lập</a:t>
            </a:r>
          </a:p>
        </p:txBody>
      </p:sp>
      <p:sp>
        <p:nvSpPr>
          <p:cNvPr id="30" name="TextBox 29">
            <a:extLst>
              <a:ext uri="{FF2B5EF4-FFF2-40B4-BE49-F238E27FC236}">
                <a16:creationId xmlns:a16="http://schemas.microsoft.com/office/drawing/2014/main" id="{A6756DB2-39DE-4512-A6AB-1AF1C1051DC8}"/>
              </a:ext>
            </a:extLst>
          </p:cNvPr>
          <p:cNvSpPr txBox="1"/>
          <p:nvPr/>
        </p:nvSpPr>
        <p:spPr>
          <a:xfrm>
            <a:off x="7715599" y="2917155"/>
            <a:ext cx="2870699"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Năm 1658, nền quân chủ đ</a:t>
            </a:r>
            <a:r>
              <a:rPr lang="vi-VN" sz="2000">
                <a:solidFill>
                  <a:schemeClr val="tx1">
                    <a:lumMod val="50000"/>
                    <a:lumOff val="50000"/>
                  </a:schemeClr>
                </a:solidFill>
              </a:rPr>
              <a:t>ược</a:t>
            </a:r>
            <a:r>
              <a:rPr lang="en-US" sz="2000">
                <a:solidFill>
                  <a:schemeClr val="tx1">
                    <a:lumMod val="50000"/>
                    <a:lumOff val="50000"/>
                  </a:schemeClr>
                </a:solidFill>
              </a:rPr>
              <a:t> phục hồi</a:t>
            </a:r>
          </a:p>
        </p:txBody>
      </p:sp>
      <p:sp>
        <p:nvSpPr>
          <p:cNvPr id="31" name="TextBox 30">
            <a:extLst>
              <a:ext uri="{FF2B5EF4-FFF2-40B4-BE49-F238E27FC236}">
                <a16:creationId xmlns:a16="http://schemas.microsoft.com/office/drawing/2014/main" id="{B6C9E114-CA4B-4857-BA65-CC8F2E7E2AFB}"/>
              </a:ext>
            </a:extLst>
          </p:cNvPr>
          <p:cNvSpPr txBox="1"/>
          <p:nvPr/>
        </p:nvSpPr>
        <p:spPr>
          <a:xfrm>
            <a:off x="7715599" y="4686131"/>
            <a:ext cx="4095401" cy="615553"/>
          </a:xfrm>
          <a:prstGeom prst="rect">
            <a:avLst/>
          </a:prstGeom>
          <a:noFill/>
        </p:spPr>
        <p:txBody>
          <a:bodyPr wrap="square" lIns="0" tIns="0" rIns="0" bIns="0" rtlCol="0">
            <a:spAutoFit/>
          </a:bodyPr>
          <a:lstStyle/>
          <a:p>
            <a:pPr algn="ctr"/>
            <a:r>
              <a:rPr lang="en-US" sz="2000">
                <a:solidFill>
                  <a:schemeClr val="tx1">
                    <a:lumMod val="50000"/>
                    <a:lumOff val="50000"/>
                  </a:schemeClr>
                </a:solidFill>
              </a:rPr>
              <a:t>1688 – 1689:  Quốc hội chính biến. Chế độ quân chủ lập hiến ra đời</a:t>
            </a:r>
          </a:p>
        </p:txBody>
      </p:sp>
      <p:pic>
        <p:nvPicPr>
          <p:cNvPr id="28" name="Picture 27" descr="Xu tu Sac lo I">
            <a:extLst>
              <a:ext uri="{FF2B5EF4-FFF2-40B4-BE49-F238E27FC236}">
                <a16:creationId xmlns:a16="http://schemas.microsoft.com/office/drawing/2014/main" id="{B2488DC5-7879-4F73-B1A4-D150CEACE463}"/>
              </a:ext>
            </a:extLst>
          </p:cNvPr>
          <p:cNvPicPr>
            <a:picLocks noChangeAspect="1" noChangeArrowheads="1"/>
          </p:cNvPicPr>
          <p:nvPr/>
        </p:nvPicPr>
        <p:blipFill>
          <a:blip r:embed="rId4"/>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spTree>
    <p:extLst>
      <p:ext uri="{BB962C8B-B14F-4D97-AF65-F5344CB8AC3E}">
        <p14:creationId xmlns:p14="http://schemas.microsoft.com/office/powerpoint/2010/main" val="160713022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10"/>
                                        </p:tgtEl>
                                        <p:attrNameLst>
                                          <p:attrName>style.visibility</p:attrName>
                                        </p:attrNameLst>
                                      </p:cBhvr>
                                      <p:to>
                                        <p:strVal val="visible"/>
                                      </p:to>
                                    </p:set>
                                  </p:childTnLst>
                                  <p:subTnLst>
                                    <p:audio>
                                      <p:cMediaNode>
                                        <p:cTn display="0" masterRel="sameClick">
                                          <p:stCondLst>
                                            <p:cond evt="begin" delay="0">
                                              <p:tn val="5"/>
                                            </p:cond>
                                          </p:stCondLst>
                                          <p:endCondLst>
                                            <p:cond evt="onStopAudio" delay="0">
                                              <p:tgtEl>
                                                <p:sldTgt/>
                                              </p:tgtEl>
                                            </p:cond>
                                          </p:endCondLst>
                                        </p:cTn>
                                        <p:tgtEl>
                                          <p:sndTgt r:embed="rId2" name="bomb.wav"/>
                                        </p:tgtEl>
                                      </p:cMediaNode>
                                    </p:audio>
                                  </p:subTnLst>
                                </p:cTn>
                              </p:par>
                            </p:childTnLst>
                          </p:cTn>
                        </p:par>
                        <p:par>
                          <p:cTn id="7" fill="hold">
                            <p:stCondLst>
                              <p:cond delay="0"/>
                            </p:stCondLst>
                            <p:childTnLst>
                              <p:par>
                                <p:cTn id="8" presetID="22" presetClass="entr" presetSubtype="8" fill="hold" grpId="0" nodeType="afterEffect">
                                  <p:stCondLst>
                                    <p:cond delay="0"/>
                                  </p:stCondLst>
                                  <p:childTnLst>
                                    <p:set>
                                      <p:cBhvr>
                                        <p:cTn id="9" dur="1" fill="hold">
                                          <p:stCondLst>
                                            <p:cond delay="0"/>
                                          </p:stCondLst>
                                        </p:cTn>
                                        <p:tgtEl>
                                          <p:spTgt spid="12"/>
                                        </p:tgtEl>
                                        <p:attrNameLst>
                                          <p:attrName>style.visibility</p:attrName>
                                        </p:attrNameLst>
                                      </p:cBhvr>
                                      <p:to>
                                        <p:strVal val="visible"/>
                                      </p:to>
                                    </p:set>
                                    <p:animEffect transition="in" filter="wipe(left)">
                                      <p:cBhvr>
                                        <p:cTn id="10" dur="750"/>
                                        <p:tgtEl>
                                          <p:spTgt spid="12"/>
                                        </p:tgtEl>
                                      </p:cBhvr>
                                    </p:animEffect>
                                  </p:childTnLst>
                                </p:cTn>
                              </p:par>
                            </p:childTnLst>
                          </p:cTn>
                        </p:par>
                      </p:childTnLst>
                    </p:cTn>
                  </p:par>
                  <p:par>
                    <p:cTn id="11" fill="hold">
                      <p:stCondLst>
                        <p:cond delay="indefinite"/>
                      </p:stCondLst>
                      <p:childTnLst>
                        <p:par>
                          <p:cTn id="12" fill="hold">
                            <p:stCondLst>
                              <p:cond delay="0"/>
                            </p:stCondLst>
                            <p:childTnLst>
                              <p:par>
                                <p:cTn id="13" presetID="22" presetClass="entr" presetSubtype="8" fill="hold" nodeType="clickEffect">
                                  <p:stCondLst>
                                    <p:cond delay="0"/>
                                  </p:stCondLst>
                                  <p:childTnLst>
                                    <p:set>
                                      <p:cBhvr>
                                        <p:cTn id="14" dur="1" fill="hold">
                                          <p:stCondLst>
                                            <p:cond delay="0"/>
                                          </p:stCondLst>
                                        </p:cTn>
                                        <p:tgtEl>
                                          <p:spTgt spid="3"/>
                                        </p:tgtEl>
                                        <p:attrNameLst>
                                          <p:attrName>style.visibility</p:attrName>
                                        </p:attrNameLst>
                                      </p:cBhvr>
                                      <p:to>
                                        <p:strVal val="visible"/>
                                      </p:to>
                                    </p:set>
                                    <p:animEffect transition="in" filter="wipe(left)">
                                      <p:cBhvr>
                                        <p:cTn id="15" dur="750"/>
                                        <p:tgtEl>
                                          <p:spTgt spid="3"/>
                                        </p:tgtEl>
                                      </p:cBhvr>
                                    </p:animEffect>
                                  </p:childTnLst>
                                </p:cTn>
                              </p:par>
                            </p:childTnLst>
                          </p:cTn>
                        </p:par>
                        <p:par>
                          <p:cTn id="16" fill="hold">
                            <p:stCondLst>
                              <p:cond delay="750"/>
                            </p:stCondLst>
                            <p:childTnLst>
                              <p:par>
                                <p:cTn id="17" presetID="22" presetClass="entr" presetSubtype="8" fill="hold" grpId="0" nodeType="afterEffect">
                                  <p:stCondLst>
                                    <p:cond delay="0"/>
                                  </p:stCondLst>
                                  <p:childTnLst>
                                    <p:set>
                                      <p:cBhvr>
                                        <p:cTn id="18" dur="1" fill="hold">
                                          <p:stCondLst>
                                            <p:cond delay="0"/>
                                          </p:stCondLst>
                                        </p:cTn>
                                        <p:tgtEl>
                                          <p:spTgt spid="25"/>
                                        </p:tgtEl>
                                        <p:attrNameLst>
                                          <p:attrName>style.visibility</p:attrName>
                                        </p:attrNameLst>
                                      </p:cBhvr>
                                      <p:to>
                                        <p:strVal val="visible"/>
                                      </p:to>
                                    </p:set>
                                    <p:animEffect transition="in" filter="wipe(left)">
                                      <p:cBhvr>
                                        <p:cTn id="19" dur="750"/>
                                        <p:tgtEl>
                                          <p:spTgt spid="25"/>
                                        </p:tgtEl>
                                      </p:cBhvr>
                                    </p:animEffect>
                                  </p:childTnLst>
                                </p:cTn>
                              </p:par>
                            </p:childTnLst>
                          </p:cTn>
                        </p:par>
                        <p:par>
                          <p:cTn id="20" fill="hold">
                            <p:stCondLst>
                              <p:cond delay="1500"/>
                            </p:stCondLst>
                            <p:childTnLst>
                              <p:par>
                                <p:cTn id="21" presetID="22" presetClass="entr" presetSubtype="8" fill="hold" nodeType="afterEffect">
                                  <p:stCondLst>
                                    <p:cond delay="0"/>
                                  </p:stCondLst>
                                  <p:childTnLst>
                                    <p:set>
                                      <p:cBhvr>
                                        <p:cTn id="22" dur="1" fill="hold">
                                          <p:stCondLst>
                                            <p:cond delay="0"/>
                                          </p:stCondLst>
                                        </p:cTn>
                                        <p:tgtEl>
                                          <p:spTgt spid="23"/>
                                        </p:tgtEl>
                                        <p:attrNameLst>
                                          <p:attrName>style.visibility</p:attrName>
                                        </p:attrNameLst>
                                      </p:cBhvr>
                                      <p:to>
                                        <p:strVal val="visible"/>
                                      </p:to>
                                    </p:set>
                                    <p:animEffect transition="in" filter="wipe(left)">
                                      <p:cBhvr>
                                        <p:cTn id="23" dur="750"/>
                                        <p:tgtEl>
                                          <p:spTgt spid="23"/>
                                        </p:tgtEl>
                                      </p:cBhvr>
                                    </p:animEffect>
                                  </p:childTnLst>
                                </p:cTn>
                              </p:par>
                            </p:childTnLst>
                          </p:cTn>
                        </p:par>
                        <p:par>
                          <p:cTn id="24" fill="hold">
                            <p:stCondLst>
                              <p:cond delay="2250"/>
                            </p:stCondLst>
                            <p:childTnLst>
                              <p:par>
                                <p:cTn id="25" presetID="22" presetClass="entr" presetSubtype="8" fill="hold" grpId="0" nodeType="afterEffect">
                                  <p:stCondLst>
                                    <p:cond delay="0"/>
                                  </p:stCondLst>
                                  <p:childTnLst>
                                    <p:set>
                                      <p:cBhvr>
                                        <p:cTn id="26" dur="1" fill="hold">
                                          <p:stCondLst>
                                            <p:cond delay="0"/>
                                          </p:stCondLst>
                                        </p:cTn>
                                        <p:tgtEl>
                                          <p:spTgt spid="29"/>
                                        </p:tgtEl>
                                        <p:attrNameLst>
                                          <p:attrName>style.visibility</p:attrName>
                                        </p:attrNameLst>
                                      </p:cBhvr>
                                      <p:to>
                                        <p:strVal val="visible"/>
                                      </p:to>
                                    </p:set>
                                    <p:animEffect transition="in" filter="wipe(left)">
                                      <p:cBhvr>
                                        <p:cTn id="27" dur="750"/>
                                        <p:tgtEl>
                                          <p:spTgt spid="29"/>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nodeType="clickEffect">
                                  <p:stCondLst>
                                    <p:cond delay="0"/>
                                  </p:stCondLst>
                                  <p:childTnLst>
                                    <p:set>
                                      <p:cBhvr>
                                        <p:cTn id="31" dur="1" fill="hold">
                                          <p:stCondLst>
                                            <p:cond delay="0"/>
                                          </p:stCondLst>
                                        </p:cTn>
                                        <p:tgtEl>
                                          <p:spTgt spid="21"/>
                                        </p:tgtEl>
                                        <p:attrNameLst>
                                          <p:attrName>style.visibility</p:attrName>
                                        </p:attrNameLst>
                                      </p:cBhvr>
                                      <p:to>
                                        <p:strVal val="visible"/>
                                      </p:to>
                                    </p:set>
                                    <p:animEffect transition="in" filter="wipe(left)">
                                      <p:cBhvr>
                                        <p:cTn id="32" dur="750"/>
                                        <p:tgtEl>
                                          <p:spTgt spid="21"/>
                                        </p:tgtEl>
                                      </p:cBhvr>
                                    </p:animEffect>
                                  </p:childTnLst>
                                </p:cTn>
                              </p:par>
                            </p:childTnLst>
                          </p:cTn>
                        </p:par>
                        <p:par>
                          <p:cTn id="33" fill="hold">
                            <p:stCondLst>
                              <p:cond delay="750"/>
                            </p:stCondLst>
                            <p:childTnLst>
                              <p:par>
                                <p:cTn id="34" presetID="22" presetClass="entr" presetSubtype="8" fill="hold" grpId="0" nodeType="afterEffect">
                                  <p:stCondLst>
                                    <p:cond delay="0"/>
                                  </p:stCondLst>
                                  <p:childTnLst>
                                    <p:set>
                                      <p:cBhvr>
                                        <p:cTn id="35" dur="1" fill="hold">
                                          <p:stCondLst>
                                            <p:cond delay="0"/>
                                          </p:stCondLst>
                                        </p:cTn>
                                        <p:tgtEl>
                                          <p:spTgt spid="26"/>
                                        </p:tgtEl>
                                        <p:attrNameLst>
                                          <p:attrName>style.visibility</p:attrName>
                                        </p:attrNameLst>
                                      </p:cBhvr>
                                      <p:to>
                                        <p:strVal val="visible"/>
                                      </p:to>
                                    </p:set>
                                    <p:animEffect transition="in" filter="wipe(left)">
                                      <p:cBhvr>
                                        <p:cTn id="36" dur="750"/>
                                        <p:tgtEl>
                                          <p:spTgt spid="26"/>
                                        </p:tgtEl>
                                      </p:cBhvr>
                                    </p:animEffect>
                                  </p:childTnLst>
                                </p:cTn>
                              </p:par>
                            </p:childTnLst>
                          </p:cTn>
                        </p:par>
                        <p:par>
                          <p:cTn id="37" fill="hold">
                            <p:stCondLst>
                              <p:cond delay="1500"/>
                            </p:stCondLst>
                            <p:childTnLst>
                              <p:par>
                                <p:cTn id="38" presetID="22" presetClass="entr" presetSubtype="8" fill="hold" grpId="0" nodeType="afterEffect">
                                  <p:stCondLst>
                                    <p:cond delay="0"/>
                                  </p:stCondLst>
                                  <p:childTnLst>
                                    <p:set>
                                      <p:cBhvr>
                                        <p:cTn id="39" dur="1" fill="hold">
                                          <p:stCondLst>
                                            <p:cond delay="0"/>
                                          </p:stCondLst>
                                        </p:cTn>
                                        <p:tgtEl>
                                          <p:spTgt spid="30"/>
                                        </p:tgtEl>
                                        <p:attrNameLst>
                                          <p:attrName>style.visibility</p:attrName>
                                        </p:attrNameLst>
                                      </p:cBhvr>
                                      <p:to>
                                        <p:strVal val="visible"/>
                                      </p:to>
                                    </p:set>
                                    <p:animEffect transition="in" filter="wipe(left)">
                                      <p:cBhvr>
                                        <p:cTn id="40" dur="750"/>
                                        <p:tgtEl>
                                          <p:spTgt spid="30"/>
                                        </p:tgtEl>
                                      </p:cBhvr>
                                    </p:animEffect>
                                  </p:childTnLst>
                                </p:cTn>
                              </p:par>
                            </p:childTnLst>
                          </p:cTn>
                        </p:par>
                      </p:childTnLst>
                    </p:cTn>
                  </p:par>
                  <p:par>
                    <p:cTn id="41" fill="hold">
                      <p:stCondLst>
                        <p:cond delay="indefinite"/>
                      </p:stCondLst>
                      <p:childTnLst>
                        <p:par>
                          <p:cTn id="42" fill="hold">
                            <p:stCondLst>
                              <p:cond delay="0"/>
                            </p:stCondLst>
                            <p:childTnLst>
                              <p:par>
                                <p:cTn id="43" presetID="22" presetClass="entr" presetSubtype="8" fill="hold" nodeType="clickEffect">
                                  <p:stCondLst>
                                    <p:cond delay="0"/>
                                  </p:stCondLst>
                                  <p:childTnLst>
                                    <p:set>
                                      <p:cBhvr>
                                        <p:cTn id="44" dur="1" fill="hold">
                                          <p:stCondLst>
                                            <p:cond delay="0"/>
                                          </p:stCondLst>
                                        </p:cTn>
                                        <p:tgtEl>
                                          <p:spTgt spid="22"/>
                                        </p:tgtEl>
                                        <p:attrNameLst>
                                          <p:attrName>style.visibility</p:attrName>
                                        </p:attrNameLst>
                                      </p:cBhvr>
                                      <p:to>
                                        <p:strVal val="visible"/>
                                      </p:to>
                                    </p:set>
                                    <p:animEffect transition="in" filter="wipe(left)">
                                      <p:cBhvr>
                                        <p:cTn id="45" dur="750"/>
                                        <p:tgtEl>
                                          <p:spTgt spid="22"/>
                                        </p:tgtEl>
                                      </p:cBhvr>
                                    </p:animEffect>
                                  </p:childTnLst>
                                </p:cTn>
                              </p:par>
                            </p:childTnLst>
                          </p:cTn>
                        </p:par>
                        <p:par>
                          <p:cTn id="46" fill="hold">
                            <p:stCondLst>
                              <p:cond delay="750"/>
                            </p:stCondLst>
                            <p:childTnLst>
                              <p:par>
                                <p:cTn id="47" presetID="22" presetClass="entr" presetSubtype="8" fill="hold" grpId="0" nodeType="afterEffect">
                                  <p:stCondLst>
                                    <p:cond delay="0"/>
                                  </p:stCondLst>
                                  <p:childTnLst>
                                    <p:set>
                                      <p:cBhvr>
                                        <p:cTn id="48" dur="1" fill="hold">
                                          <p:stCondLst>
                                            <p:cond delay="0"/>
                                          </p:stCondLst>
                                        </p:cTn>
                                        <p:tgtEl>
                                          <p:spTgt spid="27"/>
                                        </p:tgtEl>
                                        <p:attrNameLst>
                                          <p:attrName>style.visibility</p:attrName>
                                        </p:attrNameLst>
                                      </p:cBhvr>
                                      <p:to>
                                        <p:strVal val="visible"/>
                                      </p:to>
                                    </p:set>
                                    <p:animEffect transition="in" filter="wipe(left)">
                                      <p:cBhvr>
                                        <p:cTn id="49" dur="750"/>
                                        <p:tgtEl>
                                          <p:spTgt spid="27"/>
                                        </p:tgtEl>
                                      </p:cBhvr>
                                    </p:animEffect>
                                  </p:childTnLst>
                                </p:cTn>
                              </p:par>
                            </p:childTnLst>
                          </p:cTn>
                        </p:par>
                        <p:par>
                          <p:cTn id="50" fill="hold">
                            <p:stCondLst>
                              <p:cond delay="1500"/>
                            </p:stCondLst>
                            <p:childTnLst>
                              <p:par>
                                <p:cTn id="51" presetID="22" presetClass="entr" presetSubtype="8" fill="hold" grpId="0" nodeType="afterEffect">
                                  <p:stCondLst>
                                    <p:cond delay="0"/>
                                  </p:stCondLst>
                                  <p:childTnLst>
                                    <p:set>
                                      <p:cBhvr>
                                        <p:cTn id="52" dur="1" fill="hold">
                                          <p:stCondLst>
                                            <p:cond delay="0"/>
                                          </p:stCondLst>
                                        </p:cTn>
                                        <p:tgtEl>
                                          <p:spTgt spid="31"/>
                                        </p:tgtEl>
                                        <p:attrNameLst>
                                          <p:attrName>style.visibility</p:attrName>
                                        </p:attrNameLst>
                                      </p:cBhvr>
                                      <p:to>
                                        <p:strVal val="visible"/>
                                      </p:to>
                                    </p:set>
                                    <p:animEffect transition="in" filter="wipe(left)">
                                      <p:cBhvr>
                                        <p:cTn id="53" dur="750"/>
                                        <p:tgtEl>
                                          <p:spTgt spid="3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animBg="1"/>
      <p:bldP spid="25" grpId="0" animBg="1"/>
      <p:bldP spid="26" grpId="0" animBg="1"/>
      <p:bldP spid="27" grpId="0" animBg="1"/>
      <p:bldP spid="12" grpId="0"/>
      <p:bldP spid="29" grpId="0"/>
      <p:bldP spid="30" grpId="0"/>
      <p:bldP spid="31" grpId="0"/>
    </p:bld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7507EAA7-48D9-859B-6CD7-8F03110F1100}"/>
              </a:ext>
            </a:extLst>
          </p:cNvPr>
          <p:cNvSpPr>
            <a:spLocks noGrp="1"/>
          </p:cNvSpPr>
          <p:nvPr>
            <p:ph type="title"/>
          </p:nvPr>
        </p:nvSpPr>
        <p:spPr/>
        <p:txBody>
          <a:bodyPr/>
          <a:lstStyle/>
          <a:p>
            <a:endParaRPr lang="en-US" dirty="0"/>
          </a:p>
        </p:txBody>
      </p:sp>
      <p:sp>
        <p:nvSpPr>
          <p:cNvPr id="6" name="Picture Placeholder 5">
            <a:extLst>
              <a:ext uri="{FF2B5EF4-FFF2-40B4-BE49-F238E27FC236}">
                <a16:creationId xmlns:a16="http://schemas.microsoft.com/office/drawing/2014/main" id="{FF1D2FE4-21CB-851C-D3D4-CD36A117B5CA}"/>
              </a:ext>
            </a:extLst>
          </p:cNvPr>
          <p:cNvSpPr>
            <a:spLocks noGrp="1"/>
          </p:cNvSpPr>
          <p:nvPr>
            <p:ph type="pic" idx="1"/>
          </p:nvPr>
        </p:nvSpPr>
        <p:spPr/>
        <p:txBody>
          <a:bodyPr/>
          <a:lstStyle/>
          <a:p>
            <a:r>
              <a:rPr lang="en-US" dirty="0"/>
              <a:t>- </a:t>
            </a:r>
            <a:r>
              <a:rPr lang="en-US" sz="2800" dirty="0" err="1">
                <a:solidFill>
                  <a:schemeClr val="tx1"/>
                </a:solidFill>
                <a:latin typeface="Times New Roman" panose="02020603050405020304" pitchFamily="18" charset="0"/>
                <a:cs typeface="Times New Roman" panose="02020603050405020304" pitchFamily="18" charset="0"/>
              </a:rPr>
              <a:t>Là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người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lãnh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đạo</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Quốc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chống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nhà</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đổ</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chuyên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ở Anh.</a:t>
            </a:r>
          </a:p>
          <a:p>
            <a:r>
              <a:rPr lang="en-US" sz="2800" dirty="0">
                <a:solidFill>
                  <a:schemeClr val="tx1"/>
                </a:solidFill>
                <a:latin typeface="Times New Roman" panose="02020603050405020304" pitchFamily="18" charset="0"/>
                <a:cs typeface="Times New Roman" panose="02020603050405020304" pitchFamily="18" charset="0"/>
              </a:rPr>
              <a:t>- Sau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Vua</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Sác-lơ</a:t>
            </a:r>
            <a:r>
              <a:rPr lang="en-US" sz="2800" dirty="0">
                <a:solidFill>
                  <a:schemeClr val="tx1"/>
                </a:solidFill>
                <a:latin typeface="Times New Roman" panose="02020603050405020304" pitchFamily="18" charset="0"/>
                <a:cs typeface="Times New Roman" panose="02020603050405020304" pitchFamily="18" charset="0"/>
              </a:rPr>
              <a:t> I </a:t>
            </a:r>
            <a:r>
              <a:rPr lang="en-US" sz="2800" dirty="0" err="1">
                <a:solidFill>
                  <a:schemeClr val="tx1"/>
                </a:solidFill>
                <a:latin typeface="Times New Roman" panose="02020603050405020304" pitchFamily="18" charset="0"/>
                <a:cs typeface="Times New Roman" panose="02020603050405020304" pitchFamily="18" charset="0"/>
              </a:rPr>
              <a:t>bị</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giết</a:t>
            </a:r>
            <a:r>
              <a:rPr lang="en-US" sz="2800" dirty="0">
                <a:solidFill>
                  <a:schemeClr val="tx1"/>
                </a:solidFill>
                <a:latin typeface="Times New Roman" panose="02020603050405020304" pitchFamily="18" charset="0"/>
                <a:cs typeface="Times New Roman" panose="02020603050405020304" pitchFamily="18" charset="0"/>
              </a:rPr>
              <a:t>, Anh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thành</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cộng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hòa</a:t>
            </a:r>
            <a:r>
              <a:rPr lang="en-US" sz="2800" dirty="0">
                <a:solidFill>
                  <a:schemeClr val="tx1"/>
                </a:solidFill>
                <a:latin typeface="Times New Roman" panose="02020603050405020304" pitchFamily="18" charset="0"/>
                <a:cs typeface="Times New Roman" panose="02020603050405020304" pitchFamily="18" charset="0"/>
              </a:rPr>
              <a:t> do </a:t>
            </a:r>
            <a:r>
              <a:rPr lang="vi-VN" sz="2800" b="0" i="0" dirty="0">
                <a:solidFill>
                  <a:schemeClr val="tx1"/>
                </a:solidFill>
                <a:effectLst/>
                <a:latin typeface="Times New Roman" panose="02020603050405020304" pitchFamily="18" charset="0"/>
                <a:cs typeface="Times New Roman" panose="02020603050405020304" pitchFamily="18" charset="0"/>
              </a:rPr>
              <a:t> Ô-li-vơ Crôm-oen</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đứng</a:t>
            </a:r>
            <a:r>
              <a:rPr lang="en-US" sz="2800" b="0" i="0" dirty="0">
                <a:solidFill>
                  <a:schemeClr val="tx1"/>
                </a:solidFill>
                <a:effectLst/>
                <a:latin typeface="Times New Roman" panose="02020603050405020304" pitchFamily="18" charset="0"/>
                <a:cs typeface="Times New Roman" panose="02020603050405020304" pitchFamily="18" charset="0"/>
              </a:rPr>
              <a:t> </a:t>
            </a:r>
            <a:r>
              <a:rPr lang="en-US" sz="2800" b="0" i="0" dirty="0" err="1">
                <a:solidFill>
                  <a:schemeClr val="tx1"/>
                </a:solidFill>
                <a:effectLst/>
                <a:latin typeface="Times New Roman" panose="02020603050405020304" pitchFamily="18" charset="0"/>
                <a:cs typeface="Times New Roman" panose="02020603050405020304" pitchFamily="18" charset="0"/>
              </a:rPr>
              <a:t>đầu</a:t>
            </a:r>
            <a:r>
              <a:rPr lang="en-US" sz="2800" b="0" i="0" dirty="0">
                <a:solidFill>
                  <a:schemeClr val="tx1"/>
                </a:solidFill>
                <a:effectLst/>
                <a:latin typeface="Times New Roman" panose="02020603050405020304" pitchFamily="18" charset="0"/>
                <a:cs typeface="Times New Roman" panose="02020603050405020304" pitchFamily="18" charset="0"/>
              </a:rPr>
              <a:t>.</a:t>
            </a:r>
          </a:p>
          <a:p>
            <a:r>
              <a:rPr lang="en-US" sz="2800" dirty="0">
                <a:solidFill>
                  <a:schemeClr val="tx1"/>
                </a:solidFill>
                <a:latin typeface="Times New Roman" panose="02020603050405020304" pitchFamily="18" charset="0"/>
                <a:cs typeface="Times New Roman" panose="02020603050405020304" pitchFamily="18" charset="0"/>
              </a:rPr>
              <a:t>- Sau </a:t>
            </a:r>
            <a:r>
              <a:rPr lang="en-US" sz="2800" dirty="0" err="1">
                <a:solidFill>
                  <a:schemeClr val="tx1"/>
                </a:solidFill>
                <a:latin typeface="Times New Roman" panose="02020603050405020304" pitchFamily="18" charset="0"/>
                <a:cs typeface="Times New Roman" panose="02020603050405020304" pitchFamily="18" charset="0"/>
              </a:rPr>
              <a:t>khi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Ông</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mất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năm</a:t>
            </a:r>
            <a:r>
              <a:rPr lang="en-US" sz="2800" dirty="0">
                <a:solidFill>
                  <a:schemeClr val="tx1"/>
                </a:solidFill>
                <a:latin typeface="Times New Roman" panose="02020603050405020304" pitchFamily="18" charset="0"/>
                <a:cs typeface="Times New Roman" panose="02020603050405020304" pitchFamily="18" charset="0"/>
              </a:rPr>
              <a:t> 1658, </a:t>
            </a:r>
            <a:r>
              <a:rPr lang="en-US" sz="2800" dirty="0" err="1">
                <a:solidFill>
                  <a:schemeClr val="tx1"/>
                </a:solidFill>
                <a:latin typeface="Times New Roman" panose="02020603050405020304" pitchFamily="18" charset="0"/>
                <a:cs typeface="Times New Roman" panose="02020603050405020304" pitchFamily="18" charset="0"/>
              </a:rPr>
              <a:t>nước</a:t>
            </a:r>
            <a:r>
              <a:rPr lang="en-US" sz="2800" dirty="0">
                <a:solidFill>
                  <a:schemeClr val="tx1"/>
                </a:solidFill>
                <a:latin typeface="Times New Roman" panose="02020603050405020304" pitchFamily="18" charset="0"/>
                <a:cs typeface="Times New Roman" panose="02020603050405020304" pitchFamily="18" charset="0"/>
              </a:rPr>
              <a:t> Anh quay </a:t>
            </a:r>
            <a:r>
              <a:rPr lang="en-US" sz="2800" dirty="0" err="1">
                <a:solidFill>
                  <a:schemeClr val="tx1"/>
                </a:solidFill>
                <a:latin typeface="Times New Roman" panose="02020603050405020304" pitchFamily="18" charset="0"/>
                <a:cs typeface="Times New Roman" panose="02020603050405020304" pitchFamily="18" charset="0"/>
              </a:rPr>
              <a:t>trở</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lại</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thiết</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chế</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độ</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quân</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chủ</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lập</a:t>
            </a:r>
            <a:r>
              <a:rPr lang="en-US" sz="2800" dirty="0">
                <a:solidFill>
                  <a:schemeClr val="tx1"/>
                </a:solidFill>
                <a:latin typeface="Times New Roman" panose="02020603050405020304" pitchFamily="18" charset="0"/>
                <a:cs typeface="Times New Roman" panose="02020603050405020304" pitchFamily="18" charset="0"/>
              </a:rPr>
              <a:t> </a:t>
            </a:r>
            <a:r>
              <a:rPr lang="en-US" sz="2800" dirty="0" err="1">
                <a:solidFill>
                  <a:schemeClr val="tx1"/>
                </a:solidFill>
                <a:latin typeface="Times New Roman" panose="02020603050405020304" pitchFamily="18" charset="0"/>
                <a:cs typeface="Times New Roman" panose="02020603050405020304" pitchFamily="18" charset="0"/>
              </a:rPr>
              <a:t>hiến</a:t>
            </a:r>
            <a:endParaRPr lang="en-US" sz="2800" dirty="0">
              <a:solidFill>
                <a:schemeClr val="tx1"/>
              </a:solidFill>
              <a:latin typeface="Times New Roman" panose="02020603050405020304" pitchFamily="18" charset="0"/>
              <a:cs typeface="Times New Roman" panose="02020603050405020304" pitchFamily="18" charset="0"/>
            </a:endParaRPr>
          </a:p>
        </p:txBody>
      </p:sp>
      <p:sp>
        <p:nvSpPr>
          <p:cNvPr id="7" name="Text Placeholder 6">
            <a:extLst>
              <a:ext uri="{FF2B5EF4-FFF2-40B4-BE49-F238E27FC236}">
                <a16:creationId xmlns:a16="http://schemas.microsoft.com/office/drawing/2014/main" id="{8533FF1E-9EA2-135A-CD95-1CF043EF4C70}"/>
              </a:ext>
            </a:extLst>
          </p:cNvPr>
          <p:cNvSpPr>
            <a:spLocks noGrp="1"/>
          </p:cNvSpPr>
          <p:nvPr>
            <p:ph type="body" sz="half" idx="2"/>
          </p:nvPr>
        </p:nvSpPr>
        <p:spPr/>
        <p:txBody>
          <a:bodyPr/>
          <a:lstStyle/>
          <a:p>
            <a:endParaRPr lang="en-US" dirty="0"/>
          </a:p>
        </p:txBody>
      </p:sp>
      <p:pic>
        <p:nvPicPr>
          <p:cNvPr id="4" name="Picture 3" descr="A painting of a person in armor&#10;&#10;Description automatically generated">
            <a:extLst>
              <a:ext uri="{FF2B5EF4-FFF2-40B4-BE49-F238E27FC236}">
                <a16:creationId xmlns:a16="http://schemas.microsoft.com/office/drawing/2014/main" id="{225B38B1-C2A3-6D5C-6282-4BDC6B985F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228599" y="457200"/>
            <a:ext cx="4543425" cy="5943599"/>
          </a:xfrm>
          <a:prstGeom prst="rect">
            <a:avLst/>
          </a:prstGeom>
        </p:spPr>
      </p:pic>
      <p:sp>
        <p:nvSpPr>
          <p:cNvPr id="8" name="TextBox 7">
            <a:extLst>
              <a:ext uri="{FF2B5EF4-FFF2-40B4-BE49-F238E27FC236}">
                <a16:creationId xmlns:a16="http://schemas.microsoft.com/office/drawing/2014/main" id="{03670CAA-8806-AADE-B976-9393CFD85E28}"/>
              </a:ext>
            </a:extLst>
          </p:cNvPr>
          <p:cNvSpPr txBox="1"/>
          <p:nvPr/>
        </p:nvSpPr>
        <p:spPr>
          <a:xfrm>
            <a:off x="533400" y="6400799"/>
            <a:ext cx="3810000" cy="307777"/>
          </a:xfrm>
          <a:prstGeom prst="rect">
            <a:avLst/>
          </a:prstGeom>
          <a:noFill/>
        </p:spPr>
        <p:txBody>
          <a:bodyPr wrap="square" lIns="0" tIns="0" rIns="0" bIns="0" rtlCol="0">
            <a:spAutoFit/>
          </a:bodyPr>
          <a:lstStyle/>
          <a:p>
            <a:pPr algn="l"/>
            <a:r>
              <a:rPr lang="vi-VN" sz="2000" b="0" i="0" dirty="0">
                <a:solidFill>
                  <a:srgbClr val="000000"/>
                </a:solidFill>
                <a:effectLst/>
                <a:latin typeface="Open Sans" panose="020B0606030504020204" pitchFamily="34" charset="0"/>
              </a:rPr>
              <a:t> </a:t>
            </a:r>
            <a:r>
              <a:rPr lang="vi-VN" sz="2000" b="1" i="0" dirty="0">
                <a:effectLst/>
                <a:latin typeface="Times New Roman" panose="02020603050405020304" pitchFamily="18" charset="0"/>
                <a:cs typeface="Times New Roman" panose="02020603050405020304" pitchFamily="18" charset="0"/>
              </a:rPr>
              <a:t>Ô-li-vơ Crôm-oen</a:t>
            </a:r>
            <a:r>
              <a:rPr lang="en-US" sz="2000" b="1" i="0" dirty="0">
                <a:effectLst/>
                <a:latin typeface="Times New Roman" panose="02020603050405020304" pitchFamily="18" charset="0"/>
                <a:cs typeface="Times New Roman" panose="02020603050405020304" pitchFamily="18" charset="0"/>
              </a:rPr>
              <a:t> </a:t>
            </a:r>
            <a:r>
              <a:rPr lang="en-US" sz="2000" b="1" dirty="0">
                <a:latin typeface="Times New Roman" panose="02020603050405020304" pitchFamily="18" charset="0"/>
                <a:cs typeface="Times New Roman" panose="02020603050405020304" pitchFamily="18" charset="0"/>
              </a:rPr>
              <a:t>1599- 1658</a:t>
            </a:r>
          </a:p>
        </p:txBody>
      </p:sp>
    </p:spTree>
    <p:extLst>
      <p:ext uri="{BB962C8B-B14F-4D97-AF65-F5344CB8AC3E}">
        <p14:creationId xmlns:p14="http://schemas.microsoft.com/office/powerpoint/2010/main" val="232899540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6">
                                            <p:txEl>
                                              <p:pRg st="0" end="0"/>
                                            </p:txEl>
                                          </p:spTgt>
                                        </p:tgtEl>
                                        <p:attrNameLst>
                                          <p:attrName>style.visibility</p:attrName>
                                        </p:attrNameLst>
                                      </p:cBhvr>
                                      <p:to>
                                        <p:strVal val="visible"/>
                                      </p:to>
                                    </p:set>
                                    <p:anim calcmode="lin" valueType="num">
                                      <p:cBhvr additive="base">
                                        <p:cTn id="7" dur="500" fill="hold"/>
                                        <p:tgtEl>
                                          <p:spTgt spid="6">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6">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10" presetClass="entr" presetSubtype="0" fill="hold" nodeType="clickEffect">
                                  <p:stCondLst>
                                    <p:cond delay="0"/>
                                  </p:stCondLst>
                                  <p:childTnLst>
                                    <p:set>
                                      <p:cBhvr>
                                        <p:cTn id="12" dur="1" fill="hold">
                                          <p:stCondLst>
                                            <p:cond delay="0"/>
                                          </p:stCondLst>
                                        </p:cTn>
                                        <p:tgtEl>
                                          <p:spTgt spid="6">
                                            <p:txEl>
                                              <p:pRg st="1" end="1"/>
                                            </p:txEl>
                                          </p:spTgt>
                                        </p:tgtEl>
                                        <p:attrNameLst>
                                          <p:attrName>style.visibility</p:attrName>
                                        </p:attrNameLst>
                                      </p:cBhvr>
                                      <p:to>
                                        <p:strVal val="visible"/>
                                      </p:to>
                                    </p:set>
                                    <p:animEffect transition="in" filter="fade">
                                      <p:cBhvr>
                                        <p:cTn id="13" dur="500"/>
                                        <p:tgtEl>
                                          <p:spTgt spid="6">
                                            <p:txEl>
                                              <p:pRg st="1" end="1"/>
                                            </p:txEl>
                                          </p:spTgt>
                                        </p:tgtEl>
                                      </p:cBhvr>
                                    </p:animEffect>
                                  </p:childTnLst>
                                </p:cTn>
                              </p:par>
                            </p:childTnLst>
                          </p:cTn>
                        </p:par>
                      </p:childTnLst>
                    </p:cTn>
                  </p:par>
                  <p:par>
                    <p:cTn id="14" fill="hold">
                      <p:stCondLst>
                        <p:cond delay="indefinite"/>
                      </p:stCondLst>
                      <p:childTnLst>
                        <p:par>
                          <p:cTn id="15" fill="hold">
                            <p:stCondLst>
                              <p:cond delay="0"/>
                            </p:stCondLst>
                            <p:childTnLst>
                              <p:par>
                                <p:cTn id="16" presetID="2" presetClass="entr" presetSubtype="4" fill="hold" nodeType="clickEffect">
                                  <p:stCondLst>
                                    <p:cond delay="0"/>
                                  </p:stCondLst>
                                  <p:childTnLst>
                                    <p:set>
                                      <p:cBhvr>
                                        <p:cTn id="17" dur="1" fill="hold">
                                          <p:stCondLst>
                                            <p:cond delay="0"/>
                                          </p:stCondLst>
                                        </p:cTn>
                                        <p:tgtEl>
                                          <p:spTgt spid="6">
                                            <p:txEl>
                                              <p:pRg st="2" end="2"/>
                                            </p:txEl>
                                          </p:spTgt>
                                        </p:tgtEl>
                                        <p:attrNameLst>
                                          <p:attrName>style.visibility</p:attrName>
                                        </p:attrNameLst>
                                      </p:cBhvr>
                                      <p:to>
                                        <p:strVal val="visible"/>
                                      </p:to>
                                    </p:set>
                                    <p:anim calcmode="lin" valueType="num">
                                      <p:cBhvr additive="base">
                                        <p:cTn id="18" dur="500" fill="hold"/>
                                        <p:tgtEl>
                                          <p:spTgt spid="6">
                                            <p:txEl>
                                              <p:pRg st="2" end="2"/>
                                            </p:txEl>
                                          </p:spTgt>
                                        </p:tgtEl>
                                        <p:attrNameLst>
                                          <p:attrName>ppt_x</p:attrName>
                                        </p:attrNameLst>
                                      </p:cBhvr>
                                      <p:tavLst>
                                        <p:tav tm="0">
                                          <p:val>
                                            <p:strVal val="#ppt_x"/>
                                          </p:val>
                                        </p:tav>
                                        <p:tav tm="100000">
                                          <p:val>
                                            <p:strVal val="#ppt_x"/>
                                          </p:val>
                                        </p:tav>
                                      </p:tavLst>
                                    </p:anim>
                                    <p:anim calcmode="lin" valueType="num">
                                      <p:cBhvr additive="base">
                                        <p:cTn id="19" dur="500" fill="hold"/>
                                        <p:tgtEl>
                                          <p:spTgt spid="6">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a:solidFill>
                    <a:schemeClr val="bg1"/>
                  </a:solidFill>
                  <a:latin typeface="+mj-lt"/>
                </a:rPr>
                <a:t>Nguyên nhân bùng nổ</a:t>
              </a: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28" name="Picture 27" descr="Xu tu Sac lo I">
            <a:extLst>
              <a:ext uri="{FF2B5EF4-FFF2-40B4-BE49-F238E27FC236}">
                <a16:creationId xmlns:a16="http://schemas.microsoft.com/office/drawing/2014/main" id="{B2488DC5-7879-4F73-B1A4-D150CEACE463}"/>
              </a:ext>
            </a:extLst>
          </p:cNvPr>
          <p:cNvPicPr>
            <a:picLocks noChangeAspect="1" noChangeArrowheads="1"/>
          </p:cNvPicPr>
          <p:nvPr/>
        </p:nvPicPr>
        <p:blipFill>
          <a:blip r:embed="rId2"/>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pic>
        <p:nvPicPr>
          <p:cNvPr id="32" name="Picture 31">
            <a:extLst>
              <a:ext uri="{FF2B5EF4-FFF2-40B4-BE49-F238E27FC236}">
                <a16:creationId xmlns:a16="http://schemas.microsoft.com/office/drawing/2014/main" id="{E0703FF4-034F-4730-AAA8-09AD57F49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8519"/>
            <a:ext cx="4877481" cy="4877481"/>
          </a:xfrm>
          <a:prstGeom prst="rect">
            <a:avLst/>
          </a:prstGeom>
        </p:spPr>
      </p:pic>
      <p:sp>
        <p:nvSpPr>
          <p:cNvPr id="34" name="TextBox 33">
            <a:extLst>
              <a:ext uri="{FF2B5EF4-FFF2-40B4-BE49-F238E27FC236}">
                <a16:creationId xmlns:a16="http://schemas.microsoft.com/office/drawing/2014/main" id="{D6A08108-90C8-45C5-8828-FCB824FAFB7B}"/>
              </a:ext>
            </a:extLst>
          </p:cNvPr>
          <p:cNvSpPr txBox="1"/>
          <p:nvPr/>
        </p:nvSpPr>
        <p:spPr>
          <a:xfrm>
            <a:off x="304800" y="6104692"/>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36" name="Speech Bubble: Rectangle with Corners Rounded 35">
            <a:extLst>
              <a:ext uri="{FF2B5EF4-FFF2-40B4-BE49-F238E27FC236}">
                <a16:creationId xmlns:a16="http://schemas.microsoft.com/office/drawing/2014/main" id="{186D778B-8381-4D79-8448-7F29BDF7A594}"/>
              </a:ext>
            </a:extLst>
          </p:cNvPr>
          <p:cNvSpPr/>
          <p:nvPr/>
        </p:nvSpPr>
        <p:spPr>
          <a:xfrm>
            <a:off x="6400800" y="1218519"/>
            <a:ext cx="5486400" cy="1600200"/>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mj-lt"/>
              </a:rPr>
              <a:t>CỘNG HÒA LÀ GÌ?</a:t>
            </a:r>
          </a:p>
        </p:txBody>
      </p:sp>
      <p:sp>
        <p:nvSpPr>
          <p:cNvPr id="39" name="Rectangle: Rounded Corners 38">
            <a:extLst>
              <a:ext uri="{FF2B5EF4-FFF2-40B4-BE49-F238E27FC236}">
                <a16:creationId xmlns:a16="http://schemas.microsoft.com/office/drawing/2014/main" id="{20B24E91-4C79-4914-9BAA-DC3C551ECF25}"/>
              </a:ext>
            </a:extLst>
          </p:cNvPr>
          <p:cNvSpPr/>
          <p:nvPr/>
        </p:nvSpPr>
        <p:spPr>
          <a:xfrm>
            <a:off x="5874506" y="3504519"/>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58E5A43-BEB2-45D6-9BC1-71EF637ECA6A}"/>
              </a:ext>
            </a:extLst>
          </p:cNvPr>
          <p:cNvSpPr txBox="1"/>
          <p:nvPr/>
        </p:nvSpPr>
        <p:spPr>
          <a:xfrm>
            <a:off x="5958119" y="3787938"/>
            <a:ext cx="5769269" cy="1795363"/>
          </a:xfrm>
          <a:prstGeom prst="rect">
            <a:avLst/>
          </a:prstGeom>
          <a:noFill/>
        </p:spPr>
        <p:txBody>
          <a:bodyPr wrap="square" lIns="0" tIns="0" rIns="0" bIns="0" rtlCol="0">
            <a:spAutoFit/>
          </a:bodyPr>
          <a:lstStyle/>
          <a:p>
            <a:pPr algn="l">
              <a:lnSpc>
                <a:spcPct val="150000"/>
              </a:lnSpc>
            </a:pPr>
            <a:r>
              <a:rPr lang="en-US" sz="2000" b="1" dirty="0" err="1">
                <a:solidFill>
                  <a:schemeClr val="tx1">
                    <a:lumMod val="50000"/>
                    <a:lumOff val="50000"/>
                  </a:schemeClr>
                </a:solidFill>
              </a:rPr>
              <a:t>Thể</a:t>
            </a:r>
            <a:r>
              <a:rPr lang="en-US" sz="2000" b="1" dirty="0">
                <a:solidFill>
                  <a:schemeClr val="tx1">
                    <a:lumMod val="50000"/>
                    <a:lumOff val="50000"/>
                  </a:schemeClr>
                </a:solidFill>
              </a:rPr>
              <a:t> </a:t>
            </a:r>
            <a:r>
              <a:rPr lang="en-US" sz="2000" b="1" dirty="0" err="1">
                <a:solidFill>
                  <a:schemeClr val="tx1">
                    <a:lumMod val="50000"/>
                    <a:lumOff val="50000"/>
                  </a:schemeClr>
                </a:solidFill>
              </a:rPr>
              <a:t>chế</a:t>
            </a:r>
            <a:r>
              <a:rPr lang="en-US" sz="2000" b="1" dirty="0">
                <a:solidFill>
                  <a:schemeClr val="tx1">
                    <a:lumMod val="50000"/>
                    <a:lumOff val="50000"/>
                  </a:schemeClr>
                </a:solidFill>
              </a:rPr>
              <a:t> </a:t>
            </a:r>
            <a:r>
              <a:rPr lang="en-US" sz="2000" b="1" dirty="0" err="1">
                <a:solidFill>
                  <a:schemeClr val="tx1">
                    <a:lumMod val="50000"/>
                    <a:lumOff val="50000"/>
                  </a:schemeClr>
                </a:solidFill>
              </a:rPr>
              <a:t>chính</a:t>
            </a:r>
            <a:r>
              <a:rPr lang="en-US" sz="2000" b="1" dirty="0">
                <a:solidFill>
                  <a:schemeClr val="tx1">
                    <a:lumMod val="50000"/>
                    <a:lumOff val="50000"/>
                  </a:schemeClr>
                </a:solidFill>
              </a:rPr>
              <a:t> </a:t>
            </a:r>
            <a:r>
              <a:rPr lang="en-US" sz="2000" b="1" dirty="0" err="1">
                <a:solidFill>
                  <a:schemeClr val="tx1">
                    <a:lumMod val="50000"/>
                    <a:lumOff val="50000"/>
                  </a:schemeClr>
                </a:solidFill>
              </a:rPr>
              <a:t>trị</a:t>
            </a:r>
            <a:r>
              <a:rPr lang="en-US" sz="2000" b="1" dirty="0">
                <a:solidFill>
                  <a:schemeClr val="tx1">
                    <a:lumMod val="50000"/>
                    <a:lumOff val="50000"/>
                  </a:schemeClr>
                </a:solidFill>
              </a:rPr>
              <a:t> </a:t>
            </a:r>
            <a:r>
              <a:rPr lang="en-US" sz="2000" b="1" dirty="0" err="1">
                <a:solidFill>
                  <a:schemeClr val="tx1">
                    <a:lumMod val="50000"/>
                    <a:lumOff val="50000"/>
                  </a:schemeClr>
                </a:solidFill>
              </a:rPr>
              <a:t>của</a:t>
            </a:r>
            <a:r>
              <a:rPr lang="en-US" sz="2000" b="1" dirty="0">
                <a:solidFill>
                  <a:schemeClr val="tx1">
                    <a:lumMod val="50000"/>
                    <a:lumOff val="50000"/>
                  </a:schemeClr>
                </a:solidFill>
              </a:rPr>
              <a:t> </a:t>
            </a:r>
            <a:r>
              <a:rPr lang="en-US" sz="2000" b="1" dirty="0" err="1">
                <a:solidFill>
                  <a:schemeClr val="tx1">
                    <a:lumMod val="50000"/>
                    <a:lumOff val="50000"/>
                  </a:schemeClr>
                </a:solidFill>
              </a:rPr>
              <a:t>một</a:t>
            </a:r>
            <a:r>
              <a:rPr lang="en-US" sz="2000" b="1" dirty="0">
                <a:solidFill>
                  <a:schemeClr val="tx1">
                    <a:lumMod val="50000"/>
                    <a:lumOff val="50000"/>
                  </a:schemeClr>
                </a:solidFill>
              </a:rPr>
              <a:t> </a:t>
            </a:r>
            <a:r>
              <a:rPr lang="en-US" sz="2000" b="1" dirty="0" err="1">
                <a:solidFill>
                  <a:schemeClr val="tx1">
                    <a:lumMod val="50000"/>
                    <a:lumOff val="50000"/>
                  </a:schemeClr>
                </a:solidFill>
              </a:rPr>
              <a:t>nước</a:t>
            </a:r>
            <a:r>
              <a:rPr lang="en-US" sz="2000" b="1" dirty="0">
                <a:solidFill>
                  <a:schemeClr val="tx1">
                    <a:lumMod val="50000"/>
                    <a:lumOff val="50000"/>
                  </a:schemeClr>
                </a:solidFill>
              </a:rPr>
              <a:t> </a:t>
            </a:r>
            <a:r>
              <a:rPr lang="en-US" sz="2000" b="1" dirty="0" err="1">
                <a:solidFill>
                  <a:schemeClr val="tx1">
                    <a:lumMod val="50000"/>
                    <a:lumOff val="50000"/>
                  </a:schemeClr>
                </a:solidFill>
              </a:rPr>
              <a:t>không</a:t>
            </a:r>
            <a:r>
              <a:rPr lang="en-US" sz="2000" b="1" dirty="0">
                <a:solidFill>
                  <a:schemeClr val="tx1">
                    <a:lumMod val="50000"/>
                    <a:lumOff val="50000"/>
                  </a:schemeClr>
                </a:solidFill>
              </a:rPr>
              <a:t> </a:t>
            </a:r>
            <a:r>
              <a:rPr lang="en-US" sz="2000" b="1" dirty="0" err="1">
                <a:solidFill>
                  <a:schemeClr val="tx1">
                    <a:lumMod val="50000"/>
                    <a:lumOff val="50000"/>
                  </a:schemeClr>
                </a:solidFill>
              </a:rPr>
              <a:t>có</a:t>
            </a:r>
            <a:r>
              <a:rPr lang="en-US" sz="2000" b="1" dirty="0">
                <a:solidFill>
                  <a:schemeClr val="tx1">
                    <a:lumMod val="50000"/>
                    <a:lumOff val="50000"/>
                  </a:schemeClr>
                </a:solidFill>
              </a:rPr>
              <a:t> </a:t>
            </a:r>
            <a:r>
              <a:rPr lang="en-US" sz="2000" b="1" dirty="0" err="1">
                <a:solidFill>
                  <a:schemeClr val="tx1">
                    <a:lumMod val="50000"/>
                    <a:lumOff val="50000"/>
                  </a:schemeClr>
                </a:solidFill>
              </a:rPr>
              <a:t>vua</a:t>
            </a:r>
            <a:r>
              <a:rPr lang="en-US" sz="2000" b="1" dirty="0">
                <a:solidFill>
                  <a:schemeClr val="tx1">
                    <a:lumMod val="50000"/>
                    <a:lumOff val="50000"/>
                  </a:schemeClr>
                </a:solidFill>
              </a:rPr>
              <a:t> </a:t>
            </a:r>
            <a:r>
              <a:rPr lang="en-US" sz="2000" b="1" dirty="0" err="1">
                <a:solidFill>
                  <a:schemeClr val="tx1">
                    <a:lumMod val="50000"/>
                    <a:lumOff val="50000"/>
                  </a:schemeClr>
                </a:solidFill>
              </a:rPr>
              <a:t>đứng</a:t>
            </a:r>
            <a:r>
              <a:rPr lang="en-US" sz="2000" b="1" dirty="0">
                <a:solidFill>
                  <a:schemeClr val="tx1">
                    <a:lumMod val="50000"/>
                    <a:lumOff val="50000"/>
                  </a:schemeClr>
                </a:solidFill>
              </a:rPr>
              <a:t> </a:t>
            </a:r>
            <a:r>
              <a:rPr lang="en-US" sz="2000" b="1" dirty="0" err="1">
                <a:solidFill>
                  <a:schemeClr val="tx1">
                    <a:lumMod val="50000"/>
                    <a:lumOff val="50000"/>
                  </a:schemeClr>
                </a:solidFill>
              </a:rPr>
              <a:t>đầu</a:t>
            </a:r>
            <a:r>
              <a:rPr lang="en-US" sz="2000" b="1" dirty="0">
                <a:solidFill>
                  <a:schemeClr val="tx1">
                    <a:lumMod val="50000"/>
                    <a:lumOff val="50000"/>
                  </a:schemeClr>
                </a:solidFill>
              </a:rPr>
              <a:t> </a:t>
            </a:r>
            <a:r>
              <a:rPr lang="en-US" sz="2000" b="1" dirty="0" err="1">
                <a:solidFill>
                  <a:schemeClr val="tx1">
                    <a:lumMod val="50000"/>
                    <a:lumOff val="50000"/>
                  </a:schemeClr>
                </a:solidFill>
              </a:rPr>
              <a:t>nhà</a:t>
            </a:r>
            <a:r>
              <a:rPr lang="en-US" sz="2000" b="1" dirty="0">
                <a:solidFill>
                  <a:schemeClr val="tx1">
                    <a:lumMod val="50000"/>
                    <a:lumOff val="50000"/>
                  </a:schemeClr>
                </a:solidFill>
              </a:rPr>
              <a:t> </a:t>
            </a:r>
            <a:r>
              <a:rPr lang="en-US" sz="2000" b="1" dirty="0" err="1">
                <a:solidFill>
                  <a:schemeClr val="tx1">
                    <a:lumMod val="50000"/>
                    <a:lumOff val="50000"/>
                  </a:schemeClr>
                </a:solidFill>
              </a:rPr>
              <a:t>nước</a:t>
            </a:r>
            <a:r>
              <a:rPr lang="en-US" sz="2000" b="1" dirty="0">
                <a:solidFill>
                  <a:schemeClr val="tx1">
                    <a:lumMod val="50000"/>
                    <a:lumOff val="50000"/>
                  </a:schemeClr>
                </a:solidFill>
              </a:rPr>
              <a:t>, </a:t>
            </a:r>
            <a:r>
              <a:rPr lang="en-US" sz="2000" b="1" dirty="0" err="1">
                <a:solidFill>
                  <a:schemeClr val="tx1">
                    <a:lumMod val="50000"/>
                    <a:lumOff val="50000"/>
                  </a:schemeClr>
                </a:solidFill>
              </a:rPr>
              <a:t>mà</a:t>
            </a:r>
            <a:r>
              <a:rPr lang="en-US" sz="2000" b="1" dirty="0">
                <a:solidFill>
                  <a:schemeClr val="tx1">
                    <a:lumMod val="50000"/>
                    <a:lumOff val="50000"/>
                  </a:schemeClr>
                </a:solidFill>
              </a:rPr>
              <a:t> do </a:t>
            </a:r>
            <a:r>
              <a:rPr lang="en-US" sz="2000" b="1" dirty="0" err="1">
                <a:solidFill>
                  <a:schemeClr val="tx1">
                    <a:lumMod val="50000"/>
                    <a:lumOff val="50000"/>
                  </a:schemeClr>
                </a:solidFill>
              </a:rPr>
              <a:t>các</a:t>
            </a:r>
            <a:r>
              <a:rPr lang="en-US" sz="2000" b="1" dirty="0">
                <a:solidFill>
                  <a:schemeClr val="tx1">
                    <a:lumMod val="50000"/>
                    <a:lumOff val="50000"/>
                  </a:schemeClr>
                </a:solidFill>
              </a:rPr>
              <a:t> </a:t>
            </a:r>
            <a:r>
              <a:rPr lang="en-US" sz="2000" b="1" dirty="0" err="1">
                <a:solidFill>
                  <a:schemeClr val="tx1">
                    <a:lumMod val="50000"/>
                    <a:lumOff val="50000"/>
                  </a:schemeClr>
                </a:solidFill>
              </a:rPr>
              <a:t>đại</a:t>
            </a:r>
            <a:r>
              <a:rPr lang="en-US" sz="2000" b="1" dirty="0">
                <a:solidFill>
                  <a:schemeClr val="tx1">
                    <a:lumMod val="50000"/>
                    <a:lumOff val="50000"/>
                  </a:schemeClr>
                </a:solidFill>
              </a:rPr>
              <a:t> </a:t>
            </a:r>
            <a:r>
              <a:rPr lang="en-US" sz="2000" b="1" dirty="0" err="1">
                <a:solidFill>
                  <a:schemeClr val="tx1">
                    <a:lumMod val="50000"/>
                    <a:lumOff val="50000"/>
                  </a:schemeClr>
                </a:solidFill>
              </a:rPr>
              <a:t>biểu</a:t>
            </a:r>
            <a:r>
              <a:rPr lang="en-US" sz="2000" b="1" dirty="0">
                <a:solidFill>
                  <a:schemeClr val="tx1">
                    <a:lumMod val="50000"/>
                    <a:lumOff val="50000"/>
                  </a:schemeClr>
                </a:solidFill>
              </a:rPr>
              <a:t> </a:t>
            </a:r>
            <a:r>
              <a:rPr lang="en-US" sz="2000" b="1" dirty="0" err="1">
                <a:solidFill>
                  <a:schemeClr val="tx1">
                    <a:lumMod val="50000"/>
                    <a:lumOff val="50000"/>
                  </a:schemeClr>
                </a:solidFill>
              </a:rPr>
              <a:t>được</a:t>
            </a:r>
            <a:r>
              <a:rPr lang="en-US" sz="2000" b="1" dirty="0">
                <a:solidFill>
                  <a:schemeClr val="tx1">
                    <a:lumMod val="50000"/>
                    <a:lumOff val="50000"/>
                  </a:schemeClr>
                </a:solidFill>
              </a:rPr>
              <a:t> </a:t>
            </a:r>
            <a:r>
              <a:rPr lang="en-US" sz="2000" b="1" dirty="0" err="1">
                <a:solidFill>
                  <a:schemeClr val="tx1">
                    <a:lumMod val="50000"/>
                    <a:lumOff val="50000"/>
                  </a:schemeClr>
                </a:solidFill>
              </a:rPr>
              <a:t>nhân</a:t>
            </a:r>
            <a:r>
              <a:rPr lang="en-US" sz="2000" b="1" dirty="0">
                <a:solidFill>
                  <a:schemeClr val="tx1">
                    <a:lumMod val="50000"/>
                    <a:lumOff val="50000"/>
                  </a:schemeClr>
                </a:solidFill>
              </a:rPr>
              <a:t> </a:t>
            </a:r>
            <a:r>
              <a:rPr lang="en-US" sz="2000" b="1" dirty="0" err="1">
                <a:solidFill>
                  <a:schemeClr val="tx1">
                    <a:lumMod val="50000"/>
                    <a:lumOff val="50000"/>
                  </a:schemeClr>
                </a:solidFill>
              </a:rPr>
              <a:t>dân</a:t>
            </a:r>
            <a:r>
              <a:rPr lang="en-US" sz="2000" b="1" dirty="0">
                <a:solidFill>
                  <a:schemeClr val="tx1">
                    <a:lumMod val="50000"/>
                    <a:lumOff val="50000"/>
                  </a:schemeClr>
                </a:solidFill>
              </a:rPr>
              <a:t> </a:t>
            </a:r>
            <a:r>
              <a:rPr lang="en-US" sz="2000" b="1" dirty="0" err="1">
                <a:solidFill>
                  <a:schemeClr val="tx1">
                    <a:lumMod val="50000"/>
                    <a:lumOff val="50000"/>
                  </a:schemeClr>
                </a:solidFill>
              </a:rPr>
              <a:t>bầu</a:t>
            </a:r>
            <a:r>
              <a:rPr lang="en-US" sz="2000" b="1" dirty="0">
                <a:solidFill>
                  <a:schemeClr val="tx1">
                    <a:lumMod val="50000"/>
                    <a:lumOff val="50000"/>
                  </a:schemeClr>
                </a:solidFill>
              </a:rPr>
              <a:t> </a:t>
            </a:r>
            <a:r>
              <a:rPr lang="en-US" sz="2000" b="1" dirty="0" err="1">
                <a:solidFill>
                  <a:schemeClr val="tx1">
                    <a:lumMod val="50000"/>
                    <a:lumOff val="50000"/>
                  </a:schemeClr>
                </a:solidFill>
              </a:rPr>
              <a:t>ra</a:t>
            </a:r>
            <a:r>
              <a:rPr lang="en-US" sz="2000" b="1" dirty="0">
                <a:solidFill>
                  <a:schemeClr val="tx1">
                    <a:lumMod val="50000"/>
                    <a:lumOff val="50000"/>
                  </a:schemeClr>
                </a:solidFill>
              </a:rPr>
              <a:t> </a:t>
            </a:r>
            <a:r>
              <a:rPr lang="en-US" sz="2000" b="1" dirty="0" err="1">
                <a:solidFill>
                  <a:schemeClr val="tx1">
                    <a:lumMod val="50000"/>
                    <a:lumOff val="50000"/>
                  </a:schemeClr>
                </a:solidFill>
              </a:rPr>
              <a:t>cầm</a:t>
            </a:r>
            <a:r>
              <a:rPr lang="en-US" sz="2000" b="1" dirty="0">
                <a:solidFill>
                  <a:schemeClr val="tx1">
                    <a:lumMod val="50000"/>
                    <a:lumOff val="50000"/>
                  </a:schemeClr>
                </a:solidFill>
              </a:rPr>
              <a:t> </a:t>
            </a:r>
            <a:r>
              <a:rPr lang="en-US" sz="2000" b="1" dirty="0" err="1">
                <a:solidFill>
                  <a:schemeClr val="tx1">
                    <a:lumMod val="50000"/>
                    <a:lumOff val="50000"/>
                  </a:schemeClr>
                </a:solidFill>
              </a:rPr>
              <a:t>quyền</a:t>
            </a:r>
            <a:r>
              <a:rPr lang="en-US" sz="2000" b="1" dirty="0">
                <a:solidFill>
                  <a:schemeClr val="tx1">
                    <a:lumMod val="50000"/>
                    <a:lumOff val="50000"/>
                  </a:schemeClr>
                </a:solidFill>
              </a:rPr>
              <a:t> (</a:t>
            </a:r>
            <a:r>
              <a:rPr lang="en-US" sz="2000" b="1" dirty="0" err="1">
                <a:solidFill>
                  <a:schemeClr val="tx1">
                    <a:lumMod val="50000"/>
                    <a:lumOff val="50000"/>
                  </a:schemeClr>
                </a:solidFill>
              </a:rPr>
              <a:t>bằng</a:t>
            </a:r>
            <a:r>
              <a:rPr lang="en-US" sz="2000" b="1" dirty="0">
                <a:solidFill>
                  <a:schemeClr val="tx1">
                    <a:lumMod val="50000"/>
                    <a:lumOff val="50000"/>
                  </a:schemeClr>
                </a:solidFill>
              </a:rPr>
              <a:t> </a:t>
            </a:r>
            <a:r>
              <a:rPr lang="en-US" sz="2000" b="1" dirty="0" err="1">
                <a:solidFill>
                  <a:schemeClr val="tx1">
                    <a:lumMod val="50000"/>
                    <a:lumOff val="50000"/>
                  </a:schemeClr>
                </a:solidFill>
              </a:rPr>
              <a:t>phổ</a:t>
            </a:r>
            <a:r>
              <a:rPr lang="en-US" sz="2000" b="1" dirty="0">
                <a:solidFill>
                  <a:schemeClr val="tx1">
                    <a:lumMod val="50000"/>
                    <a:lumOff val="50000"/>
                  </a:schemeClr>
                </a:solidFill>
              </a:rPr>
              <a:t> </a:t>
            </a:r>
            <a:r>
              <a:rPr lang="en-US" sz="2000" b="1" dirty="0" err="1">
                <a:solidFill>
                  <a:schemeClr val="tx1">
                    <a:lumMod val="50000"/>
                    <a:lumOff val="50000"/>
                  </a:schemeClr>
                </a:solidFill>
              </a:rPr>
              <a:t>thông</a:t>
            </a:r>
            <a:r>
              <a:rPr lang="en-US" sz="2000" b="1" dirty="0">
                <a:solidFill>
                  <a:schemeClr val="tx1">
                    <a:lumMod val="50000"/>
                    <a:lumOff val="50000"/>
                  </a:schemeClr>
                </a:solidFill>
              </a:rPr>
              <a:t> </a:t>
            </a:r>
            <a:r>
              <a:rPr lang="en-US" sz="2000" b="1" dirty="0" err="1">
                <a:solidFill>
                  <a:schemeClr val="tx1">
                    <a:lumMod val="50000"/>
                    <a:lumOff val="50000"/>
                  </a:schemeClr>
                </a:solidFill>
              </a:rPr>
              <a:t>đầu</a:t>
            </a:r>
            <a:r>
              <a:rPr lang="en-US" sz="2000" b="1" dirty="0">
                <a:solidFill>
                  <a:schemeClr val="tx1">
                    <a:lumMod val="50000"/>
                    <a:lumOff val="50000"/>
                  </a:schemeClr>
                </a:solidFill>
              </a:rPr>
              <a:t> </a:t>
            </a:r>
            <a:r>
              <a:rPr lang="en-US" sz="2000" b="1" dirty="0" err="1">
                <a:solidFill>
                  <a:schemeClr val="tx1">
                    <a:lumMod val="50000"/>
                    <a:lumOff val="50000"/>
                  </a:schemeClr>
                </a:solidFill>
              </a:rPr>
              <a:t>phiếu</a:t>
            </a:r>
            <a:r>
              <a:rPr lang="en-US" sz="2000" b="1" dirty="0">
                <a:solidFill>
                  <a:schemeClr val="tx1">
                    <a:lumMod val="50000"/>
                    <a:lumOff val="50000"/>
                  </a:schemeClr>
                </a:solidFill>
              </a:rPr>
              <a:t> hay </a:t>
            </a:r>
            <a:r>
              <a:rPr lang="en-US" sz="2000" b="1" dirty="0" err="1">
                <a:solidFill>
                  <a:schemeClr val="tx1">
                    <a:lumMod val="50000"/>
                    <a:lumOff val="50000"/>
                  </a:schemeClr>
                </a:solidFill>
              </a:rPr>
              <a:t>một</a:t>
            </a:r>
            <a:r>
              <a:rPr lang="en-US" sz="2000" b="1" dirty="0">
                <a:solidFill>
                  <a:schemeClr val="tx1">
                    <a:lumMod val="50000"/>
                    <a:lumOff val="50000"/>
                  </a:schemeClr>
                </a:solidFill>
              </a:rPr>
              <a:t> </a:t>
            </a:r>
            <a:r>
              <a:rPr lang="en-US" sz="2000" b="1" dirty="0" err="1">
                <a:solidFill>
                  <a:schemeClr val="tx1">
                    <a:lumMod val="50000"/>
                    <a:lumOff val="50000"/>
                  </a:schemeClr>
                </a:solidFill>
              </a:rPr>
              <a:t>số</a:t>
            </a:r>
            <a:r>
              <a:rPr lang="en-US" sz="2000" b="1" dirty="0">
                <a:solidFill>
                  <a:schemeClr val="tx1">
                    <a:lumMod val="50000"/>
                    <a:lumOff val="50000"/>
                  </a:schemeClr>
                </a:solidFill>
              </a:rPr>
              <a:t> </a:t>
            </a:r>
            <a:r>
              <a:rPr lang="en-US" sz="2000" b="1" dirty="0" err="1">
                <a:solidFill>
                  <a:schemeClr val="tx1">
                    <a:lumMod val="50000"/>
                    <a:lumOff val="50000"/>
                  </a:schemeClr>
                </a:solidFill>
              </a:rPr>
              <a:t>người</a:t>
            </a:r>
            <a:r>
              <a:rPr lang="en-US" sz="2000" b="1" dirty="0">
                <a:solidFill>
                  <a:schemeClr val="tx1">
                    <a:lumMod val="50000"/>
                    <a:lumOff val="50000"/>
                  </a:schemeClr>
                </a:solidFill>
              </a:rPr>
              <a:t> </a:t>
            </a:r>
            <a:r>
              <a:rPr lang="en-US" sz="2000" b="1" dirty="0" err="1">
                <a:solidFill>
                  <a:schemeClr val="tx1">
                    <a:lumMod val="50000"/>
                    <a:lumOff val="50000"/>
                  </a:schemeClr>
                </a:solidFill>
              </a:rPr>
              <a:t>đại</a:t>
            </a:r>
            <a:r>
              <a:rPr lang="en-US" sz="2000" b="1" dirty="0">
                <a:solidFill>
                  <a:schemeClr val="tx1">
                    <a:lumMod val="50000"/>
                    <a:lumOff val="50000"/>
                  </a:schemeClr>
                </a:solidFill>
              </a:rPr>
              <a:t> </a:t>
            </a:r>
            <a:r>
              <a:rPr lang="en-US" sz="2000" b="1" dirty="0" err="1">
                <a:solidFill>
                  <a:schemeClr val="tx1">
                    <a:lumMod val="50000"/>
                    <a:lumOff val="50000"/>
                  </a:schemeClr>
                </a:solidFill>
              </a:rPr>
              <a:t>diện</a:t>
            </a:r>
            <a:r>
              <a:rPr lang="en-US" sz="2000" b="1" dirty="0">
                <a:solidFill>
                  <a:schemeClr val="tx1">
                    <a:lumMod val="50000"/>
                    <a:lumOff val="50000"/>
                  </a:schemeClr>
                </a:solidFill>
              </a:rPr>
              <a:t>)</a:t>
            </a:r>
          </a:p>
        </p:txBody>
      </p:sp>
    </p:spTree>
    <p:extLst>
      <p:ext uri="{BB962C8B-B14F-4D97-AF65-F5344CB8AC3E}">
        <p14:creationId xmlns:p14="http://schemas.microsoft.com/office/powerpoint/2010/main" val="2518547505"/>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p:bld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8" name="Group 37">
            <a:extLst>
              <a:ext uri="{FF2B5EF4-FFF2-40B4-BE49-F238E27FC236}">
                <a16:creationId xmlns:a16="http://schemas.microsoft.com/office/drawing/2014/main" id="{92BDFE76-EEDC-4D04-BB0C-A28219B99C96}"/>
              </a:ext>
            </a:extLst>
          </p:cNvPr>
          <p:cNvGrpSpPr/>
          <p:nvPr/>
        </p:nvGrpSpPr>
        <p:grpSpPr>
          <a:xfrm>
            <a:off x="2275701" y="223174"/>
            <a:ext cx="7640598" cy="691226"/>
            <a:chOff x="1122402" y="146974"/>
            <a:chExt cx="7640598" cy="691226"/>
          </a:xfrm>
        </p:grpSpPr>
        <p:sp>
          <p:nvSpPr>
            <p:cNvPr id="24" name="Diamond 23">
              <a:extLst>
                <a:ext uri="{FF2B5EF4-FFF2-40B4-BE49-F238E27FC236}">
                  <a16:creationId xmlns:a16="http://schemas.microsoft.com/office/drawing/2014/main" id="{D610B982-00A8-47B6-8BE7-49A4055412A4}"/>
                </a:ext>
              </a:extLst>
            </p:cNvPr>
            <p:cNvSpPr/>
            <p:nvPr/>
          </p:nvSpPr>
          <p:spPr>
            <a:xfrm>
              <a:off x="1122402" y="159205"/>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5" name="Freeform: Shape 34">
              <a:extLst>
                <a:ext uri="{FF2B5EF4-FFF2-40B4-BE49-F238E27FC236}">
                  <a16:creationId xmlns:a16="http://schemas.microsoft.com/office/drawing/2014/main" id="{28E8A35A-47D5-45FA-A00F-248814581F18}"/>
                </a:ext>
              </a:extLst>
            </p:cNvPr>
            <p:cNvSpPr/>
            <p:nvPr/>
          </p:nvSpPr>
          <p:spPr>
            <a:xfrm>
              <a:off x="1600200" y="146974"/>
              <a:ext cx="7162800" cy="680243"/>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2743200" y="198653"/>
              <a:ext cx="4876800" cy="553998"/>
            </a:xfrm>
            <a:prstGeom prst="rect">
              <a:avLst/>
            </a:prstGeom>
            <a:noFill/>
            <a:ln>
              <a:noFill/>
            </a:ln>
          </p:spPr>
          <p:txBody>
            <a:bodyPr wrap="square" lIns="0" tIns="0" rIns="0" bIns="0" rtlCol="0">
              <a:spAutoFit/>
            </a:bodyPr>
            <a:lstStyle/>
            <a:p>
              <a:pPr algn="l"/>
              <a:r>
                <a:rPr lang="en-US" sz="3600" dirty="0" err="1">
                  <a:solidFill>
                    <a:schemeClr val="bg1"/>
                  </a:solidFill>
                  <a:latin typeface="+mj-lt"/>
                </a:rPr>
                <a:t>Nguyên</a:t>
              </a:r>
              <a:r>
                <a:rPr lang="en-US" sz="3600" dirty="0">
                  <a:solidFill>
                    <a:schemeClr val="bg1"/>
                  </a:solidFill>
                  <a:latin typeface="+mj-lt"/>
                </a:rPr>
                <a:t> </a:t>
              </a:r>
              <a:r>
                <a:rPr lang="en-US" sz="3600" dirty="0" err="1">
                  <a:solidFill>
                    <a:schemeClr val="bg1"/>
                  </a:solidFill>
                  <a:latin typeface="+mj-lt"/>
                </a:rPr>
                <a:t>nhân</a:t>
              </a:r>
              <a:r>
                <a:rPr lang="en-US" sz="3600" dirty="0">
                  <a:solidFill>
                    <a:schemeClr val="bg1"/>
                  </a:solidFill>
                  <a:latin typeface="+mj-lt"/>
                </a:rPr>
                <a:t> </a:t>
              </a:r>
              <a:r>
                <a:rPr lang="en-US" sz="3600" dirty="0" err="1">
                  <a:solidFill>
                    <a:schemeClr val="bg1"/>
                  </a:solidFill>
                  <a:latin typeface="+mj-lt"/>
                </a:rPr>
                <a:t>bùng</a:t>
              </a:r>
              <a:r>
                <a:rPr lang="en-US" sz="3600" dirty="0">
                  <a:solidFill>
                    <a:schemeClr val="bg1"/>
                  </a:solidFill>
                  <a:latin typeface="+mj-lt"/>
                </a:rPr>
                <a:t> </a:t>
              </a:r>
              <a:r>
                <a:rPr lang="en-US" sz="3600" dirty="0" err="1">
                  <a:solidFill>
                    <a:schemeClr val="bg1"/>
                  </a:solidFill>
                  <a:latin typeface="+mj-lt"/>
                </a:rPr>
                <a:t>nổ</a:t>
              </a:r>
              <a:endParaRPr lang="en-US" sz="3600" dirty="0">
                <a:solidFill>
                  <a:schemeClr val="bg1"/>
                </a:solidFill>
                <a:latin typeface="+mj-lt"/>
              </a:endParaRPr>
            </a:p>
          </p:txBody>
        </p:sp>
        <p:sp>
          <p:nvSpPr>
            <p:cNvPr id="37" name="TextBox 36">
              <a:extLst>
                <a:ext uri="{FF2B5EF4-FFF2-40B4-BE49-F238E27FC236}">
                  <a16:creationId xmlns:a16="http://schemas.microsoft.com/office/drawing/2014/main" id="{03BA818D-64AA-4211-AE09-16DD2F028647}"/>
                </a:ext>
              </a:extLst>
            </p:cNvPr>
            <p:cNvSpPr txBox="1"/>
            <p:nvPr/>
          </p:nvSpPr>
          <p:spPr>
            <a:xfrm>
              <a:off x="1287033" y="314036"/>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pic>
        <p:nvPicPr>
          <p:cNvPr id="28" name="Picture 27" descr="Xu tu Sac lo I">
            <a:extLst>
              <a:ext uri="{FF2B5EF4-FFF2-40B4-BE49-F238E27FC236}">
                <a16:creationId xmlns:a16="http://schemas.microsoft.com/office/drawing/2014/main" id="{B2488DC5-7879-4F73-B1A4-D150CEACE463}"/>
              </a:ext>
            </a:extLst>
          </p:cNvPr>
          <p:cNvPicPr>
            <a:picLocks noChangeAspect="1" noChangeArrowheads="1"/>
          </p:cNvPicPr>
          <p:nvPr/>
        </p:nvPicPr>
        <p:blipFill>
          <a:blip r:embed="rId2"/>
          <a:srcRect/>
          <a:stretch>
            <a:fillRect/>
          </a:stretch>
        </p:blipFill>
        <p:spPr bwMode="auto">
          <a:xfrm>
            <a:off x="-5040920" y="7924800"/>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id="{BA7AD65D-E009-43DC-94F1-AFF3DAF86C76}"/>
              </a:ext>
            </a:extLst>
          </p:cNvPr>
          <p:cNvSpPr/>
          <p:nvPr/>
        </p:nvSpPr>
        <p:spPr>
          <a:xfrm>
            <a:off x="13079714" y="390236"/>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 (Crôm-oen)</a:t>
            </a:r>
          </a:p>
        </p:txBody>
      </p:sp>
      <p:pic>
        <p:nvPicPr>
          <p:cNvPr id="32" name="Picture 31">
            <a:extLst>
              <a:ext uri="{FF2B5EF4-FFF2-40B4-BE49-F238E27FC236}">
                <a16:creationId xmlns:a16="http://schemas.microsoft.com/office/drawing/2014/main" id="{E0703FF4-034F-4730-AAA8-09AD57F494E1}"/>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4800" y="1218519"/>
            <a:ext cx="4877481" cy="4877481"/>
          </a:xfrm>
          <a:prstGeom prst="rect">
            <a:avLst/>
          </a:prstGeom>
        </p:spPr>
      </p:pic>
      <p:sp>
        <p:nvSpPr>
          <p:cNvPr id="34" name="TextBox 33">
            <a:extLst>
              <a:ext uri="{FF2B5EF4-FFF2-40B4-BE49-F238E27FC236}">
                <a16:creationId xmlns:a16="http://schemas.microsoft.com/office/drawing/2014/main" id="{D6A08108-90C8-45C5-8828-FCB824FAFB7B}"/>
              </a:ext>
            </a:extLst>
          </p:cNvPr>
          <p:cNvSpPr txBox="1"/>
          <p:nvPr/>
        </p:nvSpPr>
        <p:spPr>
          <a:xfrm>
            <a:off x="304800" y="6104692"/>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36" name="Speech Bubble: Rectangle with Corners Rounded 35">
            <a:extLst>
              <a:ext uri="{FF2B5EF4-FFF2-40B4-BE49-F238E27FC236}">
                <a16:creationId xmlns:a16="http://schemas.microsoft.com/office/drawing/2014/main" id="{186D778B-8381-4D79-8448-7F29BDF7A594}"/>
              </a:ext>
            </a:extLst>
          </p:cNvPr>
          <p:cNvSpPr/>
          <p:nvPr/>
        </p:nvSpPr>
        <p:spPr>
          <a:xfrm>
            <a:off x="6400800" y="1218519"/>
            <a:ext cx="5486400" cy="1600200"/>
          </a:xfrm>
          <a:prstGeom prst="wedgeRoundRectCallout">
            <a:avLst/>
          </a:prstGeom>
          <a:ln/>
        </p:spPr>
        <p:style>
          <a:lnRef idx="2">
            <a:schemeClr val="accent1"/>
          </a:lnRef>
          <a:fillRef idx="1">
            <a:schemeClr val="lt1"/>
          </a:fillRef>
          <a:effectRef idx="0">
            <a:schemeClr val="accent1"/>
          </a:effectRef>
          <a:fontRef idx="minor">
            <a:schemeClr val="dk1"/>
          </a:fontRef>
        </p:style>
        <p:txBody>
          <a:bodyPr rtlCol="0" anchor="ctr"/>
          <a:lstStyle/>
          <a:p>
            <a:pPr algn="ctr"/>
            <a:r>
              <a:rPr lang="en-US" sz="2800">
                <a:solidFill>
                  <a:schemeClr val="tx1"/>
                </a:solidFill>
                <a:latin typeface="+mj-lt"/>
              </a:rPr>
              <a:t>QUÂN CHỦ LẬP HIẾN LÀ GÌ?</a:t>
            </a:r>
          </a:p>
        </p:txBody>
      </p:sp>
      <p:sp>
        <p:nvSpPr>
          <p:cNvPr id="39" name="Rectangle: Rounded Corners 38">
            <a:extLst>
              <a:ext uri="{FF2B5EF4-FFF2-40B4-BE49-F238E27FC236}">
                <a16:creationId xmlns:a16="http://schemas.microsoft.com/office/drawing/2014/main" id="{20B24E91-4C79-4914-9BAA-DC3C551ECF25}"/>
              </a:ext>
            </a:extLst>
          </p:cNvPr>
          <p:cNvSpPr/>
          <p:nvPr/>
        </p:nvSpPr>
        <p:spPr>
          <a:xfrm>
            <a:off x="5874506" y="3504519"/>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TextBox 39">
            <a:extLst>
              <a:ext uri="{FF2B5EF4-FFF2-40B4-BE49-F238E27FC236}">
                <a16:creationId xmlns:a16="http://schemas.microsoft.com/office/drawing/2014/main" id="{458E5A43-BEB2-45D6-9BC1-71EF637ECA6A}"/>
              </a:ext>
            </a:extLst>
          </p:cNvPr>
          <p:cNvSpPr txBox="1"/>
          <p:nvPr/>
        </p:nvSpPr>
        <p:spPr>
          <a:xfrm>
            <a:off x="5958119" y="3839051"/>
            <a:ext cx="5769269" cy="1723549"/>
          </a:xfrm>
          <a:prstGeom prst="rect">
            <a:avLst/>
          </a:prstGeom>
          <a:noFill/>
        </p:spPr>
        <p:txBody>
          <a:bodyPr wrap="square" lIns="0" tIns="0" rIns="0" bIns="0" rtlCol="0">
            <a:spAutoFit/>
          </a:bodyPr>
          <a:lstStyle/>
          <a:p>
            <a:pPr algn="l"/>
            <a:r>
              <a:rPr lang="en-US" sz="2800" b="1" dirty="0" err="1">
                <a:solidFill>
                  <a:schemeClr val="tx1">
                    <a:lumMod val="50000"/>
                    <a:lumOff val="50000"/>
                  </a:schemeClr>
                </a:solidFill>
              </a:rPr>
              <a:t>Chế</a:t>
            </a:r>
            <a:r>
              <a:rPr lang="en-US" sz="2800" b="1" dirty="0">
                <a:solidFill>
                  <a:schemeClr val="tx1">
                    <a:lumMod val="50000"/>
                    <a:lumOff val="50000"/>
                  </a:schemeClr>
                </a:solidFill>
              </a:rPr>
              <a:t> </a:t>
            </a:r>
            <a:r>
              <a:rPr lang="en-US" sz="2800" b="1" dirty="0" err="1">
                <a:solidFill>
                  <a:schemeClr val="tx1">
                    <a:lumMod val="50000"/>
                    <a:lumOff val="50000"/>
                  </a:schemeClr>
                </a:solidFill>
              </a:rPr>
              <a:t>độ</a:t>
            </a:r>
            <a:r>
              <a:rPr lang="en-US" sz="2800" b="1" dirty="0">
                <a:solidFill>
                  <a:schemeClr val="tx1">
                    <a:lumMod val="50000"/>
                    <a:lumOff val="50000"/>
                  </a:schemeClr>
                </a:solidFill>
              </a:rPr>
              <a:t> </a:t>
            </a:r>
            <a:r>
              <a:rPr lang="en-US" sz="2800" b="1" dirty="0" err="1">
                <a:solidFill>
                  <a:schemeClr val="tx1">
                    <a:lumMod val="50000"/>
                    <a:lumOff val="50000"/>
                  </a:schemeClr>
                </a:solidFill>
              </a:rPr>
              <a:t>chính</a:t>
            </a:r>
            <a:r>
              <a:rPr lang="en-US" sz="2800" b="1" dirty="0">
                <a:solidFill>
                  <a:schemeClr val="tx1">
                    <a:lumMod val="50000"/>
                    <a:lumOff val="50000"/>
                  </a:schemeClr>
                </a:solidFill>
              </a:rPr>
              <a:t> </a:t>
            </a:r>
            <a:r>
              <a:rPr lang="en-US" sz="2800" b="1" dirty="0" err="1">
                <a:solidFill>
                  <a:schemeClr val="tx1">
                    <a:lumMod val="50000"/>
                    <a:lumOff val="50000"/>
                  </a:schemeClr>
                </a:solidFill>
              </a:rPr>
              <a:t>trị</a:t>
            </a:r>
            <a:r>
              <a:rPr lang="en-US" sz="2800" b="1" dirty="0">
                <a:solidFill>
                  <a:schemeClr val="tx1">
                    <a:lumMod val="50000"/>
                    <a:lumOff val="50000"/>
                  </a:schemeClr>
                </a:solidFill>
              </a:rPr>
              <a:t> </a:t>
            </a:r>
            <a:r>
              <a:rPr lang="en-US" sz="2800" b="1" dirty="0" err="1">
                <a:solidFill>
                  <a:schemeClr val="tx1">
                    <a:lumMod val="50000"/>
                    <a:lumOff val="50000"/>
                  </a:schemeClr>
                </a:solidFill>
              </a:rPr>
              <a:t>của</a:t>
            </a:r>
            <a:r>
              <a:rPr lang="en-US" sz="2800" b="1" dirty="0">
                <a:solidFill>
                  <a:schemeClr val="tx1">
                    <a:lumMod val="50000"/>
                    <a:lumOff val="50000"/>
                  </a:schemeClr>
                </a:solidFill>
              </a:rPr>
              <a:t> </a:t>
            </a:r>
            <a:r>
              <a:rPr lang="en-US" sz="2800" b="1" dirty="0" err="1">
                <a:solidFill>
                  <a:schemeClr val="tx1">
                    <a:lumMod val="50000"/>
                    <a:lumOff val="50000"/>
                  </a:schemeClr>
                </a:solidFill>
              </a:rPr>
              <a:t>một</a:t>
            </a:r>
            <a:r>
              <a:rPr lang="en-US" sz="2800" b="1" dirty="0">
                <a:solidFill>
                  <a:schemeClr val="tx1">
                    <a:lumMod val="50000"/>
                    <a:lumOff val="50000"/>
                  </a:schemeClr>
                </a:solidFill>
              </a:rPr>
              <a:t> </a:t>
            </a:r>
            <a:r>
              <a:rPr lang="en-US" sz="2800" b="1" dirty="0" err="1">
                <a:solidFill>
                  <a:schemeClr val="tx1">
                    <a:lumMod val="50000"/>
                    <a:lumOff val="50000"/>
                  </a:schemeClr>
                </a:solidFill>
              </a:rPr>
              <a:t>nước</a:t>
            </a:r>
            <a:r>
              <a:rPr lang="en-US" sz="2800" b="1" dirty="0">
                <a:solidFill>
                  <a:schemeClr val="tx1">
                    <a:lumMod val="50000"/>
                    <a:lumOff val="50000"/>
                  </a:schemeClr>
                </a:solidFill>
              </a:rPr>
              <a:t> </a:t>
            </a:r>
            <a:r>
              <a:rPr lang="en-US" sz="2800" b="1" dirty="0" err="1">
                <a:solidFill>
                  <a:schemeClr val="tx1">
                    <a:lumMod val="50000"/>
                    <a:lumOff val="50000"/>
                  </a:schemeClr>
                </a:solidFill>
              </a:rPr>
              <a:t>trong</a:t>
            </a:r>
            <a:r>
              <a:rPr lang="en-US" sz="2800" b="1" dirty="0">
                <a:solidFill>
                  <a:schemeClr val="tx1">
                    <a:lumMod val="50000"/>
                    <a:lumOff val="50000"/>
                  </a:schemeClr>
                </a:solidFill>
              </a:rPr>
              <a:t> </a:t>
            </a:r>
            <a:r>
              <a:rPr lang="en-US" sz="2800" b="1" dirty="0" err="1">
                <a:solidFill>
                  <a:schemeClr val="tx1">
                    <a:lumMod val="50000"/>
                    <a:lumOff val="50000"/>
                  </a:schemeClr>
                </a:solidFill>
              </a:rPr>
              <a:t>đó</a:t>
            </a:r>
            <a:r>
              <a:rPr lang="en-US" sz="2800" b="1" dirty="0">
                <a:solidFill>
                  <a:schemeClr val="tx1">
                    <a:lumMod val="50000"/>
                    <a:lumOff val="50000"/>
                  </a:schemeClr>
                </a:solidFill>
              </a:rPr>
              <a:t> </a:t>
            </a:r>
            <a:r>
              <a:rPr lang="en-US" sz="2800" b="1" dirty="0" err="1">
                <a:solidFill>
                  <a:schemeClr val="tx1">
                    <a:lumMod val="50000"/>
                    <a:lumOff val="50000"/>
                  </a:schemeClr>
                </a:solidFill>
              </a:rPr>
              <a:t>quyền</a:t>
            </a:r>
            <a:r>
              <a:rPr lang="en-US" sz="2800" b="1" dirty="0">
                <a:solidFill>
                  <a:schemeClr val="tx1">
                    <a:lumMod val="50000"/>
                    <a:lumOff val="50000"/>
                  </a:schemeClr>
                </a:solidFill>
              </a:rPr>
              <a:t> </a:t>
            </a:r>
            <a:r>
              <a:rPr lang="en-US" sz="2800" b="1" dirty="0" err="1">
                <a:solidFill>
                  <a:schemeClr val="tx1">
                    <a:lumMod val="50000"/>
                    <a:lumOff val="50000"/>
                  </a:schemeClr>
                </a:solidFill>
              </a:rPr>
              <a:t>lực</a:t>
            </a:r>
            <a:r>
              <a:rPr lang="en-US" sz="2800" b="1" dirty="0">
                <a:solidFill>
                  <a:schemeClr val="tx1">
                    <a:lumMod val="50000"/>
                    <a:lumOff val="50000"/>
                  </a:schemeClr>
                </a:solidFill>
              </a:rPr>
              <a:t> </a:t>
            </a:r>
            <a:r>
              <a:rPr lang="en-US" sz="2800" b="1" dirty="0" err="1">
                <a:solidFill>
                  <a:schemeClr val="tx1">
                    <a:lumMod val="50000"/>
                    <a:lumOff val="50000"/>
                  </a:schemeClr>
                </a:solidFill>
              </a:rPr>
              <a:t>của</a:t>
            </a:r>
            <a:r>
              <a:rPr lang="en-US" sz="2800" b="1" dirty="0">
                <a:solidFill>
                  <a:schemeClr val="tx1">
                    <a:lumMod val="50000"/>
                    <a:lumOff val="50000"/>
                  </a:schemeClr>
                </a:solidFill>
              </a:rPr>
              <a:t> </a:t>
            </a:r>
            <a:r>
              <a:rPr lang="en-US" sz="2800" b="1" dirty="0" err="1">
                <a:solidFill>
                  <a:schemeClr val="tx1">
                    <a:lumMod val="50000"/>
                    <a:lumOff val="50000"/>
                  </a:schemeClr>
                </a:solidFill>
              </a:rPr>
              <a:t>vua</a:t>
            </a:r>
            <a:r>
              <a:rPr lang="en-US" sz="2800" b="1" dirty="0">
                <a:solidFill>
                  <a:schemeClr val="tx1">
                    <a:lumMod val="50000"/>
                    <a:lumOff val="50000"/>
                  </a:schemeClr>
                </a:solidFill>
              </a:rPr>
              <a:t> </a:t>
            </a:r>
            <a:r>
              <a:rPr lang="en-US" sz="2800" b="1" dirty="0" err="1">
                <a:solidFill>
                  <a:schemeClr val="tx1">
                    <a:lumMod val="50000"/>
                    <a:lumOff val="50000"/>
                  </a:schemeClr>
                </a:solidFill>
              </a:rPr>
              <a:t>bị</a:t>
            </a:r>
            <a:r>
              <a:rPr lang="en-US" sz="2800" b="1" dirty="0">
                <a:solidFill>
                  <a:schemeClr val="tx1">
                    <a:lumMod val="50000"/>
                    <a:lumOff val="50000"/>
                  </a:schemeClr>
                </a:solidFill>
              </a:rPr>
              <a:t> </a:t>
            </a:r>
            <a:r>
              <a:rPr lang="en-US" sz="2800" b="1" dirty="0" err="1">
                <a:solidFill>
                  <a:schemeClr val="tx1">
                    <a:lumMod val="50000"/>
                    <a:lumOff val="50000"/>
                  </a:schemeClr>
                </a:solidFill>
              </a:rPr>
              <a:t>hạn</a:t>
            </a:r>
            <a:r>
              <a:rPr lang="en-US" sz="2800" b="1" dirty="0">
                <a:solidFill>
                  <a:schemeClr val="tx1">
                    <a:lumMod val="50000"/>
                    <a:lumOff val="50000"/>
                  </a:schemeClr>
                </a:solidFill>
              </a:rPr>
              <a:t> </a:t>
            </a:r>
            <a:r>
              <a:rPr lang="en-US" sz="2800" b="1" dirty="0" err="1">
                <a:solidFill>
                  <a:schemeClr val="tx1">
                    <a:lumMod val="50000"/>
                    <a:lumOff val="50000"/>
                  </a:schemeClr>
                </a:solidFill>
              </a:rPr>
              <a:t>chế</a:t>
            </a:r>
            <a:r>
              <a:rPr lang="en-US" sz="2800" b="1" dirty="0">
                <a:solidFill>
                  <a:schemeClr val="tx1">
                    <a:lumMod val="50000"/>
                    <a:lumOff val="50000"/>
                  </a:schemeClr>
                </a:solidFill>
              </a:rPr>
              <a:t> </a:t>
            </a:r>
            <a:r>
              <a:rPr lang="en-US" sz="2800" b="1" dirty="0" err="1">
                <a:solidFill>
                  <a:schemeClr val="tx1">
                    <a:lumMod val="50000"/>
                    <a:lumOff val="50000"/>
                  </a:schemeClr>
                </a:solidFill>
              </a:rPr>
              <a:t>bằng</a:t>
            </a:r>
            <a:r>
              <a:rPr lang="en-US" sz="2800" b="1" dirty="0">
                <a:solidFill>
                  <a:schemeClr val="tx1">
                    <a:lumMod val="50000"/>
                    <a:lumOff val="50000"/>
                  </a:schemeClr>
                </a:solidFill>
              </a:rPr>
              <a:t> </a:t>
            </a:r>
            <a:r>
              <a:rPr lang="en-US" sz="2800" b="1" dirty="0" err="1">
                <a:solidFill>
                  <a:schemeClr val="tx1">
                    <a:lumMod val="50000"/>
                    <a:lumOff val="50000"/>
                  </a:schemeClr>
                </a:solidFill>
              </a:rPr>
              <a:t>một</a:t>
            </a:r>
            <a:r>
              <a:rPr lang="en-US" sz="2800" b="1" dirty="0">
                <a:solidFill>
                  <a:schemeClr val="tx1">
                    <a:lumMod val="50000"/>
                    <a:lumOff val="50000"/>
                  </a:schemeClr>
                </a:solidFill>
              </a:rPr>
              <a:t> </a:t>
            </a:r>
            <a:r>
              <a:rPr lang="en-US" sz="2800" b="1" dirty="0" err="1">
                <a:solidFill>
                  <a:schemeClr val="tx1">
                    <a:lumMod val="50000"/>
                    <a:lumOff val="50000"/>
                  </a:schemeClr>
                </a:solidFill>
              </a:rPr>
              <a:t>hiến</a:t>
            </a:r>
            <a:r>
              <a:rPr lang="en-US" sz="2800" b="1" dirty="0">
                <a:solidFill>
                  <a:schemeClr val="tx1">
                    <a:lumMod val="50000"/>
                    <a:lumOff val="50000"/>
                  </a:schemeClr>
                </a:solidFill>
              </a:rPr>
              <a:t> </a:t>
            </a:r>
            <a:r>
              <a:rPr lang="en-US" sz="2800" b="1" dirty="0" err="1">
                <a:solidFill>
                  <a:schemeClr val="tx1">
                    <a:lumMod val="50000"/>
                    <a:lumOff val="50000"/>
                  </a:schemeClr>
                </a:solidFill>
              </a:rPr>
              <a:t>pháp</a:t>
            </a:r>
            <a:r>
              <a:rPr lang="en-US" sz="2800" b="1" dirty="0">
                <a:solidFill>
                  <a:schemeClr val="tx1">
                    <a:lumMod val="50000"/>
                    <a:lumOff val="50000"/>
                  </a:schemeClr>
                </a:solidFill>
              </a:rPr>
              <a:t> do </a:t>
            </a:r>
            <a:r>
              <a:rPr lang="en-US" sz="2800" b="1" dirty="0" err="1">
                <a:solidFill>
                  <a:schemeClr val="tx1">
                    <a:lumMod val="50000"/>
                    <a:lumOff val="50000"/>
                  </a:schemeClr>
                </a:solidFill>
              </a:rPr>
              <a:t>Quốc</a:t>
            </a:r>
            <a:r>
              <a:rPr lang="en-US" sz="2800" b="1" dirty="0">
                <a:solidFill>
                  <a:schemeClr val="tx1">
                    <a:lumMod val="50000"/>
                    <a:lumOff val="50000"/>
                  </a:schemeClr>
                </a:solidFill>
              </a:rPr>
              <a:t> </a:t>
            </a:r>
            <a:r>
              <a:rPr lang="en-US" sz="2800" b="1" dirty="0" err="1">
                <a:solidFill>
                  <a:schemeClr val="tx1">
                    <a:lumMod val="50000"/>
                    <a:lumOff val="50000"/>
                  </a:schemeClr>
                </a:solidFill>
              </a:rPr>
              <a:t>hội</a:t>
            </a:r>
            <a:r>
              <a:rPr lang="en-US" sz="2800" b="1" dirty="0">
                <a:solidFill>
                  <a:schemeClr val="tx1">
                    <a:lumMod val="50000"/>
                    <a:lumOff val="50000"/>
                  </a:schemeClr>
                </a:solidFill>
              </a:rPr>
              <a:t> (</a:t>
            </a:r>
            <a:r>
              <a:rPr lang="en-US" sz="2800" b="1" dirty="0" err="1">
                <a:solidFill>
                  <a:schemeClr val="tx1">
                    <a:lumMod val="50000"/>
                    <a:lumOff val="50000"/>
                  </a:schemeClr>
                </a:solidFill>
              </a:rPr>
              <a:t>tư</a:t>
            </a:r>
            <a:r>
              <a:rPr lang="en-US" sz="2800" b="1" dirty="0">
                <a:solidFill>
                  <a:schemeClr val="tx1">
                    <a:lumMod val="50000"/>
                    <a:lumOff val="50000"/>
                  </a:schemeClr>
                </a:solidFill>
              </a:rPr>
              <a:t> </a:t>
            </a:r>
            <a:r>
              <a:rPr lang="en-US" sz="2800" b="1" dirty="0" err="1">
                <a:solidFill>
                  <a:schemeClr val="tx1">
                    <a:lumMod val="50000"/>
                    <a:lumOff val="50000"/>
                  </a:schemeClr>
                </a:solidFill>
              </a:rPr>
              <a:t>sản</a:t>
            </a:r>
            <a:r>
              <a:rPr lang="en-US" sz="2800" b="1" dirty="0">
                <a:solidFill>
                  <a:schemeClr val="tx1">
                    <a:lumMod val="50000"/>
                    <a:lumOff val="50000"/>
                  </a:schemeClr>
                </a:solidFill>
              </a:rPr>
              <a:t>) </a:t>
            </a:r>
            <a:r>
              <a:rPr lang="en-US" sz="2800" b="1" dirty="0" err="1">
                <a:solidFill>
                  <a:schemeClr val="tx1">
                    <a:lumMod val="50000"/>
                    <a:lumOff val="50000"/>
                  </a:schemeClr>
                </a:solidFill>
              </a:rPr>
              <a:t>định</a:t>
            </a:r>
            <a:r>
              <a:rPr lang="en-US" sz="2800" b="1" dirty="0">
                <a:solidFill>
                  <a:schemeClr val="tx1">
                    <a:lumMod val="50000"/>
                    <a:lumOff val="50000"/>
                  </a:schemeClr>
                </a:solidFill>
              </a:rPr>
              <a:t> </a:t>
            </a:r>
            <a:r>
              <a:rPr lang="en-US" sz="2800" b="1" dirty="0" err="1">
                <a:solidFill>
                  <a:schemeClr val="tx1">
                    <a:lumMod val="50000"/>
                    <a:lumOff val="50000"/>
                  </a:schemeClr>
                </a:solidFill>
              </a:rPr>
              <a:t>ra</a:t>
            </a:r>
            <a:endParaRPr lang="en-US" sz="2800" b="1" dirty="0">
              <a:solidFill>
                <a:schemeClr val="tx1">
                  <a:lumMod val="50000"/>
                  <a:lumOff val="50000"/>
                </a:schemeClr>
              </a:solidFill>
            </a:endParaRPr>
          </a:p>
        </p:txBody>
      </p:sp>
    </p:spTree>
    <p:extLst>
      <p:ext uri="{BB962C8B-B14F-4D97-AF65-F5344CB8AC3E}">
        <p14:creationId xmlns:p14="http://schemas.microsoft.com/office/powerpoint/2010/main" val="140659740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36"/>
                                        </p:tgtEl>
                                        <p:attrNameLst>
                                          <p:attrName>style.visibility</p:attrName>
                                        </p:attrNameLst>
                                      </p:cBhvr>
                                      <p:to>
                                        <p:strVal val="visible"/>
                                      </p:to>
                                    </p:set>
                                    <p:anim calcmode="lin" valueType="num">
                                      <p:cBhvr additive="base">
                                        <p:cTn id="7" dur="500" fill="hold"/>
                                        <p:tgtEl>
                                          <p:spTgt spid="36"/>
                                        </p:tgtEl>
                                        <p:attrNameLst>
                                          <p:attrName>ppt_x</p:attrName>
                                        </p:attrNameLst>
                                      </p:cBhvr>
                                      <p:tavLst>
                                        <p:tav tm="0">
                                          <p:val>
                                            <p:strVal val="#ppt_x"/>
                                          </p:val>
                                        </p:tav>
                                        <p:tav tm="100000">
                                          <p:val>
                                            <p:strVal val="#ppt_x"/>
                                          </p:val>
                                        </p:tav>
                                      </p:tavLst>
                                    </p:anim>
                                    <p:anim calcmode="lin" valueType="num">
                                      <p:cBhvr additive="base">
                                        <p:cTn id="8" dur="500" fill="hold"/>
                                        <p:tgtEl>
                                          <p:spTgt spid="36"/>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39"/>
                                        </p:tgtEl>
                                        <p:attrNameLst>
                                          <p:attrName>style.visibility</p:attrName>
                                        </p:attrNameLst>
                                      </p:cBhvr>
                                      <p:to>
                                        <p:strVal val="visible"/>
                                      </p:to>
                                    </p:set>
                                    <p:anim calcmode="lin" valueType="num">
                                      <p:cBhvr additive="base">
                                        <p:cTn id="13" dur="500" fill="hold"/>
                                        <p:tgtEl>
                                          <p:spTgt spid="39"/>
                                        </p:tgtEl>
                                        <p:attrNameLst>
                                          <p:attrName>ppt_x</p:attrName>
                                        </p:attrNameLst>
                                      </p:cBhvr>
                                      <p:tavLst>
                                        <p:tav tm="0">
                                          <p:val>
                                            <p:strVal val="#ppt_x"/>
                                          </p:val>
                                        </p:tav>
                                        <p:tav tm="100000">
                                          <p:val>
                                            <p:strVal val="#ppt_x"/>
                                          </p:val>
                                        </p:tav>
                                      </p:tavLst>
                                    </p:anim>
                                    <p:anim calcmode="lin" valueType="num">
                                      <p:cBhvr additive="base">
                                        <p:cTn id="14" dur="500" fill="hold"/>
                                        <p:tgtEl>
                                          <p:spTgt spid="3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40"/>
                                        </p:tgtEl>
                                        <p:attrNameLst>
                                          <p:attrName>style.visibility</p:attrName>
                                        </p:attrNameLst>
                                      </p:cBhvr>
                                      <p:to>
                                        <p:strVal val="visible"/>
                                      </p:to>
                                    </p:set>
                                    <p:anim calcmode="lin" valueType="num">
                                      <p:cBhvr additive="base">
                                        <p:cTn id="19" dur="500" fill="hold"/>
                                        <p:tgtEl>
                                          <p:spTgt spid="40"/>
                                        </p:tgtEl>
                                        <p:attrNameLst>
                                          <p:attrName>ppt_x</p:attrName>
                                        </p:attrNameLst>
                                      </p:cBhvr>
                                      <p:tavLst>
                                        <p:tav tm="0">
                                          <p:val>
                                            <p:strVal val="#ppt_x"/>
                                          </p:val>
                                        </p:tav>
                                        <p:tav tm="100000">
                                          <p:val>
                                            <p:strVal val="#ppt_x"/>
                                          </p:val>
                                        </p:tav>
                                      </p:tavLst>
                                    </p:anim>
                                    <p:anim calcmode="lin" valueType="num">
                                      <p:cBhvr additive="base">
                                        <p:cTn id="20" dur="500" fill="hold"/>
                                        <p:tgtEl>
                                          <p:spTgt spid="4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6" grpId="0" animBg="1"/>
      <p:bldP spid="39" grpId="0" animBg="1"/>
      <p:bldP spid="40" grpId="0"/>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a:extLst>
              <a:ext uri="{FF2B5EF4-FFF2-40B4-BE49-F238E27FC236}">
                <a16:creationId xmlns:a16="http://schemas.microsoft.com/office/drawing/2014/main" id="{1DCFFC7F-3A2D-45E0-BF98-B523E0F45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4692410" y="-7160417"/>
            <a:ext cx="12589178" cy="17669022"/>
          </a:xfrm>
          <a:prstGeom prst="rect">
            <a:avLst/>
          </a:prstGeom>
        </p:spPr>
      </p:pic>
      <p:pic>
        <p:nvPicPr>
          <p:cNvPr id="32" name="Picture 31">
            <a:extLst>
              <a:ext uri="{FF2B5EF4-FFF2-40B4-BE49-F238E27FC236}">
                <a16:creationId xmlns:a16="http://schemas.microsoft.com/office/drawing/2014/main" id="{6024B567-1002-4D2F-A703-0128AA17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pic>
        <p:nvPicPr>
          <p:cNvPr id="28" name="Picture 27" descr="Xu tu Sac lo I">
            <a:extLst>
              <a:ext uri="{FF2B5EF4-FFF2-40B4-BE49-F238E27FC236}">
                <a16:creationId xmlns:a16="http://schemas.microsoft.com/office/drawing/2014/main" id="{96DFA108-8EA9-442A-B1D6-8291E173B33E}"/>
              </a:ext>
            </a:extLst>
          </p:cNvPr>
          <p:cNvPicPr>
            <a:picLocks noChangeAspect="1" noChangeArrowheads="1"/>
          </p:cNvPicPr>
          <p:nvPr/>
        </p:nvPicPr>
        <p:blipFill>
          <a:blip r:embed="rId4"/>
          <a:srcRect/>
          <a:stretch>
            <a:fillRect/>
          </a:stretch>
        </p:blipFill>
        <p:spPr bwMode="auto">
          <a:xfrm>
            <a:off x="1265282" y="1103628"/>
            <a:ext cx="4784636" cy="5582076"/>
          </a:xfrm>
          <a:prstGeom prst="rect">
            <a:avLst/>
          </a:prstGeom>
          <a:noFill/>
          <a:ln w="9525">
            <a:solidFill>
              <a:schemeClr val="hlink"/>
            </a:solidFill>
            <a:miter lim="800000"/>
            <a:headEnd/>
            <a:tailEnd/>
          </a:ln>
        </p:spPr>
      </p:pic>
      <p:sp>
        <p:nvSpPr>
          <p:cNvPr id="33" name="Rounded Rectangle 5">
            <a:extLst>
              <a:ext uri="{FF2B5EF4-FFF2-40B4-BE49-F238E27FC236}">
                <a16:creationId xmlns:a16="http://schemas.microsoft.com/office/drawing/2014/main" id="{85A3D4A1-7D4D-46BD-AF67-BEA42658B568}"/>
              </a:ext>
            </a:extLst>
          </p:cNvPr>
          <p:cNvSpPr/>
          <p:nvPr/>
        </p:nvSpPr>
        <p:spPr>
          <a:xfrm>
            <a:off x="6604000" y="1265767"/>
            <a:ext cx="4876800" cy="5029200"/>
          </a:xfrm>
          <a:prstGeom prst="roundRect">
            <a:avLst/>
          </a:prstGeom>
          <a:solidFill>
            <a:srgbClr val="FFFFFF"/>
          </a:solidFill>
        </p:spPr>
        <p:style>
          <a:lnRef idx="1">
            <a:schemeClr val="accent3"/>
          </a:lnRef>
          <a:fillRef idx="2">
            <a:schemeClr val="accent3"/>
          </a:fillRef>
          <a:effectRef idx="1">
            <a:schemeClr val="accent3"/>
          </a:effectRef>
          <a:fontRef idx="minor">
            <a:schemeClr val="dk1"/>
          </a:fontRef>
        </p:style>
        <p:txBody>
          <a:bodyPr anchor="ctr"/>
          <a:lstStyle/>
          <a:p>
            <a:pPr algn="just" defTabSz="914377">
              <a:lnSpc>
                <a:spcPct val="150000"/>
              </a:lnSpc>
              <a:defRPr/>
            </a:pPr>
            <a:r>
              <a:rPr lang="en-US" sz="2400" i="1" dirty="0">
                <a:solidFill>
                  <a:prstClr val="black"/>
                </a:solidFill>
                <a:latin typeface="Arial" pitchFamily="34" charset="0"/>
                <a:cs typeface="Arial" pitchFamily="34" charset="0"/>
                <a:sym typeface="Arial"/>
              </a:rPr>
              <a:t>“</a:t>
            </a:r>
            <a:r>
              <a:rPr lang="en-US" sz="2400" b="1" i="1" dirty="0">
                <a:solidFill>
                  <a:prstClr val="black"/>
                </a:solidFill>
                <a:latin typeface="Arial" pitchFamily="34" charset="0"/>
                <a:cs typeface="Arial" pitchFamily="34" charset="0"/>
                <a:sym typeface="Arial"/>
              </a:rPr>
              <a:t>Muôn ngàn đời sau, tất cả các tín đồ Thiên chúa giáo sẽ nhớ lại việc này với một tấm lòng quý mến, còn tất cả bọn độc tài trên thế giới thì sẽ vô cùng sợ hãi</a:t>
            </a:r>
            <a:r>
              <a:rPr lang="en-US" sz="2400" i="1">
                <a:solidFill>
                  <a:prstClr val="black"/>
                </a:solidFill>
                <a:latin typeface="Arial" pitchFamily="34" charset="0"/>
                <a:cs typeface="Arial" pitchFamily="34" charset="0"/>
                <a:sym typeface="Arial"/>
              </a:rPr>
              <a:t>” </a:t>
            </a:r>
          </a:p>
          <a:p>
            <a:pPr algn="just" defTabSz="914377">
              <a:lnSpc>
                <a:spcPct val="150000"/>
              </a:lnSpc>
              <a:defRPr/>
            </a:pPr>
            <a:r>
              <a:rPr lang="en-US" sz="2400" i="1">
                <a:solidFill>
                  <a:prstClr val="black"/>
                </a:solidFill>
                <a:latin typeface="Arial" pitchFamily="34" charset="0"/>
                <a:cs typeface="Arial" pitchFamily="34" charset="0"/>
                <a:sym typeface="Arial"/>
              </a:rPr>
              <a:t>(</a:t>
            </a:r>
            <a:r>
              <a:rPr lang="en-US" sz="2400" i="1" dirty="0">
                <a:solidFill>
                  <a:prstClr val="black"/>
                </a:solidFill>
                <a:latin typeface="Arial" pitchFamily="34" charset="0"/>
                <a:cs typeface="Arial" pitchFamily="34" charset="0"/>
                <a:sym typeface="Arial"/>
              </a:rPr>
              <a:t>Crôm-oen)</a:t>
            </a:r>
          </a:p>
        </p:txBody>
      </p:sp>
    </p:spTree>
    <p:extLst>
      <p:ext uri="{BB962C8B-B14F-4D97-AF65-F5344CB8AC3E}">
        <p14:creationId xmlns:p14="http://schemas.microsoft.com/office/powerpoint/2010/main" val="4194966192"/>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linds(horizont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3" presetClass="entr" presetSubtype="10" fill="hold" grpId="0" nodeType="clickEffect">
                                  <p:stCondLst>
                                    <p:cond delay="0"/>
                                  </p:stCondLst>
                                  <p:childTnLst>
                                    <p:set>
                                      <p:cBhvr>
                                        <p:cTn id="11" dur="1" fill="hold">
                                          <p:stCondLst>
                                            <p:cond delay="0"/>
                                          </p:stCondLst>
                                        </p:cTn>
                                        <p:tgtEl>
                                          <p:spTgt spid="33"/>
                                        </p:tgtEl>
                                        <p:attrNameLst>
                                          <p:attrName>style.visibility</p:attrName>
                                        </p:attrNameLst>
                                      </p:cBhvr>
                                      <p:to>
                                        <p:strVal val="visible"/>
                                      </p:to>
                                    </p:set>
                                    <p:animEffect transition="in" filter="blinds(horizontal)">
                                      <p:cBhvr>
                                        <p:cTn id="12"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animBg="1"/>
    </p:bld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28E8A35A-47D5-45FA-A00F-248814581F18}"/>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1761633" y="270677"/>
            <a:ext cx="9515965" cy="553998"/>
          </a:xfrm>
          <a:prstGeom prst="rect">
            <a:avLst/>
          </a:prstGeom>
          <a:noFill/>
          <a:ln>
            <a:noFill/>
          </a:ln>
        </p:spPr>
        <p:txBody>
          <a:bodyPr wrap="square" lIns="0" tIns="0" rIns="0" bIns="0" rtlCol="0">
            <a:spAutoFit/>
          </a:bodyPr>
          <a:lstStyle/>
          <a:p>
            <a:pPr algn="l"/>
            <a:r>
              <a:rPr lang="en-US" sz="3600">
                <a:solidFill>
                  <a:schemeClr val="bg1"/>
                </a:solidFill>
                <a:latin typeface="+mj-lt"/>
              </a:rPr>
              <a:t>Kết quả, ý nghĩa, tính chất và đặc điểm chính</a:t>
            </a:r>
          </a:p>
        </p:txBody>
      </p:sp>
      <p:grpSp>
        <p:nvGrpSpPr>
          <p:cNvPr id="2" name="Group 1">
            <a:extLst>
              <a:ext uri="{FF2B5EF4-FFF2-40B4-BE49-F238E27FC236}">
                <a16:creationId xmlns:a16="http://schemas.microsoft.com/office/drawing/2014/main" id="{0036689F-F0F5-4D1B-8675-7C0E5A0502F4}"/>
              </a:ext>
            </a:extLst>
          </p:cNvPr>
          <p:cNvGrpSpPr/>
          <p:nvPr/>
        </p:nvGrpSpPr>
        <p:grpSpPr>
          <a:xfrm>
            <a:off x="209338" y="110260"/>
            <a:ext cx="1196200" cy="1032740"/>
            <a:chOff x="414206" y="252128"/>
            <a:chExt cx="786463" cy="678995"/>
          </a:xfrm>
        </p:grpSpPr>
        <p:sp>
          <p:nvSpPr>
            <p:cNvPr id="24" name="Diamond 23">
              <a:extLst>
                <a:ext uri="{FF2B5EF4-FFF2-40B4-BE49-F238E27FC236}">
                  <a16:creationId xmlns:a16="http://schemas.microsoft.com/office/drawing/2014/main" id="{D610B982-00A8-47B6-8BE7-49A4055412A4}"/>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3BA818D-64AA-4211-AE09-16DD2F028647}"/>
                </a:ext>
              </a:extLst>
            </p:cNvPr>
            <p:cNvSpPr txBox="1"/>
            <p:nvPr/>
          </p:nvSpPr>
          <p:spPr>
            <a:xfrm>
              <a:off x="578837" y="406959"/>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pic>
        <p:nvPicPr>
          <p:cNvPr id="14" name="Picture 13">
            <a:extLst>
              <a:ext uri="{FF2B5EF4-FFF2-40B4-BE49-F238E27FC236}">
                <a16:creationId xmlns:a16="http://schemas.microsoft.com/office/drawing/2014/main" id="{1DCFFC7F-3A2D-45E0-BF98-B523E0F4532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498181" y="-9906000"/>
            <a:ext cx="12589178" cy="17669022"/>
          </a:xfrm>
          <a:prstGeom prst="rect">
            <a:avLst/>
          </a:prstGeom>
        </p:spPr>
      </p:pic>
      <p:pic>
        <p:nvPicPr>
          <p:cNvPr id="32" name="Picture 31">
            <a:extLst>
              <a:ext uri="{FF2B5EF4-FFF2-40B4-BE49-F238E27FC236}">
                <a16:creationId xmlns:a16="http://schemas.microsoft.com/office/drawing/2014/main" id="{6024B567-1002-4D2F-A703-0128AA17A7C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graphicFrame>
        <p:nvGraphicFramePr>
          <p:cNvPr id="28" name="Table 4">
            <a:extLst>
              <a:ext uri="{FF2B5EF4-FFF2-40B4-BE49-F238E27FC236}">
                <a16:creationId xmlns:a16="http://schemas.microsoft.com/office/drawing/2014/main" id="{AAD3666C-8AEC-4DD8-8693-09ED77ABF8B3}"/>
              </a:ext>
            </a:extLst>
          </p:cNvPr>
          <p:cNvGraphicFramePr>
            <a:graphicFrameLocks noGrp="1"/>
          </p:cNvGraphicFramePr>
          <p:nvPr>
            <p:extLst>
              <p:ext uri="{D42A27DB-BD31-4B8C-83A1-F6EECF244321}">
                <p14:modId xmlns:p14="http://schemas.microsoft.com/office/powerpoint/2010/main" val="1712710164"/>
              </p:ext>
            </p:extLst>
          </p:nvPr>
        </p:nvGraphicFramePr>
        <p:xfrm>
          <a:off x="5638800" y="1447800"/>
          <a:ext cx="6260806" cy="4485966"/>
        </p:xfrm>
        <a:graphic>
          <a:graphicData uri="http://schemas.openxmlformats.org/drawingml/2006/table">
            <a:tbl>
              <a:tblPr firstRow="1" bandRow="1">
                <a:tableStyleId>{ED083AE6-46FA-4A59-8FB0-9F97EB10719F}</a:tableStyleId>
              </a:tblPr>
              <a:tblGrid>
                <a:gridCol w="2286000">
                  <a:extLst>
                    <a:ext uri="{9D8B030D-6E8A-4147-A177-3AD203B41FA5}">
                      <a16:colId xmlns:a16="http://schemas.microsoft.com/office/drawing/2014/main" val="3416786039"/>
                    </a:ext>
                  </a:extLst>
                </a:gridCol>
                <a:gridCol w="3974806">
                  <a:extLst>
                    <a:ext uri="{9D8B030D-6E8A-4147-A177-3AD203B41FA5}">
                      <a16:colId xmlns:a16="http://schemas.microsoft.com/office/drawing/2014/main" val="2550778234"/>
                    </a:ext>
                  </a:extLst>
                </a:gridCol>
              </a:tblGrid>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123488186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419942462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320500904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261243835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107153721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3235679822"/>
                  </a:ext>
                </a:extLst>
              </a:tr>
            </a:tbl>
          </a:graphicData>
        </a:graphic>
      </p:graphicFrame>
      <p:sp>
        <p:nvSpPr>
          <p:cNvPr id="33" name="TextBox 32">
            <a:extLst>
              <a:ext uri="{FF2B5EF4-FFF2-40B4-BE49-F238E27FC236}">
                <a16:creationId xmlns:a16="http://schemas.microsoft.com/office/drawing/2014/main" id="{FB691601-5C56-4D5F-8B56-364336481A39}"/>
              </a:ext>
            </a:extLst>
          </p:cNvPr>
          <p:cNvSpPr txBox="1"/>
          <p:nvPr/>
        </p:nvSpPr>
        <p:spPr>
          <a:xfrm>
            <a:off x="5747174" y="14633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Lãnh đạo</a:t>
            </a:r>
          </a:p>
        </p:txBody>
      </p:sp>
      <p:sp>
        <p:nvSpPr>
          <p:cNvPr id="34" name="TextBox 33">
            <a:extLst>
              <a:ext uri="{FF2B5EF4-FFF2-40B4-BE49-F238E27FC236}">
                <a16:creationId xmlns:a16="http://schemas.microsoft.com/office/drawing/2014/main" id="{E7A7E5BA-72BF-4230-B4BE-3BA43F207E43}"/>
              </a:ext>
            </a:extLst>
          </p:cNvPr>
          <p:cNvSpPr txBox="1"/>
          <p:nvPr/>
        </p:nvSpPr>
        <p:spPr>
          <a:xfrm>
            <a:off x="5747174" y="2174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Lực lượng</a:t>
            </a:r>
          </a:p>
        </p:txBody>
      </p:sp>
      <p:sp>
        <p:nvSpPr>
          <p:cNvPr id="36" name="TextBox 35">
            <a:extLst>
              <a:ext uri="{FF2B5EF4-FFF2-40B4-BE49-F238E27FC236}">
                <a16:creationId xmlns:a16="http://schemas.microsoft.com/office/drawing/2014/main" id="{7F8A90E3-17C3-4703-8C1B-A1D1DD229E22}"/>
              </a:ext>
            </a:extLst>
          </p:cNvPr>
          <p:cNvSpPr txBox="1"/>
          <p:nvPr/>
        </p:nvSpPr>
        <p:spPr>
          <a:xfrm>
            <a:off x="5747174" y="2987365"/>
            <a:ext cx="2235200" cy="584775"/>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Hình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39" name="TextBox 38">
            <a:extLst>
              <a:ext uri="{FF2B5EF4-FFF2-40B4-BE49-F238E27FC236}">
                <a16:creationId xmlns:a16="http://schemas.microsoft.com/office/drawing/2014/main" id="{C0A3ECBF-2847-4593-A752-5571599735B4}"/>
              </a:ext>
            </a:extLst>
          </p:cNvPr>
          <p:cNvSpPr txBox="1"/>
          <p:nvPr/>
        </p:nvSpPr>
        <p:spPr>
          <a:xfrm>
            <a:off x="5747174" y="3698566"/>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40" name="TextBox 39">
            <a:extLst>
              <a:ext uri="{FF2B5EF4-FFF2-40B4-BE49-F238E27FC236}">
                <a16:creationId xmlns:a16="http://schemas.microsoft.com/office/drawing/2014/main" id="{DE19CC9B-A773-4868-A6A2-ED0C5796B6D4}"/>
              </a:ext>
            </a:extLst>
          </p:cNvPr>
          <p:cNvSpPr txBox="1"/>
          <p:nvPr/>
        </p:nvSpPr>
        <p:spPr>
          <a:xfrm>
            <a:off x="5747174" y="5222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41" name="TextBox 40">
            <a:extLst>
              <a:ext uri="{FF2B5EF4-FFF2-40B4-BE49-F238E27FC236}">
                <a16:creationId xmlns:a16="http://schemas.microsoft.com/office/drawing/2014/main" id="{B1B511FE-7B8E-40CA-B33C-6197156AB0D4}"/>
              </a:ext>
            </a:extLst>
          </p:cNvPr>
          <p:cNvSpPr txBox="1"/>
          <p:nvPr/>
        </p:nvSpPr>
        <p:spPr>
          <a:xfrm>
            <a:off x="5747174" y="447830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cxnSp>
        <p:nvCxnSpPr>
          <p:cNvPr id="42" name="Straight Connector 41">
            <a:extLst>
              <a:ext uri="{FF2B5EF4-FFF2-40B4-BE49-F238E27FC236}">
                <a16:creationId xmlns:a16="http://schemas.microsoft.com/office/drawing/2014/main" id="{ABD1002C-0824-4C01-86D4-FF7665A117A5}"/>
              </a:ext>
            </a:extLst>
          </p:cNvPr>
          <p:cNvCxnSpPr>
            <a:cxnSpLocks/>
          </p:cNvCxnSpPr>
          <p:nvPr/>
        </p:nvCxnSpPr>
        <p:spPr>
          <a:xfrm>
            <a:off x="5486400" y="1143000"/>
            <a:ext cx="0" cy="5257800"/>
          </a:xfrm>
          <a:prstGeom prst="line">
            <a:avLst/>
          </a:prstGeom>
          <a:ln w="12700">
            <a:gradFill>
              <a:gsLst>
                <a:gs pos="0">
                  <a:srgbClr val="F361E9"/>
                </a:gs>
                <a:gs pos="100000">
                  <a:srgbClr val="F8A65C"/>
                </a:gs>
              </a:gsLst>
              <a:lin ang="5400000" scaled="1"/>
            </a:gradFill>
            <a:prstDash val="sysDash"/>
          </a:ln>
        </p:spPr>
        <p:style>
          <a:lnRef idx="1">
            <a:schemeClr val="accent1"/>
          </a:lnRef>
          <a:fillRef idx="0">
            <a:schemeClr val="accent1"/>
          </a:fillRef>
          <a:effectRef idx="0">
            <a:schemeClr val="accent1"/>
          </a:effectRef>
          <a:fontRef idx="minor">
            <a:schemeClr val="tx1"/>
          </a:fontRef>
        </p:style>
      </p:cxnSp>
      <p:sp>
        <p:nvSpPr>
          <p:cNvPr id="43" name="Speech Bubble: Rectangle with Corners Rounded 42">
            <a:extLst>
              <a:ext uri="{FF2B5EF4-FFF2-40B4-BE49-F238E27FC236}">
                <a16:creationId xmlns:a16="http://schemas.microsoft.com/office/drawing/2014/main" id="{E7FD0F19-023D-4BFA-9497-C782DE3A4D9E}"/>
              </a:ext>
            </a:extLst>
          </p:cNvPr>
          <p:cNvSpPr/>
          <p:nvPr/>
        </p:nvSpPr>
        <p:spPr>
          <a:xfrm>
            <a:off x="494264" y="1518648"/>
            <a:ext cx="4419154" cy="2247208"/>
          </a:xfrm>
          <a:prstGeom prst="wedgeRoundRectCallout">
            <a:avLst>
              <a:gd name="adj1" fmla="val 55500"/>
              <a:gd name="adj2" fmla="val 27141"/>
              <a:gd name="adj3" fmla="val 16667"/>
            </a:avLst>
          </a:prstGeom>
          <a:noFill/>
          <a:ln w="38100">
            <a:gradFill>
              <a:gsLst>
                <a:gs pos="0">
                  <a:srgbClr val="F361E9"/>
                </a:gs>
                <a:gs pos="45000">
                  <a:srgbClr val="F361E9"/>
                </a:gs>
                <a:gs pos="83000">
                  <a:srgbClr val="F89E4D"/>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TextBox 43">
            <a:extLst>
              <a:ext uri="{FF2B5EF4-FFF2-40B4-BE49-F238E27FC236}">
                <a16:creationId xmlns:a16="http://schemas.microsoft.com/office/drawing/2014/main" id="{D7DA7D55-C358-43AD-901F-530409A0557B}"/>
              </a:ext>
            </a:extLst>
          </p:cNvPr>
          <p:cNvSpPr txBox="1"/>
          <p:nvPr/>
        </p:nvSpPr>
        <p:spPr>
          <a:xfrm>
            <a:off x="552537" y="1765308"/>
            <a:ext cx="4302609" cy="2000548"/>
          </a:xfrm>
          <a:prstGeom prst="rect">
            <a:avLst/>
          </a:prstGeom>
          <a:noFill/>
        </p:spPr>
        <p:txBody>
          <a:bodyPr wrap="square" lIns="0" tIns="0" rIns="0" bIns="0" rtlCol="0">
            <a:spAutoFit/>
          </a:bodyPr>
          <a:lstStyle/>
          <a:p>
            <a:pPr algn="just"/>
            <a:r>
              <a:rPr lang="vi-VN" sz="2600" dirty="0">
                <a:solidFill>
                  <a:schemeClr val="tx1">
                    <a:lumMod val="50000"/>
                    <a:lumOff val="50000"/>
                  </a:schemeClr>
                </a:solidFill>
              </a:rPr>
              <a:t>Trong </a:t>
            </a:r>
            <a:r>
              <a:rPr lang="en-US" sz="2600" dirty="0">
                <a:solidFill>
                  <a:schemeClr val="tx1">
                    <a:lumMod val="50000"/>
                    <a:lumOff val="50000"/>
                  </a:schemeClr>
                </a:solidFill>
              </a:rPr>
              <a:t>5 </a:t>
            </a:r>
            <a:r>
              <a:rPr lang="en-US" sz="2600" dirty="0" err="1">
                <a:solidFill>
                  <a:schemeClr val="tx1">
                    <a:lumMod val="50000"/>
                    <a:lumOff val="50000"/>
                  </a:schemeClr>
                </a:solidFill>
              </a:rPr>
              <a:t>phút</a:t>
            </a:r>
            <a:r>
              <a:rPr lang="vi-VN" sz="2600" dirty="0">
                <a:solidFill>
                  <a:schemeClr val="tx1">
                    <a:lumMod val="50000"/>
                    <a:lumOff val="50000"/>
                  </a:schemeClr>
                </a:solidFill>
              </a:rPr>
              <a:t>, </a:t>
            </a:r>
            <a:r>
              <a:rPr lang="en-US" sz="2600" dirty="0" err="1">
                <a:solidFill>
                  <a:schemeClr val="tx1">
                    <a:lumMod val="50000"/>
                    <a:lumOff val="50000"/>
                  </a:schemeClr>
                </a:solidFill>
              </a:rPr>
              <a:t>đọc</a:t>
            </a:r>
            <a:r>
              <a:rPr lang="en-US" sz="2600" dirty="0">
                <a:solidFill>
                  <a:schemeClr val="tx1">
                    <a:lumMod val="50000"/>
                    <a:lumOff val="50000"/>
                  </a:schemeClr>
                </a:solidFill>
              </a:rPr>
              <a:t> </a:t>
            </a:r>
            <a:r>
              <a:rPr lang="en-US" sz="2600" dirty="0" err="1">
                <a:solidFill>
                  <a:schemeClr val="tx1">
                    <a:lumMod val="50000"/>
                    <a:lumOff val="50000"/>
                  </a:schemeClr>
                </a:solidFill>
              </a:rPr>
              <a:t>thông</a:t>
            </a:r>
            <a:r>
              <a:rPr lang="en-US" sz="2600" dirty="0">
                <a:solidFill>
                  <a:schemeClr val="tx1">
                    <a:lumMod val="50000"/>
                    <a:lumOff val="50000"/>
                  </a:schemeClr>
                </a:solidFill>
              </a:rPr>
              <a:t> tin SGK tr.9 </a:t>
            </a:r>
            <a:r>
              <a:rPr lang="en-US" sz="2600" dirty="0" err="1">
                <a:solidFill>
                  <a:schemeClr val="tx1">
                    <a:lumMod val="50000"/>
                    <a:lumOff val="50000"/>
                  </a:schemeClr>
                </a:solidFill>
              </a:rPr>
              <a:t>kết</a:t>
            </a:r>
            <a:r>
              <a:rPr lang="en-US" sz="2600" dirty="0">
                <a:solidFill>
                  <a:schemeClr val="tx1">
                    <a:lumMod val="50000"/>
                    <a:lumOff val="50000"/>
                  </a:schemeClr>
                </a:solidFill>
              </a:rPr>
              <a:t> </a:t>
            </a:r>
            <a:r>
              <a:rPr lang="en-US" sz="2600" dirty="0" err="1">
                <a:solidFill>
                  <a:schemeClr val="tx1">
                    <a:lumMod val="50000"/>
                    <a:lumOff val="50000"/>
                  </a:schemeClr>
                </a:solidFill>
              </a:rPr>
              <a:t>hợp</a:t>
            </a:r>
            <a:r>
              <a:rPr lang="en-US" sz="2600" dirty="0">
                <a:solidFill>
                  <a:schemeClr val="tx1">
                    <a:lumMod val="50000"/>
                    <a:lumOff val="50000"/>
                  </a:schemeClr>
                </a:solidFill>
              </a:rPr>
              <a:t> </a:t>
            </a:r>
            <a:r>
              <a:rPr lang="en-US" sz="2600" dirty="0" err="1">
                <a:solidFill>
                  <a:schemeClr val="tx1">
                    <a:lumMod val="50000"/>
                    <a:lumOff val="50000"/>
                  </a:schemeClr>
                </a:solidFill>
              </a:rPr>
              <a:t>nội</a:t>
            </a:r>
            <a:r>
              <a:rPr lang="en-US" sz="2600" dirty="0">
                <a:solidFill>
                  <a:schemeClr val="tx1">
                    <a:lumMod val="50000"/>
                    <a:lumOff val="50000"/>
                  </a:schemeClr>
                </a:solidFill>
              </a:rPr>
              <a:t> dung </a:t>
            </a:r>
            <a:r>
              <a:rPr lang="en-US" sz="2600" dirty="0" err="1">
                <a:solidFill>
                  <a:schemeClr val="tx1">
                    <a:lumMod val="50000"/>
                    <a:lumOff val="50000"/>
                  </a:schemeClr>
                </a:solidFill>
              </a:rPr>
              <a:t>đã</a:t>
            </a:r>
            <a:r>
              <a:rPr lang="en-US" sz="2600" dirty="0">
                <a:solidFill>
                  <a:schemeClr val="tx1">
                    <a:lumMod val="50000"/>
                    <a:lumOff val="50000"/>
                  </a:schemeClr>
                </a:solidFill>
              </a:rPr>
              <a:t> </a:t>
            </a:r>
            <a:r>
              <a:rPr lang="en-US" sz="2600" dirty="0" err="1">
                <a:solidFill>
                  <a:schemeClr val="tx1">
                    <a:lumMod val="50000"/>
                    <a:lumOff val="50000"/>
                  </a:schemeClr>
                </a:solidFill>
              </a:rPr>
              <a:t>học</a:t>
            </a:r>
            <a:r>
              <a:rPr lang="en-US" sz="2600" dirty="0">
                <a:solidFill>
                  <a:schemeClr val="tx1">
                    <a:lumMod val="50000"/>
                    <a:lumOff val="50000"/>
                  </a:schemeClr>
                </a:solidFill>
              </a:rPr>
              <a:t> </a:t>
            </a:r>
            <a:r>
              <a:rPr lang="en-US" sz="2600" dirty="0" err="1">
                <a:solidFill>
                  <a:schemeClr val="tx1">
                    <a:lumMod val="50000"/>
                    <a:lumOff val="50000"/>
                  </a:schemeClr>
                </a:solidFill>
              </a:rPr>
              <a:t>các</a:t>
            </a:r>
            <a:r>
              <a:rPr lang="en-US" sz="2600" dirty="0">
                <a:solidFill>
                  <a:schemeClr val="tx1">
                    <a:lumMod val="50000"/>
                    <a:lumOff val="50000"/>
                  </a:schemeClr>
                </a:solidFill>
              </a:rPr>
              <a:t> </a:t>
            </a:r>
            <a:r>
              <a:rPr lang="en-US" sz="2600" dirty="0" err="1">
                <a:solidFill>
                  <a:schemeClr val="tx1">
                    <a:lumMod val="50000"/>
                    <a:lumOff val="50000"/>
                  </a:schemeClr>
                </a:solidFill>
              </a:rPr>
              <a:t>em</a:t>
            </a:r>
            <a:r>
              <a:rPr lang="en-US" sz="2600" dirty="0">
                <a:solidFill>
                  <a:schemeClr val="tx1">
                    <a:lumMod val="50000"/>
                    <a:lumOff val="50000"/>
                  </a:schemeClr>
                </a:solidFill>
              </a:rPr>
              <a:t> </a:t>
            </a:r>
            <a:r>
              <a:rPr lang="en-US" sz="2600" dirty="0" err="1">
                <a:solidFill>
                  <a:schemeClr val="tx1">
                    <a:lumMod val="50000"/>
                    <a:lumOff val="50000"/>
                  </a:schemeClr>
                </a:solidFill>
              </a:rPr>
              <a:t>hãy</a:t>
            </a:r>
            <a:r>
              <a:rPr lang="en-US" sz="2600" dirty="0">
                <a:solidFill>
                  <a:schemeClr val="tx1">
                    <a:lumMod val="50000"/>
                    <a:lumOff val="50000"/>
                  </a:schemeClr>
                </a:solidFill>
              </a:rPr>
              <a:t> </a:t>
            </a:r>
            <a:r>
              <a:rPr lang="en-US" sz="2600" dirty="0" err="1">
                <a:solidFill>
                  <a:schemeClr val="tx1">
                    <a:lumMod val="50000"/>
                    <a:lumOff val="50000"/>
                  </a:schemeClr>
                </a:solidFill>
              </a:rPr>
              <a:t>thảo</a:t>
            </a:r>
            <a:r>
              <a:rPr lang="en-US" sz="2600" dirty="0">
                <a:solidFill>
                  <a:schemeClr val="tx1">
                    <a:lumMod val="50000"/>
                    <a:lumOff val="50000"/>
                  </a:schemeClr>
                </a:solidFill>
              </a:rPr>
              <a:t> </a:t>
            </a:r>
            <a:r>
              <a:rPr lang="en-US" sz="2600" dirty="0" err="1">
                <a:solidFill>
                  <a:schemeClr val="tx1">
                    <a:lumMod val="50000"/>
                    <a:lumOff val="50000"/>
                  </a:schemeClr>
                </a:solidFill>
              </a:rPr>
              <a:t>luận</a:t>
            </a:r>
            <a:r>
              <a:rPr lang="en-US" sz="2600" dirty="0">
                <a:solidFill>
                  <a:schemeClr val="tx1">
                    <a:lumMod val="50000"/>
                    <a:lumOff val="50000"/>
                  </a:schemeClr>
                </a:solidFill>
              </a:rPr>
              <a:t> </a:t>
            </a:r>
            <a:r>
              <a:rPr lang="en-US" sz="2600" dirty="0" err="1">
                <a:solidFill>
                  <a:schemeClr val="tx1">
                    <a:lumMod val="50000"/>
                    <a:lumOff val="50000"/>
                  </a:schemeClr>
                </a:solidFill>
              </a:rPr>
              <a:t>nhóm</a:t>
            </a:r>
            <a:r>
              <a:rPr lang="en-US" sz="2600" dirty="0">
                <a:solidFill>
                  <a:schemeClr val="tx1">
                    <a:lumMod val="50000"/>
                    <a:lumOff val="50000"/>
                  </a:schemeClr>
                </a:solidFill>
              </a:rPr>
              <a:t> (4 </a:t>
            </a:r>
            <a:r>
              <a:rPr lang="en-US" sz="2600" dirty="0" err="1">
                <a:solidFill>
                  <a:schemeClr val="tx1">
                    <a:lumMod val="50000"/>
                    <a:lumOff val="50000"/>
                  </a:schemeClr>
                </a:solidFill>
              </a:rPr>
              <a:t>nhóm</a:t>
            </a:r>
            <a:r>
              <a:rPr lang="en-US" sz="2600" dirty="0">
                <a:solidFill>
                  <a:schemeClr val="tx1">
                    <a:lumMod val="50000"/>
                    <a:lumOff val="50000"/>
                  </a:schemeClr>
                </a:solidFill>
              </a:rPr>
              <a:t>) </a:t>
            </a:r>
            <a:r>
              <a:rPr lang="en-US" sz="2600" dirty="0" err="1">
                <a:solidFill>
                  <a:schemeClr val="tx1">
                    <a:lumMod val="50000"/>
                    <a:lumOff val="50000"/>
                  </a:schemeClr>
                </a:solidFill>
              </a:rPr>
              <a:t>để</a:t>
            </a:r>
            <a:r>
              <a:rPr lang="en-US" sz="2600" dirty="0">
                <a:solidFill>
                  <a:schemeClr val="tx1">
                    <a:lumMod val="50000"/>
                    <a:lumOff val="50000"/>
                  </a:schemeClr>
                </a:solidFill>
              </a:rPr>
              <a:t> </a:t>
            </a:r>
            <a:r>
              <a:rPr lang="en-US" sz="2600" dirty="0" err="1">
                <a:solidFill>
                  <a:schemeClr val="tx1">
                    <a:lumMod val="50000"/>
                    <a:lumOff val="50000"/>
                  </a:schemeClr>
                </a:solidFill>
              </a:rPr>
              <a:t>hoàn</a:t>
            </a:r>
            <a:r>
              <a:rPr lang="en-US" sz="2600" dirty="0">
                <a:solidFill>
                  <a:schemeClr val="tx1">
                    <a:lumMod val="50000"/>
                    <a:lumOff val="50000"/>
                  </a:schemeClr>
                </a:solidFill>
              </a:rPr>
              <a:t> </a:t>
            </a:r>
            <a:r>
              <a:rPr lang="en-US" sz="2600" dirty="0" err="1">
                <a:solidFill>
                  <a:schemeClr val="tx1">
                    <a:lumMod val="50000"/>
                    <a:lumOff val="50000"/>
                  </a:schemeClr>
                </a:solidFill>
              </a:rPr>
              <a:t>thiện</a:t>
            </a:r>
            <a:r>
              <a:rPr lang="en-US" sz="2600" dirty="0">
                <a:solidFill>
                  <a:schemeClr val="tx1">
                    <a:lumMod val="50000"/>
                    <a:lumOff val="50000"/>
                  </a:schemeClr>
                </a:solidFill>
              </a:rPr>
              <a:t> </a:t>
            </a:r>
            <a:r>
              <a:rPr lang="en-US" sz="2600" dirty="0" err="1">
                <a:solidFill>
                  <a:schemeClr val="tx1">
                    <a:lumMod val="50000"/>
                    <a:lumOff val="50000"/>
                  </a:schemeClr>
                </a:solidFill>
              </a:rPr>
              <a:t>phiếu</a:t>
            </a:r>
            <a:r>
              <a:rPr lang="en-US" sz="2600" dirty="0">
                <a:solidFill>
                  <a:schemeClr val="tx1">
                    <a:lumMod val="50000"/>
                    <a:lumOff val="50000"/>
                  </a:schemeClr>
                </a:solidFill>
              </a:rPr>
              <a:t> </a:t>
            </a:r>
            <a:r>
              <a:rPr lang="en-US" sz="2600" dirty="0" err="1">
                <a:solidFill>
                  <a:schemeClr val="tx1">
                    <a:lumMod val="50000"/>
                    <a:lumOff val="50000"/>
                  </a:schemeClr>
                </a:solidFill>
              </a:rPr>
              <a:t>học</a:t>
            </a:r>
            <a:r>
              <a:rPr lang="en-US" sz="2600" dirty="0">
                <a:solidFill>
                  <a:schemeClr val="tx1">
                    <a:lumMod val="50000"/>
                    <a:lumOff val="50000"/>
                  </a:schemeClr>
                </a:solidFill>
              </a:rPr>
              <a:t> </a:t>
            </a:r>
            <a:r>
              <a:rPr lang="en-US" sz="2600" dirty="0" err="1">
                <a:solidFill>
                  <a:schemeClr val="tx1">
                    <a:lumMod val="50000"/>
                    <a:lumOff val="50000"/>
                  </a:schemeClr>
                </a:solidFill>
              </a:rPr>
              <a:t>tập</a:t>
            </a:r>
            <a:r>
              <a:rPr lang="en-US" sz="2600" dirty="0">
                <a:solidFill>
                  <a:schemeClr val="tx1">
                    <a:lumMod val="50000"/>
                    <a:lumOff val="50000"/>
                  </a:schemeClr>
                </a:solidFill>
              </a:rPr>
              <a:t> </a:t>
            </a:r>
            <a:r>
              <a:rPr lang="en-US" sz="2600" dirty="0" err="1">
                <a:solidFill>
                  <a:schemeClr val="tx1">
                    <a:lumMod val="50000"/>
                    <a:lumOff val="50000"/>
                  </a:schemeClr>
                </a:solidFill>
              </a:rPr>
              <a:t>sau</a:t>
            </a:r>
            <a:r>
              <a:rPr lang="en-US" sz="2600" dirty="0">
                <a:solidFill>
                  <a:schemeClr val="tx1">
                    <a:lumMod val="50000"/>
                    <a:lumOff val="50000"/>
                  </a:schemeClr>
                </a:solidFill>
              </a:rPr>
              <a:t>.</a:t>
            </a:r>
          </a:p>
        </p:txBody>
      </p:sp>
      <p:pic>
        <p:nvPicPr>
          <p:cNvPr id="6" name="Picture 5">
            <a:extLst>
              <a:ext uri="{FF2B5EF4-FFF2-40B4-BE49-F238E27FC236}">
                <a16:creationId xmlns:a16="http://schemas.microsoft.com/office/drawing/2014/main" id="{32504F91-F749-462E-AC91-A1FBB26EA7C8}"/>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1297123" y="4034007"/>
            <a:ext cx="2417085" cy="2417085"/>
          </a:xfrm>
          <a:prstGeom prst="rect">
            <a:avLst/>
          </a:prstGeom>
        </p:spPr>
      </p:pic>
      <p:sp>
        <p:nvSpPr>
          <p:cNvPr id="21" name="TextBox 20">
            <a:extLst>
              <a:ext uri="{FF2B5EF4-FFF2-40B4-BE49-F238E27FC236}">
                <a16:creationId xmlns:a16="http://schemas.microsoft.com/office/drawing/2014/main" id="{25929031-5078-4A2D-9FE5-D3C6A5E876DB}"/>
              </a:ext>
            </a:extLst>
          </p:cNvPr>
          <p:cNvSpPr txBox="1"/>
          <p:nvPr/>
        </p:nvSpPr>
        <p:spPr>
          <a:xfrm>
            <a:off x="5689600" y="6044625"/>
            <a:ext cx="55118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Khái niệm cách mạng tư sản?</a:t>
            </a:r>
          </a:p>
        </p:txBody>
      </p:sp>
    </p:spTree>
    <p:extLst>
      <p:ext uri="{BB962C8B-B14F-4D97-AF65-F5344CB8AC3E}">
        <p14:creationId xmlns:p14="http://schemas.microsoft.com/office/powerpoint/2010/main" val="157657888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5" name="Freeform: Shape 34">
            <a:extLst>
              <a:ext uri="{FF2B5EF4-FFF2-40B4-BE49-F238E27FC236}">
                <a16:creationId xmlns:a16="http://schemas.microsoft.com/office/drawing/2014/main" id="{28E8A35A-47D5-45FA-A00F-248814581F18}"/>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0" name="TextBox 19">
            <a:extLst>
              <a:ext uri="{FF2B5EF4-FFF2-40B4-BE49-F238E27FC236}">
                <a16:creationId xmlns:a16="http://schemas.microsoft.com/office/drawing/2014/main" id="{863B34B0-7739-48F3-B79E-AAB448D816E3}"/>
              </a:ext>
            </a:extLst>
          </p:cNvPr>
          <p:cNvSpPr txBox="1"/>
          <p:nvPr/>
        </p:nvSpPr>
        <p:spPr>
          <a:xfrm>
            <a:off x="1761633" y="270677"/>
            <a:ext cx="9515965" cy="553998"/>
          </a:xfrm>
          <a:prstGeom prst="rect">
            <a:avLst/>
          </a:prstGeom>
          <a:noFill/>
          <a:ln>
            <a:noFill/>
          </a:ln>
        </p:spPr>
        <p:txBody>
          <a:bodyPr wrap="square" lIns="0" tIns="0" rIns="0" bIns="0" rtlCol="0">
            <a:spAutoFit/>
          </a:bodyPr>
          <a:lstStyle/>
          <a:p>
            <a:pPr algn="l"/>
            <a:r>
              <a:rPr lang="en-US" sz="3600">
                <a:solidFill>
                  <a:schemeClr val="bg1"/>
                </a:solidFill>
                <a:latin typeface="+mj-lt"/>
              </a:rPr>
              <a:t>Kết quả, ý nghĩa, tính chất và đặc điểm chính</a:t>
            </a:r>
          </a:p>
        </p:txBody>
      </p:sp>
      <p:grpSp>
        <p:nvGrpSpPr>
          <p:cNvPr id="2" name="Group 1">
            <a:extLst>
              <a:ext uri="{FF2B5EF4-FFF2-40B4-BE49-F238E27FC236}">
                <a16:creationId xmlns:a16="http://schemas.microsoft.com/office/drawing/2014/main" id="{0036689F-F0F5-4D1B-8675-7C0E5A0502F4}"/>
              </a:ext>
            </a:extLst>
          </p:cNvPr>
          <p:cNvGrpSpPr/>
          <p:nvPr/>
        </p:nvGrpSpPr>
        <p:grpSpPr>
          <a:xfrm>
            <a:off x="209338" y="110260"/>
            <a:ext cx="1196200" cy="1032740"/>
            <a:chOff x="414206" y="252128"/>
            <a:chExt cx="786463" cy="678995"/>
          </a:xfrm>
        </p:grpSpPr>
        <p:sp>
          <p:nvSpPr>
            <p:cNvPr id="24" name="Diamond 23">
              <a:extLst>
                <a:ext uri="{FF2B5EF4-FFF2-40B4-BE49-F238E27FC236}">
                  <a16:creationId xmlns:a16="http://schemas.microsoft.com/office/drawing/2014/main" id="{D610B982-00A8-47B6-8BE7-49A4055412A4}"/>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7" name="TextBox 36">
              <a:extLst>
                <a:ext uri="{FF2B5EF4-FFF2-40B4-BE49-F238E27FC236}">
                  <a16:creationId xmlns:a16="http://schemas.microsoft.com/office/drawing/2014/main" id="{03BA818D-64AA-4211-AE09-16DD2F028647}"/>
                </a:ext>
              </a:extLst>
            </p:cNvPr>
            <p:cNvSpPr txBox="1"/>
            <p:nvPr/>
          </p:nvSpPr>
          <p:spPr>
            <a:xfrm>
              <a:off x="578837" y="406959"/>
              <a:ext cx="457200" cy="369332"/>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pic>
        <p:nvPicPr>
          <p:cNvPr id="32" name="Picture 31">
            <a:extLst>
              <a:ext uri="{FF2B5EF4-FFF2-40B4-BE49-F238E27FC236}">
                <a16:creationId xmlns:a16="http://schemas.microsoft.com/office/drawing/2014/main" id="{6024B567-1002-4D2F-A703-0128AA17A7C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3284813" y="-230997"/>
            <a:ext cx="7162800" cy="10053053"/>
          </a:xfrm>
          <a:prstGeom prst="rect">
            <a:avLst/>
          </a:prstGeom>
        </p:spPr>
      </p:pic>
      <p:graphicFrame>
        <p:nvGraphicFramePr>
          <p:cNvPr id="21" name="Table 4">
            <a:extLst>
              <a:ext uri="{FF2B5EF4-FFF2-40B4-BE49-F238E27FC236}">
                <a16:creationId xmlns:a16="http://schemas.microsoft.com/office/drawing/2014/main" id="{A7C47955-C386-4E19-9821-7F6700519EE4}"/>
              </a:ext>
            </a:extLst>
          </p:cNvPr>
          <p:cNvGraphicFramePr>
            <a:graphicFrameLocks noGrp="1"/>
          </p:cNvGraphicFramePr>
          <p:nvPr/>
        </p:nvGraphicFramePr>
        <p:xfrm>
          <a:off x="433493" y="1397000"/>
          <a:ext cx="11047307" cy="5139484"/>
        </p:xfrm>
        <a:graphic>
          <a:graphicData uri="http://schemas.openxmlformats.org/drawingml/2006/table">
            <a:tbl>
              <a:tblPr firstRow="1" bandRow="1">
                <a:tableStyleId>{ED083AE6-46FA-4A59-8FB0-9F97EB10719F}</a:tableStyleId>
              </a:tblPr>
              <a:tblGrid>
                <a:gridCol w="2208107">
                  <a:extLst>
                    <a:ext uri="{9D8B030D-6E8A-4147-A177-3AD203B41FA5}">
                      <a16:colId xmlns:a16="http://schemas.microsoft.com/office/drawing/2014/main" val="3416786039"/>
                    </a:ext>
                  </a:extLst>
                </a:gridCol>
                <a:gridCol w="8839200">
                  <a:extLst>
                    <a:ext uri="{9D8B030D-6E8A-4147-A177-3AD203B41FA5}">
                      <a16:colId xmlns:a16="http://schemas.microsoft.com/office/drawing/2014/main" val="2550778234"/>
                    </a:ext>
                  </a:extLst>
                </a:gridCol>
              </a:tblGrid>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1234881869"/>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4199424629"/>
                  </a:ext>
                </a:extLst>
              </a:tr>
              <a:tr h="880703">
                <a:tc>
                  <a:txBody>
                    <a:bodyPr/>
                    <a:lstStyle/>
                    <a:p>
                      <a:endParaRPr lang="en-US" sz="2500"/>
                    </a:p>
                  </a:txBody>
                  <a:tcPr marL="121920" marR="121920" marT="60960" marB="60960"/>
                </a:tc>
                <a:tc>
                  <a:txBody>
                    <a:bodyPr/>
                    <a:lstStyle/>
                    <a:p>
                      <a:endParaRPr lang="en-US" sz="2500"/>
                    </a:p>
                    <a:p>
                      <a:endParaRPr lang="en-US" sz="2500"/>
                    </a:p>
                  </a:txBody>
                  <a:tcPr marL="121920" marR="121920" marT="60960" marB="60960"/>
                </a:tc>
                <a:extLst>
                  <a:ext uri="{0D108BD9-81ED-4DB2-BD59-A6C34878D82A}">
                    <a16:rowId xmlns:a16="http://schemas.microsoft.com/office/drawing/2014/main" val="3205009042"/>
                  </a:ext>
                </a:extLst>
              </a:tr>
              <a:tr h="1260095">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val="261243835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1071537212"/>
                  </a:ext>
                </a:extLst>
              </a:tr>
              <a:tr h="747661">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3235679822"/>
                  </a:ext>
                </a:extLst>
              </a:tr>
            </a:tbl>
          </a:graphicData>
        </a:graphic>
      </p:graphicFrame>
      <p:sp>
        <p:nvSpPr>
          <p:cNvPr id="22" name="TextBox 21">
            <a:extLst>
              <a:ext uri="{FF2B5EF4-FFF2-40B4-BE49-F238E27FC236}">
                <a16:creationId xmlns:a16="http://schemas.microsoft.com/office/drawing/2014/main" id="{ED8EC346-36E0-43D6-A1CD-CB429E02EA75}"/>
              </a:ext>
            </a:extLst>
          </p:cNvPr>
          <p:cNvSpPr txBox="1"/>
          <p:nvPr/>
        </p:nvSpPr>
        <p:spPr>
          <a:xfrm>
            <a:off x="541867" y="14125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Lãnh đạo</a:t>
            </a:r>
          </a:p>
        </p:txBody>
      </p:sp>
      <p:sp>
        <p:nvSpPr>
          <p:cNvPr id="23" name="TextBox 22">
            <a:extLst>
              <a:ext uri="{FF2B5EF4-FFF2-40B4-BE49-F238E27FC236}">
                <a16:creationId xmlns:a16="http://schemas.microsoft.com/office/drawing/2014/main" id="{81644230-5E4B-4184-ACBD-0DB4DE4792EE}"/>
              </a:ext>
            </a:extLst>
          </p:cNvPr>
          <p:cNvSpPr txBox="1"/>
          <p:nvPr/>
        </p:nvSpPr>
        <p:spPr>
          <a:xfrm>
            <a:off x="541867" y="212376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Lực lượng</a:t>
            </a:r>
          </a:p>
        </p:txBody>
      </p:sp>
      <p:sp>
        <p:nvSpPr>
          <p:cNvPr id="25" name="TextBox 24">
            <a:extLst>
              <a:ext uri="{FF2B5EF4-FFF2-40B4-BE49-F238E27FC236}">
                <a16:creationId xmlns:a16="http://schemas.microsoft.com/office/drawing/2014/main" id="{B96A7B7C-FC2B-43E6-B499-63D738BB932A}"/>
              </a:ext>
            </a:extLst>
          </p:cNvPr>
          <p:cNvSpPr txBox="1"/>
          <p:nvPr/>
        </p:nvSpPr>
        <p:spPr>
          <a:xfrm>
            <a:off x="541867" y="2936565"/>
            <a:ext cx="2235200" cy="584775"/>
          </a:xfrm>
          <a:prstGeom prst="rect">
            <a:avLst/>
          </a:prstGeom>
          <a:noFill/>
        </p:spPr>
        <p:txBody>
          <a:bodyPr wrap="square" rtlCol="0">
            <a:spAutoFit/>
          </a:bodyPr>
          <a:lstStyle/>
          <a:p>
            <a:pPr algn="ctr" defTabSz="1219170">
              <a:buClr>
                <a:srgbClr val="000000"/>
              </a:buClr>
            </a:pPr>
            <a:r>
              <a:rPr lang="en-US" sz="3200" kern="0" dirty="0" err="1">
                <a:solidFill>
                  <a:srgbClr val="000000"/>
                </a:solidFill>
                <a:latin typeface="Times New Roman" panose="02020603050405020304" pitchFamily="18" charset="0"/>
                <a:cs typeface="Times New Roman" panose="02020603050405020304" pitchFamily="18" charset="0"/>
                <a:sym typeface="Arial"/>
              </a:rPr>
              <a:t>Hình</a:t>
            </a:r>
            <a:r>
              <a:rPr lang="en-US" sz="3200" kern="0" dirty="0">
                <a:solidFill>
                  <a:srgbClr val="000000"/>
                </a:solidFill>
                <a:latin typeface="Times New Roman" panose="02020603050405020304" pitchFamily="18" charset="0"/>
                <a:cs typeface="Times New Roman" panose="02020603050405020304" pitchFamily="18" charset="0"/>
                <a:sym typeface="Arial"/>
              </a:rPr>
              <a:t> </a:t>
            </a:r>
            <a:r>
              <a:rPr lang="en-US" sz="3200" kern="0" dirty="0" err="1">
                <a:solidFill>
                  <a:srgbClr val="000000"/>
                </a:solidFill>
                <a:latin typeface="Times New Roman" panose="02020603050405020304" pitchFamily="18" charset="0"/>
                <a:cs typeface="Times New Roman" panose="02020603050405020304" pitchFamily="18" charset="0"/>
                <a:sym typeface="Arial"/>
              </a:rPr>
              <a:t>thức</a:t>
            </a:r>
            <a:endParaRPr lang="en-US" sz="3200" kern="0" dirty="0">
              <a:solidFill>
                <a:srgbClr val="000000"/>
              </a:solidFill>
              <a:latin typeface="Times New Roman" panose="02020603050405020304" pitchFamily="18" charset="0"/>
              <a:cs typeface="Times New Roman" panose="02020603050405020304" pitchFamily="18" charset="0"/>
              <a:sym typeface="Arial"/>
            </a:endParaRPr>
          </a:p>
        </p:txBody>
      </p:sp>
      <p:sp>
        <p:nvSpPr>
          <p:cNvPr id="26" name="TextBox 25">
            <a:extLst>
              <a:ext uri="{FF2B5EF4-FFF2-40B4-BE49-F238E27FC236}">
                <a16:creationId xmlns:a16="http://schemas.microsoft.com/office/drawing/2014/main" id="{00DF465F-97D5-4237-BC25-1C9192613A61}"/>
              </a:ext>
            </a:extLst>
          </p:cNvPr>
          <p:cNvSpPr txBox="1"/>
          <p:nvPr/>
        </p:nvSpPr>
        <p:spPr>
          <a:xfrm>
            <a:off x="541867" y="3946613"/>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27" name="TextBox 26">
            <a:extLst>
              <a:ext uri="{FF2B5EF4-FFF2-40B4-BE49-F238E27FC236}">
                <a16:creationId xmlns:a16="http://schemas.microsoft.com/office/drawing/2014/main" id="{5BE401EC-AF12-4AB2-B8B1-EDE7EFDD0A6A}"/>
              </a:ext>
            </a:extLst>
          </p:cNvPr>
          <p:cNvSpPr txBox="1"/>
          <p:nvPr/>
        </p:nvSpPr>
        <p:spPr>
          <a:xfrm>
            <a:off x="541867" y="589222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29" name="TextBox 28">
            <a:extLst>
              <a:ext uri="{FF2B5EF4-FFF2-40B4-BE49-F238E27FC236}">
                <a16:creationId xmlns:a16="http://schemas.microsoft.com/office/drawing/2014/main" id="{4FADF155-55BD-4B97-B619-A779188E75A0}"/>
              </a:ext>
            </a:extLst>
          </p:cNvPr>
          <p:cNvSpPr txBox="1"/>
          <p:nvPr/>
        </p:nvSpPr>
        <p:spPr>
          <a:xfrm>
            <a:off x="541867" y="514796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30" name="TextBox 29">
            <a:extLst>
              <a:ext uri="{FF2B5EF4-FFF2-40B4-BE49-F238E27FC236}">
                <a16:creationId xmlns:a16="http://schemas.microsoft.com/office/drawing/2014/main" id="{D3C4B8B4-BF35-41F7-8CEE-B847D3EAA2AD}"/>
              </a:ext>
            </a:extLst>
          </p:cNvPr>
          <p:cNvSpPr txBox="1"/>
          <p:nvPr/>
        </p:nvSpPr>
        <p:spPr>
          <a:xfrm>
            <a:off x="2634828" y="1412566"/>
            <a:ext cx="87240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Tư sản, quý tộc mới</a:t>
            </a:r>
          </a:p>
        </p:txBody>
      </p:sp>
      <p:sp>
        <p:nvSpPr>
          <p:cNvPr id="31" name="TextBox 30">
            <a:extLst>
              <a:ext uri="{FF2B5EF4-FFF2-40B4-BE49-F238E27FC236}">
                <a16:creationId xmlns:a16="http://schemas.microsoft.com/office/drawing/2014/main" id="{676E47FC-1C13-4912-B869-AE1CF671C330}"/>
              </a:ext>
            </a:extLst>
          </p:cNvPr>
          <p:cNvSpPr txBox="1"/>
          <p:nvPr/>
        </p:nvSpPr>
        <p:spPr>
          <a:xfrm>
            <a:off x="2584028" y="2123766"/>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Quần chúng nhân dân</a:t>
            </a:r>
          </a:p>
        </p:txBody>
      </p:sp>
      <p:sp>
        <p:nvSpPr>
          <p:cNvPr id="38" name="TextBox 37">
            <a:extLst>
              <a:ext uri="{FF2B5EF4-FFF2-40B4-BE49-F238E27FC236}">
                <a16:creationId xmlns:a16="http://schemas.microsoft.com/office/drawing/2014/main" id="{75771B96-70C9-4AB6-9BFE-56AF1A32F7BC}"/>
              </a:ext>
            </a:extLst>
          </p:cNvPr>
          <p:cNvSpPr txBox="1"/>
          <p:nvPr/>
        </p:nvSpPr>
        <p:spPr>
          <a:xfrm>
            <a:off x="2584028" y="3863065"/>
            <a:ext cx="8825653"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Chính thể quân chủ lập hiến được xác lập tại nước Anh thay cho chế độ quân chủ chuyên chế.</a:t>
            </a:r>
          </a:p>
        </p:txBody>
      </p:sp>
      <p:sp>
        <p:nvSpPr>
          <p:cNvPr id="45" name="TextBox 44">
            <a:extLst>
              <a:ext uri="{FF2B5EF4-FFF2-40B4-BE49-F238E27FC236}">
                <a16:creationId xmlns:a16="http://schemas.microsoft.com/office/drawing/2014/main" id="{1C1FA4DD-38A4-47F4-8649-2FD2D97D58AB}"/>
              </a:ext>
            </a:extLst>
          </p:cNvPr>
          <p:cNvSpPr txBox="1"/>
          <p:nvPr/>
        </p:nvSpPr>
        <p:spPr>
          <a:xfrm>
            <a:off x="2719494" y="2936565"/>
            <a:ext cx="855472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Diễn ra dưới hình thức nội chiến</a:t>
            </a:r>
          </a:p>
        </p:txBody>
      </p:sp>
      <p:sp>
        <p:nvSpPr>
          <p:cNvPr id="46" name="TextBox 45">
            <a:extLst>
              <a:ext uri="{FF2B5EF4-FFF2-40B4-BE49-F238E27FC236}">
                <a16:creationId xmlns:a16="http://schemas.microsoft.com/office/drawing/2014/main" id="{2D819689-EA87-4D79-8B6B-1B04137B795B}"/>
              </a:ext>
            </a:extLst>
          </p:cNvPr>
          <p:cNvSpPr txBox="1"/>
          <p:nvPr/>
        </p:nvSpPr>
        <p:spPr>
          <a:xfrm>
            <a:off x="2584028" y="57398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Cuộc cách mạng tư sản</a:t>
            </a:r>
          </a:p>
        </p:txBody>
      </p:sp>
      <p:sp>
        <p:nvSpPr>
          <p:cNvPr id="47" name="TextBox 46">
            <a:extLst>
              <a:ext uri="{FF2B5EF4-FFF2-40B4-BE49-F238E27FC236}">
                <a16:creationId xmlns:a16="http://schemas.microsoft.com/office/drawing/2014/main" id="{99112BA2-B6F5-4CFC-92D6-7F99BF98F5F1}"/>
              </a:ext>
            </a:extLst>
          </p:cNvPr>
          <p:cNvSpPr txBox="1"/>
          <p:nvPr/>
        </p:nvSpPr>
        <p:spPr>
          <a:xfrm>
            <a:off x="2584028" y="4995563"/>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Mở đường cho nền kinh tế tư bản phát triển</a:t>
            </a:r>
          </a:p>
        </p:txBody>
      </p:sp>
    </p:spTree>
    <p:extLst>
      <p:ext uri="{BB962C8B-B14F-4D97-AF65-F5344CB8AC3E}">
        <p14:creationId xmlns:p14="http://schemas.microsoft.com/office/powerpoint/2010/main" val="388599559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wipe(left)">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31"/>
                                        </p:tgtEl>
                                        <p:attrNameLst>
                                          <p:attrName>style.visibility</p:attrName>
                                        </p:attrNameLst>
                                      </p:cBhvr>
                                      <p:to>
                                        <p:strVal val="visible"/>
                                      </p:to>
                                    </p:set>
                                    <p:animEffect transition="in" filter="wipe(left)">
                                      <p:cBhvr>
                                        <p:cTn id="12" dur="500"/>
                                        <p:tgtEl>
                                          <p:spTgt spid="31"/>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5"/>
                                        </p:tgtEl>
                                        <p:attrNameLst>
                                          <p:attrName>style.visibility</p:attrName>
                                        </p:attrNameLst>
                                      </p:cBhvr>
                                      <p:to>
                                        <p:strVal val="visible"/>
                                      </p:to>
                                    </p:set>
                                    <p:animEffect transition="in" filter="wipe(left)">
                                      <p:cBhvr>
                                        <p:cTn id="17" dur="500"/>
                                        <p:tgtEl>
                                          <p:spTgt spid="45"/>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38"/>
                                        </p:tgtEl>
                                        <p:attrNameLst>
                                          <p:attrName>style.visibility</p:attrName>
                                        </p:attrNameLst>
                                      </p:cBhvr>
                                      <p:to>
                                        <p:strVal val="visible"/>
                                      </p:to>
                                    </p:set>
                                    <p:animEffect transition="in" filter="wipe(left)">
                                      <p:cBhvr>
                                        <p:cTn id="22" dur="500"/>
                                        <p:tgtEl>
                                          <p:spTgt spid="38"/>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
                                        </p:tgtEl>
                                        <p:attrNameLst>
                                          <p:attrName>style.visibility</p:attrName>
                                        </p:attrNameLst>
                                      </p:cBhvr>
                                      <p:to>
                                        <p:strVal val="visible"/>
                                      </p:to>
                                    </p:set>
                                    <p:animEffect transition="in" filter="wipe(left)">
                                      <p:cBhvr>
                                        <p:cTn id="27" dur="500"/>
                                        <p:tgtEl>
                                          <p:spTgt spid="47"/>
                                        </p:tgtEl>
                                      </p:cBhvr>
                                    </p:animEffect>
                                  </p:childTnLst>
                                </p:cTn>
                              </p:par>
                            </p:childTnLst>
                          </p:cTn>
                        </p:par>
                      </p:childTnLst>
                    </p:cTn>
                  </p:par>
                  <p:par>
                    <p:cTn id="28" fill="hold">
                      <p:stCondLst>
                        <p:cond delay="indefinite"/>
                      </p:stCondLst>
                      <p:childTnLst>
                        <p:par>
                          <p:cTn id="29" fill="hold">
                            <p:stCondLst>
                              <p:cond delay="0"/>
                            </p:stCondLst>
                            <p:childTnLst>
                              <p:par>
                                <p:cTn id="30" presetID="22" presetClass="entr" presetSubtype="8" fill="hold" grpId="0" nodeType="clickEffect">
                                  <p:stCondLst>
                                    <p:cond delay="0"/>
                                  </p:stCondLst>
                                  <p:childTnLst>
                                    <p:set>
                                      <p:cBhvr>
                                        <p:cTn id="31" dur="1" fill="hold">
                                          <p:stCondLst>
                                            <p:cond delay="0"/>
                                          </p:stCondLst>
                                        </p:cTn>
                                        <p:tgtEl>
                                          <p:spTgt spid="46"/>
                                        </p:tgtEl>
                                        <p:attrNameLst>
                                          <p:attrName>style.visibility</p:attrName>
                                        </p:attrNameLst>
                                      </p:cBhvr>
                                      <p:to>
                                        <p:strVal val="visible"/>
                                      </p:to>
                                    </p:set>
                                    <p:animEffect transition="in" filter="wipe(left)">
                                      <p:cBhvr>
                                        <p:cTn id="32" dur="500"/>
                                        <p:tgtEl>
                                          <p:spTgt spid="4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0" grpId="0"/>
      <p:bldP spid="31" grpId="0"/>
      <p:bldP spid="38" grpId="0"/>
      <p:bldP spid="45" grpId="0"/>
      <p:bldP spid="46" grpId="0"/>
      <p:bldP spid="47" grpId="0"/>
    </p:bld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AutoShape 2" descr="Cách đặt Q&amp;A trong dự án phần mềm!">
            <a:extLst>
              <a:ext uri="{FF2B5EF4-FFF2-40B4-BE49-F238E27FC236}">
                <a16:creationId xmlns:a16="http://schemas.microsoft.com/office/drawing/2014/main" id="{8A2E703F-24B7-4017-9A9B-331A5A9BE78C}"/>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en-US"/>
          </a:p>
        </p:txBody>
      </p:sp>
      <p:pic>
        <p:nvPicPr>
          <p:cNvPr id="4" name="Picture 3">
            <a:extLst>
              <a:ext uri="{FF2B5EF4-FFF2-40B4-BE49-F238E27FC236}">
                <a16:creationId xmlns:a16="http://schemas.microsoft.com/office/drawing/2014/main" id="{81C1B9D5-43D1-4BEC-891F-4D3331146FFF}"/>
              </a:ext>
            </a:extLst>
          </p:cNvPr>
          <p:cNvPicPr>
            <a:picLocks noChangeAspect="1"/>
          </p:cNvPicPr>
          <p:nvPr/>
        </p:nvPicPr>
        <p:blipFill>
          <a:blip r:embed="rId2"/>
          <a:stretch>
            <a:fillRect/>
          </a:stretch>
        </p:blipFill>
        <p:spPr>
          <a:xfrm>
            <a:off x="0" y="0"/>
            <a:ext cx="12161520" cy="6858000"/>
          </a:xfrm>
          <a:prstGeom prst="rect">
            <a:avLst/>
          </a:prstGeom>
        </p:spPr>
      </p:pic>
      <p:sp>
        <p:nvSpPr>
          <p:cNvPr id="5" name="TextBox 4">
            <a:extLst>
              <a:ext uri="{FF2B5EF4-FFF2-40B4-BE49-F238E27FC236}">
                <a16:creationId xmlns:a16="http://schemas.microsoft.com/office/drawing/2014/main" id="{DFFB7825-47D5-4F69-96EA-E786654DC399}"/>
              </a:ext>
            </a:extLst>
          </p:cNvPr>
          <p:cNvSpPr txBox="1"/>
          <p:nvPr/>
        </p:nvSpPr>
        <p:spPr>
          <a:xfrm>
            <a:off x="233916" y="607137"/>
            <a:ext cx="1828800" cy="4616648"/>
          </a:xfrm>
          <a:prstGeom prst="rect">
            <a:avLst/>
          </a:prstGeom>
          <a:noFill/>
        </p:spPr>
        <p:txBody>
          <a:bodyPr wrap="square" lIns="0" tIns="0" rIns="0" bIns="0" rtlCol="0">
            <a:spAutoFit/>
          </a:bodyPr>
          <a:lstStyle/>
          <a:p>
            <a:pPr algn="ctr"/>
            <a:r>
              <a:rPr lang="en-US" sz="6000" b="1">
                <a:solidFill>
                  <a:srgbClr val="FBFAF1"/>
                </a:solidFill>
              </a:rPr>
              <a:t>Tôi hỏi bạn trả lời</a:t>
            </a:r>
          </a:p>
        </p:txBody>
      </p:sp>
    </p:spTree>
    <p:extLst>
      <p:ext uri="{BB962C8B-B14F-4D97-AF65-F5344CB8AC3E}">
        <p14:creationId xmlns:p14="http://schemas.microsoft.com/office/powerpoint/2010/main" val="24900888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6" name="Picture 5">
            <a:extLst>
              <a:ext uri="{FF2B5EF4-FFF2-40B4-BE49-F238E27FC236}">
                <a16:creationId xmlns:a16="http://schemas.microsoft.com/office/drawing/2014/main" id="{43FF354E-4018-470E-8567-BDC6D2A97CA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04800" y="609600"/>
            <a:ext cx="4877481" cy="4877481"/>
          </a:xfrm>
          <a:prstGeom prst="rect">
            <a:avLst/>
          </a:prstGeom>
        </p:spPr>
      </p:pic>
      <p:sp>
        <p:nvSpPr>
          <p:cNvPr id="7" name="TextBox 6">
            <a:extLst>
              <a:ext uri="{FF2B5EF4-FFF2-40B4-BE49-F238E27FC236}">
                <a16:creationId xmlns:a16="http://schemas.microsoft.com/office/drawing/2014/main" id="{3968BF44-A5EB-49AD-9ABA-8571A1B9F051}"/>
              </a:ext>
            </a:extLst>
          </p:cNvPr>
          <p:cNvSpPr txBox="1"/>
          <p:nvPr/>
        </p:nvSpPr>
        <p:spPr>
          <a:xfrm>
            <a:off x="304800" y="5638800"/>
            <a:ext cx="4876800" cy="677108"/>
          </a:xfrm>
          <a:prstGeom prst="rect">
            <a:avLst/>
          </a:prstGeom>
          <a:noFill/>
        </p:spPr>
        <p:txBody>
          <a:bodyPr wrap="square" lIns="0" tIns="0" rIns="0" bIns="0" rtlCol="0">
            <a:spAutoFit/>
          </a:bodyPr>
          <a:lstStyle/>
          <a:p>
            <a:pPr algn="ctr"/>
            <a:r>
              <a:rPr lang="en-US" sz="4400">
                <a:solidFill>
                  <a:srgbClr val="FCA400"/>
                </a:solidFill>
                <a:latin typeface="#9Slide01 Tieu de ngan" panose="00000800000000000000" pitchFamily="2" charset="0"/>
              </a:rPr>
              <a:t>HỎI</a:t>
            </a:r>
            <a:r>
              <a:rPr lang="en-US" sz="4400">
                <a:solidFill>
                  <a:schemeClr val="tx1">
                    <a:lumMod val="50000"/>
                    <a:lumOff val="50000"/>
                  </a:schemeClr>
                </a:solidFill>
                <a:latin typeface="#9Slide01 Tieu de ngan" panose="00000800000000000000" pitchFamily="2" charset="0"/>
              </a:rPr>
              <a:t> </a:t>
            </a:r>
            <a:r>
              <a:rPr lang="en-US" sz="4400">
                <a:solidFill>
                  <a:srgbClr val="2B5AAD"/>
                </a:solidFill>
                <a:latin typeface="#9Slide01 Tieu de ngan" panose="00000800000000000000" pitchFamily="2" charset="0"/>
              </a:rPr>
              <a:t>ĐÁP</a:t>
            </a:r>
          </a:p>
        </p:txBody>
      </p:sp>
      <p:sp>
        <p:nvSpPr>
          <p:cNvPr id="8" name="Speech Bubble: Rectangle with Corners Rounded 7">
            <a:extLst>
              <a:ext uri="{FF2B5EF4-FFF2-40B4-BE49-F238E27FC236}">
                <a16:creationId xmlns:a16="http://schemas.microsoft.com/office/drawing/2014/main" id="{476AD8B8-4377-40AD-AAC7-1B67F4843B6E}"/>
              </a:ext>
            </a:extLst>
          </p:cNvPr>
          <p:cNvSpPr/>
          <p:nvPr/>
        </p:nvSpPr>
        <p:spPr>
          <a:xfrm>
            <a:off x="6400800" y="609600"/>
            <a:ext cx="5486400" cy="1600200"/>
          </a:xfrm>
          <a:prstGeom prst="wedgeRoundRectCallout">
            <a:avLst/>
          </a:prstGeom>
          <a:ln/>
        </p:spPr>
        <p:style>
          <a:lnRef idx="2">
            <a:schemeClr val="dk1"/>
          </a:lnRef>
          <a:fillRef idx="1">
            <a:schemeClr val="lt1"/>
          </a:fillRef>
          <a:effectRef idx="0">
            <a:schemeClr val="dk1"/>
          </a:effectRef>
          <a:fontRef idx="minor">
            <a:schemeClr val="dk1"/>
          </a:fontRef>
        </p:style>
        <p:txBody>
          <a:bodyPr rtlCol="0" anchor="ctr"/>
          <a:lstStyle/>
          <a:p>
            <a:pPr algn="ctr"/>
            <a:r>
              <a:rPr lang="en-US" sz="2800">
                <a:solidFill>
                  <a:schemeClr val="tx1"/>
                </a:solidFill>
                <a:latin typeface="+mj-lt"/>
              </a:rPr>
              <a:t>CÁCH MẠNG TƯ SẢN LÀ GÌ?</a:t>
            </a:r>
          </a:p>
        </p:txBody>
      </p:sp>
      <p:sp>
        <p:nvSpPr>
          <p:cNvPr id="9" name="Rectangle: Rounded Corners 8">
            <a:extLst>
              <a:ext uri="{FF2B5EF4-FFF2-40B4-BE49-F238E27FC236}">
                <a16:creationId xmlns:a16="http://schemas.microsoft.com/office/drawing/2014/main" id="{26B5E26D-EF94-4C4A-AA16-59FF63F5AB98}"/>
              </a:ext>
            </a:extLst>
          </p:cNvPr>
          <p:cNvSpPr/>
          <p:nvPr/>
        </p:nvSpPr>
        <p:spPr>
          <a:xfrm>
            <a:off x="5874506" y="2895600"/>
            <a:ext cx="5936494" cy="2362200"/>
          </a:xfrm>
          <a:prstGeom prst="roundRect">
            <a:avLst/>
          </a:prstGeom>
          <a:noFill/>
          <a:ln w="57150">
            <a:solidFill>
              <a:srgbClr val="4ACA7B"/>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TextBox 9">
            <a:extLst>
              <a:ext uri="{FF2B5EF4-FFF2-40B4-BE49-F238E27FC236}">
                <a16:creationId xmlns:a16="http://schemas.microsoft.com/office/drawing/2014/main" id="{75C2DE89-7864-4FB0-9C0D-784729179F60}"/>
              </a:ext>
            </a:extLst>
          </p:cNvPr>
          <p:cNvSpPr txBox="1"/>
          <p:nvPr/>
        </p:nvSpPr>
        <p:spPr>
          <a:xfrm>
            <a:off x="5958119" y="3179019"/>
            <a:ext cx="5769269" cy="1795363"/>
          </a:xfrm>
          <a:prstGeom prst="rect">
            <a:avLst/>
          </a:prstGeom>
          <a:noFill/>
        </p:spPr>
        <p:txBody>
          <a:bodyPr wrap="square" lIns="0" tIns="0" rIns="0" bIns="0" rtlCol="0">
            <a:spAutoFit/>
          </a:bodyPr>
          <a:lstStyle/>
          <a:p>
            <a:pPr algn="l">
              <a:lnSpc>
                <a:spcPct val="150000"/>
              </a:lnSpc>
            </a:pPr>
            <a:r>
              <a:rPr lang="en-US" sz="2000" dirty="0">
                <a:solidFill>
                  <a:schemeClr val="tx1">
                    <a:lumMod val="50000"/>
                    <a:lumOff val="50000"/>
                  </a:schemeClr>
                </a:solidFill>
              </a:rPr>
              <a:t>- </a:t>
            </a:r>
            <a:r>
              <a:rPr lang="en-US" sz="2000" dirty="0" err="1">
                <a:solidFill>
                  <a:schemeClr val="tx1">
                    <a:lumMod val="50000"/>
                    <a:lumOff val="50000"/>
                  </a:schemeClr>
                </a:solidFill>
              </a:rPr>
              <a:t>Là</a:t>
            </a:r>
            <a:r>
              <a:rPr lang="en-US" sz="2000" dirty="0">
                <a:solidFill>
                  <a:schemeClr val="tx1">
                    <a:lumMod val="50000"/>
                    <a:lumOff val="50000"/>
                  </a:schemeClr>
                </a:solidFill>
              </a:rPr>
              <a:t> </a:t>
            </a:r>
            <a:r>
              <a:rPr lang="en-US" sz="2000" dirty="0" err="1">
                <a:solidFill>
                  <a:schemeClr val="tx1">
                    <a:lumMod val="50000"/>
                    <a:lumOff val="50000"/>
                  </a:schemeClr>
                </a:solidFill>
              </a:rPr>
              <a:t>cuộc</a:t>
            </a:r>
            <a:r>
              <a:rPr lang="en-US" sz="2000" dirty="0">
                <a:solidFill>
                  <a:schemeClr val="tx1">
                    <a:lumMod val="50000"/>
                    <a:lumOff val="50000"/>
                  </a:schemeClr>
                </a:solidFill>
              </a:rPr>
              <a:t> </a:t>
            </a:r>
            <a:r>
              <a:rPr lang="en-US" sz="2000" dirty="0" err="1">
                <a:solidFill>
                  <a:schemeClr val="tx1">
                    <a:lumMod val="50000"/>
                    <a:lumOff val="50000"/>
                  </a:schemeClr>
                </a:solidFill>
              </a:rPr>
              <a:t>cách</a:t>
            </a:r>
            <a:r>
              <a:rPr lang="en-US" sz="2000" dirty="0">
                <a:solidFill>
                  <a:schemeClr val="tx1">
                    <a:lumMod val="50000"/>
                    <a:lumOff val="50000"/>
                  </a:schemeClr>
                </a:solidFill>
              </a:rPr>
              <a:t> </a:t>
            </a:r>
            <a:r>
              <a:rPr lang="en-US" sz="2000" dirty="0" err="1">
                <a:solidFill>
                  <a:schemeClr val="tx1">
                    <a:lumMod val="50000"/>
                    <a:lumOff val="50000"/>
                  </a:schemeClr>
                </a:solidFill>
              </a:rPr>
              <a:t>mạng</a:t>
            </a:r>
            <a:r>
              <a:rPr lang="en-US" sz="2000" dirty="0">
                <a:solidFill>
                  <a:schemeClr val="tx1">
                    <a:lumMod val="50000"/>
                    <a:lumOff val="50000"/>
                  </a:schemeClr>
                </a:solidFill>
              </a:rPr>
              <a:t> do </a:t>
            </a:r>
            <a:r>
              <a:rPr lang="en-US" sz="2000" dirty="0" err="1">
                <a:solidFill>
                  <a:schemeClr val="tx1">
                    <a:lumMod val="50000"/>
                    <a:lumOff val="50000"/>
                  </a:schemeClr>
                </a:solidFill>
              </a:rPr>
              <a:t>giai</a:t>
            </a:r>
            <a:r>
              <a:rPr lang="en-US" sz="2000" dirty="0">
                <a:solidFill>
                  <a:schemeClr val="tx1">
                    <a:lumMod val="50000"/>
                    <a:lumOff val="50000"/>
                  </a:schemeClr>
                </a:solidFill>
              </a:rPr>
              <a:t> </a:t>
            </a:r>
            <a:r>
              <a:rPr lang="en-US" sz="2000" dirty="0" err="1">
                <a:solidFill>
                  <a:schemeClr val="tx1">
                    <a:lumMod val="50000"/>
                    <a:lumOff val="50000"/>
                  </a:schemeClr>
                </a:solidFill>
              </a:rPr>
              <a:t>cấp</a:t>
            </a:r>
            <a:r>
              <a:rPr lang="en-US" sz="2000" b="1" dirty="0">
                <a:solidFill>
                  <a:schemeClr val="tx1">
                    <a:lumMod val="50000"/>
                    <a:lumOff val="50000"/>
                  </a:schemeClr>
                </a:solidFill>
              </a:rPr>
              <a:t> </a:t>
            </a:r>
            <a:r>
              <a:rPr lang="en-US" sz="2000" b="1" dirty="0" err="1">
                <a:solidFill>
                  <a:schemeClr val="tx1">
                    <a:lumMod val="50000"/>
                    <a:lumOff val="50000"/>
                  </a:schemeClr>
                </a:solidFill>
              </a:rPr>
              <a:t>tư</a:t>
            </a:r>
            <a:r>
              <a:rPr lang="en-US" sz="2000" b="1" dirty="0">
                <a:solidFill>
                  <a:schemeClr val="tx1">
                    <a:lumMod val="50000"/>
                    <a:lumOff val="50000"/>
                  </a:schemeClr>
                </a:solidFill>
              </a:rPr>
              <a:t> </a:t>
            </a:r>
            <a:r>
              <a:rPr lang="en-US" sz="2000" b="1" dirty="0" err="1">
                <a:solidFill>
                  <a:schemeClr val="tx1">
                    <a:lumMod val="50000"/>
                    <a:lumOff val="50000"/>
                  </a:schemeClr>
                </a:solidFill>
              </a:rPr>
              <a:t>sản</a:t>
            </a:r>
            <a:r>
              <a:rPr lang="en-US" sz="2000" b="1" dirty="0">
                <a:solidFill>
                  <a:schemeClr val="tx1">
                    <a:lumMod val="50000"/>
                    <a:lumOff val="50000"/>
                  </a:schemeClr>
                </a:solidFill>
              </a:rPr>
              <a:t> </a:t>
            </a:r>
            <a:r>
              <a:rPr lang="en-US" sz="2000" b="1" dirty="0" err="1">
                <a:solidFill>
                  <a:schemeClr val="tx1">
                    <a:lumMod val="50000"/>
                    <a:lumOff val="50000"/>
                  </a:schemeClr>
                </a:solidFill>
              </a:rPr>
              <a:t>lãnh</a:t>
            </a:r>
            <a:r>
              <a:rPr lang="en-US" sz="2000" b="1" dirty="0">
                <a:solidFill>
                  <a:schemeClr val="tx1">
                    <a:lumMod val="50000"/>
                    <a:lumOff val="50000"/>
                  </a:schemeClr>
                </a:solidFill>
              </a:rPr>
              <a:t> </a:t>
            </a:r>
            <a:r>
              <a:rPr lang="en-US" sz="2000" b="1" dirty="0" err="1">
                <a:solidFill>
                  <a:schemeClr val="tx1">
                    <a:lumMod val="50000"/>
                    <a:lumOff val="50000"/>
                  </a:schemeClr>
                </a:solidFill>
              </a:rPr>
              <a:t>đạo</a:t>
            </a:r>
            <a:endParaRPr lang="en-US" sz="2000" b="1" dirty="0">
              <a:solidFill>
                <a:schemeClr val="tx1">
                  <a:lumMod val="50000"/>
                  <a:lumOff val="50000"/>
                </a:schemeClr>
              </a:solidFill>
            </a:endParaRPr>
          </a:p>
          <a:p>
            <a:pPr algn="l">
              <a:lnSpc>
                <a:spcPct val="150000"/>
              </a:lnSpc>
            </a:pPr>
            <a:r>
              <a:rPr lang="en-US" sz="2000" dirty="0">
                <a:solidFill>
                  <a:schemeClr val="tx1">
                    <a:lumMod val="50000"/>
                    <a:lumOff val="50000"/>
                  </a:schemeClr>
                </a:solidFill>
              </a:rPr>
              <a:t>- </a:t>
            </a:r>
            <a:r>
              <a:rPr lang="en-US" sz="2000" dirty="0" err="1">
                <a:solidFill>
                  <a:schemeClr val="tx1">
                    <a:lumMod val="50000"/>
                    <a:lumOff val="50000"/>
                  </a:schemeClr>
                </a:solidFill>
              </a:rPr>
              <a:t>Nhằm</a:t>
            </a:r>
            <a:r>
              <a:rPr lang="en-US" sz="2000" dirty="0">
                <a:solidFill>
                  <a:schemeClr val="tx1">
                    <a:lumMod val="50000"/>
                    <a:lumOff val="50000"/>
                  </a:schemeClr>
                </a:solidFill>
              </a:rPr>
              <a:t> </a:t>
            </a:r>
            <a:r>
              <a:rPr lang="en-US" sz="2000" b="1" dirty="0" err="1">
                <a:solidFill>
                  <a:schemeClr val="tx1">
                    <a:lumMod val="50000"/>
                    <a:lumOff val="50000"/>
                  </a:schemeClr>
                </a:solidFill>
              </a:rPr>
              <a:t>đánh</a:t>
            </a:r>
            <a:r>
              <a:rPr lang="en-US" sz="2000" b="1" dirty="0">
                <a:solidFill>
                  <a:schemeClr val="tx1">
                    <a:lumMod val="50000"/>
                    <a:lumOff val="50000"/>
                  </a:schemeClr>
                </a:solidFill>
              </a:rPr>
              <a:t> </a:t>
            </a:r>
            <a:r>
              <a:rPr lang="en-US" sz="2000" b="1" dirty="0" err="1">
                <a:solidFill>
                  <a:schemeClr val="tx1">
                    <a:lumMod val="50000"/>
                    <a:lumOff val="50000"/>
                  </a:schemeClr>
                </a:solidFill>
              </a:rPr>
              <a:t>đổ</a:t>
            </a:r>
            <a:r>
              <a:rPr lang="en-US" sz="2000" dirty="0">
                <a:solidFill>
                  <a:schemeClr val="tx1">
                    <a:lumMod val="50000"/>
                    <a:lumOff val="50000"/>
                  </a:schemeClr>
                </a:solidFill>
              </a:rPr>
              <a:t> </a:t>
            </a:r>
            <a:r>
              <a:rPr lang="en-US" sz="2000" dirty="0" err="1">
                <a:solidFill>
                  <a:schemeClr val="tx1">
                    <a:lumMod val="50000"/>
                    <a:lumOff val="50000"/>
                  </a:schemeClr>
                </a:solidFill>
              </a:rPr>
              <a:t>nền</a:t>
            </a:r>
            <a:r>
              <a:rPr lang="en-US" sz="2000" dirty="0">
                <a:solidFill>
                  <a:schemeClr val="tx1">
                    <a:lumMod val="50000"/>
                    <a:lumOff val="50000"/>
                  </a:schemeClr>
                </a:solidFill>
              </a:rPr>
              <a:t> </a:t>
            </a:r>
            <a:r>
              <a:rPr lang="en-US" sz="2000" dirty="0" err="1">
                <a:solidFill>
                  <a:schemeClr val="tx1">
                    <a:lumMod val="50000"/>
                    <a:lumOff val="50000"/>
                  </a:schemeClr>
                </a:solidFill>
              </a:rPr>
              <a:t>chuyên</a:t>
            </a:r>
            <a:r>
              <a:rPr lang="en-US" sz="2000" dirty="0">
                <a:solidFill>
                  <a:schemeClr val="tx1">
                    <a:lumMod val="50000"/>
                    <a:lumOff val="50000"/>
                  </a:schemeClr>
                </a:solidFill>
              </a:rPr>
              <a:t> </a:t>
            </a:r>
            <a:r>
              <a:rPr lang="en-US" sz="2000" dirty="0" err="1">
                <a:solidFill>
                  <a:schemeClr val="tx1">
                    <a:lumMod val="50000"/>
                    <a:lumOff val="50000"/>
                  </a:schemeClr>
                </a:solidFill>
              </a:rPr>
              <a:t>chính</a:t>
            </a:r>
            <a:r>
              <a:rPr lang="en-US" sz="2000" b="1" dirty="0">
                <a:solidFill>
                  <a:schemeClr val="tx1">
                    <a:lumMod val="50000"/>
                    <a:lumOff val="50000"/>
                  </a:schemeClr>
                </a:solidFill>
              </a:rPr>
              <a:t> </a:t>
            </a:r>
            <a:r>
              <a:rPr lang="en-US" sz="2000" b="1" dirty="0" err="1">
                <a:solidFill>
                  <a:schemeClr val="tx1">
                    <a:lumMod val="50000"/>
                    <a:lumOff val="50000"/>
                  </a:schemeClr>
                </a:solidFill>
              </a:rPr>
              <a:t>phong</a:t>
            </a:r>
            <a:r>
              <a:rPr lang="en-US" sz="2000" b="1" dirty="0">
                <a:solidFill>
                  <a:schemeClr val="tx1">
                    <a:lumMod val="50000"/>
                    <a:lumOff val="50000"/>
                  </a:schemeClr>
                </a:solidFill>
              </a:rPr>
              <a:t> </a:t>
            </a:r>
            <a:r>
              <a:rPr lang="en-US" sz="2000" b="1" dirty="0" err="1">
                <a:solidFill>
                  <a:schemeClr val="tx1">
                    <a:lumMod val="50000"/>
                    <a:lumOff val="50000"/>
                  </a:schemeClr>
                </a:solidFill>
              </a:rPr>
              <a:t>kiến</a:t>
            </a:r>
            <a:endParaRPr lang="en-US" sz="2000" b="1" dirty="0">
              <a:solidFill>
                <a:schemeClr val="tx1">
                  <a:lumMod val="50000"/>
                  <a:lumOff val="50000"/>
                </a:schemeClr>
              </a:solidFill>
            </a:endParaRPr>
          </a:p>
          <a:p>
            <a:pPr algn="l">
              <a:lnSpc>
                <a:spcPct val="150000"/>
              </a:lnSpc>
            </a:pPr>
            <a:r>
              <a:rPr lang="en-US" sz="2000" dirty="0">
                <a:solidFill>
                  <a:schemeClr val="tx1">
                    <a:lumMod val="50000"/>
                    <a:lumOff val="50000"/>
                  </a:schemeClr>
                </a:solidFill>
              </a:rPr>
              <a:t>- </a:t>
            </a:r>
            <a:r>
              <a:rPr lang="en-US" sz="2000" dirty="0" err="1">
                <a:solidFill>
                  <a:schemeClr val="tx1">
                    <a:lumMod val="50000"/>
                    <a:lumOff val="50000"/>
                  </a:schemeClr>
                </a:solidFill>
              </a:rPr>
              <a:t>Thiết</a:t>
            </a:r>
            <a:r>
              <a:rPr lang="en-US" sz="2000" dirty="0">
                <a:solidFill>
                  <a:schemeClr val="tx1">
                    <a:lumMod val="50000"/>
                    <a:lumOff val="50000"/>
                  </a:schemeClr>
                </a:solidFill>
              </a:rPr>
              <a:t> </a:t>
            </a:r>
            <a:r>
              <a:rPr lang="en-US" sz="2000" dirty="0" err="1">
                <a:solidFill>
                  <a:schemeClr val="tx1">
                    <a:lumMod val="50000"/>
                    <a:lumOff val="50000"/>
                  </a:schemeClr>
                </a:solidFill>
              </a:rPr>
              <a:t>lập</a:t>
            </a:r>
            <a:r>
              <a:rPr lang="en-US" sz="2000" dirty="0">
                <a:solidFill>
                  <a:schemeClr val="tx1">
                    <a:lumMod val="50000"/>
                    <a:lumOff val="50000"/>
                  </a:schemeClr>
                </a:solidFill>
              </a:rPr>
              <a:t> </a:t>
            </a:r>
            <a:r>
              <a:rPr lang="en-US" sz="2000" dirty="0" err="1">
                <a:solidFill>
                  <a:schemeClr val="tx1">
                    <a:lumMod val="50000"/>
                    <a:lumOff val="50000"/>
                  </a:schemeClr>
                </a:solidFill>
              </a:rPr>
              <a:t>nền</a:t>
            </a:r>
            <a:r>
              <a:rPr lang="en-US" sz="2000" dirty="0">
                <a:solidFill>
                  <a:schemeClr val="tx1">
                    <a:lumMod val="50000"/>
                    <a:lumOff val="50000"/>
                  </a:schemeClr>
                </a:solidFill>
              </a:rPr>
              <a:t> </a:t>
            </a:r>
            <a:r>
              <a:rPr lang="en-US" sz="2000" b="1" dirty="0" err="1">
                <a:solidFill>
                  <a:schemeClr val="tx1">
                    <a:lumMod val="50000"/>
                    <a:lumOff val="50000"/>
                  </a:schemeClr>
                </a:solidFill>
              </a:rPr>
              <a:t>thống</a:t>
            </a:r>
            <a:r>
              <a:rPr lang="en-US" sz="2000" b="1" dirty="0">
                <a:solidFill>
                  <a:schemeClr val="tx1">
                    <a:lumMod val="50000"/>
                    <a:lumOff val="50000"/>
                  </a:schemeClr>
                </a:solidFill>
              </a:rPr>
              <a:t> </a:t>
            </a:r>
            <a:r>
              <a:rPr lang="en-US" sz="2000" b="1" dirty="0" err="1">
                <a:solidFill>
                  <a:schemeClr val="tx1">
                    <a:lumMod val="50000"/>
                    <a:lumOff val="50000"/>
                  </a:schemeClr>
                </a:solidFill>
              </a:rPr>
              <a:t>trị</a:t>
            </a:r>
            <a:r>
              <a:rPr lang="en-US" sz="2000" dirty="0">
                <a:solidFill>
                  <a:schemeClr val="tx1">
                    <a:lumMod val="50000"/>
                    <a:lumOff val="50000"/>
                  </a:schemeClr>
                </a:solidFill>
              </a:rPr>
              <a:t> </a:t>
            </a:r>
            <a:r>
              <a:rPr lang="en-US" sz="2000" dirty="0" err="1">
                <a:solidFill>
                  <a:schemeClr val="tx1">
                    <a:lumMod val="50000"/>
                    <a:lumOff val="50000"/>
                  </a:schemeClr>
                </a:solidFill>
              </a:rPr>
              <a:t>của</a:t>
            </a:r>
            <a:r>
              <a:rPr lang="en-US" sz="2000" dirty="0">
                <a:solidFill>
                  <a:schemeClr val="tx1">
                    <a:lumMod val="50000"/>
                    <a:lumOff val="50000"/>
                  </a:schemeClr>
                </a:solidFill>
              </a:rPr>
              <a:t> </a:t>
            </a:r>
            <a:r>
              <a:rPr lang="en-US" sz="2000" dirty="0" err="1">
                <a:solidFill>
                  <a:schemeClr val="tx1">
                    <a:lumMod val="50000"/>
                    <a:lumOff val="50000"/>
                  </a:schemeClr>
                </a:solidFill>
              </a:rPr>
              <a:t>giai</a:t>
            </a:r>
            <a:r>
              <a:rPr lang="en-US" sz="2000" dirty="0">
                <a:solidFill>
                  <a:schemeClr val="tx1">
                    <a:lumMod val="50000"/>
                    <a:lumOff val="50000"/>
                  </a:schemeClr>
                </a:solidFill>
              </a:rPr>
              <a:t> </a:t>
            </a:r>
            <a:r>
              <a:rPr lang="en-US" sz="2000" dirty="0" err="1">
                <a:solidFill>
                  <a:schemeClr val="tx1">
                    <a:lumMod val="50000"/>
                    <a:lumOff val="50000"/>
                  </a:schemeClr>
                </a:solidFill>
              </a:rPr>
              <a:t>cấp</a:t>
            </a:r>
            <a:r>
              <a:rPr lang="en-US" sz="2000" b="1" dirty="0">
                <a:solidFill>
                  <a:schemeClr val="tx1">
                    <a:lumMod val="50000"/>
                    <a:lumOff val="50000"/>
                  </a:schemeClr>
                </a:solidFill>
              </a:rPr>
              <a:t> </a:t>
            </a:r>
            <a:r>
              <a:rPr lang="en-US" sz="2000" b="1" dirty="0" err="1">
                <a:solidFill>
                  <a:schemeClr val="tx1">
                    <a:lumMod val="50000"/>
                    <a:lumOff val="50000"/>
                  </a:schemeClr>
                </a:solidFill>
              </a:rPr>
              <a:t>tư</a:t>
            </a:r>
            <a:r>
              <a:rPr lang="en-US" sz="2000" b="1" dirty="0">
                <a:solidFill>
                  <a:schemeClr val="tx1">
                    <a:lumMod val="50000"/>
                    <a:lumOff val="50000"/>
                  </a:schemeClr>
                </a:solidFill>
              </a:rPr>
              <a:t> </a:t>
            </a:r>
            <a:r>
              <a:rPr lang="en-US" sz="2000" b="1" dirty="0" err="1">
                <a:solidFill>
                  <a:schemeClr val="tx1">
                    <a:lumMod val="50000"/>
                    <a:lumOff val="50000"/>
                  </a:schemeClr>
                </a:solidFill>
              </a:rPr>
              <a:t>sản</a:t>
            </a:r>
            <a:endParaRPr lang="en-US" sz="2000" b="1" dirty="0">
              <a:solidFill>
                <a:schemeClr val="tx1">
                  <a:lumMod val="50000"/>
                  <a:lumOff val="50000"/>
                </a:schemeClr>
              </a:solidFill>
            </a:endParaRPr>
          </a:p>
          <a:p>
            <a:pPr algn="l">
              <a:lnSpc>
                <a:spcPct val="150000"/>
              </a:lnSpc>
            </a:pPr>
            <a:r>
              <a:rPr lang="en-US" sz="2000" dirty="0">
                <a:solidFill>
                  <a:schemeClr val="tx1">
                    <a:lumMod val="50000"/>
                    <a:lumOff val="50000"/>
                  </a:schemeClr>
                </a:solidFill>
              </a:rPr>
              <a:t>- </a:t>
            </a:r>
            <a:r>
              <a:rPr lang="en-US" sz="2000" dirty="0" err="1">
                <a:solidFill>
                  <a:schemeClr val="tx1">
                    <a:lumMod val="50000"/>
                    <a:lumOff val="50000"/>
                  </a:schemeClr>
                </a:solidFill>
              </a:rPr>
              <a:t>Mở</a:t>
            </a:r>
            <a:r>
              <a:rPr lang="en-US" sz="2000" dirty="0">
                <a:solidFill>
                  <a:schemeClr val="tx1">
                    <a:lumMod val="50000"/>
                    <a:lumOff val="50000"/>
                  </a:schemeClr>
                </a:solidFill>
              </a:rPr>
              <a:t> </a:t>
            </a:r>
            <a:r>
              <a:rPr lang="en-US" sz="2000" dirty="0" err="1">
                <a:solidFill>
                  <a:schemeClr val="tx1">
                    <a:lumMod val="50000"/>
                    <a:lumOff val="50000"/>
                  </a:schemeClr>
                </a:solidFill>
              </a:rPr>
              <a:t>đường</a:t>
            </a:r>
            <a:r>
              <a:rPr lang="en-US" sz="2000" dirty="0">
                <a:solidFill>
                  <a:schemeClr val="tx1">
                    <a:lumMod val="50000"/>
                    <a:lumOff val="50000"/>
                  </a:schemeClr>
                </a:solidFill>
              </a:rPr>
              <a:t> </a:t>
            </a:r>
            <a:r>
              <a:rPr lang="en-US" sz="2000" dirty="0" err="1">
                <a:solidFill>
                  <a:schemeClr val="tx1">
                    <a:lumMod val="50000"/>
                    <a:lumOff val="50000"/>
                  </a:schemeClr>
                </a:solidFill>
              </a:rPr>
              <a:t>cho</a:t>
            </a:r>
            <a:r>
              <a:rPr lang="en-US" sz="2000" dirty="0">
                <a:solidFill>
                  <a:schemeClr val="tx1">
                    <a:lumMod val="50000"/>
                    <a:lumOff val="50000"/>
                  </a:schemeClr>
                </a:solidFill>
              </a:rPr>
              <a:t> </a:t>
            </a:r>
            <a:r>
              <a:rPr lang="en-US" sz="2000" b="1" dirty="0" err="1">
                <a:solidFill>
                  <a:schemeClr val="tx1">
                    <a:lumMod val="50000"/>
                    <a:lumOff val="50000"/>
                  </a:schemeClr>
                </a:solidFill>
              </a:rPr>
              <a:t>chủ</a:t>
            </a:r>
            <a:r>
              <a:rPr lang="en-US" sz="2000" b="1" dirty="0">
                <a:solidFill>
                  <a:schemeClr val="tx1">
                    <a:lumMod val="50000"/>
                    <a:lumOff val="50000"/>
                  </a:schemeClr>
                </a:solidFill>
              </a:rPr>
              <a:t> </a:t>
            </a:r>
            <a:r>
              <a:rPr lang="en-US" sz="2000" b="1" dirty="0" err="1">
                <a:solidFill>
                  <a:schemeClr val="tx1">
                    <a:lumMod val="50000"/>
                    <a:lumOff val="50000"/>
                  </a:schemeClr>
                </a:solidFill>
              </a:rPr>
              <a:t>nghĩa</a:t>
            </a:r>
            <a:r>
              <a:rPr lang="en-US" sz="2000" b="1" dirty="0">
                <a:solidFill>
                  <a:schemeClr val="tx1">
                    <a:lumMod val="50000"/>
                    <a:lumOff val="50000"/>
                  </a:schemeClr>
                </a:solidFill>
              </a:rPr>
              <a:t> </a:t>
            </a:r>
            <a:r>
              <a:rPr lang="en-US" sz="2000" b="1" dirty="0" err="1">
                <a:solidFill>
                  <a:schemeClr val="tx1">
                    <a:lumMod val="50000"/>
                    <a:lumOff val="50000"/>
                  </a:schemeClr>
                </a:solidFill>
              </a:rPr>
              <a:t>tư</a:t>
            </a:r>
            <a:r>
              <a:rPr lang="en-US" sz="2000" b="1" dirty="0">
                <a:solidFill>
                  <a:schemeClr val="tx1">
                    <a:lumMod val="50000"/>
                    <a:lumOff val="50000"/>
                  </a:schemeClr>
                </a:solidFill>
              </a:rPr>
              <a:t> </a:t>
            </a:r>
            <a:r>
              <a:rPr lang="en-US" sz="2000" b="1" dirty="0" err="1">
                <a:solidFill>
                  <a:schemeClr val="tx1">
                    <a:lumMod val="50000"/>
                    <a:lumOff val="50000"/>
                  </a:schemeClr>
                </a:solidFill>
              </a:rPr>
              <a:t>bản</a:t>
            </a:r>
            <a:r>
              <a:rPr lang="en-US" sz="2000" b="1" dirty="0">
                <a:solidFill>
                  <a:schemeClr val="tx1">
                    <a:lumMod val="50000"/>
                    <a:lumOff val="50000"/>
                  </a:schemeClr>
                </a:solidFill>
              </a:rPr>
              <a:t> </a:t>
            </a:r>
            <a:r>
              <a:rPr lang="en-US" sz="2000" b="1" dirty="0" err="1">
                <a:solidFill>
                  <a:schemeClr val="tx1">
                    <a:lumMod val="50000"/>
                    <a:lumOff val="50000"/>
                  </a:schemeClr>
                </a:solidFill>
              </a:rPr>
              <a:t>phát</a:t>
            </a:r>
            <a:r>
              <a:rPr lang="en-US" sz="2000" b="1" dirty="0">
                <a:solidFill>
                  <a:schemeClr val="tx1">
                    <a:lumMod val="50000"/>
                    <a:lumOff val="50000"/>
                  </a:schemeClr>
                </a:solidFill>
              </a:rPr>
              <a:t> </a:t>
            </a:r>
            <a:r>
              <a:rPr lang="en-US" sz="2000" b="1" dirty="0" err="1">
                <a:solidFill>
                  <a:schemeClr val="tx1">
                    <a:lumMod val="50000"/>
                    <a:lumOff val="50000"/>
                  </a:schemeClr>
                </a:solidFill>
              </a:rPr>
              <a:t>triển</a:t>
            </a:r>
            <a:endParaRPr lang="en-US" sz="2000" b="1" dirty="0">
              <a:solidFill>
                <a:schemeClr val="tx1">
                  <a:lumMod val="50000"/>
                  <a:lumOff val="50000"/>
                </a:schemeClr>
              </a:solidFill>
            </a:endParaRPr>
          </a:p>
        </p:txBody>
      </p:sp>
    </p:spTree>
    <p:extLst>
      <p:ext uri="{BB962C8B-B14F-4D97-AF65-F5344CB8AC3E}">
        <p14:creationId xmlns:p14="http://schemas.microsoft.com/office/powerpoint/2010/main" val="1996311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500" fill="hold"/>
                                        <p:tgtEl>
                                          <p:spTgt spid="8"/>
                                        </p:tgtEl>
                                        <p:attrNameLst>
                                          <p:attrName>ppt_x</p:attrName>
                                        </p:attrNameLst>
                                      </p:cBhvr>
                                      <p:tavLst>
                                        <p:tav tm="0">
                                          <p:val>
                                            <p:strVal val="#ppt_x"/>
                                          </p:val>
                                        </p:tav>
                                        <p:tav tm="100000">
                                          <p:val>
                                            <p:strVal val="#ppt_x"/>
                                          </p:val>
                                        </p:tav>
                                      </p:tavLst>
                                    </p:anim>
                                    <p:anim calcmode="lin" valueType="num">
                                      <p:cBhvr additive="base">
                                        <p:cTn id="8" dur="500" fill="hold"/>
                                        <p:tgtEl>
                                          <p:spTgt spid="8"/>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9"/>
                                        </p:tgtEl>
                                        <p:attrNameLst>
                                          <p:attrName>style.visibility</p:attrName>
                                        </p:attrNameLst>
                                      </p:cBhvr>
                                      <p:to>
                                        <p:strVal val="visible"/>
                                      </p:to>
                                    </p:set>
                                    <p:anim calcmode="lin" valueType="num">
                                      <p:cBhvr additive="base">
                                        <p:cTn id="13" dur="500" fill="hold"/>
                                        <p:tgtEl>
                                          <p:spTgt spid="9"/>
                                        </p:tgtEl>
                                        <p:attrNameLst>
                                          <p:attrName>ppt_x</p:attrName>
                                        </p:attrNameLst>
                                      </p:cBhvr>
                                      <p:tavLst>
                                        <p:tav tm="0">
                                          <p:val>
                                            <p:strVal val="#ppt_x"/>
                                          </p:val>
                                        </p:tav>
                                        <p:tav tm="100000">
                                          <p:val>
                                            <p:strVal val="#ppt_x"/>
                                          </p:val>
                                        </p:tav>
                                      </p:tavLst>
                                    </p:anim>
                                    <p:anim calcmode="lin" valueType="num">
                                      <p:cBhvr additive="base">
                                        <p:cTn id="14" dur="500" fill="hold"/>
                                        <p:tgtEl>
                                          <p:spTgt spid="9"/>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10"/>
                                        </p:tgtEl>
                                        <p:attrNameLst>
                                          <p:attrName>style.visibility</p:attrName>
                                        </p:attrNameLst>
                                      </p:cBhvr>
                                      <p:to>
                                        <p:strVal val="visible"/>
                                      </p:to>
                                    </p:set>
                                    <p:anim calcmode="lin" valueType="num">
                                      <p:cBhvr additive="base">
                                        <p:cTn id="19" dur="500" fill="hold"/>
                                        <p:tgtEl>
                                          <p:spTgt spid="10"/>
                                        </p:tgtEl>
                                        <p:attrNameLst>
                                          <p:attrName>ppt_x</p:attrName>
                                        </p:attrNameLst>
                                      </p:cBhvr>
                                      <p:tavLst>
                                        <p:tav tm="0">
                                          <p:val>
                                            <p:strVal val="#ppt_x"/>
                                          </p:val>
                                        </p:tav>
                                        <p:tav tm="100000">
                                          <p:val>
                                            <p:strVal val="#ppt_x"/>
                                          </p:val>
                                        </p:tav>
                                      </p:tavLst>
                                    </p:anim>
                                    <p:anim calcmode="lin" valueType="num">
                                      <p:cBhvr additive="base">
                                        <p:cTn id="20"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animBg="1"/>
      <p:bldP spid="9" grpId="0" animBg="1"/>
      <p:bldP spid="10" grpId="0"/>
    </p:bldLst>
  </p:timing>
</p:sld>
</file>

<file path=ppt/slides/slide39.xml><?xml version="1.0" encoding="utf-8"?>
<p:sld xmlns:a="http://schemas.openxmlformats.org/drawingml/2006/main" xmlns:r="http://schemas.openxmlformats.org/officeDocument/2006/relationships" xmlns:p="http://schemas.openxmlformats.org/presentationml/2006/main">
  <p:cSld>
    <p:bg>
      <p:bgPr>
        <a:blipFill dpi="0" rotWithShape="1">
          <a:blip r:embed="rId2"/>
          <a:srcRect/>
          <a:stretch>
            <a:fillRect/>
          </a:stretch>
        </a:blip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97969F9C-0FD0-41C2-A3F9-CEB8F892E29C}"/>
              </a:ext>
            </a:extLst>
          </p:cNvPr>
          <p:cNvSpPr/>
          <p:nvPr/>
        </p:nvSpPr>
        <p:spPr>
          <a:xfrm>
            <a:off x="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Flowchart: Process 5">
            <a:extLst>
              <a:ext uri="{FF2B5EF4-FFF2-40B4-BE49-F238E27FC236}">
                <a16:creationId xmlns:a16="http://schemas.microsoft.com/office/drawing/2014/main" id="{7A6DAA99-3460-44A4-827A-080EFBCC7C2D}"/>
              </a:ext>
            </a:extLst>
          </p:cNvPr>
          <p:cNvSpPr/>
          <p:nvPr/>
        </p:nvSpPr>
        <p:spPr>
          <a:xfrm>
            <a:off x="266700" y="4435626"/>
            <a:ext cx="11658600" cy="1949148"/>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44449992-9804-42BC-8184-4254F5487F59}"/>
              </a:ext>
            </a:extLst>
          </p:cNvPr>
          <p:cNvSpPr txBox="1"/>
          <p:nvPr/>
        </p:nvSpPr>
        <p:spPr>
          <a:xfrm>
            <a:off x="266700" y="4486871"/>
            <a:ext cx="11658600" cy="1846659"/>
          </a:xfrm>
          <a:prstGeom prst="rect">
            <a:avLst/>
          </a:prstGeom>
          <a:noFill/>
        </p:spPr>
        <p:txBody>
          <a:bodyPr wrap="square" lIns="0" tIns="0" rIns="0" bIns="0" rtlCol="0">
            <a:spAutoFit/>
          </a:bodyPr>
          <a:lstStyle/>
          <a:p>
            <a:pPr algn="ctr"/>
            <a:r>
              <a:rPr lang="en-US" sz="6000" i="1">
                <a:solidFill>
                  <a:schemeClr val="bg1"/>
                </a:solidFill>
                <a:latin typeface="#9Slide04 Rokkitt Black" panose="00000A00000000000000" pitchFamily="2" charset="0"/>
                <a:cs typeface="#9Slide07 Pattaya" panose="00000500000000000000" pitchFamily="2" charset="-34"/>
              </a:rPr>
              <a:t>2. Chiến tranh giành độc lập của 13 thuộc địa Anh ở Bắc Mĩ</a:t>
            </a:r>
          </a:p>
        </p:txBody>
      </p:sp>
    </p:spTree>
    <p:extLst>
      <p:ext uri="{BB962C8B-B14F-4D97-AF65-F5344CB8AC3E}">
        <p14:creationId xmlns:p14="http://schemas.microsoft.com/office/powerpoint/2010/main" val="38282522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45602005-2F9F-49B8-902D-B26F173D90C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 y="0"/>
            <a:ext cx="6080760" cy="6858000"/>
          </a:xfrm>
          <a:prstGeom prst="rect">
            <a:avLst/>
          </a:prstGeom>
        </p:spPr>
      </p:pic>
      <p:pic>
        <p:nvPicPr>
          <p:cNvPr id="9" name="Picture 8">
            <a:extLst>
              <a:ext uri="{FF2B5EF4-FFF2-40B4-BE49-F238E27FC236}">
                <a16:creationId xmlns:a16="http://schemas.microsoft.com/office/drawing/2014/main" id="{32EDCD8D-017D-43D6-8D79-08B40E6C7C1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096000" y="-30480"/>
            <a:ext cx="6096000" cy="6858000"/>
          </a:xfrm>
          <a:prstGeom prst="rect">
            <a:avLst/>
          </a:prstGeom>
        </p:spPr>
      </p:pic>
      <p:sp>
        <p:nvSpPr>
          <p:cNvPr id="16" name="Flowchart: Process 15">
            <a:extLst>
              <a:ext uri="{FF2B5EF4-FFF2-40B4-BE49-F238E27FC236}">
                <a16:creationId xmlns:a16="http://schemas.microsoft.com/office/drawing/2014/main" id="{0704E09E-8842-472D-9C32-1E9778019249}"/>
              </a:ext>
            </a:extLst>
          </p:cNvPr>
          <p:cNvSpPr/>
          <p:nvPr/>
        </p:nvSpPr>
        <p:spPr>
          <a:xfrm>
            <a:off x="0" y="-30480"/>
            <a:ext cx="12176760" cy="6888480"/>
          </a:xfrm>
          <a:prstGeom prst="flowChartProcess">
            <a:avLst/>
          </a:prstGeom>
          <a:solidFill>
            <a:schemeClr val="tx1">
              <a:alpha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pic>
        <p:nvPicPr>
          <p:cNvPr id="2050" name="Picture 2" descr="Facebook vs Twitter: Which is Best for Your Brand? | Sprout Social">
            <a:extLst>
              <a:ext uri="{FF2B5EF4-FFF2-40B4-BE49-F238E27FC236}">
                <a16:creationId xmlns:a16="http://schemas.microsoft.com/office/drawing/2014/main" id="{7395FC4F-1554-4558-9F72-FDE6B7EA081E}"/>
              </a:ext>
            </a:extLst>
          </p:cNvPr>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533400" y="7382197"/>
            <a:ext cx="7429500" cy="4191000"/>
          </a:xfrm>
          <a:prstGeom prst="rect">
            <a:avLst/>
          </a:prstGeom>
          <a:noFill/>
          <a:extLst>
            <a:ext uri="{909E8E84-426E-40DD-AFC4-6F175D3DCCD1}">
              <a14:hiddenFill xmlns:a14="http://schemas.microsoft.com/office/drawing/2010/main">
                <a:solidFill>
                  <a:srgbClr val="FFFFFF"/>
                </a:solidFill>
              </a14:hiddenFill>
            </a:ext>
          </a:extLst>
        </p:spPr>
      </p:pic>
      <p:sp>
        <p:nvSpPr>
          <p:cNvPr id="18" name="Flowchart: Process 17">
            <a:extLst>
              <a:ext uri="{FF2B5EF4-FFF2-40B4-BE49-F238E27FC236}">
                <a16:creationId xmlns:a16="http://schemas.microsoft.com/office/drawing/2014/main" id="{FF13C24F-6EE8-44A7-8E75-FDDD61C71927}"/>
              </a:ext>
            </a:extLst>
          </p:cNvPr>
          <p:cNvSpPr/>
          <p:nvPr/>
        </p:nvSpPr>
        <p:spPr>
          <a:xfrm>
            <a:off x="152400" y="1334185"/>
            <a:ext cx="11948160" cy="3757422"/>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9" name="TextBox 18">
            <a:extLst>
              <a:ext uri="{FF2B5EF4-FFF2-40B4-BE49-F238E27FC236}">
                <a16:creationId xmlns:a16="http://schemas.microsoft.com/office/drawing/2014/main" id="{135D85CB-CC48-49DE-8626-386DB03655C6}"/>
              </a:ext>
            </a:extLst>
          </p:cNvPr>
          <p:cNvSpPr txBox="1"/>
          <p:nvPr/>
        </p:nvSpPr>
        <p:spPr>
          <a:xfrm>
            <a:off x="121920" y="1333262"/>
            <a:ext cx="11917680" cy="2400657"/>
          </a:xfrm>
          <a:prstGeom prst="rect">
            <a:avLst/>
          </a:prstGeom>
          <a:noFill/>
        </p:spPr>
        <p:txBody>
          <a:bodyPr wrap="square" lIns="0" tIns="0" rIns="0" bIns="0" rtlCol="0">
            <a:spAutoFit/>
          </a:bodyPr>
          <a:lstStyle/>
          <a:p>
            <a:pPr algn="ctr"/>
            <a:r>
              <a:rPr lang="en-US" sz="6000" i="1" dirty="0" err="1">
                <a:solidFill>
                  <a:srgbClr val="F361E9"/>
                </a:solidFill>
                <a:latin typeface="+mj-lt"/>
                <a:cs typeface="Times New Roman" panose="02020603050405020304" pitchFamily="18" charset="0"/>
              </a:rPr>
              <a:t>Bài</a:t>
            </a:r>
            <a:r>
              <a:rPr lang="en-US" sz="6000" i="1" dirty="0">
                <a:solidFill>
                  <a:srgbClr val="F361E9"/>
                </a:solidFill>
                <a:latin typeface="+mj-lt"/>
                <a:cs typeface="Times New Roman" panose="02020603050405020304" pitchFamily="18" charset="0"/>
              </a:rPr>
              <a:t> 1</a:t>
            </a:r>
            <a:endParaRPr lang="en-US" sz="6000" i="1" dirty="0">
              <a:solidFill>
                <a:schemeClr val="bg1"/>
              </a:solidFill>
              <a:latin typeface="+mj-lt"/>
              <a:cs typeface="Times New Roman" panose="02020603050405020304" pitchFamily="18" charset="0"/>
            </a:endParaRPr>
          </a:p>
          <a:p>
            <a:pPr algn="ctr"/>
            <a:r>
              <a:rPr lang="en-US" sz="4800" i="1" dirty="0" err="1">
                <a:solidFill>
                  <a:schemeClr val="bg1"/>
                </a:solidFill>
                <a:latin typeface="+mj-lt"/>
                <a:cs typeface="Times New Roman" panose="02020603050405020304" pitchFamily="18" charset="0"/>
              </a:rPr>
              <a:t>Cách</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mạng</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tư</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sản</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Anh</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và</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chiến</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tranh</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giành</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độc</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lập</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của</a:t>
            </a:r>
            <a:r>
              <a:rPr lang="en-US" sz="4800" i="1" dirty="0">
                <a:solidFill>
                  <a:schemeClr val="bg1"/>
                </a:solidFill>
                <a:latin typeface="+mj-lt"/>
                <a:cs typeface="Times New Roman" panose="02020603050405020304" pitchFamily="18" charset="0"/>
              </a:rPr>
              <a:t> 13 </a:t>
            </a:r>
            <a:r>
              <a:rPr lang="en-US" sz="4800" i="1" dirty="0" err="1">
                <a:solidFill>
                  <a:schemeClr val="bg1"/>
                </a:solidFill>
                <a:latin typeface="+mj-lt"/>
                <a:cs typeface="Times New Roman" panose="02020603050405020304" pitchFamily="18" charset="0"/>
              </a:rPr>
              <a:t>thuộc</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địa</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Anh</a:t>
            </a:r>
            <a:r>
              <a:rPr lang="en-US" sz="4800" i="1" dirty="0">
                <a:solidFill>
                  <a:schemeClr val="bg1"/>
                </a:solidFill>
                <a:latin typeface="+mj-lt"/>
                <a:cs typeface="Times New Roman" panose="02020603050405020304" pitchFamily="18" charset="0"/>
              </a:rPr>
              <a:t> ở </a:t>
            </a:r>
            <a:r>
              <a:rPr lang="en-US" sz="4800" i="1" dirty="0" err="1">
                <a:solidFill>
                  <a:schemeClr val="bg1"/>
                </a:solidFill>
                <a:latin typeface="+mj-lt"/>
                <a:cs typeface="Times New Roman" panose="02020603050405020304" pitchFamily="18" charset="0"/>
              </a:rPr>
              <a:t>Bắc</a:t>
            </a:r>
            <a:r>
              <a:rPr lang="en-US" sz="4800" i="1" dirty="0">
                <a:solidFill>
                  <a:schemeClr val="bg1"/>
                </a:solidFill>
                <a:latin typeface="+mj-lt"/>
                <a:cs typeface="Times New Roman" panose="02020603050405020304" pitchFamily="18" charset="0"/>
              </a:rPr>
              <a:t> </a:t>
            </a:r>
            <a:r>
              <a:rPr lang="en-US" sz="4800" i="1" dirty="0" err="1">
                <a:solidFill>
                  <a:schemeClr val="bg1"/>
                </a:solidFill>
                <a:latin typeface="+mj-lt"/>
                <a:cs typeface="Times New Roman" panose="02020603050405020304" pitchFamily="18" charset="0"/>
              </a:rPr>
              <a:t>Mỹ</a:t>
            </a:r>
            <a:endParaRPr lang="en-US" sz="4800" i="1" dirty="0">
              <a:solidFill>
                <a:schemeClr val="bg1"/>
              </a:solidFill>
              <a:latin typeface="+mj-lt"/>
              <a:cs typeface="Times New Roman" panose="02020603050405020304" pitchFamily="18" charset="0"/>
            </a:endParaRPr>
          </a:p>
        </p:txBody>
      </p:sp>
      <p:sp>
        <p:nvSpPr>
          <p:cNvPr id="17" name="Rectangle 16">
            <a:extLst>
              <a:ext uri="{FF2B5EF4-FFF2-40B4-BE49-F238E27FC236}">
                <a16:creationId xmlns:a16="http://schemas.microsoft.com/office/drawing/2014/main" id="{7324E50B-02D3-4D7E-A9B8-3EC2B25EBC3F}"/>
              </a:ext>
            </a:extLst>
          </p:cNvPr>
          <p:cNvSpPr/>
          <p:nvPr/>
        </p:nvSpPr>
        <p:spPr>
          <a:xfrm>
            <a:off x="-13533120" y="3962400"/>
            <a:ext cx="12192000" cy="2895600"/>
          </a:xfrm>
          <a:prstGeom prst="rect">
            <a:avLst/>
          </a:prstGeom>
          <a:solidFill>
            <a:schemeClr val="tx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Flowchart: Process 20">
            <a:extLst>
              <a:ext uri="{FF2B5EF4-FFF2-40B4-BE49-F238E27FC236}">
                <a16:creationId xmlns:a16="http://schemas.microsoft.com/office/drawing/2014/main" id="{7E3F2A1E-4163-4E37-AE74-AE85BFEE2B61}"/>
              </a:ext>
            </a:extLst>
          </p:cNvPr>
          <p:cNvSpPr/>
          <p:nvPr/>
        </p:nvSpPr>
        <p:spPr>
          <a:xfrm>
            <a:off x="13563600" y="-1396317"/>
            <a:ext cx="11658600" cy="1436084"/>
          </a:xfrm>
          <a:prstGeom prst="flowChartProcess">
            <a:avLst/>
          </a:prstGeom>
          <a:noFill/>
          <a:ln w="76200">
            <a:solidFill>
              <a:schemeClr val="bg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2" name="TextBox 21">
            <a:extLst>
              <a:ext uri="{FF2B5EF4-FFF2-40B4-BE49-F238E27FC236}">
                <a16:creationId xmlns:a16="http://schemas.microsoft.com/office/drawing/2014/main" id="{54E4FE17-2813-4D16-885E-468E8ACD359A}"/>
              </a:ext>
            </a:extLst>
          </p:cNvPr>
          <p:cNvSpPr txBox="1"/>
          <p:nvPr/>
        </p:nvSpPr>
        <p:spPr>
          <a:xfrm>
            <a:off x="15240" y="-2596943"/>
            <a:ext cx="11658600" cy="1231106"/>
          </a:xfrm>
          <a:prstGeom prst="rect">
            <a:avLst/>
          </a:prstGeom>
          <a:noFill/>
        </p:spPr>
        <p:txBody>
          <a:bodyPr wrap="square" lIns="0" tIns="0" rIns="0" bIns="0" rtlCol="0">
            <a:spAutoFit/>
          </a:bodyPr>
          <a:lstStyle/>
          <a:p>
            <a:pPr algn="ctr"/>
            <a:r>
              <a:rPr lang="en-US" sz="8000" i="1">
                <a:solidFill>
                  <a:schemeClr val="bg1"/>
                </a:solidFill>
                <a:latin typeface="#9Slide04 Rokkitt Black" panose="00000A00000000000000" pitchFamily="2" charset="0"/>
                <a:cs typeface="#9Slide07 Pattaya" panose="00000500000000000000" pitchFamily="2" charset="-34"/>
              </a:rPr>
              <a:t>1. Cách mạng tư sản Anh</a:t>
            </a:r>
          </a:p>
        </p:txBody>
      </p:sp>
    </p:spTree>
    <p:extLst>
      <p:ext uri="{BB962C8B-B14F-4D97-AF65-F5344CB8AC3E}">
        <p14:creationId xmlns:p14="http://schemas.microsoft.com/office/powerpoint/2010/main" val="76674044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79B027A7-EE94-456C-9443-8FB12B5DCD7E}"/>
              </a:ext>
            </a:extLst>
          </p:cNvPr>
          <p:cNvSpPr>
            <a:spLocks noChangeArrowheads="1"/>
          </p:cNvSpPr>
          <p:nvPr/>
        </p:nvSpPr>
        <p:spPr bwMode="auto">
          <a:xfrm>
            <a:off x="1408907" y="544514"/>
            <a:ext cx="9374187" cy="8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algn="ctr" defTabSz="1219170">
              <a:buClr>
                <a:srgbClr val="000000"/>
              </a:buClr>
            </a:pPr>
            <a:r>
              <a:rPr lang="vi-VN" sz="4267" kern="0">
                <a:solidFill>
                  <a:srgbClr val="1C1C1C"/>
                </a:solidFill>
                <a:latin typeface="Times New Roman" panose="02020603050405020304" pitchFamily="18" charset="0"/>
                <a:cs typeface="Times New Roman" panose="02020603050405020304" pitchFamily="18" charset="0"/>
                <a:sym typeface="Arial"/>
              </a:rPr>
              <a:t>Bạn có đoán được </a:t>
            </a:r>
            <a:r>
              <a:rPr lang="en-US" sz="4267" kern="0">
                <a:solidFill>
                  <a:srgbClr val="1C1C1C"/>
                </a:solidFill>
                <a:latin typeface="Times New Roman" panose="02020603050405020304" pitchFamily="18" charset="0"/>
                <a:cs typeface="Times New Roman" panose="02020603050405020304" pitchFamily="18" charset="0"/>
                <a:sym typeface="Arial"/>
              </a:rPr>
              <a:t>ai </a:t>
            </a:r>
            <a:r>
              <a:rPr lang="vi-VN" sz="4267" kern="0">
                <a:solidFill>
                  <a:srgbClr val="1C1C1C"/>
                </a:solidFill>
                <a:latin typeface="Times New Roman" panose="02020603050405020304" pitchFamily="18" charset="0"/>
                <a:cs typeface="Times New Roman" panose="02020603050405020304" pitchFamily="18" charset="0"/>
                <a:sym typeface="Arial"/>
              </a:rPr>
              <a:t>không?</a:t>
            </a:r>
          </a:p>
        </p:txBody>
      </p:sp>
      <p:sp>
        <p:nvSpPr>
          <p:cNvPr id="8195" name="TextBox 2">
            <a:extLst>
              <a:ext uri="{FF2B5EF4-FFF2-40B4-BE49-F238E27FC236}">
                <a16:creationId xmlns:a16="http://schemas.microsoft.com/office/drawing/2014/main" id="{AD8DFDF8-B49A-4729-B8BE-0F98632D5915}"/>
              </a:ext>
            </a:extLst>
          </p:cNvPr>
          <p:cNvSpPr txBox="1">
            <a:spLocks noChangeArrowheads="1"/>
          </p:cNvSpPr>
          <p:nvPr/>
        </p:nvSpPr>
        <p:spPr bwMode="auto">
          <a:xfrm>
            <a:off x="2308225" y="5300492"/>
            <a:ext cx="7369175" cy="772107"/>
          </a:xfrm>
          <a:prstGeom prst="rect">
            <a:avLst/>
          </a:prstGeom>
          <a:solidFill>
            <a:srgbClr val="AFDE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08000" rIns="10800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p:txBody>
      </p:sp>
      <p:sp>
        <p:nvSpPr>
          <p:cNvPr id="8197" name="Rectangle 5">
            <a:extLst>
              <a:ext uri="{FF2B5EF4-FFF2-40B4-BE49-F238E27FC236}">
                <a16:creationId xmlns:a16="http://schemas.microsoft.com/office/drawing/2014/main" id="{115EE5EA-4111-4400-AE97-ADF70B7045F0}"/>
              </a:ext>
            </a:extLst>
          </p:cNvPr>
          <p:cNvSpPr>
            <a:spLocks noChangeArrowheads="1"/>
          </p:cNvSpPr>
          <p:nvPr/>
        </p:nvSpPr>
        <p:spPr bwMode="auto">
          <a:xfrm>
            <a:off x="2743201" y="5486400"/>
            <a:ext cx="29514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Tổng thống đầu tiên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199" name="Rectangle 7">
            <a:extLst>
              <a:ext uri="{FF2B5EF4-FFF2-40B4-BE49-F238E27FC236}">
                <a16:creationId xmlns:a16="http://schemas.microsoft.com/office/drawing/2014/main" id="{C0016720-BB3D-4E3A-97CC-CC69AE62AC36}"/>
              </a:ext>
            </a:extLst>
          </p:cNvPr>
          <p:cNvSpPr>
            <a:spLocks noChangeArrowheads="1"/>
          </p:cNvSpPr>
          <p:nvPr/>
        </p:nvSpPr>
        <p:spPr bwMode="auto">
          <a:xfrm>
            <a:off x="6035445" y="5486400"/>
            <a:ext cx="182934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Oa-sinh-tơn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201" name="Rectangle 10">
            <a:extLst>
              <a:ext uri="{FF2B5EF4-FFF2-40B4-BE49-F238E27FC236}">
                <a16:creationId xmlns:a16="http://schemas.microsoft.com/office/drawing/2014/main" id="{EF8BC347-A6CB-41F0-AFE9-80A82A6DAE3A}"/>
              </a:ext>
            </a:extLst>
          </p:cNvPr>
          <p:cNvSpPr>
            <a:spLocks noChangeArrowheads="1"/>
          </p:cNvSpPr>
          <p:nvPr/>
        </p:nvSpPr>
        <p:spPr bwMode="auto">
          <a:xfrm>
            <a:off x="8543287" y="5486400"/>
            <a:ext cx="12586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Hoa Kỳ</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pic>
        <p:nvPicPr>
          <p:cNvPr id="11" name="Picture 2">
            <a:extLst>
              <a:ext uri="{FF2B5EF4-FFF2-40B4-BE49-F238E27FC236}">
                <a16:creationId xmlns:a16="http://schemas.microsoft.com/office/drawing/2014/main" id="{1BCFC6E0-8844-45ED-B88B-9BB49628C629}"/>
              </a:ext>
            </a:extLst>
          </p:cNvPr>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4699" y="2848572"/>
            <a:ext cx="1847181" cy="1847181"/>
          </a:xfrm>
          <a:prstGeom prst="rect">
            <a:avLst/>
          </a:prstGeom>
        </p:spPr>
      </p:pic>
      <p:grpSp>
        <p:nvGrpSpPr>
          <p:cNvPr id="13" name="Group 12">
            <a:extLst>
              <a:ext uri="{FF2B5EF4-FFF2-40B4-BE49-F238E27FC236}">
                <a16:creationId xmlns:a16="http://schemas.microsoft.com/office/drawing/2014/main" id="{EABEC381-DFB3-43CB-85EF-C11685A2EE49}"/>
              </a:ext>
            </a:extLst>
          </p:cNvPr>
          <p:cNvGrpSpPr/>
          <p:nvPr/>
        </p:nvGrpSpPr>
        <p:grpSpPr>
          <a:xfrm>
            <a:off x="4719703" y="1319537"/>
            <a:ext cx="2752596" cy="3949369"/>
            <a:chOff x="4953000" y="438150"/>
            <a:chExt cx="2369247" cy="3684877"/>
          </a:xfrm>
        </p:grpSpPr>
        <p:pic>
          <p:nvPicPr>
            <p:cNvPr id="14" name="Picture 13">
              <a:extLst>
                <a:ext uri="{FF2B5EF4-FFF2-40B4-BE49-F238E27FC236}">
                  <a16:creationId xmlns:a16="http://schemas.microsoft.com/office/drawing/2014/main" id="{6FC806DD-9212-435C-993E-4A2F87FB2525}"/>
                </a:ext>
              </a:extLst>
            </p:cNvPr>
            <p:cNvPicPr>
              <a:picLocks noChangeAspect="1"/>
            </p:cNvPicPr>
            <p:nvPr/>
          </p:nvPicPr>
          <p:blipFill>
            <a:blip r:embed="rId5"/>
            <a:stretch>
              <a:fillRect/>
            </a:stretch>
          </p:blipFill>
          <p:spPr>
            <a:xfrm>
              <a:off x="4953000" y="438150"/>
              <a:ext cx="2333152" cy="2832835"/>
            </a:xfrm>
            <a:prstGeom prst="rect">
              <a:avLst/>
            </a:prstGeom>
          </p:spPr>
        </p:pic>
        <p:sp>
          <p:nvSpPr>
            <p:cNvPr id="15" name="TextBox 14">
              <a:extLst>
                <a:ext uri="{FF2B5EF4-FFF2-40B4-BE49-F238E27FC236}">
                  <a16:creationId xmlns:a16="http://schemas.microsoft.com/office/drawing/2014/main" id="{6FBB88EF-382C-4023-A42C-D9FD13099B6E}"/>
                </a:ext>
              </a:extLst>
            </p:cNvPr>
            <p:cNvSpPr txBox="1"/>
            <p:nvPr/>
          </p:nvSpPr>
          <p:spPr>
            <a:xfrm>
              <a:off x="4989096" y="3270986"/>
              <a:ext cx="2333151" cy="852041"/>
            </a:xfrm>
            <a:prstGeom prst="rect">
              <a:avLst/>
            </a:prstGeom>
            <a:noFill/>
          </p:spPr>
          <p:txBody>
            <a:bodyPr wrap="square" rtlCol="0">
              <a:spAutoFit/>
            </a:bodyPr>
            <a:lstStyle/>
            <a:p>
              <a:pPr algn="ctr" defTabSz="1219170">
                <a:buClr>
                  <a:srgbClr val="000000"/>
                </a:buClr>
              </a:pPr>
              <a:r>
                <a:rPr lang="vi-VN" sz="2667" b="1" kern="0">
                  <a:solidFill>
                    <a:srgbClr val="000000"/>
                  </a:solidFill>
                  <a:latin typeface="Times New Roman" panose="02020603050405020304" pitchFamily="18" charset="0"/>
                  <a:cs typeface="Times New Roman" panose="02020603050405020304" pitchFamily="18" charset="0"/>
                  <a:sym typeface="Arial"/>
                </a:rPr>
                <a:t>Oa-sinh-tơn</a:t>
              </a:r>
              <a:endParaRPr lang="en-US" sz="2667" b="1" kern="0">
                <a:solidFill>
                  <a:srgbClr val="00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2667" b="1" kern="0">
                  <a:solidFill>
                    <a:srgbClr val="000000"/>
                  </a:solidFill>
                  <a:latin typeface="Times New Roman" panose="02020603050405020304" pitchFamily="18" charset="0"/>
                  <a:cs typeface="Times New Roman" panose="02020603050405020304" pitchFamily="18" charset="0"/>
                  <a:sym typeface="Arial"/>
                </a:rPr>
                <a:t>1732 - 1799</a:t>
              </a:r>
              <a:endParaRPr lang="en-US" sz="2667" kern="0">
                <a:solidFill>
                  <a:srgbClr val="000000"/>
                </a:solidFill>
                <a:latin typeface="Times New Roman" panose="02020603050405020304" pitchFamily="18" charset="0"/>
                <a:cs typeface="Times New Roman" panose="02020603050405020304" pitchFamily="18" charset="0"/>
                <a:sym typeface="Arial"/>
              </a:endParaRPr>
            </a:p>
          </p:txBody>
        </p:sp>
      </p:grpSp>
      <p:sp>
        <p:nvSpPr>
          <p:cNvPr id="2" name="Rectangle 1"/>
          <p:cNvSpPr/>
          <p:nvPr/>
        </p:nvSpPr>
        <p:spPr>
          <a:xfrm>
            <a:off x="4761639" y="4355706"/>
            <a:ext cx="2629761" cy="825894"/>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
        <p:nvSpPr>
          <p:cNvPr id="3" name="Rectangle 2"/>
          <p:cNvSpPr/>
          <p:nvPr/>
        </p:nvSpPr>
        <p:spPr>
          <a:xfrm>
            <a:off x="2743201" y="5486400"/>
            <a:ext cx="6934199" cy="502766"/>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924206351"/>
      </p:ext>
    </p:extLst>
  </p:cSld>
  <p:clrMapOvr>
    <a:masterClrMapping/>
  </p:clrMapOvr>
  <p:transition spd="slow">
    <p:fade/>
  </p:transition>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bg>
      <p:bgPr>
        <a:blipFill dpi="0" rotWithShape="0">
          <a:blip r:embed="rId2">
            <a:lum/>
          </a:blip>
          <a:srcRect/>
          <a:stretch>
            <a:fillRect/>
          </a:stretch>
        </a:blipFill>
        <a:effectLst/>
      </p:bgPr>
    </p:bg>
    <p:spTree>
      <p:nvGrpSpPr>
        <p:cNvPr id="1" name=""/>
        <p:cNvGrpSpPr/>
        <p:nvPr/>
      </p:nvGrpSpPr>
      <p:grpSpPr>
        <a:xfrm>
          <a:off x="0" y="0"/>
          <a:ext cx="0" cy="0"/>
          <a:chOff x="0" y="0"/>
          <a:chExt cx="0" cy="0"/>
        </a:xfrm>
      </p:grpSpPr>
      <p:sp>
        <p:nvSpPr>
          <p:cNvPr id="8194" name="Rectangle 8">
            <a:extLst>
              <a:ext uri="{FF2B5EF4-FFF2-40B4-BE49-F238E27FC236}">
                <a16:creationId xmlns:a16="http://schemas.microsoft.com/office/drawing/2014/main" id="{79B027A7-EE94-456C-9443-8FB12B5DCD7E}"/>
              </a:ext>
            </a:extLst>
          </p:cNvPr>
          <p:cNvSpPr>
            <a:spLocks noChangeArrowheads="1"/>
          </p:cNvSpPr>
          <p:nvPr/>
        </p:nvSpPr>
        <p:spPr bwMode="auto">
          <a:xfrm>
            <a:off x="1408907" y="544514"/>
            <a:ext cx="9374187" cy="87476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108000" rIns="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algn="ctr" defTabSz="1219170">
              <a:buClr>
                <a:srgbClr val="000000"/>
              </a:buClr>
            </a:pPr>
            <a:r>
              <a:rPr lang="vi-VN" sz="4267" kern="0">
                <a:solidFill>
                  <a:srgbClr val="1C1C1C"/>
                </a:solidFill>
                <a:latin typeface="Times New Roman" panose="02020603050405020304" pitchFamily="18" charset="0"/>
                <a:cs typeface="Times New Roman" panose="02020603050405020304" pitchFamily="18" charset="0"/>
                <a:sym typeface="Arial"/>
              </a:rPr>
              <a:t>Bạn có đoán được </a:t>
            </a:r>
            <a:r>
              <a:rPr lang="en-US" sz="4267" kern="0">
                <a:solidFill>
                  <a:srgbClr val="1C1C1C"/>
                </a:solidFill>
                <a:latin typeface="Times New Roman" panose="02020603050405020304" pitchFamily="18" charset="0"/>
                <a:cs typeface="Times New Roman" panose="02020603050405020304" pitchFamily="18" charset="0"/>
                <a:sym typeface="Arial"/>
              </a:rPr>
              <a:t>ai </a:t>
            </a:r>
            <a:r>
              <a:rPr lang="vi-VN" sz="4267" kern="0">
                <a:solidFill>
                  <a:srgbClr val="1C1C1C"/>
                </a:solidFill>
                <a:latin typeface="Times New Roman" panose="02020603050405020304" pitchFamily="18" charset="0"/>
                <a:cs typeface="Times New Roman" panose="02020603050405020304" pitchFamily="18" charset="0"/>
                <a:sym typeface="Arial"/>
              </a:rPr>
              <a:t>không?</a:t>
            </a:r>
          </a:p>
        </p:txBody>
      </p:sp>
      <p:sp>
        <p:nvSpPr>
          <p:cNvPr id="8195" name="TextBox 2">
            <a:extLst>
              <a:ext uri="{FF2B5EF4-FFF2-40B4-BE49-F238E27FC236}">
                <a16:creationId xmlns:a16="http://schemas.microsoft.com/office/drawing/2014/main" id="{AD8DFDF8-B49A-4729-B8BE-0F98632D5915}"/>
              </a:ext>
            </a:extLst>
          </p:cNvPr>
          <p:cNvSpPr txBox="1">
            <a:spLocks noChangeArrowheads="1"/>
          </p:cNvSpPr>
          <p:nvPr/>
        </p:nvSpPr>
        <p:spPr bwMode="auto">
          <a:xfrm>
            <a:off x="2435226" y="5292726"/>
            <a:ext cx="7369175" cy="772107"/>
          </a:xfrm>
          <a:prstGeom prst="rect">
            <a:avLst/>
          </a:prstGeom>
          <a:solidFill>
            <a:srgbClr val="AFDEF8"/>
          </a:solidFill>
          <a:ln>
            <a:noFill/>
          </a:ln>
          <a:extLst>
            <a:ext uri="{91240B29-F687-4F45-9708-019B960494DF}">
              <a14:hiddenLine xmlns:a14="http://schemas.microsoft.com/office/drawing/2010/main" w="9525">
                <a:solidFill>
                  <a:srgbClr val="000000"/>
                </a:solidFill>
                <a:miter lim="800000"/>
                <a:headEnd/>
                <a:tailEnd/>
              </a14:hiddenLine>
            </a:ext>
          </a:extLst>
        </p:spPr>
        <p:txBody>
          <a:bodyPr lIns="180000" tIns="108000" rIns="108000" bIns="108000">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a:p>
            <a:pPr defTabSz="914377" fontAlgn="base">
              <a:spcBef>
                <a:spcPct val="0"/>
              </a:spcBef>
              <a:spcAft>
                <a:spcPct val="0"/>
              </a:spcAft>
            </a:pPr>
            <a:endParaRPr lang="en-GB" altLang="en-US">
              <a:solidFill>
                <a:srgbClr val="1C1C1C"/>
              </a:solidFill>
              <a:latin typeface="Times New Roman" panose="02020603050405020304" pitchFamily="18" charset="0"/>
              <a:cs typeface="Times New Roman" panose="02020603050405020304" pitchFamily="18" charset="0"/>
              <a:sym typeface="Arial"/>
            </a:endParaRPr>
          </a:p>
        </p:txBody>
      </p:sp>
      <p:sp>
        <p:nvSpPr>
          <p:cNvPr id="8197" name="Rectangle 5">
            <a:extLst>
              <a:ext uri="{FF2B5EF4-FFF2-40B4-BE49-F238E27FC236}">
                <a16:creationId xmlns:a16="http://schemas.microsoft.com/office/drawing/2014/main" id="{115EE5EA-4111-4400-AE97-ADF70B7045F0}"/>
              </a:ext>
            </a:extLst>
          </p:cNvPr>
          <p:cNvSpPr>
            <a:spLocks noChangeArrowheads="1"/>
          </p:cNvSpPr>
          <p:nvPr/>
        </p:nvSpPr>
        <p:spPr bwMode="auto">
          <a:xfrm>
            <a:off x="2743201" y="5486400"/>
            <a:ext cx="2951449"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Tổng thống đầu tiên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199" name="Rectangle 7">
            <a:extLst>
              <a:ext uri="{FF2B5EF4-FFF2-40B4-BE49-F238E27FC236}">
                <a16:creationId xmlns:a16="http://schemas.microsoft.com/office/drawing/2014/main" id="{C0016720-BB3D-4E3A-97CC-CC69AE62AC36}"/>
              </a:ext>
            </a:extLst>
          </p:cNvPr>
          <p:cNvSpPr>
            <a:spLocks noChangeArrowheads="1"/>
          </p:cNvSpPr>
          <p:nvPr/>
        </p:nvSpPr>
        <p:spPr bwMode="auto">
          <a:xfrm>
            <a:off x="6035445" y="5486400"/>
            <a:ext cx="1829347"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Oa-sinh-tơn</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sp>
        <p:nvSpPr>
          <p:cNvPr id="8201" name="Rectangle 10">
            <a:extLst>
              <a:ext uri="{FF2B5EF4-FFF2-40B4-BE49-F238E27FC236}">
                <a16:creationId xmlns:a16="http://schemas.microsoft.com/office/drawing/2014/main" id="{EF8BC347-A6CB-41F0-AFE9-80A82A6DAE3A}"/>
              </a:ext>
            </a:extLst>
          </p:cNvPr>
          <p:cNvSpPr>
            <a:spLocks noChangeArrowheads="1"/>
          </p:cNvSpPr>
          <p:nvPr/>
        </p:nvSpPr>
        <p:spPr bwMode="auto">
          <a:xfrm>
            <a:off x="8543287" y="5486400"/>
            <a:ext cx="1258678" cy="50276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none">
            <a:spAutoFit/>
          </a:bodyPr>
          <a:lstStyle>
            <a:lvl1pPr>
              <a:defRPr>
                <a:solidFill>
                  <a:schemeClr val="tx1"/>
                </a:solidFill>
                <a:latin typeface="Twinkl Light"/>
              </a:defRPr>
            </a:lvl1pPr>
            <a:lvl2pPr marL="742950" indent="-285750">
              <a:defRPr>
                <a:solidFill>
                  <a:schemeClr val="tx1"/>
                </a:solidFill>
                <a:latin typeface="Twinkl Light"/>
              </a:defRPr>
            </a:lvl2pPr>
            <a:lvl3pPr marL="1143000" indent="-228600">
              <a:defRPr>
                <a:solidFill>
                  <a:schemeClr val="tx1"/>
                </a:solidFill>
                <a:latin typeface="Twinkl Light"/>
              </a:defRPr>
            </a:lvl3pPr>
            <a:lvl4pPr marL="1600200" indent="-228600">
              <a:defRPr>
                <a:solidFill>
                  <a:schemeClr val="tx1"/>
                </a:solidFill>
                <a:latin typeface="Twinkl Light"/>
              </a:defRPr>
            </a:lvl4pPr>
            <a:lvl5pPr marL="2057400" indent="-228600">
              <a:defRPr>
                <a:solidFill>
                  <a:schemeClr val="tx1"/>
                </a:solidFill>
                <a:latin typeface="Twinkl Light"/>
              </a:defRPr>
            </a:lvl5pPr>
            <a:lvl6pPr marL="2514600" indent="-228600" eaLnBrk="0" fontAlgn="base" hangingPunct="0">
              <a:spcBef>
                <a:spcPct val="0"/>
              </a:spcBef>
              <a:spcAft>
                <a:spcPct val="0"/>
              </a:spcAft>
              <a:defRPr>
                <a:solidFill>
                  <a:schemeClr val="tx1"/>
                </a:solidFill>
                <a:latin typeface="Twinkl Light"/>
              </a:defRPr>
            </a:lvl6pPr>
            <a:lvl7pPr marL="2971800" indent="-228600" eaLnBrk="0" fontAlgn="base" hangingPunct="0">
              <a:spcBef>
                <a:spcPct val="0"/>
              </a:spcBef>
              <a:spcAft>
                <a:spcPct val="0"/>
              </a:spcAft>
              <a:defRPr>
                <a:solidFill>
                  <a:schemeClr val="tx1"/>
                </a:solidFill>
                <a:latin typeface="Twinkl Light"/>
              </a:defRPr>
            </a:lvl7pPr>
            <a:lvl8pPr marL="3429000" indent="-228600" eaLnBrk="0" fontAlgn="base" hangingPunct="0">
              <a:spcBef>
                <a:spcPct val="0"/>
              </a:spcBef>
              <a:spcAft>
                <a:spcPct val="0"/>
              </a:spcAft>
              <a:defRPr>
                <a:solidFill>
                  <a:schemeClr val="tx1"/>
                </a:solidFill>
                <a:latin typeface="Twinkl Light"/>
              </a:defRPr>
            </a:lvl8pPr>
            <a:lvl9pPr marL="3886200" indent="-228600" eaLnBrk="0" fontAlgn="base" hangingPunct="0">
              <a:spcBef>
                <a:spcPct val="0"/>
              </a:spcBef>
              <a:spcAft>
                <a:spcPct val="0"/>
              </a:spcAft>
              <a:defRPr>
                <a:solidFill>
                  <a:schemeClr val="tx1"/>
                </a:solidFill>
                <a:latin typeface="Twinkl Light"/>
              </a:defRPr>
            </a:lvl9pPr>
          </a:lstStyle>
          <a:p>
            <a:pPr defTabSz="914377" fontAlgn="base">
              <a:spcBef>
                <a:spcPct val="0"/>
              </a:spcBef>
              <a:spcAft>
                <a:spcPct val="0"/>
              </a:spcAft>
            </a:pPr>
            <a:r>
              <a:rPr lang="vi-VN" sz="2667" kern="0">
                <a:solidFill>
                  <a:srgbClr val="000000"/>
                </a:solidFill>
                <a:latin typeface="Times New Roman" panose="02020603050405020304" pitchFamily="18" charset="0"/>
                <a:cs typeface="Times New Roman" panose="02020603050405020304" pitchFamily="18" charset="0"/>
                <a:sym typeface="Arial"/>
              </a:rPr>
              <a:t>Hoa Kỳ</a:t>
            </a:r>
            <a:endParaRPr lang="en-GB" altLang="en-US" sz="2400">
              <a:solidFill>
                <a:srgbClr val="1C1C1C"/>
              </a:solidFill>
              <a:latin typeface="Times New Roman" panose="02020603050405020304" pitchFamily="18" charset="0"/>
              <a:cs typeface="Times New Roman" panose="02020603050405020304" pitchFamily="18" charset="0"/>
              <a:sym typeface="Arial"/>
            </a:endParaRPr>
          </a:p>
        </p:txBody>
      </p:sp>
      <p:pic>
        <p:nvPicPr>
          <p:cNvPr id="11" name="Picture 2">
            <a:extLst>
              <a:ext uri="{FF2B5EF4-FFF2-40B4-BE49-F238E27FC236}">
                <a16:creationId xmlns:a16="http://schemas.microsoft.com/office/drawing/2014/main" id="{1BCFC6E0-8844-45ED-B88B-9BB49628C629}"/>
              </a:ext>
            </a:extLst>
          </p:cNvPr>
          <p:cNvPicPr>
            <a:picLocks noChangeAspect="1"/>
          </p:cNvPicPr>
          <p:nvPr/>
        </p:nvPicPr>
        <p:blipFill>
          <a:blip r:embed="rId3" cstate="print">
            <a:extLst>
              <a:ext uri="{28A0092B-C50C-407E-A947-70E740481C1C}">
                <a14:useLocalDpi xmlns:a14="http://schemas.microsoft.com/office/drawing/2010/main" val="0"/>
              </a:ext>
              <a:ext uri="{96DAC541-7B7A-43D3-8B79-37D633B846F1}">
                <asvg:svgBlip xmlns="" xmlns:asvg="http://schemas.microsoft.com/office/drawing/2016/SVG/main" r:embed="rId4"/>
              </a:ext>
            </a:extLst>
          </a:blip>
          <a:srcRect/>
          <a:stretch>
            <a:fillRect/>
          </a:stretch>
        </p:blipFill>
        <p:spPr>
          <a:xfrm>
            <a:off x="1084699" y="2848572"/>
            <a:ext cx="1847181" cy="1847181"/>
          </a:xfrm>
          <a:prstGeom prst="rect">
            <a:avLst/>
          </a:prstGeom>
        </p:spPr>
      </p:pic>
      <p:grpSp>
        <p:nvGrpSpPr>
          <p:cNvPr id="13" name="Group 12">
            <a:extLst>
              <a:ext uri="{FF2B5EF4-FFF2-40B4-BE49-F238E27FC236}">
                <a16:creationId xmlns:a16="http://schemas.microsoft.com/office/drawing/2014/main" id="{EABEC381-DFB3-43CB-85EF-C11685A2EE49}"/>
              </a:ext>
            </a:extLst>
          </p:cNvPr>
          <p:cNvGrpSpPr/>
          <p:nvPr/>
        </p:nvGrpSpPr>
        <p:grpSpPr>
          <a:xfrm>
            <a:off x="4719703" y="1319537"/>
            <a:ext cx="2752596" cy="3949369"/>
            <a:chOff x="4953000" y="438150"/>
            <a:chExt cx="2369247" cy="3684877"/>
          </a:xfrm>
        </p:grpSpPr>
        <p:pic>
          <p:nvPicPr>
            <p:cNvPr id="14" name="Picture 13">
              <a:extLst>
                <a:ext uri="{FF2B5EF4-FFF2-40B4-BE49-F238E27FC236}">
                  <a16:creationId xmlns:a16="http://schemas.microsoft.com/office/drawing/2014/main" id="{6FC806DD-9212-435C-993E-4A2F87FB2525}"/>
                </a:ext>
              </a:extLst>
            </p:cNvPr>
            <p:cNvPicPr>
              <a:picLocks noChangeAspect="1"/>
            </p:cNvPicPr>
            <p:nvPr/>
          </p:nvPicPr>
          <p:blipFill>
            <a:blip r:embed="rId5"/>
            <a:stretch>
              <a:fillRect/>
            </a:stretch>
          </p:blipFill>
          <p:spPr>
            <a:xfrm>
              <a:off x="4953000" y="438150"/>
              <a:ext cx="2333152" cy="2832835"/>
            </a:xfrm>
            <a:prstGeom prst="rect">
              <a:avLst/>
            </a:prstGeom>
          </p:spPr>
        </p:pic>
        <p:sp>
          <p:nvSpPr>
            <p:cNvPr id="15" name="TextBox 14">
              <a:extLst>
                <a:ext uri="{FF2B5EF4-FFF2-40B4-BE49-F238E27FC236}">
                  <a16:creationId xmlns:a16="http://schemas.microsoft.com/office/drawing/2014/main" id="{6FBB88EF-382C-4023-A42C-D9FD13099B6E}"/>
                </a:ext>
              </a:extLst>
            </p:cNvPr>
            <p:cNvSpPr txBox="1"/>
            <p:nvPr/>
          </p:nvSpPr>
          <p:spPr>
            <a:xfrm>
              <a:off x="4989096" y="3270986"/>
              <a:ext cx="2333151" cy="852041"/>
            </a:xfrm>
            <a:prstGeom prst="rect">
              <a:avLst/>
            </a:prstGeom>
            <a:noFill/>
          </p:spPr>
          <p:txBody>
            <a:bodyPr wrap="square" rtlCol="0">
              <a:spAutoFit/>
            </a:bodyPr>
            <a:lstStyle/>
            <a:p>
              <a:pPr algn="ctr" defTabSz="1219170">
                <a:buClr>
                  <a:srgbClr val="000000"/>
                </a:buClr>
              </a:pPr>
              <a:r>
                <a:rPr lang="vi-VN" sz="2667" b="1" kern="0">
                  <a:solidFill>
                    <a:srgbClr val="000000"/>
                  </a:solidFill>
                  <a:latin typeface="Times New Roman" panose="02020603050405020304" pitchFamily="18" charset="0"/>
                  <a:cs typeface="Times New Roman" panose="02020603050405020304" pitchFamily="18" charset="0"/>
                  <a:sym typeface="Arial"/>
                </a:rPr>
                <a:t>Oa-sinh-tơn</a:t>
              </a:r>
              <a:endParaRPr lang="en-US" sz="2667" b="1" kern="0">
                <a:solidFill>
                  <a:srgbClr val="000000"/>
                </a:solidFill>
                <a:latin typeface="Times New Roman" panose="02020603050405020304" pitchFamily="18" charset="0"/>
                <a:cs typeface="Times New Roman" panose="02020603050405020304" pitchFamily="18" charset="0"/>
                <a:sym typeface="Arial"/>
              </a:endParaRPr>
            </a:p>
            <a:p>
              <a:pPr algn="ctr" defTabSz="1219170">
                <a:buClr>
                  <a:srgbClr val="000000"/>
                </a:buClr>
              </a:pPr>
              <a:r>
                <a:rPr lang="en-US" sz="2667" b="1" kern="0">
                  <a:solidFill>
                    <a:srgbClr val="000000"/>
                  </a:solidFill>
                  <a:latin typeface="Times New Roman" panose="02020603050405020304" pitchFamily="18" charset="0"/>
                  <a:cs typeface="Times New Roman" panose="02020603050405020304" pitchFamily="18" charset="0"/>
                  <a:sym typeface="Arial"/>
                </a:rPr>
                <a:t>1732 - 1799</a:t>
              </a:r>
              <a:endParaRPr lang="en-US" sz="2667" kern="0">
                <a:solidFill>
                  <a:srgbClr val="000000"/>
                </a:solidFill>
                <a:latin typeface="Times New Roman" panose="02020603050405020304" pitchFamily="18" charset="0"/>
                <a:cs typeface="Times New Roman" panose="02020603050405020304" pitchFamily="18" charset="0"/>
                <a:sym typeface="Arial"/>
              </a:endParaRPr>
            </a:p>
          </p:txBody>
        </p:sp>
      </p:gr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6BDACC4F-BCF5-421C-82B5-038873C0C415}"/>
              </a:ext>
            </a:extLst>
          </p:cNvPr>
          <p:cNvSpPr/>
          <p:nvPr/>
        </p:nvSpPr>
        <p:spPr>
          <a:xfrm>
            <a:off x="1117600" y="482601"/>
            <a:ext cx="9956800" cy="1524000"/>
          </a:xfrm>
          <a:prstGeom prst="flowChartAlternateProcess">
            <a:avLst/>
          </a:prstGeom>
          <a:solidFill>
            <a:srgbClr val="002768"/>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1219170">
              <a:buClr>
                <a:srgbClr val="000000"/>
              </a:buClr>
            </a:pPr>
            <a:endParaRPr lang="en-US" sz="1867" kern="0">
              <a:solidFill>
                <a:prstClr val="white"/>
              </a:solidFill>
              <a:latin typeface="Twinkl"/>
              <a:sym typeface="Arial"/>
            </a:endParaRPr>
          </a:p>
        </p:txBody>
      </p:sp>
      <p:sp>
        <p:nvSpPr>
          <p:cNvPr id="18434" name="Title 10">
            <a:extLst>
              <a:ext uri="{FF2B5EF4-FFF2-40B4-BE49-F238E27FC236}">
                <a16:creationId xmlns:a16="http://schemas.microsoft.com/office/drawing/2014/main" id="{330F5339-1D97-4D9D-A797-788A5329553F}"/>
              </a:ext>
            </a:extLst>
          </p:cNvPr>
          <p:cNvSpPr>
            <a:spLocks noGrp="1" noChangeArrowheads="1"/>
          </p:cNvSpPr>
          <p:nvPr>
            <p:ph type="title"/>
          </p:nvPr>
        </p:nvSpPr>
        <p:spPr>
          <a:xfrm>
            <a:off x="498477" y="809626"/>
            <a:ext cx="11185523" cy="993775"/>
          </a:xfrm>
        </p:spPr>
        <p:txBody>
          <a:bodyPr/>
          <a:lstStyle/>
          <a:p>
            <a:pPr eaLnBrk="1" hangingPunct="1"/>
            <a:r>
              <a:rPr lang="en-GB" altLang="en-US" sz="4533" b="0">
                <a:solidFill>
                  <a:schemeClr val="bg1"/>
                </a:solidFill>
                <a:latin typeface="Times New Roman" panose="02020603050405020304" pitchFamily="18" charset="0"/>
                <a:cs typeface="Times New Roman" panose="02020603050405020304" pitchFamily="18" charset="0"/>
              </a:rPr>
              <a:t>Em biết gì về ý nghĩa các con số </a:t>
            </a:r>
            <a:r>
              <a:rPr lang="en-GB" altLang="en-US" sz="4533">
                <a:solidFill>
                  <a:schemeClr val="bg1"/>
                </a:solidFill>
                <a:latin typeface="Times New Roman" panose="02020603050405020304" pitchFamily="18" charset="0"/>
                <a:cs typeface="Times New Roman" panose="02020603050405020304" pitchFamily="18" charset="0"/>
              </a:rPr>
              <a:t>13 </a:t>
            </a:r>
            <a:r>
              <a:rPr lang="en-GB" altLang="en-US" sz="4533" b="0">
                <a:solidFill>
                  <a:schemeClr val="bg1"/>
                </a:solidFill>
                <a:latin typeface="Times New Roman" panose="02020603050405020304" pitchFamily="18" charset="0"/>
                <a:cs typeface="Times New Roman" panose="02020603050405020304" pitchFamily="18" charset="0"/>
              </a:rPr>
              <a:t>(sọc ngang) </a:t>
            </a:r>
            <a:r>
              <a:rPr lang="vi-VN" altLang="en-US" sz="4533" b="0">
                <a:solidFill>
                  <a:schemeClr val="bg1"/>
                </a:solidFill>
                <a:latin typeface="Times New Roman" panose="02020603050405020304" pitchFamily="18" charset="0"/>
                <a:cs typeface="Times New Roman" panose="02020603050405020304" pitchFamily="18" charset="0"/>
              </a:rPr>
              <a:t>và </a:t>
            </a:r>
            <a:r>
              <a:rPr lang="en-GB" altLang="en-US" sz="4533">
                <a:solidFill>
                  <a:schemeClr val="bg1"/>
                </a:solidFill>
                <a:latin typeface="Times New Roman" panose="02020603050405020304" pitchFamily="18" charset="0"/>
                <a:cs typeface="Times New Roman" panose="02020603050405020304" pitchFamily="18" charset="0"/>
              </a:rPr>
              <a:t>50 </a:t>
            </a:r>
            <a:r>
              <a:rPr lang="en-GB" altLang="en-US" sz="4533" b="0">
                <a:solidFill>
                  <a:schemeClr val="bg1"/>
                </a:solidFill>
                <a:latin typeface="Times New Roman" panose="02020603050405020304" pitchFamily="18" charset="0"/>
                <a:cs typeface="Times New Roman" panose="02020603050405020304" pitchFamily="18" charset="0"/>
              </a:rPr>
              <a:t>(ngôi sao) trên quốc kì Mỹ ?</a:t>
            </a:r>
          </a:p>
        </p:txBody>
      </p:sp>
      <p:pic>
        <p:nvPicPr>
          <p:cNvPr id="1026" name="Picture 2" descr="Quốc kỳ Hoa Kỳ – Wikipedia tiếng Việt">
            <a:extLst>
              <a:ext uri="{FF2B5EF4-FFF2-40B4-BE49-F238E27FC236}">
                <a16:creationId xmlns:a16="http://schemas.microsoft.com/office/drawing/2014/main" id="{AA889969-B671-412C-B374-CE732BF57A2D}"/>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2509666" y="2397112"/>
            <a:ext cx="7172668" cy="3775088"/>
          </a:xfrm>
          <a:prstGeom prst="rect">
            <a:avLst/>
          </a:prstGeom>
          <a:noFill/>
          <a:extLst>
            <a:ext uri="{909E8E84-426E-40DD-AFC4-6F175D3DCCD1}">
              <a14:hiddenFill xmlns:a14="http://schemas.microsoft.com/office/drawing/2010/main">
                <a:solidFill>
                  <a:srgbClr val="FFFFFF"/>
                </a:solidFill>
              </a14:hiddenFill>
            </a:ext>
          </a:extLst>
        </p:spPr>
      </p:pic>
      <p:pic>
        <p:nvPicPr>
          <p:cNvPr id="5" name="Picture 4">
            <a:extLst>
              <a:ext uri="{FF2B5EF4-FFF2-40B4-BE49-F238E27FC236}">
                <a16:creationId xmlns:a16="http://schemas.microsoft.com/office/drawing/2014/main" id="{5A29AA85-E98E-4DCA-B3F9-2B857F6CB175}"/>
              </a:ext>
            </a:extLst>
          </p:cNvPr>
          <p:cNvPicPr>
            <a:picLocks noChangeAspect="1"/>
          </p:cNvPicPr>
          <p:nvPr/>
        </p:nvPicPr>
        <p:blipFill>
          <a:blip r:embed="rId3"/>
          <a:stretch>
            <a:fillRect/>
          </a:stretch>
        </p:blipFill>
        <p:spPr>
          <a:xfrm>
            <a:off x="13792200" y="-620670"/>
            <a:ext cx="5372566" cy="6035563"/>
          </a:xfrm>
          <a:prstGeom prst="roundRect">
            <a:avLst>
              <a:gd name="adj" fmla="val 1349"/>
            </a:avLst>
          </a:prstGeom>
        </p:spPr>
      </p:pic>
      <p:sp>
        <p:nvSpPr>
          <p:cNvPr id="6" name="Rectangle 2">
            <a:extLst>
              <a:ext uri="{FF2B5EF4-FFF2-40B4-BE49-F238E27FC236}">
                <a16:creationId xmlns:a16="http://schemas.microsoft.com/office/drawing/2014/main" id="{B77A4F3F-174E-4DCD-B0EC-DA12D775D38F}"/>
              </a:ext>
            </a:extLst>
          </p:cNvPr>
          <p:cNvSpPr>
            <a:spLocks noChangeArrowheads="1"/>
          </p:cNvSpPr>
          <p:nvPr/>
        </p:nvSpPr>
        <p:spPr bwMode="auto">
          <a:xfrm>
            <a:off x="-6477000" y="5196006"/>
            <a:ext cx="537256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just" defTabSz="1219170">
              <a:spcBef>
                <a:spcPts val="1333"/>
              </a:spcBef>
              <a:buClr>
                <a:srgbClr val="000000"/>
              </a:buClr>
              <a:buNone/>
            </a:pPr>
            <a:r>
              <a:rPr lang="vi-VN" sz="4000" kern="0">
                <a:latin typeface="Times New Roman" panose="02020603050405020304" pitchFamily="18" charset="0"/>
                <a:cs typeface="Times New Roman" panose="02020603050405020304" pitchFamily="18" charset="0"/>
                <a:sym typeface="Arial"/>
              </a:rPr>
              <a:t>Các ngôi sao đại diện cho mỗi tiểu bang của Mỹ và các sọc đại diện cho 13 thuộc địa của Anh tuyên bố độc lập khỏi Vương quốc Anh.</a:t>
            </a:r>
          </a:p>
        </p:txBody>
      </p:sp>
      <p:pic>
        <p:nvPicPr>
          <p:cNvPr id="7" name="Picture 2" descr="Quốc kỳ Hoa Kỳ – Wikipedia tiếng Việt">
            <a:extLst>
              <a:ext uri="{FF2B5EF4-FFF2-40B4-BE49-F238E27FC236}">
                <a16:creationId xmlns:a16="http://schemas.microsoft.com/office/drawing/2014/main" id="{819DD86F-A898-4FEE-B097-3E225E5971CF}"/>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477000" y="-2130059"/>
            <a:ext cx="4023617" cy="2117693"/>
          </a:xfrm>
          <a:prstGeom prst="rect">
            <a:avLst/>
          </a:prstGeom>
          <a:noFill/>
          <a:extLst>
            <a:ext uri="{909E8E84-426E-40DD-AFC4-6F175D3DCCD1}">
              <a14:hiddenFill xmlns:a14="http://schemas.microsoft.com/office/drawing/2010/main">
                <a:solidFill>
                  <a:srgbClr val="FFFFFF"/>
                </a:solidFill>
              </a14:hiddenFill>
            </a:ext>
          </a:extLst>
        </p:spPr>
      </p:pic>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37000">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14:bounceEnd="37000">
                                          <p:cBhvr additive="base">
                                            <p:cTn id="7" dur="2000" fill="hold"/>
                                            <p:tgtEl>
                                              <p:spTgt spid="6"/>
                                            </p:tgtEl>
                                            <p:attrNameLst>
                                              <p:attrName>ppt_x</p:attrName>
                                            </p:attrNameLst>
                                          </p:cBhvr>
                                          <p:tavLst>
                                            <p:tav tm="0">
                                              <p:val>
                                                <p:strVal val="1+#ppt_w/2"/>
                                              </p:val>
                                            </p:tav>
                                            <p:tav tm="100000">
                                              <p:val>
                                                <p:strVal val="#ppt_x"/>
                                              </p:val>
                                            </p:tav>
                                          </p:tavLst>
                                        </p:anim>
                                        <p:anim calcmode="lin" valueType="num" p14:bounceEnd="37000">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6"/>
                                            </p:tgtEl>
                                            <p:attrNameLst>
                                              <p:attrName>style.visibility</p:attrName>
                                            </p:attrNameLst>
                                          </p:cBhvr>
                                          <p:to>
                                            <p:strVal val="visible"/>
                                          </p:to>
                                        </p:set>
                                        <p:anim calcmode="lin" valueType="num">
                                          <p:cBhvr additive="base">
                                            <p:cTn id="7" dur="2000" fill="hold"/>
                                            <p:tgtEl>
                                              <p:spTgt spid="6"/>
                                            </p:tgtEl>
                                            <p:attrNameLst>
                                              <p:attrName>ppt_x</p:attrName>
                                            </p:attrNameLst>
                                          </p:cBhvr>
                                          <p:tavLst>
                                            <p:tav tm="0">
                                              <p:val>
                                                <p:strVal val="1+#ppt_w/2"/>
                                              </p:val>
                                            </p:tav>
                                            <p:tav tm="100000">
                                              <p:val>
                                                <p:strVal val="#ppt_x"/>
                                              </p:val>
                                            </p:tav>
                                          </p:tavLst>
                                        </p:anim>
                                        <p:anim calcmode="lin" valueType="num">
                                          <p:cBhvr additive="base">
                                            <p:cTn id="8" dur="20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 grpId="0"/>
        </p:bldLst>
      </p:timing>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CBDB48A4-28D3-41A2-83AD-00627FB80878}"/>
              </a:ext>
            </a:extLst>
          </p:cNvPr>
          <p:cNvPicPr>
            <a:picLocks noChangeAspect="1"/>
          </p:cNvPicPr>
          <p:nvPr/>
        </p:nvPicPr>
        <p:blipFill>
          <a:blip r:embed="rId2"/>
          <a:stretch>
            <a:fillRect/>
          </a:stretch>
        </p:blipFill>
        <p:spPr>
          <a:xfrm>
            <a:off x="6096000" y="411218"/>
            <a:ext cx="5372566" cy="6035563"/>
          </a:xfrm>
          <a:prstGeom prst="roundRect">
            <a:avLst>
              <a:gd name="adj" fmla="val 1349"/>
            </a:avLst>
          </a:prstGeom>
        </p:spPr>
      </p:pic>
      <p:sp>
        <p:nvSpPr>
          <p:cNvPr id="33" name="Rectangle 2">
            <a:extLst>
              <a:ext uri="{FF2B5EF4-FFF2-40B4-BE49-F238E27FC236}">
                <a16:creationId xmlns:a16="http://schemas.microsoft.com/office/drawing/2014/main" id="{42751E7C-44CC-4DFF-AB8A-629D1E58DC9F}"/>
              </a:ext>
            </a:extLst>
          </p:cNvPr>
          <p:cNvSpPr>
            <a:spLocks noChangeArrowheads="1"/>
          </p:cNvSpPr>
          <p:nvPr/>
        </p:nvSpPr>
        <p:spPr bwMode="auto">
          <a:xfrm>
            <a:off x="708194" y="2971800"/>
            <a:ext cx="5372566" cy="332398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wrap="square" lIns="0" tIns="0" rIns="0" bIns="0">
            <a:spAutoFit/>
          </a:bodyPr>
          <a:lstStyle>
            <a:lvl1pPr>
              <a:lnSpc>
                <a:spcPct val="90000"/>
              </a:lnSpc>
              <a:spcBef>
                <a:spcPts val="1000"/>
              </a:spcBef>
              <a:buFont typeface="Arial" panose="020B0604020202020204" pitchFamily="34" charset="0"/>
              <a:buChar char="•"/>
              <a:defRPr>
                <a:solidFill>
                  <a:srgbClr val="1C1C1C"/>
                </a:solidFill>
                <a:latin typeface="Twinkl" panose="020B0604020202020204" charset="0"/>
                <a:cs typeface="Sassoon Infant Rg" charset="0"/>
              </a:defRPr>
            </a:lvl1pPr>
            <a:lvl2pPr marL="742950" indent="-285750">
              <a:lnSpc>
                <a:spcPct val="90000"/>
              </a:lnSpc>
              <a:spcBef>
                <a:spcPts val="500"/>
              </a:spcBef>
              <a:buFont typeface="Arial" panose="020B0604020202020204" pitchFamily="34" charset="0"/>
              <a:buChar char="•"/>
              <a:defRPr sz="1600">
                <a:solidFill>
                  <a:srgbClr val="1C1C1C"/>
                </a:solidFill>
                <a:latin typeface="Twinkl" panose="020B0604020202020204" charset="0"/>
                <a:cs typeface="Sassoon Infant Rg" charset="0"/>
              </a:defRPr>
            </a:lvl2pPr>
            <a:lvl3pPr marL="11430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3pPr>
            <a:lvl4pPr marL="16002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4pPr>
            <a:lvl5pPr marL="2057400" indent="-228600">
              <a:lnSpc>
                <a:spcPct val="90000"/>
              </a:lnSpc>
              <a:spcBef>
                <a:spcPts val="500"/>
              </a:spcBef>
              <a:buFont typeface="Arial" panose="020B0604020202020204" pitchFamily="34" charset="0"/>
              <a:buChar char="•"/>
              <a:defRPr sz="1400">
                <a:solidFill>
                  <a:srgbClr val="1C1C1C"/>
                </a:solidFill>
                <a:latin typeface="Twinkl" panose="020B0604020202020204" charset="0"/>
                <a:cs typeface="Sassoon Infant Rg" charset="0"/>
              </a:defRPr>
            </a:lvl5pPr>
            <a:lvl6pPr marL="25146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6pPr>
            <a:lvl7pPr marL="29718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7pPr>
            <a:lvl8pPr marL="34290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8pPr>
            <a:lvl9pPr marL="3886200" indent="-228600" eaLnBrk="0" fontAlgn="base" hangingPunct="0">
              <a:lnSpc>
                <a:spcPct val="90000"/>
              </a:lnSpc>
              <a:spcBef>
                <a:spcPts val="500"/>
              </a:spcBef>
              <a:spcAft>
                <a:spcPct val="0"/>
              </a:spcAft>
              <a:buFont typeface="Arial" panose="020B0604020202020204" pitchFamily="34" charset="0"/>
              <a:buChar char="•"/>
              <a:defRPr sz="1400">
                <a:solidFill>
                  <a:srgbClr val="1C1C1C"/>
                </a:solidFill>
                <a:latin typeface="Twinkl" panose="020B0604020202020204" charset="0"/>
                <a:cs typeface="Sassoon Infant Rg" charset="0"/>
              </a:defRPr>
            </a:lvl9pPr>
          </a:lstStyle>
          <a:p>
            <a:pPr algn="just" defTabSz="1219170">
              <a:spcBef>
                <a:spcPts val="1333"/>
              </a:spcBef>
              <a:buClr>
                <a:srgbClr val="000000"/>
              </a:buClr>
              <a:buNone/>
            </a:pPr>
            <a:r>
              <a:rPr lang="vi-VN" sz="4000" kern="0">
                <a:latin typeface="Times New Roman" panose="02020603050405020304" pitchFamily="18" charset="0"/>
                <a:cs typeface="Times New Roman" panose="02020603050405020304" pitchFamily="18" charset="0"/>
                <a:sym typeface="Arial"/>
              </a:rPr>
              <a:t>Các ngôi sao đại diện cho mỗi tiểu bang của Mỹ và các sọc đại diện cho 13 thuộc địa của Anh tuyên bố độc lập khỏi Vương quốc Anh.</a:t>
            </a:r>
          </a:p>
        </p:txBody>
      </p:sp>
      <p:pic>
        <p:nvPicPr>
          <p:cNvPr id="34" name="Picture 2" descr="Quốc kỳ Hoa Kỳ – Wikipedia tiếng Việt">
            <a:extLst>
              <a:ext uri="{FF2B5EF4-FFF2-40B4-BE49-F238E27FC236}">
                <a16:creationId xmlns:a16="http://schemas.microsoft.com/office/drawing/2014/main" id="{57B3650E-7C94-4E53-A165-A8BCBDA9CA7F}"/>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219200" y="609600"/>
            <a:ext cx="4023617" cy="2117693"/>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0230363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14:presetBounceEnd="37000">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14:bounceEnd="37000">
                                          <p:cBhvr additive="base">
                                            <p:cTn id="7" dur="2000" fill="hold"/>
                                            <p:tgtEl>
                                              <p:spTgt spid="33"/>
                                            </p:tgtEl>
                                            <p:attrNameLst>
                                              <p:attrName>ppt_x</p:attrName>
                                            </p:attrNameLst>
                                          </p:cBhvr>
                                          <p:tavLst>
                                            <p:tav tm="0">
                                              <p:val>
                                                <p:strVal val="1+#ppt_w/2"/>
                                              </p:val>
                                            </p:tav>
                                            <p:tav tm="100000">
                                              <p:val>
                                                <p:strVal val="#ppt_x"/>
                                              </p:val>
                                            </p:tav>
                                          </p:tavLst>
                                        </p:anim>
                                        <p:anim calcmode="lin" valueType="num" p14:bounceEnd="37000">
                                          <p:cBhvr additive="base">
                                            <p:cTn id="8"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6" fill="hold" grpId="0" nodeType="clickEffect">
                                      <p:stCondLst>
                                        <p:cond delay="0"/>
                                      </p:stCondLst>
                                      <p:childTnLst>
                                        <p:set>
                                          <p:cBhvr>
                                            <p:cTn id="6" dur="1" fill="hold">
                                              <p:stCondLst>
                                                <p:cond delay="0"/>
                                              </p:stCondLst>
                                            </p:cTn>
                                            <p:tgtEl>
                                              <p:spTgt spid="33"/>
                                            </p:tgtEl>
                                            <p:attrNameLst>
                                              <p:attrName>style.visibility</p:attrName>
                                            </p:attrNameLst>
                                          </p:cBhvr>
                                          <p:to>
                                            <p:strVal val="visible"/>
                                          </p:to>
                                        </p:set>
                                        <p:anim calcmode="lin" valueType="num">
                                          <p:cBhvr additive="base">
                                            <p:cTn id="7" dur="2000" fill="hold"/>
                                            <p:tgtEl>
                                              <p:spTgt spid="33"/>
                                            </p:tgtEl>
                                            <p:attrNameLst>
                                              <p:attrName>ppt_x</p:attrName>
                                            </p:attrNameLst>
                                          </p:cBhvr>
                                          <p:tavLst>
                                            <p:tav tm="0">
                                              <p:val>
                                                <p:strVal val="1+#ppt_w/2"/>
                                              </p:val>
                                            </p:tav>
                                            <p:tav tm="100000">
                                              <p:val>
                                                <p:strVal val="#ppt_x"/>
                                              </p:val>
                                            </p:tav>
                                          </p:tavLst>
                                        </p:anim>
                                        <p:anim calcmode="lin" valueType="num">
                                          <p:cBhvr additive="base">
                                            <p:cTn id="8" dur="2000" fill="hold"/>
                                            <p:tgtEl>
                                              <p:spTgt spid="3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3" grpId="0"/>
        </p:bldLst>
      </p:timing>
    </mc:Fallback>
  </mc:AlternateContent>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7" name="Chart 6">
            <a:extLst>
              <a:ext uri="{FF2B5EF4-FFF2-40B4-BE49-F238E27FC236}">
                <a16:creationId xmlns:a16="http://schemas.microsoft.com/office/drawing/2014/main" id="{EEF5581D-46A3-4297-928D-28BDB2359C07}"/>
              </a:ext>
            </a:extLst>
          </p:cNvPr>
          <p:cNvGraphicFramePr/>
          <p:nvPr>
            <p:extLst>
              <p:ext uri="{D42A27DB-BD31-4B8C-83A1-F6EECF244321}">
                <p14:modId xmlns:p14="http://schemas.microsoft.com/office/powerpoint/2010/main" val="1919385437"/>
              </p:ext>
            </p:extLst>
          </p:nvPr>
        </p:nvGraphicFramePr>
        <p:xfrm>
          <a:off x="6248400" y="1174866"/>
          <a:ext cx="4775199" cy="2693744"/>
        </p:xfrm>
        <a:graphic>
          <a:graphicData uri="http://schemas.openxmlformats.org/drawingml/2006/chart">
            <c:chart xmlns:c="http://schemas.openxmlformats.org/drawingml/2006/chart" xmlns:r="http://schemas.openxmlformats.org/officeDocument/2006/relationships" r:id="rId2"/>
          </a:graphicData>
        </a:graphic>
      </p:graphicFrame>
      <p:cxnSp>
        <p:nvCxnSpPr>
          <p:cNvPr id="8" name="Straight Arrow Connector 7">
            <a:extLst>
              <a:ext uri="{FF2B5EF4-FFF2-40B4-BE49-F238E27FC236}">
                <a16:creationId xmlns:a16="http://schemas.microsoft.com/office/drawing/2014/main" id="{450DC52D-D83A-4B13-BFD6-35DD06988DAD}"/>
              </a:ext>
            </a:extLst>
          </p:cNvPr>
          <p:cNvCxnSpPr>
            <a:cxnSpLocks/>
          </p:cNvCxnSpPr>
          <p:nvPr/>
        </p:nvCxnSpPr>
        <p:spPr>
          <a:xfrm>
            <a:off x="660399" y="5359400"/>
            <a:ext cx="10871200" cy="0"/>
          </a:xfrm>
          <a:prstGeom prst="straightConnector1">
            <a:avLst/>
          </a:prstGeom>
          <a:ln w="57150">
            <a:tailEnd type="triangle"/>
          </a:ln>
        </p:spPr>
        <p:style>
          <a:lnRef idx="1">
            <a:schemeClr val="accent1"/>
          </a:lnRef>
          <a:fillRef idx="0">
            <a:schemeClr val="accent1"/>
          </a:fillRef>
          <a:effectRef idx="0">
            <a:schemeClr val="accent1"/>
          </a:effectRef>
          <a:fontRef idx="minor">
            <a:schemeClr val="tx1"/>
          </a:fontRef>
        </p:style>
      </p:cxnSp>
      <p:cxnSp>
        <p:nvCxnSpPr>
          <p:cNvPr id="9" name="Straight Connector 8">
            <a:extLst>
              <a:ext uri="{FF2B5EF4-FFF2-40B4-BE49-F238E27FC236}">
                <a16:creationId xmlns:a16="http://schemas.microsoft.com/office/drawing/2014/main" id="{04145B7E-90F3-4988-8399-4FAED26913A5}"/>
              </a:ext>
            </a:extLst>
          </p:cNvPr>
          <p:cNvCxnSpPr>
            <a:cxnSpLocks/>
          </p:cNvCxnSpPr>
          <p:nvPr/>
        </p:nvCxnSpPr>
        <p:spPr>
          <a:xfrm>
            <a:off x="14731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0" name="Straight Connector 9">
            <a:extLst>
              <a:ext uri="{FF2B5EF4-FFF2-40B4-BE49-F238E27FC236}">
                <a16:creationId xmlns:a16="http://schemas.microsoft.com/office/drawing/2014/main" id="{EA268114-74C8-47BE-B5D0-AC06E30D4BCA}"/>
              </a:ext>
            </a:extLst>
          </p:cNvPr>
          <p:cNvCxnSpPr>
            <a:cxnSpLocks/>
          </p:cNvCxnSpPr>
          <p:nvPr/>
        </p:nvCxnSpPr>
        <p:spPr>
          <a:xfrm>
            <a:off x="37337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D58822B4-140B-4D5B-BAD0-DBE753D70713}"/>
              </a:ext>
            </a:extLst>
          </p:cNvPr>
          <p:cNvCxnSpPr>
            <a:cxnSpLocks/>
          </p:cNvCxnSpPr>
          <p:nvPr/>
        </p:nvCxnSpPr>
        <p:spPr>
          <a:xfrm>
            <a:off x="60959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B47D1870-277A-4AD3-B277-C5C69643594B}"/>
              </a:ext>
            </a:extLst>
          </p:cNvPr>
          <p:cNvCxnSpPr>
            <a:cxnSpLocks/>
          </p:cNvCxnSpPr>
          <p:nvPr/>
        </p:nvCxnSpPr>
        <p:spPr>
          <a:xfrm>
            <a:off x="84581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cxnSp>
        <p:nvCxnSpPr>
          <p:cNvPr id="13" name="Straight Connector 12">
            <a:extLst>
              <a:ext uri="{FF2B5EF4-FFF2-40B4-BE49-F238E27FC236}">
                <a16:creationId xmlns:a16="http://schemas.microsoft.com/office/drawing/2014/main" id="{8EBC683C-6525-43F6-B817-3FA81F277D6E}"/>
              </a:ext>
            </a:extLst>
          </p:cNvPr>
          <p:cNvCxnSpPr>
            <a:cxnSpLocks/>
          </p:cNvCxnSpPr>
          <p:nvPr/>
        </p:nvCxnSpPr>
        <p:spPr>
          <a:xfrm>
            <a:off x="10820399" y="5156200"/>
            <a:ext cx="0" cy="406400"/>
          </a:xfrm>
          <a:prstGeom prst="line">
            <a:avLst/>
          </a:prstGeom>
          <a:ln w="57150"/>
        </p:spPr>
        <p:style>
          <a:lnRef idx="1">
            <a:schemeClr val="accent1"/>
          </a:lnRef>
          <a:fillRef idx="0">
            <a:schemeClr val="accent1"/>
          </a:fillRef>
          <a:effectRef idx="0">
            <a:schemeClr val="accent1"/>
          </a:effectRef>
          <a:fontRef idx="minor">
            <a:schemeClr val="tx1"/>
          </a:fontRef>
        </p:style>
      </p:cxnSp>
      <p:sp>
        <p:nvSpPr>
          <p:cNvPr id="14" name="TextBox 13">
            <a:extLst>
              <a:ext uri="{FF2B5EF4-FFF2-40B4-BE49-F238E27FC236}">
                <a16:creationId xmlns:a16="http://schemas.microsoft.com/office/drawing/2014/main" id="{79F1F9E2-E262-4735-ABB7-41A86F1779D3}"/>
              </a:ext>
            </a:extLst>
          </p:cNvPr>
          <p:cNvSpPr txBox="1"/>
          <p:nvPr/>
        </p:nvSpPr>
        <p:spPr>
          <a:xfrm>
            <a:off x="457201" y="4445000"/>
            <a:ext cx="2031999"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đường</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tiền tệ</a:t>
            </a:r>
          </a:p>
        </p:txBody>
      </p:sp>
      <p:sp>
        <p:nvSpPr>
          <p:cNvPr id="15" name="TextBox 14">
            <a:extLst>
              <a:ext uri="{FF2B5EF4-FFF2-40B4-BE49-F238E27FC236}">
                <a16:creationId xmlns:a16="http://schemas.microsoft.com/office/drawing/2014/main" id="{3257573A-537F-4320-8DE8-9AFD517AB6E8}"/>
              </a:ext>
            </a:extLst>
          </p:cNvPr>
          <p:cNvSpPr txBox="1"/>
          <p:nvPr/>
        </p:nvSpPr>
        <p:spPr>
          <a:xfrm>
            <a:off x="2489202" y="4445000"/>
            <a:ext cx="2489195"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tem</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đóng quân</a:t>
            </a:r>
          </a:p>
        </p:txBody>
      </p:sp>
      <p:sp>
        <p:nvSpPr>
          <p:cNvPr id="16" name="TextBox 15">
            <a:extLst>
              <a:ext uri="{FF2B5EF4-FFF2-40B4-BE49-F238E27FC236}">
                <a16:creationId xmlns:a16="http://schemas.microsoft.com/office/drawing/2014/main" id="{A4B06ADE-066B-4ACF-A404-2DDDE57B8664}"/>
              </a:ext>
            </a:extLst>
          </p:cNvPr>
          <p:cNvSpPr txBox="1"/>
          <p:nvPr/>
        </p:nvSpPr>
        <p:spPr>
          <a:xfrm>
            <a:off x="4978397" y="4648201"/>
            <a:ext cx="2235205" cy="430887"/>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tuyên bố</a:t>
            </a:r>
          </a:p>
        </p:txBody>
      </p:sp>
      <p:sp>
        <p:nvSpPr>
          <p:cNvPr id="17" name="TextBox 16">
            <a:extLst>
              <a:ext uri="{FF2B5EF4-FFF2-40B4-BE49-F238E27FC236}">
                <a16:creationId xmlns:a16="http://schemas.microsoft.com/office/drawing/2014/main" id="{22988194-E171-4613-885B-1B7C5DD49B72}"/>
              </a:ext>
            </a:extLst>
          </p:cNvPr>
          <p:cNvSpPr txBox="1"/>
          <p:nvPr/>
        </p:nvSpPr>
        <p:spPr>
          <a:xfrm>
            <a:off x="7213602" y="4445000"/>
            <a:ext cx="2489195" cy="769441"/>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doanh thu</a:t>
            </a:r>
          </a:p>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Townshend</a:t>
            </a:r>
          </a:p>
        </p:txBody>
      </p:sp>
      <p:sp>
        <p:nvSpPr>
          <p:cNvPr id="18" name="TextBox 17">
            <a:extLst>
              <a:ext uri="{FF2B5EF4-FFF2-40B4-BE49-F238E27FC236}">
                <a16:creationId xmlns:a16="http://schemas.microsoft.com/office/drawing/2014/main" id="{7E7E392E-C882-448C-B7FC-4037DB009F69}"/>
              </a:ext>
            </a:extLst>
          </p:cNvPr>
          <p:cNvSpPr txBox="1"/>
          <p:nvPr/>
        </p:nvSpPr>
        <p:spPr>
          <a:xfrm>
            <a:off x="9804400" y="4745831"/>
            <a:ext cx="2031999" cy="430887"/>
          </a:xfrm>
          <a:prstGeom prst="rect">
            <a:avLst/>
          </a:prstGeom>
          <a:noFill/>
        </p:spPr>
        <p:txBody>
          <a:bodyPr wrap="square" rtlCol="0">
            <a:spAutoFit/>
          </a:bodyPr>
          <a:lstStyle/>
          <a:p>
            <a:pPr algn="ctr" defTabSz="1219170">
              <a:buClr>
                <a:srgbClr val="000000"/>
              </a:buClr>
            </a:pPr>
            <a:r>
              <a:rPr lang="en-US" sz="2200"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Đạo luật trà</a:t>
            </a:r>
          </a:p>
        </p:txBody>
      </p:sp>
      <p:sp>
        <p:nvSpPr>
          <p:cNvPr id="4" name="TextBox 3">
            <a:extLst>
              <a:ext uri="{FF2B5EF4-FFF2-40B4-BE49-F238E27FC236}">
                <a16:creationId xmlns:a16="http://schemas.microsoft.com/office/drawing/2014/main" id="{DF349715-8FC0-402A-88F9-2C501BA142E6}"/>
              </a:ext>
            </a:extLst>
          </p:cNvPr>
          <p:cNvSpPr txBox="1"/>
          <p:nvPr/>
        </p:nvSpPr>
        <p:spPr>
          <a:xfrm>
            <a:off x="8635998" y="1785810"/>
            <a:ext cx="838200" cy="369332"/>
          </a:xfrm>
          <a:prstGeom prst="rect">
            <a:avLst/>
          </a:prstGeom>
          <a:noFill/>
        </p:spPr>
        <p:txBody>
          <a:bodyPr wrap="square" rtlCol="0">
            <a:spAutoFit/>
          </a:bodyPr>
          <a:lstStyle/>
          <a:p>
            <a:pPr algn="ctr"/>
            <a:r>
              <a:rPr lang="en-US">
                <a:solidFill>
                  <a:schemeClr val="bg1"/>
                </a:solidFill>
                <a:latin typeface="#9Slide01 Tieu de ngan" panose="00000800000000000000" pitchFamily="2" charset="0"/>
              </a:rPr>
              <a:t>40%</a:t>
            </a:r>
          </a:p>
        </p:txBody>
      </p:sp>
      <p:sp>
        <p:nvSpPr>
          <p:cNvPr id="20" name="TextBox 19">
            <a:extLst>
              <a:ext uri="{FF2B5EF4-FFF2-40B4-BE49-F238E27FC236}">
                <a16:creationId xmlns:a16="http://schemas.microsoft.com/office/drawing/2014/main" id="{D988D71B-773A-4CDF-B0DE-7D8D75BB2F0F}"/>
              </a:ext>
            </a:extLst>
          </p:cNvPr>
          <p:cNvSpPr txBox="1"/>
          <p:nvPr/>
        </p:nvSpPr>
        <p:spPr>
          <a:xfrm>
            <a:off x="7716517" y="2128349"/>
            <a:ext cx="838200" cy="369332"/>
          </a:xfrm>
          <a:prstGeom prst="rect">
            <a:avLst/>
          </a:prstGeom>
          <a:noFill/>
        </p:spPr>
        <p:txBody>
          <a:bodyPr wrap="square" rtlCol="0">
            <a:spAutoFit/>
          </a:bodyPr>
          <a:lstStyle/>
          <a:p>
            <a:pPr algn="ctr"/>
            <a:r>
              <a:rPr lang="en-US">
                <a:solidFill>
                  <a:schemeClr val="bg1"/>
                </a:solidFill>
                <a:latin typeface="#9Slide01 Tieu de ngan" panose="00000800000000000000" pitchFamily="2" charset="0"/>
              </a:rPr>
              <a:t>60%</a:t>
            </a:r>
          </a:p>
        </p:txBody>
      </p:sp>
      <p:sp>
        <p:nvSpPr>
          <p:cNvPr id="22" name="TextBox 21">
            <a:extLst>
              <a:ext uri="{FF2B5EF4-FFF2-40B4-BE49-F238E27FC236}">
                <a16:creationId xmlns:a16="http://schemas.microsoft.com/office/drawing/2014/main" id="{10CB29F6-BE9B-4186-B451-BEB4AF5ECB4A}"/>
              </a:ext>
            </a:extLst>
          </p:cNvPr>
          <p:cNvSpPr txBox="1"/>
          <p:nvPr/>
        </p:nvSpPr>
        <p:spPr>
          <a:xfrm>
            <a:off x="381000" y="5517921"/>
            <a:ext cx="2031999"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1764</a:t>
            </a:r>
          </a:p>
        </p:txBody>
      </p:sp>
      <p:sp>
        <p:nvSpPr>
          <p:cNvPr id="23" name="TextBox 22">
            <a:extLst>
              <a:ext uri="{FF2B5EF4-FFF2-40B4-BE49-F238E27FC236}">
                <a16:creationId xmlns:a16="http://schemas.microsoft.com/office/drawing/2014/main" id="{F03B88E9-372B-4259-9179-7C44CA4AE58D}"/>
              </a:ext>
            </a:extLst>
          </p:cNvPr>
          <p:cNvSpPr txBox="1"/>
          <p:nvPr/>
        </p:nvSpPr>
        <p:spPr>
          <a:xfrm>
            <a:off x="2438400" y="5517921"/>
            <a:ext cx="248919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1765</a:t>
            </a:r>
          </a:p>
        </p:txBody>
      </p:sp>
      <p:sp>
        <p:nvSpPr>
          <p:cNvPr id="24" name="TextBox 23">
            <a:extLst>
              <a:ext uri="{FF2B5EF4-FFF2-40B4-BE49-F238E27FC236}">
                <a16:creationId xmlns:a16="http://schemas.microsoft.com/office/drawing/2014/main" id="{32FA0C7B-DFE3-4415-8C40-262DF7116538}"/>
              </a:ext>
            </a:extLst>
          </p:cNvPr>
          <p:cNvSpPr txBox="1"/>
          <p:nvPr/>
        </p:nvSpPr>
        <p:spPr>
          <a:xfrm>
            <a:off x="4952996" y="5517921"/>
            <a:ext cx="223520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1766</a:t>
            </a:r>
          </a:p>
        </p:txBody>
      </p:sp>
      <p:sp>
        <p:nvSpPr>
          <p:cNvPr id="25" name="TextBox 24">
            <a:extLst>
              <a:ext uri="{FF2B5EF4-FFF2-40B4-BE49-F238E27FC236}">
                <a16:creationId xmlns:a16="http://schemas.microsoft.com/office/drawing/2014/main" id="{AE0C2845-635F-4208-89D6-B8F52FF24288}"/>
              </a:ext>
            </a:extLst>
          </p:cNvPr>
          <p:cNvSpPr txBox="1"/>
          <p:nvPr/>
        </p:nvSpPr>
        <p:spPr>
          <a:xfrm>
            <a:off x="7213602" y="5517921"/>
            <a:ext cx="2489195"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1767</a:t>
            </a:r>
          </a:p>
        </p:txBody>
      </p:sp>
      <p:sp>
        <p:nvSpPr>
          <p:cNvPr id="26" name="TextBox 25">
            <a:extLst>
              <a:ext uri="{FF2B5EF4-FFF2-40B4-BE49-F238E27FC236}">
                <a16:creationId xmlns:a16="http://schemas.microsoft.com/office/drawing/2014/main" id="{7391950F-9242-4AAC-B9B1-FA63B642513B}"/>
              </a:ext>
            </a:extLst>
          </p:cNvPr>
          <p:cNvSpPr txBox="1"/>
          <p:nvPr/>
        </p:nvSpPr>
        <p:spPr>
          <a:xfrm>
            <a:off x="9728199" y="5517921"/>
            <a:ext cx="2031999" cy="379656"/>
          </a:xfrm>
          <a:prstGeom prst="rect">
            <a:avLst/>
          </a:prstGeom>
          <a:noFill/>
        </p:spPr>
        <p:txBody>
          <a:bodyPr wrap="square" rtlCol="0">
            <a:spAutoFit/>
          </a:bodyPr>
          <a:lstStyle/>
          <a:p>
            <a:pPr algn="ctr" defTabSz="1219170">
              <a:buClr>
                <a:srgbClr val="000000"/>
              </a:buClr>
            </a:pPr>
            <a:r>
              <a:rPr lang="en-US" sz="1867" kern="0">
                <a:solidFill>
                  <a:srgbClr val="000000"/>
                </a:solidFill>
                <a:latin typeface="Times New Roman" panose="02020603050405020304" pitchFamily="18" charset="0"/>
                <a:ea typeface="#9Slide02 Tieu de dai" panose="02000000000000000000" pitchFamily="2" charset="0"/>
                <a:cs typeface="Times New Roman" panose="02020603050405020304" pitchFamily="18" charset="0"/>
                <a:sym typeface="Arial"/>
              </a:rPr>
              <a:t>1773</a:t>
            </a:r>
          </a:p>
        </p:txBody>
      </p:sp>
      <p:sp>
        <p:nvSpPr>
          <p:cNvPr id="5" name="Speech Bubble: Rectangle with Corners Rounded 4">
            <a:extLst>
              <a:ext uri="{FF2B5EF4-FFF2-40B4-BE49-F238E27FC236}">
                <a16:creationId xmlns:a16="http://schemas.microsoft.com/office/drawing/2014/main" id="{8DB08534-B0A5-4A66-8146-4D69E2F0DEEE}"/>
              </a:ext>
            </a:extLst>
          </p:cNvPr>
          <p:cNvSpPr/>
          <p:nvPr/>
        </p:nvSpPr>
        <p:spPr>
          <a:xfrm>
            <a:off x="838199" y="1358132"/>
            <a:ext cx="5105402" cy="2955092"/>
          </a:xfrm>
          <a:prstGeom prst="wedgeRoundRectCallout">
            <a:avLst>
              <a:gd name="adj1" fmla="val 60255"/>
              <a:gd name="adj2" fmla="val 30682"/>
              <a:gd name="adj3" fmla="val 16667"/>
            </a:avLst>
          </a:prstGeom>
          <a:noFill/>
          <a:ln w="38100" cmpd="sng">
            <a:gradFill>
              <a:gsLst>
                <a:gs pos="0">
                  <a:srgbClr val="F89E4D"/>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atin typeface="Times New Roman" panose="02020603050405020304" pitchFamily="18" charset="0"/>
              <a:cs typeface="Times New Roman" panose="02020603050405020304" pitchFamily="18" charset="0"/>
            </a:endParaRPr>
          </a:p>
        </p:txBody>
      </p:sp>
      <p:sp>
        <p:nvSpPr>
          <p:cNvPr id="19" name="TextBox 18">
            <a:extLst>
              <a:ext uri="{FF2B5EF4-FFF2-40B4-BE49-F238E27FC236}">
                <a16:creationId xmlns:a16="http://schemas.microsoft.com/office/drawing/2014/main" id="{D5557420-356B-4047-8C91-21C0D37870F3}"/>
              </a:ext>
            </a:extLst>
          </p:cNvPr>
          <p:cNvSpPr txBox="1"/>
          <p:nvPr/>
        </p:nvSpPr>
        <p:spPr>
          <a:xfrm>
            <a:off x="838199" y="1484055"/>
            <a:ext cx="5105402" cy="2554545"/>
          </a:xfrm>
          <a:prstGeom prst="rect">
            <a:avLst/>
          </a:prstGeom>
          <a:noFill/>
        </p:spPr>
        <p:txBody>
          <a:bodyPr wrap="square" rtlCol="0">
            <a:spAutoFit/>
          </a:bodyPr>
          <a:lstStyle/>
          <a:p>
            <a:r>
              <a:rPr lang="en-US" sz="2000">
                <a:latin typeface="Times New Roman" panose="02020603050405020304" pitchFamily="18" charset="0"/>
                <a:ea typeface="#9Slide02 Tieu de dai" panose="02000000000000000000" pitchFamily="2" charset="0"/>
                <a:cs typeface="Times New Roman" panose="02020603050405020304" pitchFamily="18" charset="0"/>
              </a:rPr>
              <a:t>Quan sát cơ cấu GDP nước Anh năm 1770 và các đạo luật do Anh đặt ra đối với Bắc Mĩ, kết hợp khai thác thông tin SGK. Em có nhận xét gì về </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1. Kinh tế 13 thuộc địa Bắc Mĩ</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2. Chính sách của thực dân Anh đối với Bắc Mĩ.</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3. Tháng 12 - 1773 đã diễn ra sự kiện gì?</a:t>
            </a:r>
          </a:p>
          <a:p>
            <a:r>
              <a:rPr lang="en-US" sz="2000">
                <a:latin typeface="Times New Roman" panose="02020603050405020304" pitchFamily="18" charset="0"/>
                <a:ea typeface="#9Slide02 Tieu de dai" panose="02000000000000000000" pitchFamily="2" charset="0"/>
                <a:cs typeface="Times New Roman" panose="02020603050405020304" pitchFamily="18" charset="0"/>
              </a:rPr>
              <a:t>4. Hợp chúng quốc Mỹ được thành lập khi nào?</a:t>
            </a:r>
          </a:p>
        </p:txBody>
      </p:sp>
      <p:sp>
        <p:nvSpPr>
          <p:cNvPr id="29" name="TextBox 28">
            <a:extLst>
              <a:ext uri="{FF2B5EF4-FFF2-40B4-BE49-F238E27FC236}">
                <a16:creationId xmlns:a16="http://schemas.microsoft.com/office/drawing/2014/main" id="{C5EA57CA-3E34-4FD1-9C6D-D30FD67EFDA8}"/>
              </a:ext>
            </a:extLst>
          </p:cNvPr>
          <p:cNvSpPr txBox="1"/>
          <p:nvPr/>
        </p:nvSpPr>
        <p:spPr>
          <a:xfrm>
            <a:off x="6959598" y="3833784"/>
            <a:ext cx="3175002" cy="646331"/>
          </a:xfrm>
          <a:prstGeom prst="rect">
            <a:avLst/>
          </a:prstGeom>
          <a:noFill/>
        </p:spPr>
        <p:txBody>
          <a:bodyPr wrap="square" rtlCol="0">
            <a:spAutoFit/>
          </a:bodyPr>
          <a:lstStyle/>
          <a:p>
            <a:pPr algn="ctr"/>
            <a:r>
              <a:rPr lang="en-US">
                <a:latin typeface="Times New Roman" panose="02020603050405020304" pitchFamily="18" charset="0"/>
                <a:cs typeface="Times New Roman" panose="02020603050405020304" pitchFamily="18" charset="0"/>
              </a:rPr>
              <a:t>C</a:t>
            </a:r>
            <a:r>
              <a:rPr lang="vi-VN">
                <a:latin typeface="Times New Roman" panose="02020603050405020304" pitchFamily="18" charset="0"/>
                <a:cs typeface="Times New Roman" panose="02020603050405020304" pitchFamily="18" charset="0"/>
              </a:rPr>
              <a:t>Ơ</a:t>
            </a:r>
            <a:r>
              <a:rPr lang="en-US">
                <a:latin typeface="Times New Roman" panose="02020603050405020304" pitchFamily="18" charset="0"/>
                <a:cs typeface="Times New Roman" panose="02020603050405020304" pitchFamily="18" charset="0"/>
              </a:rPr>
              <a:t> CẤU SẢN L</a:t>
            </a:r>
            <a:r>
              <a:rPr lang="vi-VN">
                <a:latin typeface="Times New Roman" panose="02020603050405020304" pitchFamily="18" charset="0"/>
                <a:cs typeface="Times New Roman" panose="02020603050405020304" pitchFamily="18" charset="0"/>
              </a:rPr>
              <a:t>ƯỢNG </a:t>
            </a:r>
            <a:r>
              <a:rPr lang="en-US">
                <a:latin typeface="Times New Roman" panose="02020603050405020304" pitchFamily="18" charset="0"/>
                <a:cs typeface="Times New Roman" panose="02020603050405020304" pitchFamily="18" charset="0"/>
              </a:rPr>
              <a:t>GDP NƯỚC ANH (1770)</a:t>
            </a:r>
          </a:p>
        </p:txBody>
      </p:sp>
      <p:sp>
        <p:nvSpPr>
          <p:cNvPr id="27" name="Freeform: Shape 26">
            <a:extLst>
              <a:ext uri="{FF2B5EF4-FFF2-40B4-BE49-F238E27FC236}">
                <a16:creationId xmlns:a16="http://schemas.microsoft.com/office/drawing/2014/main" id="{70E70364-0C23-4DB4-8103-642637781B69}"/>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8" name="TextBox 27">
            <a:extLst>
              <a:ext uri="{FF2B5EF4-FFF2-40B4-BE49-F238E27FC236}">
                <a16:creationId xmlns:a16="http://schemas.microsoft.com/office/drawing/2014/main" id="{0E01420C-494A-41AC-89DF-89F4365FA889}"/>
              </a:ext>
            </a:extLst>
          </p:cNvPr>
          <p:cNvSpPr txBox="1"/>
          <p:nvPr/>
        </p:nvSpPr>
        <p:spPr>
          <a:xfrm>
            <a:off x="1761633" y="411187"/>
            <a:ext cx="9515965" cy="430887"/>
          </a:xfrm>
          <a:prstGeom prst="rect">
            <a:avLst/>
          </a:prstGeom>
          <a:noFill/>
          <a:ln>
            <a:noFill/>
          </a:ln>
        </p:spPr>
        <p:txBody>
          <a:bodyPr wrap="square" lIns="0" tIns="0" rIns="0" bIns="0" rtlCol="0">
            <a:spAutoFit/>
          </a:bodyPr>
          <a:lstStyle/>
          <a:p>
            <a:pPr algn="l"/>
            <a:r>
              <a:rPr lang="en-US" sz="2800">
                <a:solidFill>
                  <a:schemeClr val="bg1"/>
                </a:solidFill>
                <a:latin typeface="+mj-lt"/>
              </a:rPr>
              <a:t>Nguyên nhân chiến tranh và sự thành lập Hợp chúng quốc</a:t>
            </a:r>
          </a:p>
        </p:txBody>
      </p:sp>
      <p:grpSp>
        <p:nvGrpSpPr>
          <p:cNvPr id="30" name="Group 29">
            <a:extLst>
              <a:ext uri="{FF2B5EF4-FFF2-40B4-BE49-F238E27FC236}">
                <a16:creationId xmlns:a16="http://schemas.microsoft.com/office/drawing/2014/main" id="{06ABE255-2FE1-43CD-904D-897305BD7CBE}"/>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DECC0E08-65EB-45F9-B84D-ABC22B61A1CB}"/>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5CA62D5B-7D56-4E8C-BF53-285767DFF4B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Tree>
    <p:extLst>
      <p:ext uri="{BB962C8B-B14F-4D97-AF65-F5344CB8AC3E}">
        <p14:creationId xmlns:p14="http://schemas.microsoft.com/office/powerpoint/2010/main" val="222524680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2"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right)">
                                      <p:cBhvr>
                                        <p:cTn id="7" dur="500"/>
                                        <p:tgtEl>
                                          <p:spTgt spid="5"/>
                                        </p:tgtEl>
                                      </p:cBhvr>
                                    </p:animEffect>
                                  </p:childTnLst>
                                </p:cTn>
                              </p:par>
                            </p:childTnLst>
                          </p:cTn>
                        </p:par>
                        <p:par>
                          <p:cTn id="8" fill="hold">
                            <p:stCondLst>
                              <p:cond delay="500"/>
                            </p:stCondLst>
                            <p:childTnLst>
                              <p:par>
                                <p:cTn id="9" presetID="22" presetClass="entr" presetSubtype="4" fill="hold" grpId="0" nodeType="afterEffect">
                                  <p:stCondLst>
                                    <p:cond delay="0"/>
                                  </p:stCondLst>
                                  <p:childTnLst>
                                    <p:set>
                                      <p:cBhvr>
                                        <p:cTn id="10" dur="1" fill="hold">
                                          <p:stCondLst>
                                            <p:cond delay="0"/>
                                          </p:stCondLst>
                                        </p:cTn>
                                        <p:tgtEl>
                                          <p:spTgt spid="7"/>
                                        </p:tgtEl>
                                        <p:attrNameLst>
                                          <p:attrName>style.visibility</p:attrName>
                                        </p:attrNameLst>
                                      </p:cBhvr>
                                      <p:to>
                                        <p:strVal val="visible"/>
                                      </p:to>
                                    </p:set>
                                    <p:animEffect transition="in" filter="wipe(down)">
                                      <p:cBhvr>
                                        <p:cTn id="11" dur="1000"/>
                                        <p:tgtEl>
                                          <p:spTgt spid="7"/>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29"/>
                                        </p:tgtEl>
                                        <p:attrNameLst>
                                          <p:attrName>style.visibility</p:attrName>
                                        </p:attrNameLst>
                                      </p:cBhvr>
                                      <p:to>
                                        <p:strVal val="visible"/>
                                      </p:to>
                                    </p:set>
                                    <p:animEffect transition="in" filter="fade">
                                      <p:cBhvr>
                                        <p:cTn id="14" dur="1000"/>
                                        <p:tgtEl>
                                          <p:spTgt spid="29"/>
                                        </p:tgtEl>
                                      </p:cBhvr>
                                    </p:animEffect>
                                    <p:anim calcmode="lin" valueType="num">
                                      <p:cBhvr>
                                        <p:cTn id="15" dur="1000" fill="hold"/>
                                        <p:tgtEl>
                                          <p:spTgt spid="29"/>
                                        </p:tgtEl>
                                        <p:attrNameLst>
                                          <p:attrName>ppt_x</p:attrName>
                                        </p:attrNameLst>
                                      </p:cBhvr>
                                      <p:tavLst>
                                        <p:tav tm="0">
                                          <p:val>
                                            <p:strVal val="#ppt_x"/>
                                          </p:val>
                                        </p:tav>
                                        <p:tav tm="100000">
                                          <p:val>
                                            <p:strVal val="#ppt_x"/>
                                          </p:val>
                                        </p:tav>
                                      </p:tavLst>
                                    </p:anim>
                                    <p:anim calcmode="lin" valueType="num">
                                      <p:cBhvr>
                                        <p:cTn id="16" dur="1000" fill="hold"/>
                                        <p:tgtEl>
                                          <p:spTgt spid="29"/>
                                        </p:tgtEl>
                                        <p:attrNameLst>
                                          <p:attrName>ppt_y</p:attrName>
                                        </p:attrNameLst>
                                      </p:cBhvr>
                                      <p:tavLst>
                                        <p:tav tm="0">
                                          <p:val>
                                            <p:strVal val="#ppt_y+.1"/>
                                          </p:val>
                                        </p:tav>
                                        <p:tav tm="100000">
                                          <p:val>
                                            <p:strVal val="#ppt_y"/>
                                          </p:val>
                                        </p:tav>
                                      </p:tavLst>
                                    </p:anim>
                                  </p:childTnLst>
                                </p:cTn>
                              </p:par>
                            </p:childTnLst>
                          </p:cTn>
                        </p:par>
                        <p:par>
                          <p:cTn id="17" fill="hold">
                            <p:stCondLst>
                              <p:cond delay="1500"/>
                            </p:stCondLst>
                            <p:childTnLst>
                              <p:par>
                                <p:cTn id="18" presetID="2" presetClass="entr" presetSubtype="8" fill="hold" nodeType="afterEffect">
                                  <p:stCondLst>
                                    <p:cond delay="0"/>
                                  </p:stCondLst>
                                  <p:childTnLst>
                                    <p:set>
                                      <p:cBhvr>
                                        <p:cTn id="19" dur="1" fill="hold">
                                          <p:stCondLst>
                                            <p:cond delay="0"/>
                                          </p:stCondLst>
                                        </p:cTn>
                                        <p:tgtEl>
                                          <p:spTgt spid="8"/>
                                        </p:tgtEl>
                                        <p:attrNameLst>
                                          <p:attrName>style.visibility</p:attrName>
                                        </p:attrNameLst>
                                      </p:cBhvr>
                                      <p:to>
                                        <p:strVal val="visible"/>
                                      </p:to>
                                    </p:set>
                                    <p:anim calcmode="lin" valueType="num">
                                      <p:cBhvr additive="base">
                                        <p:cTn id="20" dur="500" fill="hold"/>
                                        <p:tgtEl>
                                          <p:spTgt spid="8"/>
                                        </p:tgtEl>
                                        <p:attrNameLst>
                                          <p:attrName>ppt_x</p:attrName>
                                        </p:attrNameLst>
                                      </p:cBhvr>
                                      <p:tavLst>
                                        <p:tav tm="0">
                                          <p:val>
                                            <p:strVal val="0-#ppt_w/2"/>
                                          </p:val>
                                        </p:tav>
                                        <p:tav tm="100000">
                                          <p:val>
                                            <p:strVal val="#ppt_x"/>
                                          </p:val>
                                        </p:tav>
                                      </p:tavLst>
                                    </p:anim>
                                    <p:anim calcmode="lin" valueType="num">
                                      <p:cBhvr additive="base">
                                        <p:cTn id="21" dur="500" fill="hold"/>
                                        <p:tgtEl>
                                          <p:spTgt spid="8"/>
                                        </p:tgtEl>
                                        <p:attrNameLst>
                                          <p:attrName>ppt_y</p:attrName>
                                        </p:attrNameLst>
                                      </p:cBhvr>
                                      <p:tavLst>
                                        <p:tav tm="0">
                                          <p:val>
                                            <p:strVal val="#ppt_y"/>
                                          </p:val>
                                        </p:tav>
                                        <p:tav tm="100000">
                                          <p:val>
                                            <p:strVal val="#ppt_y"/>
                                          </p:val>
                                        </p:tav>
                                      </p:tavLst>
                                    </p:anim>
                                  </p:childTnLst>
                                </p:cTn>
                              </p:par>
                              <p:par>
                                <p:cTn id="22" presetID="10" presetClass="entr" presetSubtype="0" fill="hold" nodeType="withEffect">
                                  <p:stCondLst>
                                    <p:cond delay="0"/>
                                  </p:stCondLst>
                                  <p:childTnLst>
                                    <p:set>
                                      <p:cBhvr>
                                        <p:cTn id="23" dur="1" fill="hold">
                                          <p:stCondLst>
                                            <p:cond delay="0"/>
                                          </p:stCondLst>
                                        </p:cTn>
                                        <p:tgtEl>
                                          <p:spTgt spid="9"/>
                                        </p:tgtEl>
                                        <p:attrNameLst>
                                          <p:attrName>style.visibility</p:attrName>
                                        </p:attrNameLst>
                                      </p:cBhvr>
                                      <p:to>
                                        <p:strVal val="visible"/>
                                      </p:to>
                                    </p:set>
                                    <p:animEffect transition="in" filter="fade">
                                      <p:cBhvr>
                                        <p:cTn id="24" dur="500"/>
                                        <p:tgtEl>
                                          <p:spTgt spid="9"/>
                                        </p:tgtEl>
                                      </p:cBhvr>
                                    </p:animEffect>
                                  </p:childTnLst>
                                </p:cTn>
                              </p:par>
                              <p:par>
                                <p:cTn id="25" presetID="10" presetClass="entr" presetSubtype="0" fill="hold" grpId="0" nodeType="withEffect">
                                  <p:stCondLst>
                                    <p:cond delay="0"/>
                                  </p:stCondLst>
                                  <p:childTnLst>
                                    <p:set>
                                      <p:cBhvr>
                                        <p:cTn id="26" dur="1" fill="hold">
                                          <p:stCondLst>
                                            <p:cond delay="0"/>
                                          </p:stCondLst>
                                        </p:cTn>
                                        <p:tgtEl>
                                          <p:spTgt spid="22"/>
                                        </p:tgtEl>
                                        <p:attrNameLst>
                                          <p:attrName>style.visibility</p:attrName>
                                        </p:attrNameLst>
                                      </p:cBhvr>
                                      <p:to>
                                        <p:strVal val="visible"/>
                                      </p:to>
                                    </p:set>
                                    <p:animEffect transition="in" filter="fade">
                                      <p:cBhvr>
                                        <p:cTn id="27" dur="500"/>
                                        <p:tgtEl>
                                          <p:spTgt spid="22"/>
                                        </p:tgtEl>
                                      </p:cBhvr>
                                    </p:animEffect>
                                  </p:childTnLst>
                                </p:cTn>
                              </p:par>
                              <p:par>
                                <p:cTn id="28" presetID="10" presetClass="entr" presetSubtype="0" fill="hold" grpId="0" nodeType="withEffect">
                                  <p:stCondLst>
                                    <p:cond delay="0"/>
                                  </p:stCondLst>
                                  <p:childTnLst>
                                    <p:set>
                                      <p:cBhvr>
                                        <p:cTn id="29" dur="1" fill="hold">
                                          <p:stCondLst>
                                            <p:cond delay="0"/>
                                          </p:stCondLst>
                                        </p:cTn>
                                        <p:tgtEl>
                                          <p:spTgt spid="14"/>
                                        </p:tgtEl>
                                        <p:attrNameLst>
                                          <p:attrName>style.visibility</p:attrName>
                                        </p:attrNameLst>
                                      </p:cBhvr>
                                      <p:to>
                                        <p:strVal val="visible"/>
                                      </p:to>
                                    </p:set>
                                    <p:animEffect transition="in" filter="fade">
                                      <p:cBhvr>
                                        <p:cTn id="30" dur="500"/>
                                        <p:tgtEl>
                                          <p:spTgt spid="14"/>
                                        </p:tgtEl>
                                      </p:cBhvr>
                                    </p:animEffect>
                                  </p:childTnLst>
                                </p:cTn>
                              </p:par>
                              <p:par>
                                <p:cTn id="31" presetID="10" presetClass="entr" presetSubtype="0" fill="hold" nodeType="withEffect">
                                  <p:stCondLst>
                                    <p:cond delay="0"/>
                                  </p:stCondLst>
                                  <p:childTnLst>
                                    <p:set>
                                      <p:cBhvr>
                                        <p:cTn id="32" dur="1" fill="hold">
                                          <p:stCondLst>
                                            <p:cond delay="0"/>
                                          </p:stCondLst>
                                        </p:cTn>
                                        <p:tgtEl>
                                          <p:spTgt spid="10"/>
                                        </p:tgtEl>
                                        <p:attrNameLst>
                                          <p:attrName>style.visibility</p:attrName>
                                        </p:attrNameLst>
                                      </p:cBhvr>
                                      <p:to>
                                        <p:strVal val="visible"/>
                                      </p:to>
                                    </p:set>
                                    <p:animEffect transition="in" filter="fade">
                                      <p:cBhvr>
                                        <p:cTn id="33" dur="500"/>
                                        <p:tgtEl>
                                          <p:spTgt spid="10"/>
                                        </p:tgtEl>
                                      </p:cBhvr>
                                    </p:animEffect>
                                  </p:childTnLst>
                                </p:cTn>
                              </p:par>
                              <p:par>
                                <p:cTn id="34" presetID="10" presetClass="entr" presetSubtype="0" fill="hold" grpId="0" nodeType="withEffect">
                                  <p:stCondLst>
                                    <p:cond delay="0"/>
                                  </p:stCondLst>
                                  <p:childTnLst>
                                    <p:set>
                                      <p:cBhvr>
                                        <p:cTn id="35" dur="1" fill="hold">
                                          <p:stCondLst>
                                            <p:cond delay="0"/>
                                          </p:stCondLst>
                                        </p:cTn>
                                        <p:tgtEl>
                                          <p:spTgt spid="23"/>
                                        </p:tgtEl>
                                        <p:attrNameLst>
                                          <p:attrName>style.visibility</p:attrName>
                                        </p:attrNameLst>
                                      </p:cBhvr>
                                      <p:to>
                                        <p:strVal val="visible"/>
                                      </p:to>
                                    </p:set>
                                    <p:animEffect transition="in" filter="fade">
                                      <p:cBhvr>
                                        <p:cTn id="36" dur="500"/>
                                        <p:tgtEl>
                                          <p:spTgt spid="23"/>
                                        </p:tgtEl>
                                      </p:cBhvr>
                                    </p:animEffect>
                                  </p:childTnLst>
                                </p:cTn>
                              </p:par>
                              <p:par>
                                <p:cTn id="37" presetID="10" presetClass="entr" presetSubtype="0" fill="hold" grpId="0" nodeType="withEffect">
                                  <p:stCondLst>
                                    <p:cond delay="0"/>
                                  </p:stCondLst>
                                  <p:childTnLst>
                                    <p:set>
                                      <p:cBhvr>
                                        <p:cTn id="38" dur="1" fill="hold">
                                          <p:stCondLst>
                                            <p:cond delay="0"/>
                                          </p:stCondLst>
                                        </p:cTn>
                                        <p:tgtEl>
                                          <p:spTgt spid="15"/>
                                        </p:tgtEl>
                                        <p:attrNameLst>
                                          <p:attrName>style.visibility</p:attrName>
                                        </p:attrNameLst>
                                      </p:cBhvr>
                                      <p:to>
                                        <p:strVal val="visible"/>
                                      </p:to>
                                    </p:set>
                                    <p:animEffect transition="in" filter="fade">
                                      <p:cBhvr>
                                        <p:cTn id="39" dur="500"/>
                                        <p:tgtEl>
                                          <p:spTgt spid="15"/>
                                        </p:tgtEl>
                                      </p:cBhvr>
                                    </p:animEffect>
                                  </p:childTnLst>
                                </p:cTn>
                              </p:par>
                              <p:par>
                                <p:cTn id="40" presetID="10" presetClass="entr" presetSubtype="0" fill="hold" nodeType="withEffect">
                                  <p:stCondLst>
                                    <p:cond delay="0"/>
                                  </p:stCondLst>
                                  <p:childTnLst>
                                    <p:set>
                                      <p:cBhvr>
                                        <p:cTn id="41" dur="1" fill="hold">
                                          <p:stCondLst>
                                            <p:cond delay="0"/>
                                          </p:stCondLst>
                                        </p:cTn>
                                        <p:tgtEl>
                                          <p:spTgt spid="11"/>
                                        </p:tgtEl>
                                        <p:attrNameLst>
                                          <p:attrName>style.visibility</p:attrName>
                                        </p:attrNameLst>
                                      </p:cBhvr>
                                      <p:to>
                                        <p:strVal val="visible"/>
                                      </p:to>
                                    </p:set>
                                    <p:animEffect transition="in" filter="fade">
                                      <p:cBhvr>
                                        <p:cTn id="42" dur="500"/>
                                        <p:tgtEl>
                                          <p:spTgt spid="11"/>
                                        </p:tgtEl>
                                      </p:cBhvr>
                                    </p:animEffect>
                                  </p:childTnLst>
                                </p:cTn>
                              </p:par>
                              <p:par>
                                <p:cTn id="43" presetID="10" presetClass="entr" presetSubtype="0" fill="hold" grpId="0" nodeType="withEffect">
                                  <p:stCondLst>
                                    <p:cond delay="0"/>
                                  </p:stCondLst>
                                  <p:childTnLst>
                                    <p:set>
                                      <p:cBhvr>
                                        <p:cTn id="44" dur="1" fill="hold">
                                          <p:stCondLst>
                                            <p:cond delay="0"/>
                                          </p:stCondLst>
                                        </p:cTn>
                                        <p:tgtEl>
                                          <p:spTgt spid="24"/>
                                        </p:tgtEl>
                                        <p:attrNameLst>
                                          <p:attrName>style.visibility</p:attrName>
                                        </p:attrNameLst>
                                      </p:cBhvr>
                                      <p:to>
                                        <p:strVal val="visible"/>
                                      </p:to>
                                    </p:set>
                                    <p:animEffect transition="in" filter="fade">
                                      <p:cBhvr>
                                        <p:cTn id="45" dur="500"/>
                                        <p:tgtEl>
                                          <p:spTgt spid="24"/>
                                        </p:tgtEl>
                                      </p:cBhvr>
                                    </p:animEffect>
                                  </p:childTnLst>
                                </p:cTn>
                              </p:par>
                              <p:par>
                                <p:cTn id="46" presetID="10" presetClass="entr" presetSubtype="0" fill="hold" grpId="0" nodeType="withEffect">
                                  <p:stCondLst>
                                    <p:cond delay="0"/>
                                  </p:stCondLst>
                                  <p:childTnLst>
                                    <p:set>
                                      <p:cBhvr>
                                        <p:cTn id="47" dur="1" fill="hold">
                                          <p:stCondLst>
                                            <p:cond delay="0"/>
                                          </p:stCondLst>
                                        </p:cTn>
                                        <p:tgtEl>
                                          <p:spTgt spid="16"/>
                                        </p:tgtEl>
                                        <p:attrNameLst>
                                          <p:attrName>style.visibility</p:attrName>
                                        </p:attrNameLst>
                                      </p:cBhvr>
                                      <p:to>
                                        <p:strVal val="visible"/>
                                      </p:to>
                                    </p:set>
                                    <p:animEffect transition="in" filter="fade">
                                      <p:cBhvr>
                                        <p:cTn id="48" dur="500"/>
                                        <p:tgtEl>
                                          <p:spTgt spid="16"/>
                                        </p:tgtEl>
                                      </p:cBhvr>
                                    </p:animEffect>
                                  </p:childTnLst>
                                </p:cTn>
                              </p:par>
                              <p:par>
                                <p:cTn id="49" presetID="10" presetClass="entr" presetSubtype="0" fill="hold" nodeType="withEffect">
                                  <p:stCondLst>
                                    <p:cond delay="0"/>
                                  </p:stCondLst>
                                  <p:childTnLst>
                                    <p:set>
                                      <p:cBhvr>
                                        <p:cTn id="50" dur="1" fill="hold">
                                          <p:stCondLst>
                                            <p:cond delay="0"/>
                                          </p:stCondLst>
                                        </p:cTn>
                                        <p:tgtEl>
                                          <p:spTgt spid="12"/>
                                        </p:tgtEl>
                                        <p:attrNameLst>
                                          <p:attrName>style.visibility</p:attrName>
                                        </p:attrNameLst>
                                      </p:cBhvr>
                                      <p:to>
                                        <p:strVal val="visible"/>
                                      </p:to>
                                    </p:set>
                                    <p:animEffect transition="in" filter="fade">
                                      <p:cBhvr>
                                        <p:cTn id="51" dur="500"/>
                                        <p:tgtEl>
                                          <p:spTgt spid="12"/>
                                        </p:tgtEl>
                                      </p:cBhvr>
                                    </p:animEffect>
                                  </p:childTnLst>
                                </p:cTn>
                              </p:par>
                              <p:par>
                                <p:cTn id="52" presetID="10" presetClass="entr" presetSubtype="0" fill="hold" grpId="0" nodeType="withEffect">
                                  <p:stCondLst>
                                    <p:cond delay="0"/>
                                  </p:stCondLst>
                                  <p:childTnLst>
                                    <p:set>
                                      <p:cBhvr>
                                        <p:cTn id="53" dur="1" fill="hold">
                                          <p:stCondLst>
                                            <p:cond delay="0"/>
                                          </p:stCondLst>
                                        </p:cTn>
                                        <p:tgtEl>
                                          <p:spTgt spid="25"/>
                                        </p:tgtEl>
                                        <p:attrNameLst>
                                          <p:attrName>style.visibility</p:attrName>
                                        </p:attrNameLst>
                                      </p:cBhvr>
                                      <p:to>
                                        <p:strVal val="visible"/>
                                      </p:to>
                                    </p:set>
                                    <p:animEffect transition="in" filter="fade">
                                      <p:cBhvr>
                                        <p:cTn id="54" dur="500"/>
                                        <p:tgtEl>
                                          <p:spTgt spid="25"/>
                                        </p:tgtEl>
                                      </p:cBhvr>
                                    </p:animEffect>
                                  </p:childTnLst>
                                </p:cTn>
                              </p:par>
                              <p:par>
                                <p:cTn id="55" presetID="10" presetClass="entr" presetSubtype="0" fill="hold" grpId="0" nodeType="withEffect">
                                  <p:stCondLst>
                                    <p:cond delay="0"/>
                                  </p:stCondLst>
                                  <p:childTnLst>
                                    <p:set>
                                      <p:cBhvr>
                                        <p:cTn id="56" dur="1" fill="hold">
                                          <p:stCondLst>
                                            <p:cond delay="0"/>
                                          </p:stCondLst>
                                        </p:cTn>
                                        <p:tgtEl>
                                          <p:spTgt spid="17"/>
                                        </p:tgtEl>
                                        <p:attrNameLst>
                                          <p:attrName>style.visibility</p:attrName>
                                        </p:attrNameLst>
                                      </p:cBhvr>
                                      <p:to>
                                        <p:strVal val="visible"/>
                                      </p:to>
                                    </p:set>
                                    <p:animEffect transition="in" filter="fade">
                                      <p:cBhvr>
                                        <p:cTn id="57" dur="500"/>
                                        <p:tgtEl>
                                          <p:spTgt spid="17"/>
                                        </p:tgtEl>
                                      </p:cBhvr>
                                    </p:animEffect>
                                  </p:childTnLst>
                                </p:cTn>
                              </p:par>
                              <p:par>
                                <p:cTn id="58" presetID="10" presetClass="entr" presetSubtype="0" fill="hold" nodeType="withEffect">
                                  <p:stCondLst>
                                    <p:cond delay="0"/>
                                  </p:stCondLst>
                                  <p:childTnLst>
                                    <p:set>
                                      <p:cBhvr>
                                        <p:cTn id="59" dur="1" fill="hold">
                                          <p:stCondLst>
                                            <p:cond delay="0"/>
                                          </p:stCondLst>
                                        </p:cTn>
                                        <p:tgtEl>
                                          <p:spTgt spid="13"/>
                                        </p:tgtEl>
                                        <p:attrNameLst>
                                          <p:attrName>style.visibility</p:attrName>
                                        </p:attrNameLst>
                                      </p:cBhvr>
                                      <p:to>
                                        <p:strVal val="visible"/>
                                      </p:to>
                                    </p:set>
                                    <p:animEffect transition="in" filter="fade">
                                      <p:cBhvr>
                                        <p:cTn id="60" dur="500"/>
                                        <p:tgtEl>
                                          <p:spTgt spid="13"/>
                                        </p:tgtEl>
                                      </p:cBhvr>
                                    </p:animEffect>
                                  </p:childTnLst>
                                </p:cTn>
                              </p:par>
                              <p:par>
                                <p:cTn id="61" presetID="10" presetClass="entr" presetSubtype="0" fill="hold" grpId="0" nodeType="withEffect">
                                  <p:stCondLst>
                                    <p:cond delay="0"/>
                                  </p:stCondLst>
                                  <p:childTnLst>
                                    <p:set>
                                      <p:cBhvr>
                                        <p:cTn id="62" dur="1" fill="hold">
                                          <p:stCondLst>
                                            <p:cond delay="0"/>
                                          </p:stCondLst>
                                        </p:cTn>
                                        <p:tgtEl>
                                          <p:spTgt spid="26"/>
                                        </p:tgtEl>
                                        <p:attrNameLst>
                                          <p:attrName>style.visibility</p:attrName>
                                        </p:attrNameLst>
                                      </p:cBhvr>
                                      <p:to>
                                        <p:strVal val="visible"/>
                                      </p:to>
                                    </p:set>
                                    <p:animEffect transition="in" filter="fade">
                                      <p:cBhvr>
                                        <p:cTn id="63" dur="500"/>
                                        <p:tgtEl>
                                          <p:spTgt spid="26"/>
                                        </p:tgtEl>
                                      </p:cBhvr>
                                    </p:animEffect>
                                  </p:childTnLst>
                                </p:cTn>
                              </p:par>
                              <p:par>
                                <p:cTn id="64" presetID="10" presetClass="entr" presetSubtype="0" fill="hold" grpId="0" nodeType="withEffect">
                                  <p:stCondLst>
                                    <p:cond delay="0"/>
                                  </p:stCondLst>
                                  <p:childTnLst>
                                    <p:set>
                                      <p:cBhvr>
                                        <p:cTn id="65" dur="1" fill="hold">
                                          <p:stCondLst>
                                            <p:cond delay="0"/>
                                          </p:stCondLst>
                                        </p:cTn>
                                        <p:tgtEl>
                                          <p:spTgt spid="18"/>
                                        </p:tgtEl>
                                        <p:attrNameLst>
                                          <p:attrName>style.visibility</p:attrName>
                                        </p:attrNameLst>
                                      </p:cBhvr>
                                      <p:to>
                                        <p:strVal val="visible"/>
                                      </p:to>
                                    </p:set>
                                    <p:animEffect transition="in" filter="fade">
                                      <p:cBhvr>
                                        <p:cTn id="66"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Graphic spid="7" grpId="0">
        <p:bldAsOne/>
      </p:bldGraphic>
      <p:bldP spid="14" grpId="0"/>
      <p:bldP spid="15" grpId="0"/>
      <p:bldP spid="16" grpId="0"/>
      <p:bldP spid="17" grpId="0"/>
      <p:bldP spid="18" grpId="0"/>
      <p:bldP spid="22" grpId="0"/>
      <p:bldP spid="23" grpId="0"/>
      <p:bldP spid="24" grpId="0"/>
      <p:bldP spid="25" grpId="0"/>
      <p:bldP spid="26" grpId="0"/>
      <p:bldP spid="5" grpId="0" animBg="1"/>
      <p:bldP spid="29" grpId="0"/>
    </p:bld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8BB3D30C-E2BB-4909-8709-143ABA15F35D}"/>
              </a:ext>
            </a:extLst>
          </p:cNvPr>
          <p:cNvSpPr txBox="1"/>
          <p:nvPr/>
        </p:nvSpPr>
        <p:spPr>
          <a:xfrm>
            <a:off x="1761633" y="381000"/>
            <a:ext cx="9515965" cy="553998"/>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Nguyên </a:t>
            </a:r>
            <a:r>
              <a:rPr lang="en-US" sz="3600">
                <a:solidFill>
                  <a:schemeClr val="bg1"/>
                </a:solidFill>
                <a:latin typeface="#9Slide02 Tieu de rat dai 01" panose="02000000000000000000" pitchFamily="2" charset="0"/>
                <a:ea typeface="#9Slide02 Tieu de rat dai 01" panose="02000000000000000000" pitchFamily="2" charset="0"/>
              </a:rPr>
              <a:t>nhân</a:t>
            </a:r>
            <a:r>
              <a:rPr lang="en-US" sz="3200">
                <a:solidFill>
                  <a:schemeClr val="bg1"/>
                </a:solidFill>
                <a:latin typeface="#9Slide02 Tieu de rat dai 01" panose="02000000000000000000" pitchFamily="2" charset="0"/>
                <a:ea typeface="#9Slide02 Tieu de rat dai 01" panose="02000000000000000000" pitchFamily="2" charset="0"/>
              </a:rPr>
              <a:t> chiến tranh và sự thành lập Hợp chúng quốc</a:t>
            </a:r>
          </a:p>
        </p:txBody>
      </p:sp>
      <p:grpSp>
        <p:nvGrpSpPr>
          <p:cNvPr id="30" name="Group 29">
            <a:extLst>
              <a:ext uri="{FF2B5EF4-FFF2-40B4-BE49-F238E27FC236}">
                <a16:creationId xmlns:a16="http://schemas.microsoft.com/office/drawing/2014/main"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3" name="Group 2">
            <a:extLst>
              <a:ext uri="{FF2B5EF4-FFF2-40B4-BE49-F238E27FC236}">
                <a16:creationId xmlns:a16="http://schemas.microsoft.com/office/drawing/2014/main" id="{1399E93B-2D3B-40E1-8D8B-CEC53A843E47}"/>
              </a:ext>
            </a:extLst>
          </p:cNvPr>
          <p:cNvGrpSpPr/>
          <p:nvPr/>
        </p:nvGrpSpPr>
        <p:grpSpPr>
          <a:xfrm>
            <a:off x="1295400" y="1436600"/>
            <a:ext cx="3017520" cy="923330"/>
            <a:chOff x="1295400" y="1436600"/>
            <a:chExt cx="3017520" cy="923330"/>
          </a:xfrm>
        </p:grpSpPr>
        <p:sp>
          <p:nvSpPr>
            <p:cNvPr id="5" name="Rectangle 4">
              <a:extLst>
                <a:ext uri="{FF2B5EF4-FFF2-40B4-BE49-F238E27FC236}">
                  <a16:creationId xmlns:a16="http://schemas.microsoft.com/office/drawing/2014/main" id="{39D2753D-F143-41A3-894E-94E490DAB113}"/>
                </a:ext>
              </a:extLst>
            </p:cNvPr>
            <p:cNvSpPr/>
            <p:nvPr/>
          </p:nvSpPr>
          <p:spPr>
            <a:xfrm>
              <a:off x="1295400" y="1513295"/>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10" name="TextBox 9">
              <a:extLst>
                <a:ext uri="{FF2B5EF4-FFF2-40B4-BE49-F238E27FC236}">
                  <a16:creationId xmlns:a16="http://schemas.microsoft.com/office/drawing/2014/main" id="{FF5F0028-C8C2-4FB2-BB93-972F514B838E}"/>
                </a:ext>
              </a:extLst>
            </p:cNvPr>
            <p:cNvSpPr txBox="1"/>
            <p:nvPr/>
          </p:nvSpPr>
          <p:spPr>
            <a:xfrm>
              <a:off x="1415767" y="1436600"/>
              <a:ext cx="2776787" cy="923330"/>
            </a:xfrm>
            <a:prstGeom prst="rect">
              <a:avLst/>
            </a:prstGeom>
            <a:noFill/>
          </p:spPr>
          <p:txBody>
            <a:bodyPr wrap="square" rtlCol="0">
              <a:spAutoFit/>
            </a:bodyPr>
            <a:lstStyle/>
            <a:p>
              <a:pPr algn="ctr"/>
              <a:r>
                <a:rPr lang="en-US" sz="5400">
                  <a:solidFill>
                    <a:schemeClr val="bg1"/>
                  </a:solidFill>
                  <a:latin typeface="#9Slide02 Tieu de dai" panose="02000000000000000000" pitchFamily="2" charset="0"/>
                  <a:ea typeface="#9Slide02 Tieu de dai" panose="02000000000000000000" pitchFamily="2" charset="0"/>
                </a:rPr>
                <a:t>Tư sản</a:t>
              </a:r>
            </a:p>
          </p:txBody>
        </p:sp>
      </p:grpSp>
      <p:grpSp>
        <p:nvGrpSpPr>
          <p:cNvPr id="6" name="Group 5">
            <a:extLst>
              <a:ext uri="{FF2B5EF4-FFF2-40B4-BE49-F238E27FC236}">
                <a16:creationId xmlns:a16="http://schemas.microsoft.com/office/drawing/2014/main" id="{C1035182-8165-4672-84BC-A7802CBB19E0}"/>
              </a:ext>
            </a:extLst>
          </p:cNvPr>
          <p:cNvGrpSpPr/>
          <p:nvPr/>
        </p:nvGrpSpPr>
        <p:grpSpPr>
          <a:xfrm>
            <a:off x="1295400" y="2663032"/>
            <a:ext cx="3017520" cy="923330"/>
            <a:chOff x="1295400" y="2663032"/>
            <a:chExt cx="3017520" cy="923330"/>
          </a:xfrm>
        </p:grpSpPr>
        <p:sp>
          <p:nvSpPr>
            <p:cNvPr id="34" name="Rectangle 33">
              <a:extLst>
                <a:ext uri="{FF2B5EF4-FFF2-40B4-BE49-F238E27FC236}">
                  <a16:creationId xmlns:a16="http://schemas.microsoft.com/office/drawing/2014/main" id="{A6948DCB-B89E-41D0-BEE5-08F97A7B3DE8}"/>
                </a:ext>
              </a:extLst>
            </p:cNvPr>
            <p:cNvSpPr/>
            <p:nvPr/>
          </p:nvSpPr>
          <p:spPr>
            <a:xfrm>
              <a:off x="1295400" y="2739727"/>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39" name="TextBox 38">
              <a:extLst>
                <a:ext uri="{FF2B5EF4-FFF2-40B4-BE49-F238E27FC236}">
                  <a16:creationId xmlns:a16="http://schemas.microsoft.com/office/drawing/2014/main" id="{55D28A9E-F3EF-4890-B3E8-8D5E69CB36DC}"/>
                </a:ext>
              </a:extLst>
            </p:cNvPr>
            <p:cNvSpPr txBox="1"/>
            <p:nvPr/>
          </p:nvSpPr>
          <p:spPr>
            <a:xfrm>
              <a:off x="1415767" y="2663032"/>
              <a:ext cx="2776787" cy="923330"/>
            </a:xfrm>
            <a:prstGeom prst="rect">
              <a:avLst/>
            </a:prstGeom>
            <a:noFill/>
          </p:spPr>
          <p:txBody>
            <a:bodyPr wrap="square" rtlCol="0">
              <a:spAutoFit/>
            </a:bodyPr>
            <a:lstStyle/>
            <a:p>
              <a:pPr algn="ctr"/>
              <a:r>
                <a:rPr lang="en-US" sz="5400">
                  <a:solidFill>
                    <a:schemeClr val="bg1"/>
                  </a:solidFill>
                  <a:latin typeface="#9Slide02 Tieu de dai" panose="02000000000000000000" pitchFamily="2" charset="0"/>
                  <a:ea typeface="#9Slide02 Tieu de dai" panose="02000000000000000000" pitchFamily="2" charset="0"/>
                </a:rPr>
                <a:t>Chủ nô</a:t>
              </a:r>
            </a:p>
          </p:txBody>
        </p:sp>
      </p:grpSp>
      <p:grpSp>
        <p:nvGrpSpPr>
          <p:cNvPr id="7" name="Group 6">
            <a:extLst>
              <a:ext uri="{FF2B5EF4-FFF2-40B4-BE49-F238E27FC236}">
                <a16:creationId xmlns:a16="http://schemas.microsoft.com/office/drawing/2014/main" id="{E2B863EA-11A0-4112-8B91-CB6BF71E9A42}"/>
              </a:ext>
            </a:extLst>
          </p:cNvPr>
          <p:cNvGrpSpPr/>
          <p:nvPr/>
        </p:nvGrpSpPr>
        <p:grpSpPr>
          <a:xfrm>
            <a:off x="1295400" y="3873950"/>
            <a:ext cx="3017520" cy="769940"/>
            <a:chOff x="1295400" y="3873950"/>
            <a:chExt cx="3017520" cy="769940"/>
          </a:xfrm>
        </p:grpSpPr>
        <p:sp>
          <p:nvSpPr>
            <p:cNvPr id="41" name="Rectangle 40">
              <a:extLst>
                <a:ext uri="{FF2B5EF4-FFF2-40B4-BE49-F238E27FC236}">
                  <a16:creationId xmlns:a16="http://schemas.microsoft.com/office/drawing/2014/main" id="{B028BD7C-B62E-472C-A0E7-8FE705EA6DBE}"/>
                </a:ext>
              </a:extLst>
            </p:cNvPr>
            <p:cNvSpPr/>
            <p:nvPr/>
          </p:nvSpPr>
          <p:spPr>
            <a:xfrm>
              <a:off x="1295400" y="3873950"/>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3" name="TextBox 42">
              <a:extLst>
                <a:ext uri="{FF2B5EF4-FFF2-40B4-BE49-F238E27FC236}">
                  <a16:creationId xmlns:a16="http://schemas.microsoft.com/office/drawing/2014/main" id="{3CCDA5D8-2A11-4D65-B469-D47BCE29CBB8}"/>
                </a:ext>
              </a:extLst>
            </p:cNvPr>
            <p:cNvSpPr txBox="1"/>
            <p:nvPr/>
          </p:nvSpPr>
          <p:spPr>
            <a:xfrm>
              <a:off x="1415767" y="3904978"/>
              <a:ext cx="2776787"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Công nhân</a:t>
              </a:r>
            </a:p>
          </p:txBody>
        </p:sp>
      </p:grpSp>
      <p:grpSp>
        <p:nvGrpSpPr>
          <p:cNvPr id="8" name="Group 7">
            <a:extLst>
              <a:ext uri="{FF2B5EF4-FFF2-40B4-BE49-F238E27FC236}">
                <a16:creationId xmlns:a16="http://schemas.microsoft.com/office/drawing/2014/main" id="{CEBCF359-8F9C-438A-86D9-EE526D54F997}"/>
              </a:ext>
            </a:extLst>
          </p:cNvPr>
          <p:cNvGrpSpPr/>
          <p:nvPr/>
        </p:nvGrpSpPr>
        <p:grpSpPr>
          <a:xfrm>
            <a:off x="1295400" y="5100383"/>
            <a:ext cx="3017520" cy="769940"/>
            <a:chOff x="1295400" y="5100383"/>
            <a:chExt cx="3017520" cy="769940"/>
          </a:xfrm>
        </p:grpSpPr>
        <p:sp>
          <p:nvSpPr>
            <p:cNvPr id="47" name="Rectangle 46">
              <a:extLst>
                <a:ext uri="{FF2B5EF4-FFF2-40B4-BE49-F238E27FC236}">
                  <a16:creationId xmlns:a16="http://schemas.microsoft.com/office/drawing/2014/main" id="{B8EDA4E5-2FF7-46BC-A64D-9B0726E5C0AA}"/>
                </a:ext>
              </a:extLst>
            </p:cNvPr>
            <p:cNvSpPr/>
            <p:nvPr/>
          </p:nvSpPr>
          <p:spPr>
            <a:xfrm>
              <a:off x="1295400" y="5100383"/>
              <a:ext cx="3017520" cy="769940"/>
            </a:xfrm>
            <a:prstGeom prst="rect">
              <a:avLst/>
            </a:prstGeom>
            <a:solidFill>
              <a:srgbClr val="DB0F1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48" name="TextBox 47">
              <a:extLst>
                <a:ext uri="{FF2B5EF4-FFF2-40B4-BE49-F238E27FC236}">
                  <a16:creationId xmlns:a16="http://schemas.microsoft.com/office/drawing/2014/main" id="{39EC2334-F12F-4BFE-ADA1-E664169196C5}"/>
                </a:ext>
              </a:extLst>
            </p:cNvPr>
            <p:cNvSpPr txBox="1"/>
            <p:nvPr/>
          </p:nvSpPr>
          <p:spPr>
            <a:xfrm>
              <a:off x="1415767" y="5131411"/>
              <a:ext cx="2776787"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Nô lệ</a:t>
              </a:r>
            </a:p>
          </p:txBody>
        </p:sp>
      </p:grpSp>
      <p:pic>
        <p:nvPicPr>
          <p:cNvPr id="53" name="Picture 52">
            <a:extLst>
              <a:ext uri="{FF2B5EF4-FFF2-40B4-BE49-F238E27FC236}">
                <a16:creationId xmlns:a16="http://schemas.microsoft.com/office/drawing/2014/main" id="{634FA93A-E510-4162-87FE-DFDF1F9B4DCC}"/>
              </a:ext>
            </a:extLst>
          </p:cNvPr>
          <p:cNvPicPr>
            <a:picLocks noChangeAspect="1"/>
          </p:cNvPicPr>
          <p:nvPr/>
        </p:nvPicPr>
        <p:blipFill>
          <a:blip r:embed="rId2">
            <a:clrChange>
              <a:clrFrom>
                <a:srgbClr val="FFFFFF"/>
              </a:clrFrom>
              <a:clrTo>
                <a:srgbClr val="FFFFFF">
                  <a:alpha val="0"/>
                </a:srgbClr>
              </a:clrTo>
            </a:clrChange>
          </a:blip>
          <a:stretch>
            <a:fillRect/>
          </a:stretch>
        </p:blipFill>
        <p:spPr>
          <a:xfrm>
            <a:off x="4695708" y="1843952"/>
            <a:ext cx="2430991" cy="3551228"/>
          </a:xfrm>
          <a:prstGeom prst="rect">
            <a:avLst/>
          </a:prstGeom>
        </p:spPr>
      </p:pic>
      <p:grpSp>
        <p:nvGrpSpPr>
          <p:cNvPr id="56" name="Group 55">
            <a:extLst>
              <a:ext uri="{FF2B5EF4-FFF2-40B4-BE49-F238E27FC236}">
                <a16:creationId xmlns:a16="http://schemas.microsoft.com/office/drawing/2014/main" id="{5518B641-6DC0-48FD-BF06-FEDC61E6318F}"/>
              </a:ext>
            </a:extLst>
          </p:cNvPr>
          <p:cNvGrpSpPr/>
          <p:nvPr/>
        </p:nvGrpSpPr>
        <p:grpSpPr>
          <a:xfrm>
            <a:off x="7509488" y="3044030"/>
            <a:ext cx="3844312" cy="769940"/>
            <a:chOff x="7509488" y="3044030"/>
            <a:chExt cx="3844312" cy="769940"/>
          </a:xfrm>
        </p:grpSpPr>
        <p:sp>
          <p:nvSpPr>
            <p:cNvPr id="54" name="Rectangle 53">
              <a:extLst>
                <a:ext uri="{FF2B5EF4-FFF2-40B4-BE49-F238E27FC236}">
                  <a16:creationId xmlns:a16="http://schemas.microsoft.com/office/drawing/2014/main" id="{063AD459-0C69-42D8-9CB7-106A69916B23}"/>
                </a:ext>
              </a:extLst>
            </p:cNvPr>
            <p:cNvSpPr/>
            <p:nvPr/>
          </p:nvSpPr>
          <p:spPr>
            <a:xfrm>
              <a:off x="7509488" y="3044030"/>
              <a:ext cx="3844312" cy="769940"/>
            </a:xfrm>
            <a:prstGeom prst="rect">
              <a:avLst/>
            </a:prstGeom>
            <a:solidFill>
              <a:srgbClr val="0277C7"/>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4000"/>
            </a:p>
          </p:txBody>
        </p:sp>
        <p:sp>
          <p:nvSpPr>
            <p:cNvPr id="55" name="TextBox 54">
              <a:extLst>
                <a:ext uri="{FF2B5EF4-FFF2-40B4-BE49-F238E27FC236}">
                  <a16:creationId xmlns:a16="http://schemas.microsoft.com/office/drawing/2014/main" id="{3DE84E5D-5566-473F-81DD-119BA8A1780B}"/>
                </a:ext>
              </a:extLst>
            </p:cNvPr>
            <p:cNvSpPr txBox="1"/>
            <p:nvPr/>
          </p:nvSpPr>
          <p:spPr>
            <a:xfrm>
              <a:off x="7662835" y="3075057"/>
              <a:ext cx="3537619" cy="707886"/>
            </a:xfrm>
            <a:prstGeom prst="rect">
              <a:avLst/>
            </a:prstGeom>
            <a:noFill/>
          </p:spPr>
          <p:txBody>
            <a:bodyPr wrap="square" rtlCol="0">
              <a:spAutoFit/>
            </a:bodyPr>
            <a:lstStyle/>
            <a:p>
              <a:pPr algn="ctr"/>
              <a:r>
                <a:rPr lang="en-US" sz="4000">
                  <a:solidFill>
                    <a:schemeClr val="bg1"/>
                  </a:solidFill>
                  <a:latin typeface="#9Slide02 Tieu de dai" panose="02000000000000000000" pitchFamily="2" charset="0"/>
                  <a:ea typeface="#9Slide02 Tieu de dai" panose="02000000000000000000" pitchFamily="2" charset="0"/>
                </a:rPr>
                <a:t>Thực dân Anh</a:t>
              </a:r>
            </a:p>
          </p:txBody>
        </p:sp>
      </p:grpSp>
      <p:sp>
        <p:nvSpPr>
          <p:cNvPr id="2" name="Rectangle 1">
            <a:extLst>
              <a:ext uri="{FF2B5EF4-FFF2-40B4-BE49-F238E27FC236}">
                <a16:creationId xmlns:a16="http://schemas.microsoft.com/office/drawing/2014/main" id="{83AC87A8-E7D9-44B3-AF1B-9E2D7FBEBCD7}"/>
              </a:ext>
            </a:extLst>
          </p:cNvPr>
          <p:cNvSpPr/>
          <p:nvPr/>
        </p:nvSpPr>
        <p:spPr>
          <a:xfrm>
            <a:off x="4312920" y="1513295"/>
            <a:ext cx="1021080" cy="1996372"/>
          </a:xfrm>
          <a:prstGeom prst="rect">
            <a:avLst/>
          </a:prstGeom>
          <a:noFill/>
          <a:ln>
            <a:solidFill>
              <a:srgbClr val="DB0F1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rat dai 01" panose="02000000000000000000" pitchFamily="2" charset="0"/>
                <a:ea typeface="#9Slide02 Tieu de rat dai 01" panose="02000000000000000000" pitchFamily="2" charset="0"/>
              </a:rPr>
              <a:t>Lãnh đạo</a:t>
            </a:r>
          </a:p>
        </p:txBody>
      </p:sp>
    </p:spTree>
    <p:extLst>
      <p:ext uri="{BB962C8B-B14F-4D97-AF65-F5344CB8AC3E}">
        <p14:creationId xmlns:p14="http://schemas.microsoft.com/office/powerpoint/2010/main" val="410640263"/>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wipe(left)">
                                      <p:cBhvr>
                                        <p:cTn id="7" dur="500"/>
                                        <p:tgtEl>
                                          <p:spTgt spid="3"/>
                                        </p:tgtEl>
                                      </p:cBhvr>
                                    </p:animEffect>
                                  </p:childTnLst>
                                </p:cTn>
                              </p:par>
                            </p:childTnLst>
                          </p:cTn>
                        </p:par>
                        <p:par>
                          <p:cTn id="8" fill="hold">
                            <p:stCondLst>
                              <p:cond delay="500"/>
                            </p:stCondLst>
                            <p:childTnLst>
                              <p:par>
                                <p:cTn id="9" presetID="22" presetClass="entr" presetSubtype="8" fill="hold" nodeType="afterEffect">
                                  <p:stCondLst>
                                    <p:cond delay="0"/>
                                  </p:stCondLst>
                                  <p:childTnLst>
                                    <p:set>
                                      <p:cBhvr>
                                        <p:cTn id="10" dur="1" fill="hold">
                                          <p:stCondLst>
                                            <p:cond delay="0"/>
                                          </p:stCondLst>
                                        </p:cTn>
                                        <p:tgtEl>
                                          <p:spTgt spid="6"/>
                                        </p:tgtEl>
                                        <p:attrNameLst>
                                          <p:attrName>style.visibility</p:attrName>
                                        </p:attrNameLst>
                                      </p:cBhvr>
                                      <p:to>
                                        <p:strVal val="visible"/>
                                      </p:to>
                                    </p:set>
                                    <p:animEffect transition="in" filter="wipe(left)">
                                      <p:cBhvr>
                                        <p:cTn id="11" dur="500"/>
                                        <p:tgtEl>
                                          <p:spTgt spid="6"/>
                                        </p:tgtEl>
                                      </p:cBhvr>
                                    </p:animEffect>
                                  </p:childTnLst>
                                </p:cTn>
                              </p:par>
                            </p:childTnLst>
                          </p:cTn>
                        </p:par>
                        <p:par>
                          <p:cTn id="12" fill="hold">
                            <p:stCondLst>
                              <p:cond delay="1000"/>
                            </p:stCondLst>
                            <p:childTnLst>
                              <p:par>
                                <p:cTn id="13" presetID="22" presetClass="entr" presetSubtype="8" fill="hold" nodeType="afterEffect">
                                  <p:stCondLst>
                                    <p:cond delay="0"/>
                                  </p:stCondLst>
                                  <p:childTnLst>
                                    <p:set>
                                      <p:cBhvr>
                                        <p:cTn id="14" dur="1" fill="hold">
                                          <p:stCondLst>
                                            <p:cond delay="0"/>
                                          </p:stCondLst>
                                        </p:cTn>
                                        <p:tgtEl>
                                          <p:spTgt spid="7"/>
                                        </p:tgtEl>
                                        <p:attrNameLst>
                                          <p:attrName>style.visibility</p:attrName>
                                        </p:attrNameLst>
                                      </p:cBhvr>
                                      <p:to>
                                        <p:strVal val="visible"/>
                                      </p:to>
                                    </p:set>
                                    <p:animEffect transition="in" filter="wipe(left)">
                                      <p:cBhvr>
                                        <p:cTn id="15" dur="500"/>
                                        <p:tgtEl>
                                          <p:spTgt spid="7"/>
                                        </p:tgtEl>
                                      </p:cBhvr>
                                    </p:animEffect>
                                  </p:childTnLst>
                                </p:cTn>
                              </p:par>
                            </p:childTnLst>
                          </p:cTn>
                        </p:par>
                        <p:par>
                          <p:cTn id="16" fill="hold">
                            <p:stCondLst>
                              <p:cond delay="1500"/>
                            </p:stCondLst>
                            <p:childTnLst>
                              <p:par>
                                <p:cTn id="17" presetID="22" presetClass="entr" presetSubtype="8" fill="hold" nodeType="afterEffect">
                                  <p:stCondLst>
                                    <p:cond delay="0"/>
                                  </p:stCondLst>
                                  <p:childTnLst>
                                    <p:set>
                                      <p:cBhvr>
                                        <p:cTn id="18" dur="1" fill="hold">
                                          <p:stCondLst>
                                            <p:cond delay="0"/>
                                          </p:stCondLst>
                                        </p:cTn>
                                        <p:tgtEl>
                                          <p:spTgt spid="8"/>
                                        </p:tgtEl>
                                        <p:attrNameLst>
                                          <p:attrName>style.visibility</p:attrName>
                                        </p:attrNameLst>
                                      </p:cBhvr>
                                      <p:to>
                                        <p:strVal val="visible"/>
                                      </p:to>
                                    </p:set>
                                    <p:animEffect transition="in" filter="wipe(left)">
                                      <p:cBhvr>
                                        <p:cTn id="19" dur="500"/>
                                        <p:tgtEl>
                                          <p:spTgt spid="8"/>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2" fill="hold" nodeType="clickEffect">
                                  <p:stCondLst>
                                    <p:cond delay="0"/>
                                  </p:stCondLst>
                                  <p:childTnLst>
                                    <p:set>
                                      <p:cBhvr>
                                        <p:cTn id="23" dur="1" fill="hold">
                                          <p:stCondLst>
                                            <p:cond delay="0"/>
                                          </p:stCondLst>
                                        </p:cTn>
                                        <p:tgtEl>
                                          <p:spTgt spid="56"/>
                                        </p:tgtEl>
                                        <p:attrNameLst>
                                          <p:attrName>style.visibility</p:attrName>
                                        </p:attrNameLst>
                                      </p:cBhvr>
                                      <p:to>
                                        <p:strVal val="visible"/>
                                      </p:to>
                                    </p:set>
                                    <p:animEffect transition="in" filter="wipe(right)">
                                      <p:cBhvr>
                                        <p:cTn id="24" dur="500"/>
                                        <p:tgtEl>
                                          <p:spTgt spid="56"/>
                                        </p:tgtEl>
                                      </p:cBhvr>
                                    </p:animEffec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nodeType="clickEffect">
                                  <p:stCondLst>
                                    <p:cond delay="0"/>
                                  </p:stCondLst>
                                  <p:childTnLst>
                                    <p:set>
                                      <p:cBhvr>
                                        <p:cTn id="28" dur="1" fill="hold">
                                          <p:stCondLst>
                                            <p:cond delay="0"/>
                                          </p:stCondLst>
                                        </p:cTn>
                                        <p:tgtEl>
                                          <p:spTgt spid="53"/>
                                        </p:tgtEl>
                                        <p:attrNameLst>
                                          <p:attrName>style.visibility</p:attrName>
                                        </p:attrNameLst>
                                      </p:cBhvr>
                                      <p:to>
                                        <p:strVal val="visible"/>
                                      </p:to>
                                    </p:set>
                                  </p:childTnLst>
                                </p:cTn>
                              </p:par>
                            </p:childTnLst>
                          </p:cTn>
                        </p:par>
                      </p:childTnLst>
                    </p:cTn>
                  </p:par>
                  <p:par>
                    <p:cTn id="29" fill="hold">
                      <p:stCondLst>
                        <p:cond delay="indefinite"/>
                      </p:stCondLst>
                      <p:childTnLst>
                        <p:par>
                          <p:cTn id="30" fill="hold">
                            <p:stCondLst>
                              <p:cond delay="0"/>
                            </p:stCondLst>
                            <p:childTnLst>
                              <p:par>
                                <p:cTn id="31" presetID="2" presetClass="entr" presetSubtype="3" fill="hold" grpId="0" nodeType="clickEffect">
                                  <p:stCondLst>
                                    <p:cond delay="0"/>
                                  </p:stCondLst>
                                  <p:childTnLst>
                                    <p:set>
                                      <p:cBhvr>
                                        <p:cTn id="32" dur="1" fill="hold">
                                          <p:stCondLst>
                                            <p:cond delay="0"/>
                                          </p:stCondLst>
                                        </p:cTn>
                                        <p:tgtEl>
                                          <p:spTgt spid="2"/>
                                        </p:tgtEl>
                                        <p:attrNameLst>
                                          <p:attrName>style.visibility</p:attrName>
                                        </p:attrNameLst>
                                      </p:cBhvr>
                                      <p:to>
                                        <p:strVal val="visible"/>
                                      </p:to>
                                    </p:set>
                                    <p:anim calcmode="lin" valueType="num">
                                      <p:cBhvr additive="base">
                                        <p:cTn id="33" dur="500" fill="hold"/>
                                        <p:tgtEl>
                                          <p:spTgt spid="2"/>
                                        </p:tgtEl>
                                        <p:attrNameLst>
                                          <p:attrName>ppt_x</p:attrName>
                                        </p:attrNameLst>
                                      </p:cBhvr>
                                      <p:tavLst>
                                        <p:tav tm="0">
                                          <p:val>
                                            <p:strVal val="1+#ppt_w/2"/>
                                          </p:val>
                                        </p:tav>
                                        <p:tav tm="100000">
                                          <p:val>
                                            <p:strVal val="#ppt_x"/>
                                          </p:val>
                                        </p:tav>
                                      </p:tavLst>
                                    </p:anim>
                                    <p:anim calcmode="lin" valueType="num">
                                      <p:cBhvr additive="base">
                                        <p:cTn id="34" dur="500" fill="hold"/>
                                        <p:tgtEl>
                                          <p:spTgt spid="2"/>
                                        </p:tgtEl>
                                        <p:attrNameLst>
                                          <p:attrName>ppt_y</p:attrName>
                                        </p:attrNameLst>
                                      </p:cBhvr>
                                      <p:tavLst>
                                        <p:tav tm="0">
                                          <p:val>
                                            <p:strVal val="0-#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8" name="Group 17">
            <a:extLst>
              <a:ext uri="{FF2B5EF4-FFF2-40B4-BE49-F238E27FC236}">
                <a16:creationId xmlns:a16="http://schemas.microsoft.com/office/drawing/2014/main" id="{C4DB4AC4-D1BD-4453-AF99-793191225594}"/>
              </a:ext>
            </a:extLst>
          </p:cNvPr>
          <p:cNvGrpSpPr/>
          <p:nvPr/>
        </p:nvGrpSpPr>
        <p:grpSpPr>
          <a:xfrm>
            <a:off x="1878707" y="1119581"/>
            <a:ext cx="3394594" cy="2631554"/>
            <a:chOff x="1607691" y="2201007"/>
            <a:chExt cx="3394594" cy="2631554"/>
          </a:xfrm>
        </p:grpSpPr>
        <p:sp>
          <p:nvSpPr>
            <p:cNvPr id="9" name="Arrow: Right 8">
              <a:extLst>
                <a:ext uri="{FF2B5EF4-FFF2-40B4-BE49-F238E27FC236}">
                  <a16:creationId xmlns:a16="http://schemas.microsoft.com/office/drawing/2014/main" id="{46B58944-CD5A-42ED-A95C-FD733916A92D}"/>
                </a:ext>
              </a:extLst>
            </p:cNvPr>
            <p:cNvSpPr/>
            <p:nvPr/>
          </p:nvSpPr>
          <p:spPr>
            <a:xfrm>
              <a:off x="1607691" y="2201007"/>
              <a:ext cx="3394594" cy="2631554"/>
            </a:xfrm>
            <a:prstGeom prst="rightArrow">
              <a:avLst>
                <a:gd name="adj1" fmla="val 50000"/>
                <a:gd name="adj2" fmla="val 39752"/>
              </a:avLst>
            </a:prstGeom>
            <a:gradFill>
              <a:gsLst>
                <a:gs pos="0">
                  <a:schemeClr val="accent5">
                    <a:lumMod val="75000"/>
                  </a:schemeClr>
                </a:gs>
                <a:gs pos="100000">
                  <a:schemeClr val="accent5">
                    <a:lumMod val="60000"/>
                    <a:lumOff val="4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78F629F8-73A1-4F7B-A057-23EE8D9DB6A0}"/>
                </a:ext>
              </a:extLst>
            </p:cNvPr>
            <p:cNvSpPr txBox="1"/>
            <p:nvPr/>
          </p:nvSpPr>
          <p:spPr>
            <a:xfrm>
              <a:off x="1607691" y="2916620"/>
              <a:ext cx="2964309" cy="1200329"/>
            </a:xfrm>
            <a:prstGeom prst="rect">
              <a:avLst/>
            </a:prstGeom>
            <a:noFill/>
          </p:spPr>
          <p:txBody>
            <a:bodyPr wrap="square" rtlCol="0">
              <a:spAutoFit/>
            </a:bodyPr>
            <a:lstStyle/>
            <a:p>
              <a:pPr algn="just"/>
              <a:r>
                <a:rPr lang="en-US" sz="2400">
                  <a:solidFill>
                    <a:schemeClr val="bg1"/>
                  </a:solidFill>
                  <a:latin typeface="#9Slide02 Tieu de rat dai 01" panose="02000000000000000000" pitchFamily="2" charset="0"/>
                  <a:ea typeface="#9Slide02 Tieu de rat dai 01" panose="02000000000000000000" pitchFamily="2" charset="0"/>
                </a:rPr>
                <a:t>Thế kỉ XVIIK kinh tế tư bản của 13 thuộc địa Bắc Mĩ  phát triển</a:t>
              </a:r>
            </a:p>
          </p:txBody>
        </p:sp>
      </p:grpSp>
      <p:grpSp>
        <p:nvGrpSpPr>
          <p:cNvPr id="20" name="Group 19">
            <a:extLst>
              <a:ext uri="{FF2B5EF4-FFF2-40B4-BE49-F238E27FC236}">
                <a16:creationId xmlns:a16="http://schemas.microsoft.com/office/drawing/2014/main" id="{03E61254-0A94-42C1-BD40-A9E5275D5BA6}"/>
              </a:ext>
            </a:extLst>
          </p:cNvPr>
          <p:cNvGrpSpPr/>
          <p:nvPr/>
        </p:nvGrpSpPr>
        <p:grpSpPr>
          <a:xfrm>
            <a:off x="6816206" y="1119581"/>
            <a:ext cx="3394594" cy="2631554"/>
            <a:chOff x="6545190" y="2201007"/>
            <a:chExt cx="3394594" cy="2631554"/>
          </a:xfrm>
        </p:grpSpPr>
        <p:sp>
          <p:nvSpPr>
            <p:cNvPr id="19" name="Arrow: Right 18">
              <a:extLst>
                <a:ext uri="{FF2B5EF4-FFF2-40B4-BE49-F238E27FC236}">
                  <a16:creationId xmlns:a16="http://schemas.microsoft.com/office/drawing/2014/main" id="{4901130D-92E2-4735-9EB9-D01C45CC2234}"/>
                </a:ext>
              </a:extLst>
            </p:cNvPr>
            <p:cNvSpPr/>
            <p:nvPr/>
          </p:nvSpPr>
          <p:spPr>
            <a:xfrm flipH="1">
              <a:off x="6545190" y="2201007"/>
              <a:ext cx="3394594" cy="2631554"/>
            </a:xfrm>
            <a:prstGeom prst="rightArrow">
              <a:avLst>
                <a:gd name="adj1" fmla="val 50000"/>
                <a:gd name="adj2" fmla="val 39752"/>
              </a:avLst>
            </a:prstGeom>
            <a:gradFill>
              <a:gsLst>
                <a:gs pos="0">
                  <a:srgbClr val="FD7A21"/>
                </a:gs>
                <a:gs pos="100000">
                  <a:srgbClr val="F64D36"/>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1" name="TextBox 20">
              <a:extLst>
                <a:ext uri="{FF2B5EF4-FFF2-40B4-BE49-F238E27FC236}">
                  <a16:creationId xmlns:a16="http://schemas.microsoft.com/office/drawing/2014/main" id="{0F07324E-F5FC-47BB-B61F-4F96065A728F}"/>
                </a:ext>
              </a:extLst>
            </p:cNvPr>
            <p:cNvSpPr txBox="1"/>
            <p:nvPr/>
          </p:nvSpPr>
          <p:spPr>
            <a:xfrm>
              <a:off x="6858000" y="3101286"/>
              <a:ext cx="3081784" cy="830997"/>
            </a:xfrm>
            <a:prstGeom prst="rect">
              <a:avLst/>
            </a:prstGeom>
            <a:noFill/>
          </p:spPr>
          <p:txBody>
            <a:bodyPr wrap="square" rtlCol="0">
              <a:spAutoFit/>
            </a:bodyPr>
            <a:lstStyle/>
            <a:p>
              <a:pPr algn="just"/>
              <a:r>
                <a:rPr lang="en-US" sz="2400">
                  <a:solidFill>
                    <a:schemeClr val="bg1"/>
                  </a:solidFill>
                  <a:latin typeface="#9Slide02 Tieu de rat dai 01" panose="02000000000000000000" pitchFamily="2" charset="0"/>
                  <a:ea typeface="#9Slide02 Tieu de rat dai 01" panose="02000000000000000000" pitchFamily="2" charset="0"/>
                </a:rPr>
                <a:t>Thực dân Anh ban hành nhiều đạo luật hà khắc</a:t>
              </a:r>
            </a:p>
          </p:txBody>
        </p:sp>
      </p:grpSp>
      <p:sp>
        <p:nvSpPr>
          <p:cNvPr id="23" name="Arrow: Down 22">
            <a:extLst>
              <a:ext uri="{FF2B5EF4-FFF2-40B4-BE49-F238E27FC236}">
                <a16:creationId xmlns:a16="http://schemas.microsoft.com/office/drawing/2014/main" id="{B7869F33-EC0B-4420-B2F0-A5F13367997C}"/>
              </a:ext>
            </a:extLst>
          </p:cNvPr>
          <p:cNvSpPr/>
          <p:nvPr/>
        </p:nvSpPr>
        <p:spPr>
          <a:xfrm>
            <a:off x="5777431" y="2438400"/>
            <a:ext cx="704705" cy="1295400"/>
          </a:xfrm>
          <a:prstGeom prst="downArrow">
            <a:avLst>
              <a:gd name="adj1" fmla="val 58650"/>
              <a:gd name="adj2" fmla="val 50000"/>
            </a:avLst>
          </a:prstGeom>
          <a:gradFill>
            <a:gsLst>
              <a:gs pos="0">
                <a:srgbClr val="3EA4E4"/>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nvGrpSpPr>
          <p:cNvPr id="2" name="Group 1">
            <a:extLst>
              <a:ext uri="{FF2B5EF4-FFF2-40B4-BE49-F238E27FC236}">
                <a16:creationId xmlns:a16="http://schemas.microsoft.com/office/drawing/2014/main" id="{A91782D0-5102-4B09-AA1C-85BA959F3456}"/>
              </a:ext>
            </a:extLst>
          </p:cNvPr>
          <p:cNvGrpSpPr/>
          <p:nvPr/>
        </p:nvGrpSpPr>
        <p:grpSpPr>
          <a:xfrm>
            <a:off x="2395983" y="3886200"/>
            <a:ext cx="7467600" cy="1077218"/>
            <a:chOff x="2395983" y="3886200"/>
            <a:chExt cx="7467600" cy="1077218"/>
          </a:xfrm>
        </p:grpSpPr>
        <p:sp>
          <p:nvSpPr>
            <p:cNvPr id="24" name="Rectangle 23">
              <a:extLst>
                <a:ext uri="{FF2B5EF4-FFF2-40B4-BE49-F238E27FC236}">
                  <a16:creationId xmlns:a16="http://schemas.microsoft.com/office/drawing/2014/main" id="{ECEC2331-9D98-4A81-B56C-113637A53CBB}"/>
                </a:ext>
              </a:extLst>
            </p:cNvPr>
            <p:cNvSpPr/>
            <p:nvPr/>
          </p:nvSpPr>
          <p:spPr>
            <a:xfrm>
              <a:off x="2395983" y="3886200"/>
              <a:ext cx="7467600" cy="1077218"/>
            </a:xfrm>
            <a:prstGeom prst="rect">
              <a:avLst/>
            </a:prstGeom>
            <a:gradFill>
              <a:gsLst>
                <a:gs pos="0">
                  <a:srgbClr val="3EA4E4">
                    <a:alpha val="8000"/>
                  </a:srgbClr>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4AD83FD0-018A-4EE8-A0B9-FAAE61E6A8DE}"/>
                </a:ext>
              </a:extLst>
            </p:cNvPr>
            <p:cNvSpPr txBox="1"/>
            <p:nvPr/>
          </p:nvSpPr>
          <p:spPr>
            <a:xfrm>
              <a:off x="2624583" y="3886200"/>
              <a:ext cx="7010400" cy="1077218"/>
            </a:xfrm>
            <a:prstGeom prst="rect">
              <a:avLst/>
            </a:prstGeom>
            <a:noFill/>
          </p:spPr>
          <p:txBody>
            <a:bodyPr wrap="square" rtlCol="0">
              <a:spAutoFit/>
            </a:bodyPr>
            <a:lstStyle/>
            <a:p>
              <a:pPr algn="just"/>
              <a:r>
                <a:rPr lang="en-US" sz="3200">
                  <a:latin typeface="#9Slide01 Noi dung ngan" panose="00000600000000000000" pitchFamily="2" charset="0"/>
                </a:rPr>
                <a:t>Mâu thuẫn giữa </a:t>
              </a:r>
              <a:r>
                <a:rPr lang="en-US" sz="3200" b="1">
                  <a:latin typeface="#9Slide01 Noi dung ngan" panose="00000600000000000000" pitchFamily="2" charset="0"/>
                </a:rPr>
                <a:t>thuộc địa</a:t>
              </a:r>
              <a:r>
                <a:rPr lang="en-US" sz="3200">
                  <a:latin typeface="#9Slide01 Noi dung ngan" panose="00000600000000000000" pitchFamily="2" charset="0"/>
                </a:rPr>
                <a:t> với </a:t>
              </a:r>
              <a:r>
                <a:rPr lang="en-US" sz="3200" b="1">
                  <a:latin typeface="#9Slide01 Noi dung ngan" panose="00000600000000000000" pitchFamily="2" charset="0"/>
                </a:rPr>
                <a:t>chính quốc</a:t>
              </a:r>
              <a:r>
                <a:rPr lang="en-US" sz="3200">
                  <a:latin typeface="#9Slide01 Noi dung ngan" panose="00000600000000000000" pitchFamily="2" charset="0"/>
                </a:rPr>
                <a:t> ngày càng gay gắt</a:t>
              </a:r>
            </a:p>
          </p:txBody>
        </p:sp>
      </p:grpSp>
      <p:sp>
        <p:nvSpPr>
          <p:cNvPr id="28" name="Freeform: Shape 27">
            <a:extLst>
              <a:ext uri="{FF2B5EF4-FFF2-40B4-BE49-F238E27FC236}">
                <a16:creationId xmlns:a16="http://schemas.microsoft.com/office/drawing/2014/main"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Nguyên nhân chiến tranh và sự thành lập Hợp chúng quốc</a:t>
            </a:r>
          </a:p>
        </p:txBody>
      </p:sp>
      <p:grpSp>
        <p:nvGrpSpPr>
          <p:cNvPr id="30" name="Group 29">
            <a:extLst>
              <a:ext uri="{FF2B5EF4-FFF2-40B4-BE49-F238E27FC236}">
                <a16:creationId xmlns:a16="http://schemas.microsoft.com/office/drawing/2014/main"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grpSp>
        <p:nvGrpSpPr>
          <p:cNvPr id="3" name="Group 2">
            <a:extLst>
              <a:ext uri="{FF2B5EF4-FFF2-40B4-BE49-F238E27FC236}">
                <a16:creationId xmlns:a16="http://schemas.microsoft.com/office/drawing/2014/main" id="{F156D9CD-66E4-4F92-8ABC-DFA48D5B2F3F}"/>
              </a:ext>
            </a:extLst>
          </p:cNvPr>
          <p:cNvGrpSpPr/>
          <p:nvPr/>
        </p:nvGrpSpPr>
        <p:grpSpPr>
          <a:xfrm>
            <a:off x="753366" y="5257800"/>
            <a:ext cx="10752834" cy="1077218"/>
            <a:chOff x="753366" y="5257800"/>
            <a:chExt cx="10752834" cy="1077218"/>
          </a:xfrm>
        </p:grpSpPr>
        <p:sp>
          <p:nvSpPr>
            <p:cNvPr id="35" name="Rectangle 34">
              <a:extLst>
                <a:ext uri="{FF2B5EF4-FFF2-40B4-BE49-F238E27FC236}">
                  <a16:creationId xmlns:a16="http://schemas.microsoft.com/office/drawing/2014/main" id="{D33EA58F-7DCD-4A74-A309-F90D7F2C15D5}"/>
                </a:ext>
              </a:extLst>
            </p:cNvPr>
            <p:cNvSpPr/>
            <p:nvPr/>
          </p:nvSpPr>
          <p:spPr>
            <a:xfrm>
              <a:off x="753366" y="5257800"/>
              <a:ext cx="10752834" cy="1077218"/>
            </a:xfrm>
            <a:prstGeom prst="rect">
              <a:avLst/>
            </a:prstGeom>
            <a:gradFill>
              <a:gsLst>
                <a:gs pos="0">
                  <a:srgbClr val="3EA4E4">
                    <a:alpha val="8000"/>
                  </a:srgbClr>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6" name="TextBox 35">
              <a:extLst>
                <a:ext uri="{FF2B5EF4-FFF2-40B4-BE49-F238E27FC236}">
                  <a16:creationId xmlns:a16="http://schemas.microsoft.com/office/drawing/2014/main" id="{30F12290-DFD3-4A75-BCA4-9DEFA26B6781}"/>
                </a:ext>
              </a:extLst>
            </p:cNvPr>
            <p:cNvSpPr txBox="1"/>
            <p:nvPr/>
          </p:nvSpPr>
          <p:spPr>
            <a:xfrm>
              <a:off x="753366" y="5257800"/>
              <a:ext cx="10752834" cy="1077218"/>
            </a:xfrm>
            <a:prstGeom prst="rect">
              <a:avLst/>
            </a:prstGeom>
            <a:noFill/>
          </p:spPr>
          <p:txBody>
            <a:bodyPr wrap="square" rtlCol="0">
              <a:spAutoFit/>
            </a:bodyPr>
            <a:lstStyle/>
            <a:p>
              <a:pPr algn="ctr"/>
              <a:r>
                <a:rPr lang="en-US" sz="3200">
                  <a:latin typeface="#9Slide01 Noi dung ngan" panose="00000600000000000000" pitchFamily="2" charset="0"/>
                </a:rPr>
                <a:t>Yêu cầu đặt ra: Lật đổ thực dân Anh, giành độc lập, tạo điều kiện cho chủ nghĩa tư bản phát triển</a:t>
              </a:r>
            </a:p>
          </p:txBody>
        </p:sp>
      </p:grpSp>
      <p:sp>
        <p:nvSpPr>
          <p:cNvPr id="37" name="Arrow: Down 36">
            <a:extLst>
              <a:ext uri="{FF2B5EF4-FFF2-40B4-BE49-F238E27FC236}">
                <a16:creationId xmlns:a16="http://schemas.microsoft.com/office/drawing/2014/main" id="{39A3DA2E-ED51-46BB-BE61-399DC7CC4DEB}"/>
              </a:ext>
            </a:extLst>
          </p:cNvPr>
          <p:cNvSpPr/>
          <p:nvPr/>
        </p:nvSpPr>
        <p:spPr>
          <a:xfrm flipH="1">
            <a:off x="5984698" y="4648200"/>
            <a:ext cx="290172" cy="533400"/>
          </a:xfrm>
          <a:prstGeom prst="downArrow">
            <a:avLst>
              <a:gd name="adj1" fmla="val 0"/>
              <a:gd name="adj2" fmla="val 50000"/>
            </a:avLst>
          </a:prstGeom>
          <a:gradFill>
            <a:gsLst>
              <a:gs pos="0">
                <a:srgbClr val="3EA4E4"/>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363852880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14:presetBounceEnd="26667">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14:bounceEnd="26667">
                                          <p:cBhvr additive="base">
                                            <p:cTn id="7" dur="750" fill="hold"/>
                                            <p:tgtEl>
                                              <p:spTgt spid="18"/>
                                            </p:tgtEl>
                                            <p:attrNameLst>
                                              <p:attrName>ppt_x</p:attrName>
                                            </p:attrNameLst>
                                          </p:cBhvr>
                                          <p:tavLst>
                                            <p:tav tm="0">
                                              <p:val>
                                                <p:strVal val="0-#ppt_w/2"/>
                                              </p:val>
                                            </p:tav>
                                            <p:tav tm="100000">
                                              <p:val>
                                                <p:strVal val="#ppt_x"/>
                                              </p:val>
                                            </p:tav>
                                          </p:tavLst>
                                        </p:anim>
                                        <p:anim calcmode="lin" valueType="num" p14:bounceEnd="26667">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14:presetBounceEnd="26667">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14:bounceEnd="26667">
                                          <p:cBhvr additive="base">
                                            <p:cTn id="13" dur="750" fill="hold"/>
                                            <p:tgtEl>
                                              <p:spTgt spid="20"/>
                                            </p:tgtEl>
                                            <p:attrNameLst>
                                              <p:attrName>ppt_x</p:attrName>
                                            </p:attrNameLst>
                                          </p:cBhvr>
                                          <p:tavLst>
                                            <p:tav tm="0">
                                              <p:val>
                                                <p:strVal val="1+#ppt_w/2"/>
                                              </p:val>
                                            </p:tav>
                                            <p:tav tm="100000">
                                              <p:val>
                                                <p:strVal val="#ppt_x"/>
                                              </p:val>
                                            </p:tav>
                                          </p:tavLst>
                                        </p:anim>
                                        <p:anim calcmode="lin" valueType="num" p14:bounceEnd="26667">
                                          <p:cBhvr additive="base">
                                            <p:cTn id="1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mc:Choice>
    <mc:Fallback xmlns="">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8" fill="hold" nodeType="clickEffect">
                                      <p:stCondLst>
                                        <p:cond delay="0"/>
                                      </p:stCondLst>
                                      <p:childTnLst>
                                        <p:set>
                                          <p:cBhvr>
                                            <p:cTn id="6" dur="1" fill="hold">
                                              <p:stCondLst>
                                                <p:cond delay="0"/>
                                              </p:stCondLst>
                                            </p:cTn>
                                            <p:tgtEl>
                                              <p:spTgt spid="18"/>
                                            </p:tgtEl>
                                            <p:attrNameLst>
                                              <p:attrName>style.visibility</p:attrName>
                                            </p:attrNameLst>
                                          </p:cBhvr>
                                          <p:to>
                                            <p:strVal val="visible"/>
                                          </p:to>
                                        </p:set>
                                        <p:anim calcmode="lin" valueType="num">
                                          <p:cBhvr additive="base">
                                            <p:cTn id="7" dur="750" fill="hold"/>
                                            <p:tgtEl>
                                              <p:spTgt spid="18"/>
                                            </p:tgtEl>
                                            <p:attrNameLst>
                                              <p:attrName>ppt_x</p:attrName>
                                            </p:attrNameLst>
                                          </p:cBhvr>
                                          <p:tavLst>
                                            <p:tav tm="0">
                                              <p:val>
                                                <p:strVal val="0-#ppt_w/2"/>
                                              </p:val>
                                            </p:tav>
                                            <p:tav tm="100000">
                                              <p:val>
                                                <p:strVal val="#ppt_x"/>
                                              </p:val>
                                            </p:tav>
                                          </p:tavLst>
                                        </p:anim>
                                        <p:anim calcmode="lin" valueType="num">
                                          <p:cBhvr additive="base">
                                            <p:cTn id="8" dur="750" fill="hold"/>
                                            <p:tgtEl>
                                              <p:spTgt spid="18"/>
                                            </p:tgtEl>
                                            <p:attrNameLst>
                                              <p:attrName>ppt_y</p:attrName>
                                            </p:attrNameLst>
                                          </p:cBhvr>
                                          <p:tavLst>
                                            <p:tav tm="0">
                                              <p:val>
                                                <p:strVal val="#ppt_y"/>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2" fill="hold" nodeType="clickEffect">
                                      <p:stCondLst>
                                        <p:cond delay="0"/>
                                      </p:stCondLst>
                                      <p:childTnLst>
                                        <p:set>
                                          <p:cBhvr>
                                            <p:cTn id="12" dur="1" fill="hold">
                                              <p:stCondLst>
                                                <p:cond delay="0"/>
                                              </p:stCondLst>
                                            </p:cTn>
                                            <p:tgtEl>
                                              <p:spTgt spid="20"/>
                                            </p:tgtEl>
                                            <p:attrNameLst>
                                              <p:attrName>style.visibility</p:attrName>
                                            </p:attrNameLst>
                                          </p:cBhvr>
                                          <p:to>
                                            <p:strVal val="visible"/>
                                          </p:to>
                                        </p:set>
                                        <p:anim calcmode="lin" valueType="num">
                                          <p:cBhvr additive="base">
                                            <p:cTn id="13" dur="750" fill="hold"/>
                                            <p:tgtEl>
                                              <p:spTgt spid="20"/>
                                            </p:tgtEl>
                                            <p:attrNameLst>
                                              <p:attrName>ppt_x</p:attrName>
                                            </p:attrNameLst>
                                          </p:cBhvr>
                                          <p:tavLst>
                                            <p:tav tm="0">
                                              <p:val>
                                                <p:strVal val="1+#ppt_w/2"/>
                                              </p:val>
                                            </p:tav>
                                            <p:tav tm="100000">
                                              <p:val>
                                                <p:strVal val="#ppt_x"/>
                                              </p:val>
                                            </p:tav>
                                          </p:tavLst>
                                        </p:anim>
                                        <p:anim calcmode="lin" valueType="num">
                                          <p:cBhvr additive="base">
                                            <p:cTn id="14" dur="750" fill="hold"/>
                                            <p:tgtEl>
                                              <p:spTgt spid="20"/>
                                            </p:tgtEl>
                                            <p:attrNameLst>
                                              <p:attrName>ppt_y</p:attrName>
                                            </p:attrNameLst>
                                          </p:cBhvr>
                                          <p:tavLst>
                                            <p:tav tm="0">
                                              <p:val>
                                                <p:strVal val="#ppt_y"/>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grpId="0" nodeType="clickEffect">
                                      <p:stCondLst>
                                        <p:cond delay="0"/>
                                      </p:stCondLst>
                                      <p:childTnLst>
                                        <p:set>
                                          <p:cBhvr>
                                            <p:cTn id="18" dur="1" fill="hold">
                                              <p:stCondLst>
                                                <p:cond delay="0"/>
                                              </p:stCondLst>
                                            </p:cTn>
                                            <p:tgtEl>
                                              <p:spTgt spid="23"/>
                                            </p:tgtEl>
                                            <p:attrNameLst>
                                              <p:attrName>style.visibility</p:attrName>
                                            </p:attrNameLst>
                                          </p:cBhvr>
                                          <p:to>
                                            <p:strVal val="visible"/>
                                          </p:to>
                                        </p:set>
                                        <p:animEffect transition="in" filter="wipe(up)">
                                          <p:cBhvr>
                                            <p:cTn id="19" dur="500"/>
                                            <p:tgtEl>
                                              <p:spTgt spid="23"/>
                                            </p:tgtEl>
                                          </p:cBhvr>
                                        </p:animEffect>
                                      </p:childTnLst>
                                    </p:cTn>
                                  </p:par>
                                </p:childTnLst>
                              </p:cTn>
                            </p:par>
                          </p:childTnLst>
                        </p:cTn>
                      </p:par>
                      <p:par>
                        <p:cTn id="20" fill="hold">
                          <p:stCondLst>
                            <p:cond delay="indefinite"/>
                          </p:stCondLst>
                          <p:childTnLst>
                            <p:par>
                              <p:cTn id="21" fill="hold">
                                <p:stCondLst>
                                  <p:cond delay="0"/>
                                </p:stCondLst>
                                <p:childTnLst>
                                  <p:par>
                                    <p:cTn id="22" presetID="10" presetClass="entr" presetSubtype="0" fill="hold" nodeType="clickEffect">
                                      <p:stCondLst>
                                        <p:cond delay="0"/>
                                      </p:stCondLst>
                                      <p:childTnLst>
                                        <p:set>
                                          <p:cBhvr>
                                            <p:cTn id="23" dur="1" fill="hold">
                                              <p:stCondLst>
                                                <p:cond delay="0"/>
                                              </p:stCondLst>
                                            </p:cTn>
                                            <p:tgtEl>
                                              <p:spTgt spid="2"/>
                                            </p:tgtEl>
                                            <p:attrNameLst>
                                              <p:attrName>style.visibility</p:attrName>
                                            </p:attrNameLst>
                                          </p:cBhvr>
                                          <p:to>
                                            <p:strVal val="visible"/>
                                          </p:to>
                                        </p:set>
                                        <p:animEffect transition="in" filter="fade">
                                          <p:cBhvr>
                                            <p:cTn id="24" dur="500"/>
                                            <p:tgtEl>
                                              <p:spTgt spid="2"/>
                                            </p:tgtEl>
                                          </p:cBhvr>
                                        </p:animEffect>
                                      </p:childTnLst>
                                    </p:cTn>
                                  </p:par>
                                </p:childTnLst>
                              </p:cTn>
                            </p:par>
                          </p:childTnLst>
                        </p:cTn>
                      </p:par>
                      <p:par>
                        <p:cTn id="25" fill="hold">
                          <p:stCondLst>
                            <p:cond delay="indefinite"/>
                          </p:stCondLst>
                          <p:childTnLst>
                            <p:par>
                              <p:cTn id="26" fill="hold">
                                <p:stCondLst>
                                  <p:cond delay="0"/>
                                </p:stCondLst>
                                <p:childTnLst>
                                  <p:par>
                                    <p:cTn id="27" presetID="10" presetClass="entr" presetSubtype="0" fill="hold" grpId="0" nodeType="clickEffect">
                                      <p:stCondLst>
                                        <p:cond delay="0"/>
                                      </p:stCondLst>
                                      <p:childTnLst>
                                        <p:set>
                                          <p:cBhvr>
                                            <p:cTn id="28" dur="1" fill="hold">
                                              <p:stCondLst>
                                                <p:cond delay="0"/>
                                              </p:stCondLst>
                                            </p:cTn>
                                            <p:tgtEl>
                                              <p:spTgt spid="37"/>
                                            </p:tgtEl>
                                            <p:attrNameLst>
                                              <p:attrName>style.visibility</p:attrName>
                                            </p:attrNameLst>
                                          </p:cBhvr>
                                          <p:to>
                                            <p:strVal val="visible"/>
                                          </p:to>
                                        </p:set>
                                        <p:animEffect transition="in" filter="fade">
                                          <p:cBhvr>
                                            <p:cTn id="29" dur="500"/>
                                            <p:tgtEl>
                                              <p:spTgt spid="37"/>
                                            </p:tgtEl>
                                          </p:cBhvr>
                                        </p:animEffect>
                                      </p:childTnLst>
                                    </p:cTn>
                                  </p:par>
                                </p:childTnLst>
                              </p:cTn>
                            </p:par>
                          </p:childTnLst>
                        </p:cTn>
                      </p:par>
                      <p:par>
                        <p:cTn id="30" fill="hold">
                          <p:stCondLst>
                            <p:cond delay="indefinite"/>
                          </p:stCondLst>
                          <p:childTnLst>
                            <p:par>
                              <p:cTn id="31" fill="hold">
                                <p:stCondLst>
                                  <p:cond delay="0"/>
                                </p:stCondLst>
                                <p:childTnLst>
                                  <p:par>
                                    <p:cTn id="32" presetID="10" presetClass="entr" presetSubtype="0" fill="hold" nodeType="clickEffect">
                                      <p:stCondLst>
                                        <p:cond delay="0"/>
                                      </p:stCondLst>
                                      <p:childTnLst>
                                        <p:set>
                                          <p:cBhvr>
                                            <p:cTn id="33" dur="1" fill="hold">
                                              <p:stCondLst>
                                                <p:cond delay="0"/>
                                              </p:stCondLst>
                                            </p:cTn>
                                            <p:tgtEl>
                                              <p:spTgt spid="3"/>
                                            </p:tgtEl>
                                            <p:attrNameLst>
                                              <p:attrName>style.visibility</p:attrName>
                                            </p:attrNameLst>
                                          </p:cBhvr>
                                          <p:to>
                                            <p:strVal val="visible"/>
                                          </p:to>
                                        </p:set>
                                        <p:animEffect transition="in" filter="fade">
                                          <p:cBhvr>
                                            <p:cTn id="34"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animBg="1"/>
          <p:bldP spid="37" grpId="0" animBg="1"/>
        </p:bldLst>
      </p:timing>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Nguyên nhân chiến tranh và sự thành lập Hợp chúng quốc</a:t>
            </a:r>
          </a:p>
        </p:txBody>
      </p:sp>
      <p:grpSp>
        <p:nvGrpSpPr>
          <p:cNvPr id="30" name="Group 29">
            <a:extLst>
              <a:ext uri="{FF2B5EF4-FFF2-40B4-BE49-F238E27FC236}">
                <a16:creationId xmlns:a16="http://schemas.microsoft.com/office/drawing/2014/main"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A</a:t>
              </a:r>
            </a:p>
          </p:txBody>
        </p:sp>
      </p:grpSp>
      <p:sp>
        <p:nvSpPr>
          <p:cNvPr id="5" name="Arrow: Right 4">
            <a:extLst>
              <a:ext uri="{FF2B5EF4-FFF2-40B4-BE49-F238E27FC236}">
                <a16:creationId xmlns:a16="http://schemas.microsoft.com/office/drawing/2014/main" id="{DB624AE3-94A3-4079-A50F-63CF34760C68}"/>
              </a:ext>
            </a:extLst>
          </p:cNvPr>
          <p:cNvSpPr/>
          <p:nvPr/>
        </p:nvSpPr>
        <p:spPr>
          <a:xfrm>
            <a:off x="797328" y="3090372"/>
            <a:ext cx="10785072" cy="643428"/>
          </a:xfrm>
          <a:prstGeom prst="rightArrow">
            <a:avLst>
              <a:gd name="adj1" fmla="val 84619"/>
              <a:gd name="adj2" fmla="val 50000"/>
            </a:avLst>
          </a:prstGeom>
          <a:gradFill>
            <a:gsLst>
              <a:gs pos="18000">
                <a:srgbClr val="F64D36"/>
              </a:gs>
              <a:gs pos="100000">
                <a:schemeClr val="accent1">
                  <a:lumMod val="30000"/>
                  <a:lumOff val="70000"/>
                </a:schemeClr>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cxnSp>
        <p:nvCxnSpPr>
          <p:cNvPr id="10" name="Straight Connector 9">
            <a:extLst>
              <a:ext uri="{FF2B5EF4-FFF2-40B4-BE49-F238E27FC236}">
                <a16:creationId xmlns:a16="http://schemas.microsoft.com/office/drawing/2014/main" id="{C24DA03A-EBE5-48E6-BDE8-329C4165838F}"/>
              </a:ext>
            </a:extLst>
          </p:cNvPr>
          <p:cNvCxnSpPr>
            <a:cxnSpLocks/>
          </p:cNvCxnSpPr>
          <p:nvPr/>
        </p:nvCxnSpPr>
        <p:spPr>
          <a:xfrm>
            <a:off x="797328" y="3403629"/>
            <a:ext cx="10480270" cy="1691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
        <p:nvSpPr>
          <p:cNvPr id="13" name="Rectangle: Rounded Corners 12">
            <a:extLst>
              <a:ext uri="{FF2B5EF4-FFF2-40B4-BE49-F238E27FC236}">
                <a16:creationId xmlns:a16="http://schemas.microsoft.com/office/drawing/2014/main" id="{E9CD120D-110B-434A-A322-A851F6212E92}"/>
              </a:ext>
            </a:extLst>
          </p:cNvPr>
          <p:cNvSpPr/>
          <p:nvPr/>
        </p:nvSpPr>
        <p:spPr>
          <a:xfrm>
            <a:off x="609600" y="1154723"/>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12-1773</a:t>
            </a:r>
          </a:p>
        </p:txBody>
      </p:sp>
      <p:sp>
        <p:nvSpPr>
          <p:cNvPr id="34" name="Rectangle: Rounded Corners 33">
            <a:extLst>
              <a:ext uri="{FF2B5EF4-FFF2-40B4-BE49-F238E27FC236}">
                <a16:creationId xmlns:a16="http://schemas.microsoft.com/office/drawing/2014/main" id="{3A9F8709-6968-4D15-91AA-BE30B2A9C1F9}"/>
              </a:ext>
            </a:extLst>
          </p:cNvPr>
          <p:cNvSpPr/>
          <p:nvPr/>
        </p:nvSpPr>
        <p:spPr>
          <a:xfrm>
            <a:off x="4548530" y="1154723"/>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7-1776</a:t>
            </a:r>
          </a:p>
        </p:txBody>
      </p:sp>
      <p:cxnSp>
        <p:nvCxnSpPr>
          <p:cNvPr id="12" name="Straight Connector 11">
            <a:extLst>
              <a:ext uri="{FF2B5EF4-FFF2-40B4-BE49-F238E27FC236}">
                <a16:creationId xmlns:a16="http://schemas.microsoft.com/office/drawing/2014/main" id="{1CBA9D93-659A-4CBE-8161-A88D9BEE2F00}"/>
              </a:ext>
            </a:extLst>
          </p:cNvPr>
          <p:cNvCxnSpPr>
            <a:cxnSpLocks/>
          </p:cNvCxnSpPr>
          <p:nvPr/>
        </p:nvCxnSpPr>
        <p:spPr>
          <a:xfrm>
            <a:off x="1570938"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3" name="Straight Connector 32">
            <a:extLst>
              <a:ext uri="{FF2B5EF4-FFF2-40B4-BE49-F238E27FC236}">
                <a16:creationId xmlns:a16="http://schemas.microsoft.com/office/drawing/2014/main" id="{A85B98AC-3025-493A-A229-E958C66CFEF3}"/>
              </a:ext>
            </a:extLst>
          </p:cNvPr>
          <p:cNvCxnSpPr>
            <a:cxnSpLocks/>
          </p:cNvCxnSpPr>
          <p:nvPr/>
        </p:nvCxnSpPr>
        <p:spPr>
          <a:xfrm>
            <a:off x="5509868"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38" name="Straight Connector 37">
            <a:extLst>
              <a:ext uri="{FF2B5EF4-FFF2-40B4-BE49-F238E27FC236}">
                <a16:creationId xmlns:a16="http://schemas.microsoft.com/office/drawing/2014/main" id="{30087215-0F2B-41D4-824F-7597F7863ABA}"/>
              </a:ext>
            </a:extLst>
          </p:cNvPr>
          <p:cNvCxnSpPr>
            <a:cxnSpLocks/>
          </p:cNvCxnSpPr>
          <p:nvPr/>
        </p:nvCxnSpPr>
        <p:spPr>
          <a:xfrm>
            <a:off x="9284815" y="1639843"/>
            <a:ext cx="0" cy="1724680"/>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sp>
        <p:nvSpPr>
          <p:cNvPr id="39" name="Rectangle: Rounded Corners 38">
            <a:extLst>
              <a:ext uri="{FF2B5EF4-FFF2-40B4-BE49-F238E27FC236}">
                <a16:creationId xmlns:a16="http://schemas.microsoft.com/office/drawing/2014/main" id="{366BED03-E6EF-460D-A823-B2CF258A8AF0}"/>
              </a:ext>
            </a:extLst>
          </p:cNvPr>
          <p:cNvSpPr/>
          <p:nvPr/>
        </p:nvSpPr>
        <p:spPr>
          <a:xfrm>
            <a:off x="8323477" y="1154723"/>
            <a:ext cx="2429914"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10 -1781</a:t>
            </a:r>
          </a:p>
        </p:txBody>
      </p:sp>
      <p:sp>
        <p:nvSpPr>
          <p:cNvPr id="41" name="Rectangle: Rounded Corners 40">
            <a:extLst>
              <a:ext uri="{FF2B5EF4-FFF2-40B4-BE49-F238E27FC236}">
                <a16:creationId xmlns:a16="http://schemas.microsoft.com/office/drawing/2014/main" id="{364FB4E4-FB1D-4567-A570-3E2B95004A2C}"/>
              </a:ext>
            </a:extLst>
          </p:cNvPr>
          <p:cNvSpPr/>
          <p:nvPr/>
        </p:nvSpPr>
        <p:spPr>
          <a:xfrm>
            <a:off x="1963523"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4-1775</a:t>
            </a:r>
          </a:p>
        </p:txBody>
      </p:sp>
      <p:sp>
        <p:nvSpPr>
          <p:cNvPr id="43" name="Rectangle: Rounded Corners 42">
            <a:extLst>
              <a:ext uri="{FF2B5EF4-FFF2-40B4-BE49-F238E27FC236}">
                <a16:creationId xmlns:a16="http://schemas.microsoft.com/office/drawing/2014/main" id="{4D802123-D8EF-469B-A7FB-A75DE0AF120B}"/>
              </a:ext>
            </a:extLst>
          </p:cNvPr>
          <p:cNvSpPr/>
          <p:nvPr/>
        </p:nvSpPr>
        <p:spPr>
          <a:xfrm>
            <a:off x="6025662"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10-1777</a:t>
            </a:r>
          </a:p>
        </p:txBody>
      </p:sp>
      <p:cxnSp>
        <p:nvCxnSpPr>
          <p:cNvPr id="40" name="Straight Connector 39">
            <a:extLst>
              <a:ext uri="{FF2B5EF4-FFF2-40B4-BE49-F238E27FC236}">
                <a16:creationId xmlns:a16="http://schemas.microsoft.com/office/drawing/2014/main" id="{3900C9A0-1989-4B46-93E2-9C39073C85C5}"/>
              </a:ext>
            </a:extLst>
          </p:cNvPr>
          <p:cNvCxnSpPr>
            <a:cxnSpLocks/>
          </p:cNvCxnSpPr>
          <p:nvPr/>
        </p:nvCxnSpPr>
        <p:spPr>
          <a:xfrm flipV="1">
            <a:off x="2924861"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635EC5EB-12DE-4B57-8E6F-9F1D6EE58E50}"/>
              </a:ext>
            </a:extLst>
          </p:cNvPr>
          <p:cNvCxnSpPr>
            <a:cxnSpLocks/>
          </p:cNvCxnSpPr>
          <p:nvPr/>
        </p:nvCxnSpPr>
        <p:spPr>
          <a:xfrm flipV="1">
            <a:off x="6987000"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30AAF0FD-EBCB-42AA-A9CE-8F68F98D4F16}"/>
              </a:ext>
            </a:extLst>
          </p:cNvPr>
          <p:cNvCxnSpPr>
            <a:cxnSpLocks/>
          </p:cNvCxnSpPr>
          <p:nvPr/>
        </p:nvCxnSpPr>
        <p:spPr>
          <a:xfrm flipV="1">
            <a:off x="10339869" y="3360841"/>
            <a:ext cx="0" cy="2213482"/>
          </a:xfrm>
          <a:prstGeom prst="line">
            <a:avLst/>
          </a:prstGeom>
          <a:ln w="38100">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1">
            <a:schemeClr val="accent1"/>
          </a:lnRef>
          <a:fillRef idx="0">
            <a:schemeClr val="accent1"/>
          </a:fillRef>
          <a:effectRef idx="0">
            <a:schemeClr val="accent1"/>
          </a:effectRef>
          <a:fontRef idx="minor">
            <a:schemeClr val="tx1"/>
          </a:fontRef>
        </p:style>
      </p:cxnSp>
      <p:sp>
        <p:nvSpPr>
          <p:cNvPr id="45" name="Rectangle: Rounded Corners 44">
            <a:extLst>
              <a:ext uri="{FF2B5EF4-FFF2-40B4-BE49-F238E27FC236}">
                <a16:creationId xmlns:a16="http://schemas.microsoft.com/office/drawing/2014/main" id="{779050F3-881A-47DD-B87E-5E8E272E4E5F}"/>
              </a:ext>
            </a:extLst>
          </p:cNvPr>
          <p:cNvSpPr/>
          <p:nvPr/>
        </p:nvSpPr>
        <p:spPr>
          <a:xfrm>
            <a:off x="9378531" y="5562600"/>
            <a:ext cx="1922677" cy="494710"/>
          </a:xfrm>
          <a:prstGeom prst="roundRect">
            <a:avLst/>
          </a:prstGeom>
          <a:noFill/>
          <a:ln w="28575">
            <a:gradFill>
              <a:gsLst>
                <a:gs pos="0">
                  <a:srgbClr val="F361E9"/>
                </a:gs>
                <a:gs pos="74000">
                  <a:schemeClr val="accent1">
                    <a:lumMod val="45000"/>
                    <a:lumOff val="55000"/>
                  </a:schemeClr>
                </a:gs>
                <a:gs pos="83000">
                  <a:schemeClr val="accent1">
                    <a:lumMod val="45000"/>
                    <a:lumOff val="55000"/>
                  </a:schemeClr>
                </a:gs>
                <a:gs pos="100000">
                  <a:srgbClr val="F89E4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3200">
                <a:solidFill>
                  <a:schemeClr val="tx1"/>
                </a:solidFill>
                <a:latin typeface="#9Slide02 Tieu de dai" panose="02000000000000000000" pitchFamily="2" charset="0"/>
                <a:ea typeface="#9Slide02 Tieu de dai" panose="02000000000000000000" pitchFamily="2" charset="0"/>
              </a:rPr>
              <a:t>1783</a:t>
            </a:r>
          </a:p>
        </p:txBody>
      </p:sp>
      <p:sp>
        <p:nvSpPr>
          <p:cNvPr id="46" name="Rectangle: Rounded Corners 45">
            <a:extLst>
              <a:ext uri="{FF2B5EF4-FFF2-40B4-BE49-F238E27FC236}">
                <a16:creationId xmlns:a16="http://schemas.microsoft.com/office/drawing/2014/main" id="{7B017BBA-9A73-4219-96FB-36FB80CA36EA}"/>
              </a:ext>
            </a:extLst>
          </p:cNvPr>
          <p:cNvSpPr/>
          <p:nvPr/>
        </p:nvSpPr>
        <p:spPr>
          <a:xfrm>
            <a:off x="1570358" y="1899735"/>
            <a:ext cx="3781319"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Nhân dân cảng </a:t>
            </a:r>
          </a:p>
          <a:p>
            <a:pPr algn="ctr"/>
            <a:r>
              <a:rPr lang="en-US" sz="2800">
                <a:solidFill>
                  <a:schemeClr val="tx1"/>
                </a:solidFill>
                <a:latin typeface="#9Slide02 Noi dung dai" panose="02000000000000000000" pitchFamily="2" charset="0"/>
                <a:ea typeface="#9Slide02 Noi dung dai" panose="02000000000000000000" pitchFamily="2" charset="0"/>
              </a:rPr>
              <a:t>Bô-xtơn tấn công ba tàu chở chè của Anh</a:t>
            </a:r>
          </a:p>
        </p:txBody>
      </p:sp>
      <p:sp>
        <p:nvSpPr>
          <p:cNvPr id="47" name="Rectangle: Rounded Corners 46">
            <a:extLst>
              <a:ext uri="{FF2B5EF4-FFF2-40B4-BE49-F238E27FC236}">
                <a16:creationId xmlns:a16="http://schemas.microsoft.com/office/drawing/2014/main" id="{5E948556-B5FE-47D0-B63D-1F8E9A4CDFB6}"/>
              </a:ext>
            </a:extLst>
          </p:cNvPr>
          <p:cNvSpPr/>
          <p:nvPr/>
        </p:nvSpPr>
        <p:spPr>
          <a:xfrm>
            <a:off x="9058571" y="1948016"/>
            <a:ext cx="2922503"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thắng I-oóc-tao. Chiến tranh kết thúc</a:t>
            </a:r>
          </a:p>
        </p:txBody>
      </p:sp>
      <p:sp>
        <p:nvSpPr>
          <p:cNvPr id="48" name="Rectangle: Rounded Corners 47">
            <a:extLst>
              <a:ext uri="{FF2B5EF4-FFF2-40B4-BE49-F238E27FC236}">
                <a16:creationId xmlns:a16="http://schemas.microsoft.com/office/drawing/2014/main" id="{CE419A68-19DC-4179-8217-98E2655F0FCA}"/>
              </a:ext>
            </a:extLst>
          </p:cNvPr>
          <p:cNvSpPr/>
          <p:nvPr/>
        </p:nvSpPr>
        <p:spPr>
          <a:xfrm>
            <a:off x="5430482" y="1899735"/>
            <a:ext cx="3781319"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Hợp chúng quốc Mỹ được thành lập</a:t>
            </a:r>
          </a:p>
        </p:txBody>
      </p:sp>
      <p:sp>
        <p:nvSpPr>
          <p:cNvPr id="49" name="Rectangle: Rounded Corners 48">
            <a:extLst>
              <a:ext uri="{FF2B5EF4-FFF2-40B4-BE49-F238E27FC236}">
                <a16:creationId xmlns:a16="http://schemas.microsoft.com/office/drawing/2014/main" id="{714CDC8A-12F4-4E50-A276-32CCCB9C36B4}"/>
              </a:ext>
            </a:extLst>
          </p:cNvPr>
          <p:cNvSpPr/>
          <p:nvPr/>
        </p:nvSpPr>
        <p:spPr>
          <a:xfrm>
            <a:off x="609600" y="4054342"/>
            <a:ext cx="2525847"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tranh bùng nổ</a:t>
            </a:r>
          </a:p>
        </p:txBody>
      </p:sp>
      <p:sp>
        <p:nvSpPr>
          <p:cNvPr id="50" name="Rectangle: Rounded Corners 49">
            <a:extLst>
              <a:ext uri="{FF2B5EF4-FFF2-40B4-BE49-F238E27FC236}">
                <a16:creationId xmlns:a16="http://schemas.microsoft.com/office/drawing/2014/main" id="{F1A3B3EB-0944-430E-8617-F989F09F2A12}"/>
              </a:ext>
            </a:extLst>
          </p:cNvPr>
          <p:cNvSpPr/>
          <p:nvPr/>
        </p:nvSpPr>
        <p:spPr>
          <a:xfrm>
            <a:off x="3135448" y="4157816"/>
            <a:ext cx="3676136"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Chiến thắng Xa-ra-tô-ga, bước ngoặt của cuộc chiến tranh</a:t>
            </a:r>
          </a:p>
        </p:txBody>
      </p:sp>
      <p:sp>
        <p:nvSpPr>
          <p:cNvPr id="51" name="Rectangle: Rounded Corners 50">
            <a:extLst>
              <a:ext uri="{FF2B5EF4-FFF2-40B4-BE49-F238E27FC236}">
                <a16:creationId xmlns:a16="http://schemas.microsoft.com/office/drawing/2014/main" id="{3B72950F-986D-4955-8B37-87EECD9987A3}"/>
              </a:ext>
            </a:extLst>
          </p:cNvPr>
          <p:cNvSpPr/>
          <p:nvPr/>
        </p:nvSpPr>
        <p:spPr>
          <a:xfrm>
            <a:off x="7022170" y="4157816"/>
            <a:ext cx="3405122" cy="883107"/>
          </a:xfrm>
          <a:prstGeom prst="roundRect">
            <a:avLst/>
          </a:prstGeom>
          <a:noFill/>
          <a:ln w="28575">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2800">
                <a:solidFill>
                  <a:schemeClr val="tx1"/>
                </a:solidFill>
                <a:latin typeface="#9Slide02 Noi dung dai" panose="02000000000000000000" pitchFamily="2" charset="0"/>
                <a:ea typeface="#9Slide02 Noi dung dai" panose="02000000000000000000" pitchFamily="2" charset="0"/>
              </a:rPr>
              <a:t>Kí Hiệp </a:t>
            </a:r>
            <a:r>
              <a:rPr lang="vi-VN" sz="2800">
                <a:solidFill>
                  <a:schemeClr val="tx1"/>
                </a:solidFill>
                <a:latin typeface="#9Slide02 Noi dung dai" panose="02000000000000000000" pitchFamily="2" charset="0"/>
                <a:ea typeface="#9Slide02 Noi dung dai" panose="02000000000000000000" pitchFamily="2" charset="0"/>
              </a:rPr>
              <a:t>ước </a:t>
            </a:r>
            <a:r>
              <a:rPr lang="en-US" sz="2800">
                <a:solidFill>
                  <a:schemeClr val="tx1"/>
                </a:solidFill>
                <a:latin typeface="#9Slide02 Noi dung dai" panose="02000000000000000000" pitchFamily="2" charset="0"/>
                <a:ea typeface="#9Slide02 Noi dung dai" panose="02000000000000000000" pitchFamily="2" charset="0"/>
              </a:rPr>
              <a:t>Pa-ri, Anh công nhận nền độc lập của 13 thuộc địa</a:t>
            </a:r>
          </a:p>
        </p:txBody>
      </p:sp>
    </p:spTree>
    <p:extLst>
      <p:ext uri="{BB962C8B-B14F-4D97-AF65-F5344CB8AC3E}">
        <p14:creationId xmlns:p14="http://schemas.microsoft.com/office/powerpoint/2010/main" val="39209634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8" fill="hold" grpId="0" nodeType="after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wipe(left)">
                                      <p:cBhvr>
                                        <p:cTn id="7" dur="750"/>
                                        <p:tgtEl>
                                          <p:spTgt spid="5"/>
                                        </p:tgtEl>
                                      </p:cBhvr>
                                    </p:animEffect>
                                  </p:childTnLst>
                                </p:cTn>
                              </p:par>
                              <p:par>
                                <p:cTn id="8" presetID="22" presetClass="entr" presetSubtype="8" fill="hold" nodeType="withEffect">
                                  <p:stCondLst>
                                    <p:cond delay="0"/>
                                  </p:stCondLst>
                                  <p:childTnLst>
                                    <p:set>
                                      <p:cBhvr>
                                        <p:cTn id="9" dur="1" fill="hold">
                                          <p:stCondLst>
                                            <p:cond delay="0"/>
                                          </p:stCondLst>
                                        </p:cTn>
                                        <p:tgtEl>
                                          <p:spTgt spid="10"/>
                                        </p:tgtEl>
                                        <p:attrNameLst>
                                          <p:attrName>style.visibility</p:attrName>
                                        </p:attrNameLst>
                                      </p:cBhvr>
                                      <p:to>
                                        <p:strVal val="visible"/>
                                      </p:to>
                                    </p:set>
                                    <p:animEffect transition="in" filter="wipe(left)">
                                      <p:cBhvr>
                                        <p:cTn id="10" dur="750"/>
                                        <p:tgtEl>
                                          <p:spTgt spid="10"/>
                                        </p:tgtEl>
                                      </p:cBhvr>
                                    </p:animEffect>
                                  </p:childTnLst>
                                </p:cTn>
                              </p:par>
                            </p:childTnLst>
                          </p:cTn>
                        </p:par>
                      </p:childTnLst>
                    </p:cTn>
                  </p:par>
                  <p:par>
                    <p:cTn id="11" fill="hold">
                      <p:stCondLst>
                        <p:cond delay="indefinite"/>
                      </p:stCondLst>
                      <p:childTnLst>
                        <p:par>
                          <p:cTn id="12" fill="hold">
                            <p:stCondLst>
                              <p:cond delay="0"/>
                            </p:stCondLst>
                            <p:childTnLst>
                              <p:par>
                                <p:cTn id="13" presetID="10" presetClass="entr" presetSubtype="0" fill="hold" nodeType="clickEffect">
                                  <p:stCondLst>
                                    <p:cond delay="0"/>
                                  </p:stCondLst>
                                  <p:childTnLst>
                                    <p:set>
                                      <p:cBhvr>
                                        <p:cTn id="14" dur="1" fill="hold">
                                          <p:stCondLst>
                                            <p:cond delay="0"/>
                                          </p:stCondLst>
                                        </p:cTn>
                                        <p:tgtEl>
                                          <p:spTgt spid="12"/>
                                        </p:tgtEl>
                                        <p:attrNameLst>
                                          <p:attrName>style.visibility</p:attrName>
                                        </p:attrNameLst>
                                      </p:cBhvr>
                                      <p:to>
                                        <p:strVal val="visible"/>
                                      </p:to>
                                    </p:set>
                                    <p:animEffect transition="in" filter="fade">
                                      <p:cBhvr>
                                        <p:cTn id="15" dur="500"/>
                                        <p:tgtEl>
                                          <p:spTgt spid="12"/>
                                        </p:tgtEl>
                                      </p:cBhvr>
                                    </p:animEffect>
                                  </p:childTnLst>
                                </p:cTn>
                              </p:par>
                            </p:childTnLst>
                          </p:cTn>
                        </p:par>
                        <p:par>
                          <p:cTn id="16" fill="hold">
                            <p:stCondLst>
                              <p:cond delay="500"/>
                            </p:stCondLst>
                            <p:childTnLst>
                              <p:par>
                                <p:cTn id="17" presetID="10" presetClass="entr" presetSubtype="0" fill="hold" grpId="0" nodeType="afterEffect">
                                  <p:stCondLst>
                                    <p:cond delay="0"/>
                                  </p:stCondLst>
                                  <p:childTnLst>
                                    <p:set>
                                      <p:cBhvr>
                                        <p:cTn id="18" dur="1" fill="hold">
                                          <p:stCondLst>
                                            <p:cond delay="0"/>
                                          </p:stCondLst>
                                        </p:cTn>
                                        <p:tgtEl>
                                          <p:spTgt spid="13"/>
                                        </p:tgtEl>
                                        <p:attrNameLst>
                                          <p:attrName>style.visibility</p:attrName>
                                        </p:attrNameLst>
                                      </p:cBhvr>
                                      <p:to>
                                        <p:strVal val="visible"/>
                                      </p:to>
                                    </p:set>
                                    <p:animEffect transition="in" filter="fade">
                                      <p:cBhvr>
                                        <p:cTn id="19" dur="500"/>
                                        <p:tgtEl>
                                          <p:spTgt spid="13"/>
                                        </p:tgtEl>
                                      </p:cBhvr>
                                    </p:animEffect>
                                  </p:childTnLst>
                                </p:cTn>
                              </p:par>
                            </p:childTnLst>
                          </p:cTn>
                        </p:par>
                        <p:par>
                          <p:cTn id="20" fill="hold">
                            <p:stCondLst>
                              <p:cond delay="1000"/>
                            </p:stCondLst>
                            <p:childTnLst>
                              <p:par>
                                <p:cTn id="21" presetID="10" presetClass="entr" presetSubtype="0" fill="hold" grpId="0" nodeType="afterEffect">
                                  <p:stCondLst>
                                    <p:cond delay="0"/>
                                  </p:stCondLst>
                                  <p:childTnLst>
                                    <p:set>
                                      <p:cBhvr>
                                        <p:cTn id="22" dur="1" fill="hold">
                                          <p:stCondLst>
                                            <p:cond delay="0"/>
                                          </p:stCondLst>
                                        </p:cTn>
                                        <p:tgtEl>
                                          <p:spTgt spid="46"/>
                                        </p:tgtEl>
                                        <p:attrNameLst>
                                          <p:attrName>style.visibility</p:attrName>
                                        </p:attrNameLst>
                                      </p:cBhvr>
                                      <p:to>
                                        <p:strVal val="visible"/>
                                      </p:to>
                                    </p:set>
                                    <p:animEffect transition="in" filter="fade">
                                      <p:cBhvr>
                                        <p:cTn id="23" dur="500"/>
                                        <p:tgtEl>
                                          <p:spTgt spid="46"/>
                                        </p:tgtEl>
                                      </p:cBhvr>
                                    </p:animEffect>
                                  </p:childTnLst>
                                </p:cTn>
                              </p:par>
                            </p:childTnLst>
                          </p:cTn>
                        </p:par>
                      </p:childTnLst>
                    </p:cTn>
                  </p:par>
                  <p:par>
                    <p:cTn id="24" fill="hold">
                      <p:stCondLst>
                        <p:cond delay="indefinite"/>
                      </p:stCondLst>
                      <p:childTnLst>
                        <p:par>
                          <p:cTn id="25" fill="hold">
                            <p:stCondLst>
                              <p:cond delay="0"/>
                            </p:stCondLst>
                            <p:childTnLst>
                              <p:par>
                                <p:cTn id="26" presetID="10" presetClass="entr" presetSubtype="0" fill="hold" nodeType="clickEffect">
                                  <p:stCondLst>
                                    <p:cond delay="0"/>
                                  </p:stCondLst>
                                  <p:childTnLst>
                                    <p:set>
                                      <p:cBhvr>
                                        <p:cTn id="27" dur="1" fill="hold">
                                          <p:stCondLst>
                                            <p:cond delay="0"/>
                                          </p:stCondLst>
                                        </p:cTn>
                                        <p:tgtEl>
                                          <p:spTgt spid="40"/>
                                        </p:tgtEl>
                                        <p:attrNameLst>
                                          <p:attrName>style.visibility</p:attrName>
                                        </p:attrNameLst>
                                      </p:cBhvr>
                                      <p:to>
                                        <p:strVal val="visible"/>
                                      </p:to>
                                    </p:set>
                                    <p:animEffect transition="in" filter="fade">
                                      <p:cBhvr>
                                        <p:cTn id="28" dur="500"/>
                                        <p:tgtEl>
                                          <p:spTgt spid="40"/>
                                        </p:tgtEl>
                                      </p:cBhvr>
                                    </p:animEffect>
                                  </p:childTnLst>
                                </p:cTn>
                              </p:par>
                            </p:childTnLst>
                          </p:cTn>
                        </p:par>
                        <p:par>
                          <p:cTn id="29" fill="hold">
                            <p:stCondLst>
                              <p:cond delay="500"/>
                            </p:stCondLst>
                            <p:childTnLst>
                              <p:par>
                                <p:cTn id="30" presetID="10" presetClass="entr" presetSubtype="0" fill="hold" grpId="0" nodeType="afterEffect">
                                  <p:stCondLst>
                                    <p:cond delay="0"/>
                                  </p:stCondLst>
                                  <p:childTnLst>
                                    <p:set>
                                      <p:cBhvr>
                                        <p:cTn id="31" dur="1" fill="hold">
                                          <p:stCondLst>
                                            <p:cond delay="0"/>
                                          </p:stCondLst>
                                        </p:cTn>
                                        <p:tgtEl>
                                          <p:spTgt spid="49"/>
                                        </p:tgtEl>
                                        <p:attrNameLst>
                                          <p:attrName>style.visibility</p:attrName>
                                        </p:attrNameLst>
                                      </p:cBhvr>
                                      <p:to>
                                        <p:strVal val="visible"/>
                                      </p:to>
                                    </p:set>
                                    <p:animEffect transition="in" filter="fade">
                                      <p:cBhvr>
                                        <p:cTn id="32" dur="500"/>
                                        <p:tgtEl>
                                          <p:spTgt spid="49"/>
                                        </p:tgtEl>
                                      </p:cBhvr>
                                    </p:animEffect>
                                  </p:childTnLst>
                                </p:cTn>
                              </p:par>
                            </p:childTnLst>
                          </p:cTn>
                        </p:par>
                        <p:par>
                          <p:cTn id="33" fill="hold">
                            <p:stCondLst>
                              <p:cond delay="1000"/>
                            </p:stCondLst>
                            <p:childTnLst>
                              <p:par>
                                <p:cTn id="34" presetID="10" presetClass="entr" presetSubtype="0" fill="hold" grpId="0" nodeType="afterEffect">
                                  <p:stCondLst>
                                    <p:cond delay="0"/>
                                  </p:stCondLst>
                                  <p:childTnLst>
                                    <p:set>
                                      <p:cBhvr>
                                        <p:cTn id="35" dur="1" fill="hold">
                                          <p:stCondLst>
                                            <p:cond delay="0"/>
                                          </p:stCondLst>
                                        </p:cTn>
                                        <p:tgtEl>
                                          <p:spTgt spid="41"/>
                                        </p:tgtEl>
                                        <p:attrNameLst>
                                          <p:attrName>style.visibility</p:attrName>
                                        </p:attrNameLst>
                                      </p:cBhvr>
                                      <p:to>
                                        <p:strVal val="visible"/>
                                      </p:to>
                                    </p:set>
                                    <p:animEffect transition="in" filter="fade">
                                      <p:cBhvr>
                                        <p:cTn id="36" dur="500"/>
                                        <p:tgtEl>
                                          <p:spTgt spid="41"/>
                                        </p:tgtEl>
                                      </p:cBhvr>
                                    </p:animEffect>
                                  </p:childTnLst>
                                </p:cTn>
                              </p:par>
                            </p:childTnLst>
                          </p:cTn>
                        </p:par>
                      </p:childTnLst>
                    </p:cTn>
                  </p:par>
                  <p:par>
                    <p:cTn id="37" fill="hold">
                      <p:stCondLst>
                        <p:cond delay="indefinite"/>
                      </p:stCondLst>
                      <p:childTnLst>
                        <p:par>
                          <p:cTn id="38" fill="hold">
                            <p:stCondLst>
                              <p:cond delay="0"/>
                            </p:stCondLst>
                            <p:childTnLst>
                              <p:par>
                                <p:cTn id="39" presetID="10" presetClass="entr" presetSubtype="0" fill="hold" nodeType="clickEffect">
                                  <p:stCondLst>
                                    <p:cond delay="0"/>
                                  </p:stCondLst>
                                  <p:childTnLst>
                                    <p:set>
                                      <p:cBhvr>
                                        <p:cTn id="40" dur="1" fill="hold">
                                          <p:stCondLst>
                                            <p:cond delay="0"/>
                                          </p:stCondLst>
                                        </p:cTn>
                                        <p:tgtEl>
                                          <p:spTgt spid="33"/>
                                        </p:tgtEl>
                                        <p:attrNameLst>
                                          <p:attrName>style.visibility</p:attrName>
                                        </p:attrNameLst>
                                      </p:cBhvr>
                                      <p:to>
                                        <p:strVal val="visible"/>
                                      </p:to>
                                    </p:set>
                                    <p:animEffect transition="in" filter="fade">
                                      <p:cBhvr>
                                        <p:cTn id="41" dur="500"/>
                                        <p:tgtEl>
                                          <p:spTgt spid="33"/>
                                        </p:tgtEl>
                                      </p:cBhvr>
                                    </p:animEffect>
                                  </p:childTnLst>
                                </p:cTn>
                              </p:par>
                            </p:childTnLst>
                          </p:cTn>
                        </p:par>
                        <p:par>
                          <p:cTn id="42" fill="hold">
                            <p:stCondLst>
                              <p:cond delay="500"/>
                            </p:stCondLst>
                            <p:childTnLst>
                              <p:par>
                                <p:cTn id="43" presetID="10" presetClass="entr" presetSubtype="0" fill="hold" grpId="0" nodeType="afterEffect">
                                  <p:stCondLst>
                                    <p:cond delay="0"/>
                                  </p:stCondLst>
                                  <p:childTnLst>
                                    <p:set>
                                      <p:cBhvr>
                                        <p:cTn id="44" dur="1" fill="hold">
                                          <p:stCondLst>
                                            <p:cond delay="0"/>
                                          </p:stCondLst>
                                        </p:cTn>
                                        <p:tgtEl>
                                          <p:spTgt spid="34"/>
                                        </p:tgtEl>
                                        <p:attrNameLst>
                                          <p:attrName>style.visibility</p:attrName>
                                        </p:attrNameLst>
                                      </p:cBhvr>
                                      <p:to>
                                        <p:strVal val="visible"/>
                                      </p:to>
                                    </p:set>
                                    <p:animEffect transition="in" filter="fade">
                                      <p:cBhvr>
                                        <p:cTn id="45" dur="500"/>
                                        <p:tgtEl>
                                          <p:spTgt spid="34"/>
                                        </p:tgtEl>
                                      </p:cBhvr>
                                    </p:animEffect>
                                  </p:childTnLst>
                                </p:cTn>
                              </p:par>
                            </p:childTnLst>
                          </p:cTn>
                        </p:par>
                        <p:par>
                          <p:cTn id="46" fill="hold">
                            <p:stCondLst>
                              <p:cond delay="1000"/>
                            </p:stCondLst>
                            <p:childTnLst>
                              <p:par>
                                <p:cTn id="47" presetID="10" presetClass="entr" presetSubtype="0" fill="hold" grpId="0" nodeType="afterEffect">
                                  <p:stCondLst>
                                    <p:cond delay="0"/>
                                  </p:stCondLst>
                                  <p:childTnLst>
                                    <p:set>
                                      <p:cBhvr>
                                        <p:cTn id="48" dur="1" fill="hold">
                                          <p:stCondLst>
                                            <p:cond delay="0"/>
                                          </p:stCondLst>
                                        </p:cTn>
                                        <p:tgtEl>
                                          <p:spTgt spid="48"/>
                                        </p:tgtEl>
                                        <p:attrNameLst>
                                          <p:attrName>style.visibility</p:attrName>
                                        </p:attrNameLst>
                                      </p:cBhvr>
                                      <p:to>
                                        <p:strVal val="visible"/>
                                      </p:to>
                                    </p:set>
                                    <p:animEffect transition="in" filter="fade">
                                      <p:cBhvr>
                                        <p:cTn id="49" dur="500"/>
                                        <p:tgtEl>
                                          <p:spTgt spid="48"/>
                                        </p:tgtEl>
                                      </p:cBhvr>
                                    </p:animEffect>
                                  </p:childTnLst>
                                </p:cTn>
                              </p:par>
                            </p:childTnLst>
                          </p:cTn>
                        </p:par>
                      </p:childTnLst>
                    </p:cTn>
                  </p:par>
                  <p:par>
                    <p:cTn id="50" fill="hold">
                      <p:stCondLst>
                        <p:cond delay="indefinite"/>
                      </p:stCondLst>
                      <p:childTnLst>
                        <p:par>
                          <p:cTn id="51" fill="hold">
                            <p:stCondLst>
                              <p:cond delay="0"/>
                            </p:stCondLst>
                            <p:childTnLst>
                              <p:par>
                                <p:cTn id="52" presetID="10" presetClass="entr" presetSubtype="0" fill="hold" nodeType="clickEffect">
                                  <p:stCondLst>
                                    <p:cond delay="0"/>
                                  </p:stCondLst>
                                  <p:childTnLst>
                                    <p:set>
                                      <p:cBhvr>
                                        <p:cTn id="53" dur="1" fill="hold">
                                          <p:stCondLst>
                                            <p:cond delay="0"/>
                                          </p:stCondLst>
                                        </p:cTn>
                                        <p:tgtEl>
                                          <p:spTgt spid="42"/>
                                        </p:tgtEl>
                                        <p:attrNameLst>
                                          <p:attrName>style.visibility</p:attrName>
                                        </p:attrNameLst>
                                      </p:cBhvr>
                                      <p:to>
                                        <p:strVal val="visible"/>
                                      </p:to>
                                    </p:set>
                                    <p:animEffect transition="in" filter="fade">
                                      <p:cBhvr>
                                        <p:cTn id="54" dur="500"/>
                                        <p:tgtEl>
                                          <p:spTgt spid="42"/>
                                        </p:tgtEl>
                                      </p:cBhvr>
                                    </p:animEffect>
                                  </p:childTnLst>
                                </p:cTn>
                              </p:par>
                            </p:childTnLst>
                          </p:cTn>
                        </p:par>
                        <p:par>
                          <p:cTn id="55" fill="hold">
                            <p:stCondLst>
                              <p:cond delay="500"/>
                            </p:stCondLst>
                            <p:childTnLst>
                              <p:par>
                                <p:cTn id="56" presetID="10" presetClass="entr" presetSubtype="0" fill="hold" grpId="0" nodeType="afterEffect">
                                  <p:stCondLst>
                                    <p:cond delay="0"/>
                                  </p:stCondLst>
                                  <p:childTnLst>
                                    <p:set>
                                      <p:cBhvr>
                                        <p:cTn id="57" dur="1" fill="hold">
                                          <p:stCondLst>
                                            <p:cond delay="0"/>
                                          </p:stCondLst>
                                        </p:cTn>
                                        <p:tgtEl>
                                          <p:spTgt spid="43"/>
                                        </p:tgtEl>
                                        <p:attrNameLst>
                                          <p:attrName>style.visibility</p:attrName>
                                        </p:attrNameLst>
                                      </p:cBhvr>
                                      <p:to>
                                        <p:strVal val="visible"/>
                                      </p:to>
                                    </p:set>
                                    <p:animEffect transition="in" filter="fade">
                                      <p:cBhvr>
                                        <p:cTn id="58" dur="500"/>
                                        <p:tgtEl>
                                          <p:spTgt spid="43"/>
                                        </p:tgtEl>
                                      </p:cBhvr>
                                    </p:animEffect>
                                  </p:childTnLst>
                                </p:cTn>
                              </p:par>
                            </p:childTnLst>
                          </p:cTn>
                        </p:par>
                        <p:par>
                          <p:cTn id="59" fill="hold">
                            <p:stCondLst>
                              <p:cond delay="1000"/>
                            </p:stCondLst>
                            <p:childTnLst>
                              <p:par>
                                <p:cTn id="60" presetID="10" presetClass="entr" presetSubtype="0" fill="hold" grpId="0" nodeType="afterEffect">
                                  <p:stCondLst>
                                    <p:cond delay="0"/>
                                  </p:stCondLst>
                                  <p:childTnLst>
                                    <p:set>
                                      <p:cBhvr>
                                        <p:cTn id="61" dur="1" fill="hold">
                                          <p:stCondLst>
                                            <p:cond delay="0"/>
                                          </p:stCondLst>
                                        </p:cTn>
                                        <p:tgtEl>
                                          <p:spTgt spid="50"/>
                                        </p:tgtEl>
                                        <p:attrNameLst>
                                          <p:attrName>style.visibility</p:attrName>
                                        </p:attrNameLst>
                                      </p:cBhvr>
                                      <p:to>
                                        <p:strVal val="visible"/>
                                      </p:to>
                                    </p:set>
                                    <p:animEffect transition="in" filter="fade">
                                      <p:cBhvr>
                                        <p:cTn id="62" dur="500"/>
                                        <p:tgtEl>
                                          <p:spTgt spid="50"/>
                                        </p:tgtEl>
                                      </p:cBhvr>
                                    </p:animEffect>
                                  </p:childTnLst>
                                </p:cTn>
                              </p:par>
                            </p:childTnLst>
                          </p:cTn>
                        </p:par>
                      </p:childTnLst>
                    </p:cTn>
                  </p:par>
                  <p:par>
                    <p:cTn id="63" fill="hold">
                      <p:stCondLst>
                        <p:cond delay="indefinite"/>
                      </p:stCondLst>
                      <p:childTnLst>
                        <p:par>
                          <p:cTn id="64" fill="hold">
                            <p:stCondLst>
                              <p:cond delay="0"/>
                            </p:stCondLst>
                            <p:childTnLst>
                              <p:par>
                                <p:cTn id="65" presetID="10" presetClass="entr" presetSubtype="0" fill="hold" nodeType="clickEffect">
                                  <p:stCondLst>
                                    <p:cond delay="0"/>
                                  </p:stCondLst>
                                  <p:childTnLst>
                                    <p:set>
                                      <p:cBhvr>
                                        <p:cTn id="66" dur="1" fill="hold">
                                          <p:stCondLst>
                                            <p:cond delay="0"/>
                                          </p:stCondLst>
                                        </p:cTn>
                                        <p:tgtEl>
                                          <p:spTgt spid="38"/>
                                        </p:tgtEl>
                                        <p:attrNameLst>
                                          <p:attrName>style.visibility</p:attrName>
                                        </p:attrNameLst>
                                      </p:cBhvr>
                                      <p:to>
                                        <p:strVal val="visible"/>
                                      </p:to>
                                    </p:set>
                                    <p:animEffect transition="in" filter="fade">
                                      <p:cBhvr>
                                        <p:cTn id="67" dur="500"/>
                                        <p:tgtEl>
                                          <p:spTgt spid="38"/>
                                        </p:tgtEl>
                                      </p:cBhvr>
                                    </p:animEffect>
                                  </p:childTnLst>
                                </p:cTn>
                              </p:par>
                            </p:childTnLst>
                          </p:cTn>
                        </p:par>
                        <p:par>
                          <p:cTn id="68" fill="hold">
                            <p:stCondLst>
                              <p:cond delay="500"/>
                            </p:stCondLst>
                            <p:childTnLst>
                              <p:par>
                                <p:cTn id="69" presetID="10" presetClass="entr" presetSubtype="0" fill="hold" grpId="0" nodeType="afterEffect">
                                  <p:stCondLst>
                                    <p:cond delay="0"/>
                                  </p:stCondLst>
                                  <p:childTnLst>
                                    <p:set>
                                      <p:cBhvr>
                                        <p:cTn id="70" dur="1" fill="hold">
                                          <p:stCondLst>
                                            <p:cond delay="0"/>
                                          </p:stCondLst>
                                        </p:cTn>
                                        <p:tgtEl>
                                          <p:spTgt spid="39"/>
                                        </p:tgtEl>
                                        <p:attrNameLst>
                                          <p:attrName>style.visibility</p:attrName>
                                        </p:attrNameLst>
                                      </p:cBhvr>
                                      <p:to>
                                        <p:strVal val="visible"/>
                                      </p:to>
                                    </p:set>
                                    <p:animEffect transition="in" filter="fade">
                                      <p:cBhvr>
                                        <p:cTn id="71" dur="500"/>
                                        <p:tgtEl>
                                          <p:spTgt spid="39"/>
                                        </p:tgtEl>
                                      </p:cBhvr>
                                    </p:animEffect>
                                  </p:childTnLst>
                                </p:cTn>
                              </p:par>
                            </p:childTnLst>
                          </p:cTn>
                        </p:par>
                        <p:par>
                          <p:cTn id="72" fill="hold">
                            <p:stCondLst>
                              <p:cond delay="1000"/>
                            </p:stCondLst>
                            <p:childTnLst>
                              <p:par>
                                <p:cTn id="73" presetID="10" presetClass="entr" presetSubtype="0" fill="hold" grpId="0" nodeType="afterEffect">
                                  <p:stCondLst>
                                    <p:cond delay="0"/>
                                  </p:stCondLst>
                                  <p:childTnLst>
                                    <p:set>
                                      <p:cBhvr>
                                        <p:cTn id="74" dur="1" fill="hold">
                                          <p:stCondLst>
                                            <p:cond delay="0"/>
                                          </p:stCondLst>
                                        </p:cTn>
                                        <p:tgtEl>
                                          <p:spTgt spid="47"/>
                                        </p:tgtEl>
                                        <p:attrNameLst>
                                          <p:attrName>style.visibility</p:attrName>
                                        </p:attrNameLst>
                                      </p:cBhvr>
                                      <p:to>
                                        <p:strVal val="visible"/>
                                      </p:to>
                                    </p:set>
                                    <p:animEffect transition="in" filter="fade">
                                      <p:cBhvr>
                                        <p:cTn id="75" dur="500"/>
                                        <p:tgtEl>
                                          <p:spTgt spid="47"/>
                                        </p:tgtEl>
                                      </p:cBhvr>
                                    </p:animEffect>
                                  </p:childTnLst>
                                </p:cTn>
                              </p:par>
                            </p:childTnLst>
                          </p:cTn>
                        </p:par>
                      </p:childTnLst>
                    </p:cTn>
                  </p:par>
                  <p:par>
                    <p:cTn id="76" fill="hold">
                      <p:stCondLst>
                        <p:cond delay="indefinite"/>
                      </p:stCondLst>
                      <p:childTnLst>
                        <p:par>
                          <p:cTn id="77" fill="hold">
                            <p:stCondLst>
                              <p:cond delay="0"/>
                            </p:stCondLst>
                            <p:childTnLst>
                              <p:par>
                                <p:cTn id="78" presetID="10" presetClass="entr" presetSubtype="0" fill="hold" nodeType="clickEffect">
                                  <p:stCondLst>
                                    <p:cond delay="0"/>
                                  </p:stCondLst>
                                  <p:childTnLst>
                                    <p:set>
                                      <p:cBhvr>
                                        <p:cTn id="79" dur="1" fill="hold">
                                          <p:stCondLst>
                                            <p:cond delay="0"/>
                                          </p:stCondLst>
                                        </p:cTn>
                                        <p:tgtEl>
                                          <p:spTgt spid="44"/>
                                        </p:tgtEl>
                                        <p:attrNameLst>
                                          <p:attrName>style.visibility</p:attrName>
                                        </p:attrNameLst>
                                      </p:cBhvr>
                                      <p:to>
                                        <p:strVal val="visible"/>
                                      </p:to>
                                    </p:set>
                                    <p:animEffect transition="in" filter="fade">
                                      <p:cBhvr>
                                        <p:cTn id="80" dur="500"/>
                                        <p:tgtEl>
                                          <p:spTgt spid="44"/>
                                        </p:tgtEl>
                                      </p:cBhvr>
                                    </p:animEffect>
                                  </p:childTnLst>
                                </p:cTn>
                              </p:par>
                            </p:childTnLst>
                          </p:cTn>
                        </p:par>
                        <p:par>
                          <p:cTn id="81" fill="hold">
                            <p:stCondLst>
                              <p:cond delay="500"/>
                            </p:stCondLst>
                            <p:childTnLst>
                              <p:par>
                                <p:cTn id="82" presetID="10" presetClass="entr" presetSubtype="0" fill="hold" grpId="0" nodeType="afterEffect">
                                  <p:stCondLst>
                                    <p:cond delay="0"/>
                                  </p:stCondLst>
                                  <p:childTnLst>
                                    <p:set>
                                      <p:cBhvr>
                                        <p:cTn id="83" dur="1" fill="hold">
                                          <p:stCondLst>
                                            <p:cond delay="0"/>
                                          </p:stCondLst>
                                        </p:cTn>
                                        <p:tgtEl>
                                          <p:spTgt spid="45"/>
                                        </p:tgtEl>
                                        <p:attrNameLst>
                                          <p:attrName>style.visibility</p:attrName>
                                        </p:attrNameLst>
                                      </p:cBhvr>
                                      <p:to>
                                        <p:strVal val="visible"/>
                                      </p:to>
                                    </p:set>
                                    <p:animEffect transition="in" filter="fade">
                                      <p:cBhvr>
                                        <p:cTn id="84" dur="500"/>
                                        <p:tgtEl>
                                          <p:spTgt spid="45"/>
                                        </p:tgtEl>
                                      </p:cBhvr>
                                    </p:animEffect>
                                  </p:childTnLst>
                                </p:cTn>
                              </p:par>
                            </p:childTnLst>
                          </p:cTn>
                        </p:par>
                        <p:par>
                          <p:cTn id="85" fill="hold">
                            <p:stCondLst>
                              <p:cond delay="1000"/>
                            </p:stCondLst>
                            <p:childTnLst>
                              <p:par>
                                <p:cTn id="86" presetID="10" presetClass="entr" presetSubtype="0" fill="hold" grpId="0" nodeType="afterEffect">
                                  <p:stCondLst>
                                    <p:cond delay="0"/>
                                  </p:stCondLst>
                                  <p:childTnLst>
                                    <p:set>
                                      <p:cBhvr>
                                        <p:cTn id="87" dur="1" fill="hold">
                                          <p:stCondLst>
                                            <p:cond delay="0"/>
                                          </p:stCondLst>
                                        </p:cTn>
                                        <p:tgtEl>
                                          <p:spTgt spid="51"/>
                                        </p:tgtEl>
                                        <p:attrNameLst>
                                          <p:attrName>style.visibility</p:attrName>
                                        </p:attrNameLst>
                                      </p:cBhvr>
                                      <p:to>
                                        <p:strVal val="visible"/>
                                      </p:to>
                                    </p:set>
                                    <p:animEffect transition="in" filter="fade">
                                      <p:cBhvr>
                                        <p:cTn id="88" dur="500"/>
                                        <p:tgtEl>
                                          <p:spTgt spid="51"/>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13" grpId="0" animBg="1"/>
      <p:bldP spid="34" grpId="0" animBg="1"/>
      <p:bldP spid="39" grpId="0" animBg="1"/>
      <p:bldP spid="41" grpId="0" animBg="1"/>
      <p:bldP spid="43" grpId="0" animBg="1"/>
      <p:bldP spid="45" grpId="0" animBg="1"/>
      <p:bldP spid="46" grpId="0"/>
      <p:bldP spid="47" grpId="0"/>
      <p:bldP spid="48" grpId="0"/>
      <p:bldP spid="49" grpId="0"/>
      <p:bldP spid="50" grpId="0"/>
      <p:bldP spid="51" grpId="0"/>
    </p:bld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Kết quả, ý nghĩa, tính chất và đặc điểm chính</a:t>
            </a:r>
          </a:p>
        </p:txBody>
      </p:sp>
      <p:grpSp>
        <p:nvGrpSpPr>
          <p:cNvPr id="30" name="Group 29">
            <a:extLst>
              <a:ext uri="{FF2B5EF4-FFF2-40B4-BE49-F238E27FC236}">
                <a16:creationId xmlns:a16="http://schemas.microsoft.com/office/drawing/2014/main"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sp>
        <p:nvSpPr>
          <p:cNvPr id="35" name="TextBox 34">
            <a:extLst>
              <a:ext uri="{FF2B5EF4-FFF2-40B4-BE49-F238E27FC236}">
                <a16:creationId xmlns:a16="http://schemas.microsoft.com/office/drawing/2014/main" id="{CA169115-9FB0-43AB-B773-0C52F86CED55}"/>
              </a:ext>
            </a:extLst>
          </p:cNvPr>
          <p:cNvSpPr txBox="1"/>
          <p:nvPr/>
        </p:nvSpPr>
        <p:spPr>
          <a:xfrm>
            <a:off x="855686" y="995868"/>
            <a:ext cx="11074400" cy="1077218"/>
          </a:xfrm>
          <a:prstGeom prst="rect">
            <a:avLst/>
          </a:prstGeom>
          <a:noFill/>
        </p:spPr>
        <p:txBody>
          <a:bodyPr wrap="square" rtlCol="0">
            <a:spAutoFit/>
          </a:bodyPr>
          <a:lstStyle/>
          <a:p>
            <a:pP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Khai thác tư liệu SGK tr 10 - 11 hoàn thiện PHT sau về cuộc đấu tranh giành độc lập của 13 thuộc địa Bắc Mỹ</a:t>
            </a:r>
          </a:p>
        </p:txBody>
      </p:sp>
      <p:graphicFrame>
        <p:nvGraphicFramePr>
          <p:cNvPr id="36" name="Table 4">
            <a:extLst>
              <a:ext uri="{FF2B5EF4-FFF2-40B4-BE49-F238E27FC236}">
                <a16:creationId xmlns:a16="http://schemas.microsoft.com/office/drawing/2014/main" id="{576A39CE-FCB2-44CD-8B5D-19745E095AE1}"/>
              </a:ext>
            </a:extLst>
          </p:cNvPr>
          <p:cNvGraphicFramePr>
            <a:graphicFrameLocks noGrp="1"/>
          </p:cNvGraphicFramePr>
          <p:nvPr>
            <p:extLst>
              <p:ext uri="{D42A27DB-BD31-4B8C-83A1-F6EECF244321}">
                <p14:modId xmlns:p14="http://schemas.microsoft.com/office/powerpoint/2010/main" val="990136843"/>
              </p:ext>
            </p:extLst>
          </p:nvPr>
        </p:nvGraphicFramePr>
        <p:xfrm>
          <a:off x="838200" y="2165324"/>
          <a:ext cx="10642600" cy="4252323"/>
        </p:xfrm>
        <a:graphic>
          <a:graphicData uri="http://schemas.openxmlformats.org/drawingml/2006/table">
            <a:tbl>
              <a:tblPr firstRow="1" bandRow="1">
                <a:tableStyleId>{ED083AE6-46FA-4A59-8FB0-9F97EB10719F}</a:tableStyleId>
              </a:tblPr>
              <a:tblGrid>
                <a:gridCol w="2127215">
                  <a:extLst>
                    <a:ext uri="{9D8B030D-6E8A-4147-A177-3AD203B41FA5}">
                      <a16:colId xmlns:a16="http://schemas.microsoft.com/office/drawing/2014/main" val="3416786039"/>
                    </a:ext>
                  </a:extLst>
                </a:gridCol>
                <a:gridCol w="8515385">
                  <a:extLst>
                    <a:ext uri="{9D8B030D-6E8A-4147-A177-3AD203B41FA5}">
                      <a16:colId xmlns:a16="http://schemas.microsoft.com/office/drawing/2014/main" val="2550778234"/>
                    </a:ext>
                  </a:extLst>
                </a:gridCol>
              </a:tblGrid>
              <a:tr h="808283">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3205009042"/>
                  </a:ext>
                </a:extLst>
              </a:tr>
              <a:tr h="1177714">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val="2612438352"/>
                  </a:ext>
                </a:extLst>
              </a:tr>
              <a:tr h="822981">
                <a:tc>
                  <a:txBody>
                    <a:bodyPr/>
                    <a:lstStyle/>
                    <a:p>
                      <a:endParaRPr lang="en-US" sz="2500"/>
                    </a:p>
                  </a:txBody>
                  <a:tcPr marL="121920" marR="121920" marT="60960" marB="60960"/>
                </a:tc>
                <a:tc>
                  <a:txBody>
                    <a:bodyPr/>
                    <a:lstStyle/>
                    <a:p>
                      <a:endParaRPr lang="en-US" sz="2500"/>
                    </a:p>
                    <a:p>
                      <a:endParaRPr lang="en-US" sz="2500"/>
                    </a:p>
                  </a:txBody>
                  <a:tcPr marL="121920" marR="121920" marT="60960" marB="60960"/>
                </a:tc>
                <a:extLst>
                  <a:ext uri="{0D108BD9-81ED-4DB2-BD59-A6C34878D82A}">
                    <a16:rowId xmlns:a16="http://schemas.microsoft.com/office/drawing/2014/main" val="1071537212"/>
                  </a:ext>
                </a:extLst>
              </a:tr>
              <a:tr h="1295200">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3235679822"/>
                  </a:ext>
                </a:extLst>
              </a:tr>
            </a:tbl>
          </a:graphicData>
        </a:graphic>
      </p:graphicFrame>
      <p:sp>
        <p:nvSpPr>
          <p:cNvPr id="37" name="TextBox 36">
            <a:extLst>
              <a:ext uri="{FF2B5EF4-FFF2-40B4-BE49-F238E27FC236}">
                <a16:creationId xmlns:a16="http://schemas.microsoft.com/office/drawing/2014/main" id="{5B264E61-47E4-4A7F-87D6-6BE32D66BB5E}"/>
              </a:ext>
            </a:extLst>
          </p:cNvPr>
          <p:cNvSpPr txBox="1"/>
          <p:nvPr/>
        </p:nvSpPr>
        <p:spPr>
          <a:xfrm>
            <a:off x="810863" y="2233373"/>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52" name="TextBox 51">
            <a:extLst>
              <a:ext uri="{FF2B5EF4-FFF2-40B4-BE49-F238E27FC236}">
                <a16:creationId xmlns:a16="http://schemas.microsoft.com/office/drawing/2014/main" id="{815DFECF-24F7-47FC-A65D-5BAE3D5F007D}"/>
              </a:ext>
            </a:extLst>
          </p:cNvPr>
          <p:cNvSpPr txBox="1"/>
          <p:nvPr/>
        </p:nvSpPr>
        <p:spPr>
          <a:xfrm>
            <a:off x="838200" y="330853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53" name="TextBox 52">
            <a:extLst>
              <a:ext uri="{FF2B5EF4-FFF2-40B4-BE49-F238E27FC236}">
                <a16:creationId xmlns:a16="http://schemas.microsoft.com/office/drawing/2014/main" id="{7F6FE9C9-2BAF-44C6-8DE7-85BA56FAEBA8}"/>
              </a:ext>
            </a:extLst>
          </p:cNvPr>
          <p:cNvSpPr txBox="1"/>
          <p:nvPr/>
        </p:nvSpPr>
        <p:spPr>
          <a:xfrm>
            <a:off x="801230" y="5161768"/>
            <a:ext cx="223520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 chính</a:t>
            </a:r>
          </a:p>
        </p:txBody>
      </p:sp>
      <p:sp>
        <p:nvSpPr>
          <p:cNvPr id="54" name="TextBox 53">
            <a:extLst>
              <a:ext uri="{FF2B5EF4-FFF2-40B4-BE49-F238E27FC236}">
                <a16:creationId xmlns:a16="http://schemas.microsoft.com/office/drawing/2014/main" id="{43F887DD-CEBB-42F5-BA1C-54C9E73DCC6E}"/>
              </a:ext>
            </a:extLst>
          </p:cNvPr>
          <p:cNvSpPr txBox="1"/>
          <p:nvPr/>
        </p:nvSpPr>
        <p:spPr>
          <a:xfrm>
            <a:off x="807437" y="438369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Tree>
    <p:extLst>
      <p:ext uri="{BB962C8B-B14F-4D97-AF65-F5344CB8AC3E}">
        <p14:creationId xmlns:p14="http://schemas.microsoft.com/office/powerpoint/2010/main" val="3863892810"/>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8" name="Freeform: Shape 27">
            <a:extLst>
              <a:ext uri="{FF2B5EF4-FFF2-40B4-BE49-F238E27FC236}">
                <a16:creationId xmlns:a16="http://schemas.microsoft.com/office/drawing/2014/main" id="{565CB2B4-DDFA-43C0-9572-F79E962CBCCD}"/>
              </a:ext>
            </a:extLst>
          </p:cNvPr>
          <p:cNvSpPr/>
          <p:nvPr/>
        </p:nvSpPr>
        <p:spPr>
          <a:xfrm>
            <a:off x="914402" y="210008"/>
            <a:ext cx="10985204" cy="833244"/>
          </a:xfrm>
          <a:custGeom>
            <a:avLst/>
            <a:gdLst>
              <a:gd name="connsiteX0" fmla="*/ 0 w 7315200"/>
              <a:gd name="connsiteY0" fmla="*/ 0 h 804672"/>
              <a:gd name="connsiteX1" fmla="*/ 6912864 w 7315200"/>
              <a:gd name="connsiteY1" fmla="*/ 0 h 804672"/>
              <a:gd name="connsiteX2" fmla="*/ 7315200 w 7315200"/>
              <a:gd name="connsiteY2" fmla="*/ 402336 h 804672"/>
              <a:gd name="connsiteX3" fmla="*/ 6912864 w 7315200"/>
              <a:gd name="connsiteY3" fmla="*/ 804672 h 804672"/>
              <a:gd name="connsiteX4" fmla="*/ 0 w 7315200"/>
              <a:gd name="connsiteY4" fmla="*/ 804672 h 804672"/>
              <a:gd name="connsiteX5" fmla="*/ 0 w 7315200"/>
              <a:gd name="connsiteY5" fmla="*/ 803196 h 804672"/>
              <a:gd name="connsiteX6" fmla="*/ 457200 w 7315200"/>
              <a:gd name="connsiteY6" fmla="*/ 401598 h 80467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Lst>
            <a:rect l="l" t="t" r="r" b="b"/>
            <a:pathLst>
              <a:path w="7315200" h="804672">
                <a:moveTo>
                  <a:pt x="0" y="0"/>
                </a:moveTo>
                <a:lnTo>
                  <a:pt x="6912864" y="0"/>
                </a:lnTo>
                <a:lnTo>
                  <a:pt x="7315200" y="402336"/>
                </a:lnTo>
                <a:lnTo>
                  <a:pt x="6912864" y="804672"/>
                </a:lnTo>
                <a:lnTo>
                  <a:pt x="0" y="804672"/>
                </a:lnTo>
                <a:lnTo>
                  <a:pt x="0" y="803196"/>
                </a:lnTo>
                <a:lnTo>
                  <a:pt x="457200" y="401598"/>
                </a:lnTo>
                <a:close/>
              </a:path>
            </a:pathLst>
          </a:cu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wrap="square" rtlCol="0" anchor="ctr">
            <a:noAutofit/>
          </a:bodyPr>
          <a:lstStyle/>
          <a:p>
            <a:pPr algn="ctr"/>
            <a:endParaRPr lang="en-US"/>
          </a:p>
        </p:txBody>
      </p:sp>
      <p:sp>
        <p:nvSpPr>
          <p:cNvPr id="29" name="TextBox 28">
            <a:extLst>
              <a:ext uri="{FF2B5EF4-FFF2-40B4-BE49-F238E27FC236}">
                <a16:creationId xmlns:a16="http://schemas.microsoft.com/office/drawing/2014/main" id="{8BB3D30C-E2BB-4909-8709-143ABA15F35D}"/>
              </a:ext>
            </a:extLst>
          </p:cNvPr>
          <p:cNvSpPr txBox="1"/>
          <p:nvPr/>
        </p:nvSpPr>
        <p:spPr>
          <a:xfrm>
            <a:off x="1761633" y="411187"/>
            <a:ext cx="9515965" cy="492443"/>
          </a:xfrm>
          <a:prstGeom prst="rect">
            <a:avLst/>
          </a:prstGeom>
          <a:noFill/>
          <a:ln>
            <a:noFill/>
          </a:ln>
        </p:spPr>
        <p:txBody>
          <a:bodyPr wrap="square" lIns="0" tIns="0" rIns="0" bIns="0" rtlCol="0">
            <a:spAutoFit/>
          </a:bodyPr>
          <a:lstStyle/>
          <a:p>
            <a:pPr algn="l"/>
            <a:r>
              <a:rPr lang="en-US" sz="3200">
                <a:solidFill>
                  <a:schemeClr val="bg1"/>
                </a:solidFill>
                <a:latin typeface="#9Slide02 Tieu de rat dai 01" panose="02000000000000000000" pitchFamily="2" charset="0"/>
                <a:ea typeface="#9Slide02 Tieu de rat dai 01" panose="02000000000000000000" pitchFamily="2" charset="0"/>
              </a:rPr>
              <a:t>Kết quả, ý nghĩa, tính chất và đặc điểm chính</a:t>
            </a:r>
          </a:p>
        </p:txBody>
      </p:sp>
      <p:grpSp>
        <p:nvGrpSpPr>
          <p:cNvPr id="30" name="Group 29">
            <a:extLst>
              <a:ext uri="{FF2B5EF4-FFF2-40B4-BE49-F238E27FC236}">
                <a16:creationId xmlns:a16="http://schemas.microsoft.com/office/drawing/2014/main" id="{B13678AB-62C4-4590-9548-8E22851352C5}"/>
              </a:ext>
            </a:extLst>
          </p:cNvPr>
          <p:cNvGrpSpPr/>
          <p:nvPr/>
        </p:nvGrpSpPr>
        <p:grpSpPr>
          <a:xfrm>
            <a:off x="209338" y="110260"/>
            <a:ext cx="1196200" cy="1032740"/>
            <a:chOff x="414206" y="252128"/>
            <a:chExt cx="786463" cy="678995"/>
          </a:xfrm>
        </p:grpSpPr>
        <p:sp>
          <p:nvSpPr>
            <p:cNvPr id="31" name="Diamond 30">
              <a:extLst>
                <a:ext uri="{FF2B5EF4-FFF2-40B4-BE49-F238E27FC236}">
                  <a16:creationId xmlns:a16="http://schemas.microsoft.com/office/drawing/2014/main" id="{EC220927-13D6-45A3-ADFB-9845CF8F8B2C}"/>
                </a:ext>
              </a:extLst>
            </p:cNvPr>
            <p:cNvSpPr/>
            <p:nvPr/>
          </p:nvSpPr>
          <p:spPr>
            <a:xfrm>
              <a:off x="414206" y="252128"/>
              <a:ext cx="786463" cy="678995"/>
            </a:xfrm>
            <a:prstGeom prst="diamond">
              <a:avLst/>
            </a:prstGeom>
            <a:gradFill>
              <a:gsLst>
                <a:gs pos="83688">
                  <a:srgbClr val="F46BCE"/>
                </a:gs>
                <a:gs pos="29934">
                  <a:srgbClr val="F78D77"/>
                </a:gs>
                <a:gs pos="61888">
                  <a:srgbClr val="F579AB"/>
                </a:gs>
                <a:gs pos="4000">
                  <a:srgbClr val="F89E4D"/>
                </a:gs>
                <a:gs pos="100000">
                  <a:srgbClr val="F361E9"/>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2" name="TextBox 31">
              <a:extLst>
                <a:ext uri="{FF2B5EF4-FFF2-40B4-BE49-F238E27FC236}">
                  <a16:creationId xmlns:a16="http://schemas.microsoft.com/office/drawing/2014/main" id="{9CEFF46D-019D-4063-93CC-EC45DFD0461F}"/>
                </a:ext>
              </a:extLst>
            </p:cNvPr>
            <p:cNvSpPr txBox="1"/>
            <p:nvPr/>
          </p:nvSpPr>
          <p:spPr>
            <a:xfrm>
              <a:off x="578837" y="406959"/>
              <a:ext cx="457200" cy="242825"/>
            </a:xfrm>
            <a:prstGeom prst="rect">
              <a:avLst/>
            </a:prstGeom>
            <a:noFill/>
          </p:spPr>
          <p:txBody>
            <a:bodyPr wrap="square" lIns="0" tIns="0" rIns="0" bIns="0" rtlCol="0">
              <a:spAutoFit/>
            </a:bodyPr>
            <a:lstStyle/>
            <a:p>
              <a:pPr algn="ctr"/>
              <a:r>
                <a:rPr lang="en-US" sz="2400">
                  <a:solidFill>
                    <a:schemeClr val="bg1"/>
                  </a:solidFill>
                  <a:latin typeface="#9Slide01 Tieu de ngan" panose="00000800000000000000" pitchFamily="2" charset="0"/>
                </a:rPr>
                <a:t>B</a:t>
              </a:r>
            </a:p>
          </p:txBody>
        </p:sp>
      </p:grpSp>
      <p:graphicFrame>
        <p:nvGraphicFramePr>
          <p:cNvPr id="15" name="Table 4">
            <a:extLst>
              <a:ext uri="{FF2B5EF4-FFF2-40B4-BE49-F238E27FC236}">
                <a16:creationId xmlns:a16="http://schemas.microsoft.com/office/drawing/2014/main" id="{52AB548E-57AF-4570-BAE6-B9FB1BC1327E}"/>
              </a:ext>
            </a:extLst>
          </p:cNvPr>
          <p:cNvGraphicFramePr>
            <a:graphicFrameLocks noGrp="1"/>
          </p:cNvGraphicFramePr>
          <p:nvPr/>
        </p:nvGraphicFramePr>
        <p:xfrm>
          <a:off x="567267" y="1397001"/>
          <a:ext cx="10938933" cy="4965077"/>
        </p:xfrm>
        <a:graphic>
          <a:graphicData uri="http://schemas.openxmlformats.org/drawingml/2006/table">
            <a:tbl>
              <a:tblPr firstRow="1" bandRow="1">
                <a:tableStyleId>{ED083AE6-46FA-4A59-8FB0-9F97EB10719F}</a:tableStyleId>
              </a:tblPr>
              <a:tblGrid>
                <a:gridCol w="2186445">
                  <a:extLst>
                    <a:ext uri="{9D8B030D-6E8A-4147-A177-3AD203B41FA5}">
                      <a16:colId xmlns:a16="http://schemas.microsoft.com/office/drawing/2014/main" val="3416786039"/>
                    </a:ext>
                  </a:extLst>
                </a:gridCol>
                <a:gridCol w="8752488">
                  <a:extLst>
                    <a:ext uri="{9D8B030D-6E8A-4147-A177-3AD203B41FA5}">
                      <a16:colId xmlns:a16="http://schemas.microsoft.com/office/drawing/2014/main" val="2550778234"/>
                    </a:ext>
                  </a:extLst>
                </a:gridCol>
              </a:tblGrid>
              <a:tr h="1131881">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val="3205009042"/>
                  </a:ext>
                </a:extLst>
              </a:tr>
              <a:tr h="1131881">
                <a:tc>
                  <a:txBody>
                    <a:bodyPr/>
                    <a:lstStyle/>
                    <a:p>
                      <a:endParaRPr lang="en-US" sz="2500"/>
                    </a:p>
                  </a:txBody>
                  <a:tcPr marL="121920" marR="121920" marT="60960" marB="60960"/>
                </a:tc>
                <a:tc>
                  <a:txBody>
                    <a:bodyPr/>
                    <a:lstStyle/>
                    <a:p>
                      <a:endParaRPr lang="en-US" sz="2500"/>
                    </a:p>
                    <a:p>
                      <a:endParaRPr lang="en-US" sz="2500"/>
                    </a:p>
                    <a:p>
                      <a:endParaRPr lang="en-US" sz="2500"/>
                    </a:p>
                  </a:txBody>
                  <a:tcPr marL="121920" marR="121920" marT="60960" marB="60960"/>
                </a:tc>
                <a:extLst>
                  <a:ext uri="{0D108BD9-81ED-4DB2-BD59-A6C34878D82A}">
                    <a16:rowId xmlns:a16="http://schemas.microsoft.com/office/drawing/2014/main" val="2612438352"/>
                  </a:ext>
                </a:extLst>
              </a:tr>
              <a:tr h="621499">
                <a:tc>
                  <a:txBody>
                    <a:bodyPr/>
                    <a:lstStyle/>
                    <a:p>
                      <a:endParaRPr lang="en-US" sz="2500"/>
                    </a:p>
                  </a:txBody>
                  <a:tcPr marL="121920" marR="121920" marT="60960" marB="60960"/>
                </a:tc>
                <a:tc>
                  <a:txBody>
                    <a:bodyPr/>
                    <a:lstStyle/>
                    <a:p>
                      <a:endParaRPr lang="en-US" sz="2500"/>
                    </a:p>
                  </a:txBody>
                  <a:tcPr marL="121920" marR="121920" marT="60960" marB="60960"/>
                </a:tc>
                <a:extLst>
                  <a:ext uri="{0D108BD9-81ED-4DB2-BD59-A6C34878D82A}">
                    <a16:rowId xmlns:a16="http://schemas.microsoft.com/office/drawing/2014/main" val="1071537212"/>
                  </a:ext>
                </a:extLst>
              </a:tr>
              <a:tr h="1813738">
                <a:tc>
                  <a:txBody>
                    <a:bodyPr/>
                    <a:lstStyle/>
                    <a:p>
                      <a:endParaRPr lang="en-US" sz="2500"/>
                    </a:p>
                  </a:txBody>
                  <a:tcPr marL="121920" marR="121920" marT="60960" marB="60960"/>
                </a:tc>
                <a:tc>
                  <a:txBody>
                    <a:bodyPr/>
                    <a:lstStyle/>
                    <a:p>
                      <a:endParaRPr lang="en-US" sz="2500"/>
                    </a:p>
                    <a:p>
                      <a:endParaRPr lang="en-US" sz="2500"/>
                    </a:p>
                    <a:p>
                      <a:endParaRPr lang="en-US" sz="2500"/>
                    </a:p>
                    <a:p>
                      <a:endParaRPr lang="en-US" sz="2500"/>
                    </a:p>
                  </a:txBody>
                  <a:tcPr marL="121920" marR="121920" marT="60960" marB="60960"/>
                </a:tc>
                <a:extLst>
                  <a:ext uri="{0D108BD9-81ED-4DB2-BD59-A6C34878D82A}">
                    <a16:rowId xmlns:a16="http://schemas.microsoft.com/office/drawing/2014/main" val="3235679822"/>
                  </a:ext>
                </a:extLst>
              </a:tr>
            </a:tbl>
          </a:graphicData>
        </a:graphic>
      </p:graphicFrame>
      <p:sp>
        <p:nvSpPr>
          <p:cNvPr id="16" name="TextBox 15">
            <a:extLst>
              <a:ext uri="{FF2B5EF4-FFF2-40B4-BE49-F238E27FC236}">
                <a16:creationId xmlns:a16="http://schemas.microsoft.com/office/drawing/2014/main" id="{D5D9EEAC-A0CC-481D-AE90-4A191DFF3FAC}"/>
              </a:ext>
            </a:extLst>
          </p:cNvPr>
          <p:cNvSpPr txBox="1"/>
          <p:nvPr/>
        </p:nvSpPr>
        <p:spPr>
          <a:xfrm>
            <a:off x="541867" y="1770222"/>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Kết quả</a:t>
            </a:r>
          </a:p>
        </p:txBody>
      </p:sp>
      <p:sp>
        <p:nvSpPr>
          <p:cNvPr id="17" name="TextBox 16">
            <a:extLst>
              <a:ext uri="{FF2B5EF4-FFF2-40B4-BE49-F238E27FC236}">
                <a16:creationId xmlns:a16="http://schemas.microsoft.com/office/drawing/2014/main" id="{2387745D-5A6D-4348-A3F9-5787C213D09C}"/>
              </a:ext>
            </a:extLst>
          </p:cNvPr>
          <p:cNvSpPr txBox="1"/>
          <p:nvPr/>
        </p:nvSpPr>
        <p:spPr>
          <a:xfrm>
            <a:off x="541867" y="2996625"/>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Ý nghĩa</a:t>
            </a:r>
          </a:p>
        </p:txBody>
      </p:sp>
      <p:sp>
        <p:nvSpPr>
          <p:cNvPr id="18" name="TextBox 17">
            <a:extLst>
              <a:ext uri="{FF2B5EF4-FFF2-40B4-BE49-F238E27FC236}">
                <a16:creationId xmlns:a16="http://schemas.microsoft.com/office/drawing/2014/main" id="{B96D326D-6C8D-4B4D-B599-8A15D6CF6EA5}"/>
              </a:ext>
            </a:extLst>
          </p:cNvPr>
          <p:cNvSpPr txBox="1"/>
          <p:nvPr/>
        </p:nvSpPr>
        <p:spPr>
          <a:xfrm>
            <a:off x="541867" y="4876800"/>
            <a:ext cx="223520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Đặc điểm chính</a:t>
            </a:r>
          </a:p>
        </p:txBody>
      </p:sp>
      <p:sp>
        <p:nvSpPr>
          <p:cNvPr id="19" name="TextBox 18">
            <a:extLst>
              <a:ext uri="{FF2B5EF4-FFF2-40B4-BE49-F238E27FC236}">
                <a16:creationId xmlns:a16="http://schemas.microsoft.com/office/drawing/2014/main" id="{A761F4E1-5632-4C0D-A9C8-139FAC5F0FD3}"/>
              </a:ext>
            </a:extLst>
          </p:cNvPr>
          <p:cNvSpPr txBox="1"/>
          <p:nvPr/>
        </p:nvSpPr>
        <p:spPr>
          <a:xfrm>
            <a:off x="541867" y="3911024"/>
            <a:ext cx="2235200"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Tính chất</a:t>
            </a:r>
          </a:p>
        </p:txBody>
      </p:sp>
      <p:sp>
        <p:nvSpPr>
          <p:cNvPr id="20" name="TextBox 19">
            <a:extLst>
              <a:ext uri="{FF2B5EF4-FFF2-40B4-BE49-F238E27FC236}">
                <a16:creationId xmlns:a16="http://schemas.microsoft.com/office/drawing/2014/main" id="{C23FB928-DCAC-4A23-B5BB-0F800DE810D1}"/>
              </a:ext>
            </a:extLst>
          </p:cNvPr>
          <p:cNvSpPr txBox="1"/>
          <p:nvPr/>
        </p:nvSpPr>
        <p:spPr>
          <a:xfrm>
            <a:off x="2553547" y="29966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Mở đường cho kinh tế TBCN phát triển</a:t>
            </a:r>
          </a:p>
        </p:txBody>
      </p:sp>
      <p:sp>
        <p:nvSpPr>
          <p:cNvPr id="21" name="TextBox 20">
            <a:extLst>
              <a:ext uri="{FF2B5EF4-FFF2-40B4-BE49-F238E27FC236}">
                <a16:creationId xmlns:a16="http://schemas.microsoft.com/office/drawing/2014/main" id="{1CC53116-7405-419C-BCD1-3C037AD030F4}"/>
              </a:ext>
            </a:extLst>
          </p:cNvPr>
          <p:cNvSpPr txBox="1"/>
          <p:nvPr/>
        </p:nvSpPr>
        <p:spPr>
          <a:xfrm>
            <a:off x="2655147" y="1524000"/>
            <a:ext cx="8879840"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Lật đổ ách thống trị của thực dân Anh, </a:t>
            </a:r>
          </a:p>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Hợp chúng quốc Hoa Kỳ đ</a:t>
            </a:r>
            <a:r>
              <a:rPr lang="vi-VN" sz="3200" kern="0">
                <a:solidFill>
                  <a:srgbClr val="000000"/>
                </a:solidFill>
                <a:latin typeface="Times New Roman" panose="02020603050405020304" pitchFamily="18" charset="0"/>
                <a:cs typeface="Times New Roman" panose="02020603050405020304" pitchFamily="18" charset="0"/>
                <a:sym typeface="Arial"/>
              </a:rPr>
              <a:t>ược </a:t>
            </a:r>
            <a:r>
              <a:rPr lang="en-US" sz="3200" kern="0">
                <a:solidFill>
                  <a:srgbClr val="000000"/>
                </a:solidFill>
                <a:latin typeface="Times New Roman" panose="02020603050405020304" pitchFamily="18" charset="0"/>
                <a:cs typeface="Times New Roman" panose="02020603050405020304" pitchFamily="18" charset="0"/>
                <a:sym typeface="Arial"/>
              </a:rPr>
              <a:t>thành lập </a:t>
            </a:r>
          </a:p>
        </p:txBody>
      </p:sp>
      <p:sp>
        <p:nvSpPr>
          <p:cNvPr id="23" name="TextBox 22">
            <a:extLst>
              <a:ext uri="{FF2B5EF4-FFF2-40B4-BE49-F238E27FC236}">
                <a16:creationId xmlns:a16="http://schemas.microsoft.com/office/drawing/2014/main" id="{11D57482-755A-4FB2-BF3E-74FEA00E025C}"/>
              </a:ext>
            </a:extLst>
          </p:cNvPr>
          <p:cNvSpPr txBox="1"/>
          <p:nvPr/>
        </p:nvSpPr>
        <p:spPr>
          <a:xfrm>
            <a:off x="2655147" y="4876800"/>
            <a:ext cx="8825653" cy="1077218"/>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Hình thức là cuộc chiến tranh giải phóng dân tộc, thiết lập chế độ cộng hòa tổng thống.</a:t>
            </a:r>
          </a:p>
        </p:txBody>
      </p:sp>
      <p:sp>
        <p:nvSpPr>
          <p:cNvPr id="24" name="TextBox 23">
            <a:extLst>
              <a:ext uri="{FF2B5EF4-FFF2-40B4-BE49-F238E27FC236}">
                <a16:creationId xmlns:a16="http://schemas.microsoft.com/office/drawing/2014/main" id="{8FDACA7F-291B-4EAA-9765-19F7178CB4CB}"/>
              </a:ext>
            </a:extLst>
          </p:cNvPr>
          <p:cNvSpPr txBox="1"/>
          <p:nvPr/>
        </p:nvSpPr>
        <p:spPr>
          <a:xfrm>
            <a:off x="2655147" y="3911025"/>
            <a:ext cx="8825653" cy="584775"/>
          </a:xfrm>
          <a:prstGeom prst="rect">
            <a:avLst/>
          </a:prstGeom>
          <a:noFill/>
        </p:spPr>
        <p:txBody>
          <a:bodyPr wrap="square" rtlCol="0">
            <a:spAutoFit/>
          </a:bodyPr>
          <a:lstStyle/>
          <a:p>
            <a:pPr algn="ctr" defTabSz="1219170">
              <a:buClr>
                <a:srgbClr val="000000"/>
              </a:buClr>
            </a:pPr>
            <a:r>
              <a:rPr lang="en-US" sz="3200" kern="0">
                <a:solidFill>
                  <a:srgbClr val="000000"/>
                </a:solidFill>
                <a:latin typeface="Times New Roman" panose="02020603050405020304" pitchFamily="18" charset="0"/>
                <a:cs typeface="Times New Roman" panose="02020603050405020304" pitchFamily="18" charset="0"/>
                <a:sym typeface="Arial"/>
              </a:rPr>
              <a:t>Là một cuộc cách mạng  tư sản</a:t>
            </a:r>
          </a:p>
        </p:txBody>
      </p:sp>
    </p:spTree>
    <p:extLst>
      <p:ext uri="{BB962C8B-B14F-4D97-AF65-F5344CB8AC3E}">
        <p14:creationId xmlns:p14="http://schemas.microsoft.com/office/powerpoint/2010/main" val="308719164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21"/>
                                        </p:tgtEl>
                                        <p:attrNameLst>
                                          <p:attrName>style.visibility</p:attrName>
                                        </p:attrNameLst>
                                      </p:cBhvr>
                                      <p:to>
                                        <p:strVal val="visible"/>
                                      </p:to>
                                    </p:set>
                                    <p:animEffect transition="in" filter="wipe(left)">
                                      <p:cBhvr>
                                        <p:cTn id="7" dur="500"/>
                                        <p:tgtEl>
                                          <p:spTgt spid="21"/>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20"/>
                                        </p:tgtEl>
                                        <p:attrNameLst>
                                          <p:attrName>style.visibility</p:attrName>
                                        </p:attrNameLst>
                                      </p:cBhvr>
                                      <p:to>
                                        <p:strVal val="visible"/>
                                      </p:to>
                                    </p:set>
                                    <p:animEffect transition="in" filter="wipe(left)">
                                      <p:cBhvr>
                                        <p:cTn id="12" dur="500"/>
                                        <p:tgtEl>
                                          <p:spTgt spid="20"/>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24"/>
                                        </p:tgtEl>
                                        <p:attrNameLst>
                                          <p:attrName>style.visibility</p:attrName>
                                        </p:attrNameLst>
                                      </p:cBhvr>
                                      <p:to>
                                        <p:strVal val="visible"/>
                                      </p:to>
                                    </p:set>
                                    <p:animEffect transition="in" filter="wipe(left)">
                                      <p:cBhvr>
                                        <p:cTn id="17" dur="500"/>
                                        <p:tgtEl>
                                          <p:spTgt spid="24"/>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23"/>
                                        </p:tgtEl>
                                        <p:attrNameLst>
                                          <p:attrName>style.visibility</p:attrName>
                                        </p:attrNameLst>
                                      </p:cBhvr>
                                      <p:to>
                                        <p:strVal val="visible"/>
                                      </p:to>
                                    </p:set>
                                    <p:animEffect transition="in" filter="wipe(left)">
                                      <p:cBhvr>
                                        <p:cTn id="22" dur="500"/>
                                        <p:tgtEl>
                                          <p:spTgt spid="2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0" grpId="0"/>
      <p:bldP spid="21" grpId="0"/>
      <p:bldP spid="23" grpId="0"/>
      <p:bldP spid="24" grpId="0"/>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FFCF6"/>
        </a:solidFill>
        <a:effectLst/>
      </p:bgPr>
    </p:bg>
    <p:spTree>
      <p:nvGrpSpPr>
        <p:cNvPr id="1" name=""/>
        <p:cNvGrpSpPr/>
        <p:nvPr/>
      </p:nvGrpSpPr>
      <p:grpSpPr>
        <a:xfrm>
          <a:off x="0" y="0"/>
          <a:ext cx="0" cy="0"/>
          <a:chOff x="0" y="0"/>
          <a:chExt cx="0" cy="0"/>
        </a:xfrm>
      </p:grpSpPr>
      <p:sp>
        <p:nvSpPr>
          <p:cNvPr id="2" name="TextBox 2"/>
          <p:cNvSpPr txBox="1"/>
          <p:nvPr/>
        </p:nvSpPr>
        <p:spPr>
          <a:xfrm>
            <a:off x="2209800" y="615950"/>
            <a:ext cx="7772400" cy="647678"/>
          </a:xfrm>
          <a:prstGeom prst="rect">
            <a:avLst/>
          </a:prstGeom>
        </p:spPr>
        <p:txBody>
          <a:bodyPr lIns="0" tIns="0" rIns="0" bIns="0" rtlCol="0" anchor="t">
            <a:spAutoFit/>
          </a:bodyPr>
          <a:lstStyle/>
          <a:p>
            <a:pPr algn="ctr" defTabSz="609630">
              <a:lnSpc>
                <a:spcPts val="5512"/>
              </a:lnSpc>
              <a:spcBef>
                <a:spcPct val="0"/>
              </a:spcBef>
            </a:pPr>
            <a:r>
              <a:rPr lang="en-US" sz="3938" spc="39">
                <a:solidFill>
                  <a:srgbClr val="0E2944"/>
                </a:solidFill>
                <a:latin typeface="#9Slide01 Tieu de ngan" panose="00000800000000000000" pitchFamily="2" charset="0"/>
              </a:rPr>
              <a:t>NỘI DUNG BÀI HỌC</a:t>
            </a:r>
          </a:p>
        </p:txBody>
      </p:sp>
      <p:sp>
        <p:nvSpPr>
          <p:cNvPr id="3" name="TextBox 3"/>
          <p:cNvSpPr txBox="1"/>
          <p:nvPr/>
        </p:nvSpPr>
        <p:spPr>
          <a:xfrm>
            <a:off x="4401815" y="5947966"/>
            <a:ext cx="3388370" cy="245260"/>
          </a:xfrm>
          <a:prstGeom prst="rect">
            <a:avLst/>
          </a:prstGeom>
        </p:spPr>
        <p:txBody>
          <a:bodyPr lIns="0" tIns="0" rIns="0" bIns="0" rtlCol="0" anchor="t">
            <a:spAutoFit/>
          </a:bodyPr>
          <a:lstStyle/>
          <a:p>
            <a:pPr algn="ctr" defTabSz="609630">
              <a:lnSpc>
                <a:spcPts val="1837"/>
              </a:lnSpc>
              <a:spcBef>
                <a:spcPct val="0"/>
              </a:spcBef>
            </a:pPr>
            <a:r>
              <a:rPr lang="en-US" sz="2400" spc="143">
                <a:solidFill>
                  <a:srgbClr val="0E2944"/>
                </a:solidFill>
                <a:latin typeface="Times New Roman" panose="02020603050405020304" pitchFamily="18" charset="0"/>
                <a:cs typeface="Times New Roman" panose="02020603050405020304" pitchFamily="18" charset="0"/>
              </a:rPr>
              <a:t>Giáo viên:</a:t>
            </a:r>
          </a:p>
        </p:txBody>
      </p:sp>
      <p:grpSp>
        <p:nvGrpSpPr>
          <p:cNvPr id="5" name="Group 5"/>
          <p:cNvGrpSpPr/>
          <p:nvPr/>
        </p:nvGrpSpPr>
        <p:grpSpPr>
          <a:xfrm>
            <a:off x="1393903" y="2584103"/>
            <a:ext cx="1799460" cy="2211420"/>
            <a:chOff x="0" y="0"/>
            <a:chExt cx="2601187" cy="3196690"/>
          </a:xfrm>
        </p:grpSpPr>
        <p:sp>
          <p:nvSpPr>
            <p:cNvPr id="6" name="Freeform 6"/>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9" name="Group 9"/>
          <p:cNvGrpSpPr/>
          <p:nvPr/>
        </p:nvGrpSpPr>
        <p:grpSpPr>
          <a:xfrm>
            <a:off x="3917731" y="2584103"/>
            <a:ext cx="1799460" cy="2211420"/>
            <a:chOff x="0" y="0"/>
            <a:chExt cx="2601187" cy="3196690"/>
          </a:xfrm>
        </p:grpSpPr>
        <p:sp>
          <p:nvSpPr>
            <p:cNvPr id="10" name="Freeform 10"/>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3" name="Group 13"/>
          <p:cNvGrpSpPr/>
          <p:nvPr/>
        </p:nvGrpSpPr>
        <p:grpSpPr>
          <a:xfrm>
            <a:off x="6435173" y="2584103"/>
            <a:ext cx="1799460" cy="2211420"/>
            <a:chOff x="0" y="0"/>
            <a:chExt cx="2601187" cy="3196690"/>
          </a:xfrm>
        </p:grpSpPr>
        <p:sp>
          <p:nvSpPr>
            <p:cNvPr id="14" name="Freeform 14"/>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grpSp>
        <p:nvGrpSpPr>
          <p:cNvPr id="17" name="Group 17"/>
          <p:cNvGrpSpPr/>
          <p:nvPr/>
        </p:nvGrpSpPr>
        <p:grpSpPr>
          <a:xfrm>
            <a:off x="8953581" y="2584103"/>
            <a:ext cx="1799460" cy="2211420"/>
            <a:chOff x="0" y="0"/>
            <a:chExt cx="2601187" cy="3196690"/>
          </a:xfrm>
        </p:grpSpPr>
        <p:sp>
          <p:nvSpPr>
            <p:cNvPr id="18" name="Freeform 18"/>
            <p:cNvSpPr/>
            <p:nvPr/>
          </p:nvSpPr>
          <p:spPr>
            <a:xfrm>
              <a:off x="0" y="0"/>
              <a:ext cx="2601187" cy="3196690"/>
            </a:xfrm>
            <a:custGeom>
              <a:avLst/>
              <a:gdLst/>
              <a:ahLst/>
              <a:cxnLst/>
              <a:rect l="l" t="t" r="r" b="b"/>
              <a:pathLst>
                <a:path w="2601187" h="3196690">
                  <a:moveTo>
                    <a:pt x="2476727" y="3196690"/>
                  </a:moveTo>
                  <a:lnTo>
                    <a:pt x="124460" y="3196690"/>
                  </a:lnTo>
                  <a:cubicBezTo>
                    <a:pt x="55880" y="3196690"/>
                    <a:pt x="0" y="3140810"/>
                    <a:pt x="0" y="3072230"/>
                  </a:cubicBezTo>
                  <a:lnTo>
                    <a:pt x="0" y="124460"/>
                  </a:lnTo>
                  <a:cubicBezTo>
                    <a:pt x="0" y="55880"/>
                    <a:pt x="55880" y="0"/>
                    <a:pt x="124460" y="0"/>
                  </a:cubicBezTo>
                  <a:lnTo>
                    <a:pt x="2476727" y="0"/>
                  </a:lnTo>
                  <a:cubicBezTo>
                    <a:pt x="2545307" y="0"/>
                    <a:pt x="2601187" y="55880"/>
                    <a:pt x="2601187" y="124460"/>
                  </a:cubicBezTo>
                  <a:lnTo>
                    <a:pt x="2601187" y="3072230"/>
                  </a:lnTo>
                  <a:cubicBezTo>
                    <a:pt x="2601187" y="3140810"/>
                    <a:pt x="2545307" y="3196690"/>
                    <a:pt x="2476727" y="3196690"/>
                  </a:cubicBezTo>
                  <a:close/>
                </a:path>
              </a:pathLst>
            </a:custGeom>
            <a:solidFill>
              <a:srgbClr val="EDEDED"/>
            </a:solidFill>
          </p:spPr>
          <p:txBody>
            <a:bodyPr/>
            <a:lstStyle/>
            <a:p>
              <a:endParaRPr lang="en-US"/>
            </a:p>
          </p:txBody>
        </p:sp>
      </p:grpSp>
      <p:sp>
        <p:nvSpPr>
          <p:cNvPr id="21" name="Freeform 21"/>
          <p:cNvSpPr/>
          <p:nvPr/>
        </p:nvSpPr>
        <p:spPr>
          <a:xfrm>
            <a:off x="3272211"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pPr defTabSz="609630"/>
            <a:endParaRPr lang="en-US" sz="1200">
              <a:solidFill>
                <a:prstClr val="black"/>
              </a:solidFill>
              <a:latin typeface="Calibri"/>
            </a:endParaRPr>
          </a:p>
        </p:txBody>
      </p:sp>
      <p:sp>
        <p:nvSpPr>
          <p:cNvPr id="22" name="Freeform 22"/>
          <p:cNvSpPr/>
          <p:nvPr/>
        </p:nvSpPr>
        <p:spPr>
          <a:xfrm>
            <a:off x="5784775"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3" name="Freeform 23"/>
          <p:cNvSpPr/>
          <p:nvPr/>
        </p:nvSpPr>
        <p:spPr>
          <a:xfrm>
            <a:off x="8299983" y="3709129"/>
            <a:ext cx="583471" cy="583471"/>
          </a:xfrm>
          <a:custGeom>
            <a:avLst/>
            <a:gdLst/>
            <a:ahLst/>
            <a:cxnLst/>
            <a:rect l="l" t="t" r="r" b="b"/>
            <a:pathLst>
              <a:path w="1166943" h="1166943">
                <a:moveTo>
                  <a:pt x="0" y="0"/>
                </a:moveTo>
                <a:lnTo>
                  <a:pt x="1166943" y="0"/>
                </a:lnTo>
                <a:lnTo>
                  <a:pt x="1166943" y="1166943"/>
                </a:lnTo>
                <a:lnTo>
                  <a:pt x="0" y="116694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24" name="AutoShape 24"/>
          <p:cNvSpPr/>
          <p:nvPr/>
        </p:nvSpPr>
        <p:spPr>
          <a:xfrm>
            <a:off x="1193937" y="5238295"/>
            <a:ext cx="9804127" cy="0"/>
          </a:xfrm>
          <a:prstGeom prst="line">
            <a:avLst/>
          </a:prstGeom>
          <a:ln w="64079" cap="rnd">
            <a:solidFill>
              <a:srgbClr val="000000"/>
            </a:solidFill>
            <a:prstDash val="solid"/>
            <a:headEnd type="diamond" w="lg" len="lg"/>
            <a:tailEnd type="triangle" w="lg" len="med"/>
          </a:ln>
        </p:spPr>
        <p:txBody>
          <a:bodyPr/>
          <a:lstStyle/>
          <a:p>
            <a:endParaRPr lang="en-US"/>
          </a:p>
        </p:txBody>
      </p:sp>
      <p:grpSp>
        <p:nvGrpSpPr>
          <p:cNvPr id="25" name="Group 25"/>
          <p:cNvGrpSpPr/>
          <p:nvPr/>
        </p:nvGrpSpPr>
        <p:grpSpPr>
          <a:xfrm>
            <a:off x="2119496" y="5052018"/>
            <a:ext cx="348274" cy="348274"/>
            <a:chOff x="0" y="0"/>
            <a:chExt cx="6350000" cy="6350000"/>
          </a:xfrm>
        </p:grpSpPr>
        <p:sp>
          <p:nvSpPr>
            <p:cNvPr id="26" name="Freeform 26"/>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F14B1F"/>
            </a:solidFill>
          </p:spPr>
          <p:txBody>
            <a:bodyPr/>
            <a:lstStyle/>
            <a:p>
              <a:endParaRPr lang="en-US"/>
            </a:p>
          </p:txBody>
        </p:sp>
      </p:grpSp>
      <p:grpSp>
        <p:nvGrpSpPr>
          <p:cNvPr id="27" name="Group 27"/>
          <p:cNvGrpSpPr/>
          <p:nvPr/>
        </p:nvGrpSpPr>
        <p:grpSpPr>
          <a:xfrm>
            <a:off x="4643324" y="5052018"/>
            <a:ext cx="348274" cy="348274"/>
            <a:chOff x="0" y="0"/>
            <a:chExt cx="6350000" cy="6350000"/>
          </a:xfrm>
        </p:grpSpPr>
        <p:sp>
          <p:nvSpPr>
            <p:cNvPr id="28" name="Freeform 28"/>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271FF"/>
            </a:solidFill>
          </p:spPr>
          <p:txBody>
            <a:bodyPr/>
            <a:lstStyle/>
            <a:p>
              <a:endParaRPr lang="en-US"/>
            </a:p>
          </p:txBody>
        </p:sp>
      </p:grpSp>
      <p:grpSp>
        <p:nvGrpSpPr>
          <p:cNvPr id="29" name="Group 29"/>
          <p:cNvGrpSpPr/>
          <p:nvPr/>
        </p:nvGrpSpPr>
        <p:grpSpPr>
          <a:xfrm>
            <a:off x="7149503" y="5052018"/>
            <a:ext cx="348274" cy="348274"/>
            <a:chOff x="0" y="0"/>
            <a:chExt cx="6350000" cy="6350000"/>
          </a:xfrm>
        </p:grpSpPr>
        <p:sp>
          <p:nvSpPr>
            <p:cNvPr id="30" name="Freeform 30"/>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5EB090"/>
            </a:solidFill>
          </p:spPr>
          <p:txBody>
            <a:bodyPr/>
            <a:lstStyle/>
            <a:p>
              <a:endParaRPr lang="en-US"/>
            </a:p>
          </p:txBody>
        </p:sp>
      </p:grpSp>
      <p:grpSp>
        <p:nvGrpSpPr>
          <p:cNvPr id="31" name="Group 31"/>
          <p:cNvGrpSpPr/>
          <p:nvPr/>
        </p:nvGrpSpPr>
        <p:grpSpPr>
          <a:xfrm>
            <a:off x="9724230" y="5052018"/>
            <a:ext cx="348274" cy="348274"/>
            <a:chOff x="0" y="0"/>
            <a:chExt cx="6350000" cy="6350000"/>
          </a:xfrm>
        </p:grpSpPr>
        <p:sp>
          <p:nvSpPr>
            <p:cNvPr id="32" name="Freeform 32"/>
            <p:cNvSpPr/>
            <p:nvPr/>
          </p:nvSpPr>
          <p:spPr>
            <a:xfrm>
              <a:off x="14167" y="0"/>
              <a:ext cx="6321665" cy="6350000"/>
            </a:xfrm>
            <a:custGeom>
              <a:avLst/>
              <a:gdLst/>
              <a:ahLst/>
              <a:cxnLst/>
              <a:rect l="l" t="t" r="r" b="b"/>
              <a:pathLst>
                <a:path w="6321665" h="6350000">
                  <a:moveTo>
                    <a:pt x="3160833" y="0"/>
                  </a:moveTo>
                  <a:lnTo>
                    <a:pt x="3160833" y="0"/>
                  </a:lnTo>
                  <a:cubicBezTo>
                    <a:pt x="4908795" y="7817"/>
                    <a:pt x="6321666" y="1427021"/>
                    <a:pt x="6321666" y="3175000"/>
                  </a:cubicBezTo>
                  <a:cubicBezTo>
                    <a:pt x="6321666" y="4922979"/>
                    <a:pt x="4908795" y="6342183"/>
                    <a:pt x="3160833" y="6350000"/>
                  </a:cubicBezTo>
                  <a:cubicBezTo>
                    <a:pt x="1412871" y="6342183"/>
                    <a:pt x="0" y="4922979"/>
                    <a:pt x="0" y="3175000"/>
                  </a:cubicBezTo>
                  <a:cubicBezTo>
                    <a:pt x="0" y="1427021"/>
                    <a:pt x="1412871" y="7817"/>
                    <a:pt x="3160833" y="0"/>
                  </a:cubicBezTo>
                  <a:close/>
                </a:path>
              </a:pathLst>
            </a:custGeom>
            <a:solidFill>
              <a:srgbClr val="9D5EB0"/>
            </a:solidFill>
          </p:spPr>
          <p:txBody>
            <a:bodyPr/>
            <a:lstStyle/>
            <a:p>
              <a:endParaRPr lang="en-US"/>
            </a:p>
          </p:txBody>
        </p:sp>
      </p:grpSp>
      <p:sp>
        <p:nvSpPr>
          <p:cNvPr id="33" name="Freeform 33"/>
          <p:cNvSpPr/>
          <p:nvPr/>
        </p:nvSpPr>
        <p:spPr>
          <a:xfrm>
            <a:off x="1665089" y="3374928"/>
            <a:ext cx="990161" cy="990161"/>
          </a:xfrm>
          <a:custGeom>
            <a:avLst/>
            <a:gdLst/>
            <a:ahLst/>
            <a:cxnLst/>
            <a:rect l="l" t="t" r="r" b="b"/>
            <a:pathLst>
              <a:path w="1181642" h="1181642">
                <a:moveTo>
                  <a:pt x="0" y="0"/>
                </a:moveTo>
                <a:lnTo>
                  <a:pt x="1181642" y="0"/>
                </a:lnTo>
                <a:lnTo>
                  <a:pt x="1181642" y="1181641"/>
                </a:lnTo>
                <a:lnTo>
                  <a:pt x="0" y="1181641"/>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pPr defTabSz="609630"/>
            <a:endParaRPr lang="en-US" sz="1200">
              <a:solidFill>
                <a:prstClr val="black"/>
              </a:solidFill>
              <a:latin typeface="Calibri"/>
            </a:endParaRPr>
          </a:p>
        </p:txBody>
      </p:sp>
      <p:sp>
        <p:nvSpPr>
          <p:cNvPr id="34" name="Freeform 34"/>
          <p:cNvSpPr/>
          <p:nvPr/>
        </p:nvSpPr>
        <p:spPr>
          <a:xfrm>
            <a:off x="4016542" y="3374928"/>
            <a:ext cx="1601837" cy="1137304"/>
          </a:xfrm>
          <a:custGeom>
            <a:avLst/>
            <a:gdLst/>
            <a:ahLst/>
            <a:cxnLst/>
            <a:rect l="l" t="t" r="r" b="b"/>
            <a:pathLst>
              <a:path w="3203673" h="2274608">
                <a:moveTo>
                  <a:pt x="0" y="0"/>
                </a:moveTo>
                <a:lnTo>
                  <a:pt x="3203673" y="0"/>
                </a:lnTo>
                <a:lnTo>
                  <a:pt x="3203673" y="2274608"/>
                </a:lnTo>
                <a:lnTo>
                  <a:pt x="0" y="2274608"/>
                </a:lnTo>
                <a:lnTo>
                  <a:pt x="0" y="0"/>
                </a:lnTo>
                <a:close/>
              </a:path>
            </a:pathLst>
          </a:custGeom>
          <a:blipFill>
            <a:blip r:embed="rId6"/>
            <a:stretch>
              <a:fillRect/>
            </a:stretch>
          </a:blipFill>
        </p:spPr>
        <p:txBody>
          <a:bodyPr/>
          <a:lstStyle/>
          <a:p>
            <a:pPr defTabSz="609630"/>
            <a:endParaRPr lang="en-US" sz="1200">
              <a:solidFill>
                <a:prstClr val="black"/>
              </a:solidFill>
              <a:latin typeface="Calibri"/>
            </a:endParaRPr>
          </a:p>
        </p:txBody>
      </p:sp>
      <p:sp>
        <p:nvSpPr>
          <p:cNvPr id="35" name="Freeform 35"/>
          <p:cNvSpPr/>
          <p:nvPr/>
        </p:nvSpPr>
        <p:spPr>
          <a:xfrm>
            <a:off x="6525941" y="3374928"/>
            <a:ext cx="1641053" cy="1130275"/>
          </a:xfrm>
          <a:custGeom>
            <a:avLst/>
            <a:gdLst/>
            <a:ahLst/>
            <a:cxnLst/>
            <a:rect l="l" t="t" r="r" b="b"/>
            <a:pathLst>
              <a:path w="3282105" h="2260550">
                <a:moveTo>
                  <a:pt x="0" y="0"/>
                </a:moveTo>
                <a:lnTo>
                  <a:pt x="3282105" y="0"/>
                </a:lnTo>
                <a:lnTo>
                  <a:pt x="3282105" y="2260550"/>
                </a:lnTo>
                <a:lnTo>
                  <a:pt x="0" y="2260550"/>
                </a:lnTo>
                <a:lnTo>
                  <a:pt x="0" y="0"/>
                </a:lnTo>
                <a:close/>
              </a:path>
            </a:pathLst>
          </a:custGeom>
          <a:blipFill>
            <a:blip r:embed="rId7">
              <a:extLst>
                <a:ext uri="{96DAC541-7B7A-43D3-8B79-37D633B846F1}">
                  <asvg:svgBlip xmlns="" xmlns:asvg="http://schemas.microsoft.com/office/drawing/2016/SVG/main" r:embed="rId8"/>
                </a:ext>
              </a:extLst>
            </a:blip>
            <a:stretch>
              <a:fillRect/>
            </a:stretch>
          </a:blipFill>
        </p:spPr>
        <p:txBody>
          <a:bodyPr/>
          <a:lstStyle/>
          <a:p>
            <a:pPr defTabSz="609630"/>
            <a:endParaRPr lang="en-US" sz="1200">
              <a:solidFill>
                <a:prstClr val="black"/>
              </a:solidFill>
              <a:latin typeface="Calibri"/>
            </a:endParaRPr>
          </a:p>
        </p:txBody>
      </p:sp>
      <p:grpSp>
        <p:nvGrpSpPr>
          <p:cNvPr id="47" name="Group 46">
            <a:extLst>
              <a:ext uri="{FF2B5EF4-FFF2-40B4-BE49-F238E27FC236}">
                <a16:creationId xmlns:a16="http://schemas.microsoft.com/office/drawing/2014/main" id="{9498A671-26FD-44BA-81F2-E4B39E285B94}"/>
              </a:ext>
            </a:extLst>
          </p:cNvPr>
          <p:cNvGrpSpPr/>
          <p:nvPr/>
        </p:nvGrpSpPr>
        <p:grpSpPr>
          <a:xfrm>
            <a:off x="1235416" y="1457708"/>
            <a:ext cx="2116435" cy="1404445"/>
            <a:chOff x="1853124" y="2186562"/>
            <a:chExt cx="3174652" cy="2106667"/>
          </a:xfrm>
        </p:grpSpPr>
        <p:grpSp>
          <p:nvGrpSpPr>
            <p:cNvPr id="7" name="Group 7"/>
            <p:cNvGrpSpPr/>
            <p:nvPr/>
          </p:nvGrpSpPr>
          <p:grpSpPr>
            <a:xfrm>
              <a:off x="1853124" y="2186562"/>
              <a:ext cx="3174652" cy="2106667"/>
              <a:chOff x="0" y="0"/>
              <a:chExt cx="3059385" cy="2030178"/>
            </a:xfrm>
          </p:grpSpPr>
          <p:sp>
            <p:nvSpPr>
              <p:cNvPr id="8" name="Freeform 8"/>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F14B1F"/>
              </a:solidFill>
            </p:spPr>
            <p:txBody>
              <a:bodyPr/>
              <a:lstStyle/>
              <a:p>
                <a:endParaRPr lang="en-US"/>
              </a:p>
            </p:txBody>
          </p:sp>
        </p:grpSp>
        <p:sp>
          <p:nvSpPr>
            <p:cNvPr id="40" name="TextBox 40"/>
            <p:cNvSpPr txBox="1"/>
            <p:nvPr/>
          </p:nvSpPr>
          <p:spPr>
            <a:xfrm>
              <a:off x="1981200"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Khởi động</a:t>
              </a:r>
            </a:p>
          </p:txBody>
        </p:sp>
      </p:grpSp>
      <p:grpSp>
        <p:nvGrpSpPr>
          <p:cNvPr id="48" name="Group 47">
            <a:extLst>
              <a:ext uri="{FF2B5EF4-FFF2-40B4-BE49-F238E27FC236}">
                <a16:creationId xmlns:a16="http://schemas.microsoft.com/office/drawing/2014/main" id="{9DB4B12D-E399-40B4-9CCD-054372B44BE1}"/>
              </a:ext>
            </a:extLst>
          </p:cNvPr>
          <p:cNvGrpSpPr/>
          <p:nvPr/>
        </p:nvGrpSpPr>
        <p:grpSpPr>
          <a:xfrm>
            <a:off x="3759243" y="1457708"/>
            <a:ext cx="2116435" cy="1404445"/>
            <a:chOff x="5638864" y="2186562"/>
            <a:chExt cx="3174652" cy="2106667"/>
          </a:xfrm>
        </p:grpSpPr>
        <p:grpSp>
          <p:nvGrpSpPr>
            <p:cNvPr id="11" name="Group 11"/>
            <p:cNvGrpSpPr/>
            <p:nvPr/>
          </p:nvGrpSpPr>
          <p:grpSpPr>
            <a:xfrm>
              <a:off x="5638864" y="2186562"/>
              <a:ext cx="3174652" cy="2106667"/>
              <a:chOff x="0" y="0"/>
              <a:chExt cx="3059385" cy="2030178"/>
            </a:xfrm>
          </p:grpSpPr>
          <p:sp>
            <p:nvSpPr>
              <p:cNvPr id="12" name="Freeform 12"/>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271FF"/>
              </a:solidFill>
            </p:spPr>
            <p:txBody>
              <a:bodyPr/>
              <a:lstStyle/>
              <a:p>
                <a:endParaRPr lang="en-US"/>
              </a:p>
            </p:txBody>
          </p:sp>
        </p:grpSp>
        <p:sp>
          <p:nvSpPr>
            <p:cNvPr id="41" name="TextBox 41"/>
            <p:cNvSpPr txBox="1"/>
            <p:nvPr/>
          </p:nvSpPr>
          <p:spPr>
            <a:xfrm>
              <a:off x="5766941"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Khám phá</a:t>
              </a:r>
            </a:p>
          </p:txBody>
        </p:sp>
      </p:grpSp>
      <p:grpSp>
        <p:nvGrpSpPr>
          <p:cNvPr id="49" name="Group 48">
            <a:extLst>
              <a:ext uri="{FF2B5EF4-FFF2-40B4-BE49-F238E27FC236}">
                <a16:creationId xmlns:a16="http://schemas.microsoft.com/office/drawing/2014/main" id="{6CB45AB3-3558-4B69-9E43-FA37CEF17F13}"/>
              </a:ext>
            </a:extLst>
          </p:cNvPr>
          <p:cNvGrpSpPr/>
          <p:nvPr/>
        </p:nvGrpSpPr>
        <p:grpSpPr>
          <a:xfrm>
            <a:off x="6265422" y="1457708"/>
            <a:ext cx="2116435" cy="1404445"/>
            <a:chOff x="9398133" y="2186562"/>
            <a:chExt cx="3174652" cy="2106667"/>
          </a:xfrm>
        </p:grpSpPr>
        <p:grpSp>
          <p:nvGrpSpPr>
            <p:cNvPr id="15" name="Group 15"/>
            <p:cNvGrpSpPr/>
            <p:nvPr/>
          </p:nvGrpSpPr>
          <p:grpSpPr>
            <a:xfrm>
              <a:off x="9398133" y="2186562"/>
              <a:ext cx="3174652" cy="2106667"/>
              <a:chOff x="0" y="0"/>
              <a:chExt cx="3059385" cy="2030178"/>
            </a:xfrm>
          </p:grpSpPr>
          <p:sp>
            <p:nvSpPr>
              <p:cNvPr id="16" name="Freeform 16"/>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5EB090"/>
              </a:solidFill>
            </p:spPr>
            <p:txBody>
              <a:bodyPr/>
              <a:lstStyle/>
              <a:p>
                <a:endParaRPr lang="en-US"/>
              </a:p>
            </p:txBody>
          </p:sp>
        </p:grpSp>
        <p:sp>
          <p:nvSpPr>
            <p:cNvPr id="42" name="TextBox 42"/>
            <p:cNvSpPr txBox="1"/>
            <p:nvPr/>
          </p:nvSpPr>
          <p:spPr>
            <a:xfrm>
              <a:off x="9526209"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Luyện tập</a:t>
              </a:r>
            </a:p>
          </p:txBody>
        </p:sp>
      </p:grpSp>
      <p:grpSp>
        <p:nvGrpSpPr>
          <p:cNvPr id="50" name="Group 49">
            <a:extLst>
              <a:ext uri="{FF2B5EF4-FFF2-40B4-BE49-F238E27FC236}">
                <a16:creationId xmlns:a16="http://schemas.microsoft.com/office/drawing/2014/main" id="{6ACC62DF-7965-4153-BD48-42F0C0573A2C}"/>
              </a:ext>
            </a:extLst>
          </p:cNvPr>
          <p:cNvGrpSpPr/>
          <p:nvPr/>
        </p:nvGrpSpPr>
        <p:grpSpPr>
          <a:xfrm>
            <a:off x="8840149" y="1457708"/>
            <a:ext cx="2116435" cy="1404445"/>
            <a:chOff x="13260224" y="2186562"/>
            <a:chExt cx="3174652" cy="2106667"/>
          </a:xfrm>
        </p:grpSpPr>
        <p:grpSp>
          <p:nvGrpSpPr>
            <p:cNvPr id="19" name="Group 19"/>
            <p:cNvGrpSpPr/>
            <p:nvPr/>
          </p:nvGrpSpPr>
          <p:grpSpPr>
            <a:xfrm>
              <a:off x="13260224" y="2186562"/>
              <a:ext cx="3174652" cy="2106667"/>
              <a:chOff x="0" y="0"/>
              <a:chExt cx="3059385" cy="2030178"/>
            </a:xfrm>
          </p:grpSpPr>
          <p:sp>
            <p:nvSpPr>
              <p:cNvPr id="20" name="Freeform 20"/>
              <p:cNvSpPr/>
              <p:nvPr/>
            </p:nvSpPr>
            <p:spPr>
              <a:xfrm>
                <a:off x="0" y="0"/>
                <a:ext cx="3059385" cy="2030178"/>
              </a:xfrm>
              <a:custGeom>
                <a:avLst/>
                <a:gdLst/>
                <a:ahLst/>
                <a:cxnLst/>
                <a:rect l="l" t="t" r="r" b="b"/>
                <a:pathLst>
                  <a:path w="3059385" h="2030178">
                    <a:moveTo>
                      <a:pt x="2934925" y="2030178"/>
                    </a:moveTo>
                    <a:lnTo>
                      <a:pt x="124460" y="2030178"/>
                    </a:lnTo>
                    <a:cubicBezTo>
                      <a:pt x="55880" y="2030178"/>
                      <a:pt x="0" y="1974298"/>
                      <a:pt x="0" y="1905718"/>
                    </a:cubicBezTo>
                    <a:lnTo>
                      <a:pt x="0" y="124460"/>
                    </a:lnTo>
                    <a:cubicBezTo>
                      <a:pt x="0" y="55880"/>
                      <a:pt x="55880" y="0"/>
                      <a:pt x="124460" y="0"/>
                    </a:cubicBezTo>
                    <a:lnTo>
                      <a:pt x="2934925" y="0"/>
                    </a:lnTo>
                    <a:cubicBezTo>
                      <a:pt x="3003505" y="0"/>
                      <a:pt x="3059385" y="55880"/>
                      <a:pt x="3059385" y="124460"/>
                    </a:cubicBezTo>
                    <a:lnTo>
                      <a:pt x="3059385" y="1905718"/>
                    </a:lnTo>
                    <a:cubicBezTo>
                      <a:pt x="3059385" y="1974298"/>
                      <a:pt x="3003505" y="2030178"/>
                      <a:pt x="2934925" y="2030178"/>
                    </a:cubicBezTo>
                    <a:close/>
                  </a:path>
                </a:pathLst>
              </a:custGeom>
              <a:solidFill>
                <a:srgbClr val="9D5EB0"/>
              </a:solidFill>
            </p:spPr>
            <p:txBody>
              <a:bodyPr/>
              <a:lstStyle/>
              <a:p>
                <a:endParaRPr lang="en-US"/>
              </a:p>
            </p:txBody>
          </p:sp>
        </p:grpSp>
        <p:sp>
          <p:nvSpPr>
            <p:cNvPr id="43" name="TextBox 43"/>
            <p:cNvSpPr txBox="1"/>
            <p:nvPr/>
          </p:nvSpPr>
          <p:spPr>
            <a:xfrm>
              <a:off x="13388301" y="2373241"/>
              <a:ext cx="2918500" cy="1464631"/>
            </a:xfrm>
            <a:prstGeom prst="rect">
              <a:avLst/>
            </a:prstGeom>
          </p:spPr>
          <p:txBody>
            <a:bodyPr wrap="square" lIns="0" tIns="0" rIns="0" bIns="0" rtlCol="0" anchor="t">
              <a:spAutoFit/>
            </a:bodyPr>
            <a:lstStyle/>
            <a:p>
              <a:pPr algn="ctr" defTabSz="609630">
                <a:lnSpc>
                  <a:spcPts val="9425"/>
                </a:lnSpc>
                <a:spcBef>
                  <a:spcPct val="0"/>
                </a:spcBef>
              </a:pPr>
              <a:r>
                <a:rPr lang="en-US" sz="2400" spc="67">
                  <a:solidFill>
                    <a:srgbClr val="FFFCF6"/>
                  </a:solidFill>
                  <a:latin typeface="#9Slide01 Tieu de ngan" panose="00000800000000000000" pitchFamily="2" charset="0"/>
                </a:rPr>
                <a:t>Vận dụng</a:t>
              </a:r>
            </a:p>
          </p:txBody>
        </p:sp>
      </p:grpSp>
      <p:pic>
        <p:nvPicPr>
          <p:cNvPr id="45" name="Graphic 44" descr="Pinch Zoom Out outline">
            <a:extLst>
              <a:ext uri="{FF2B5EF4-FFF2-40B4-BE49-F238E27FC236}">
                <a16:creationId xmlns:a16="http://schemas.microsoft.com/office/drawing/2014/main" id="{FC46504C-B2C5-49DC-B583-ED3447906A5E}"/>
              </a:ext>
            </a:extLst>
          </p:cNvPr>
          <p:cNvPicPr>
            <a:picLocks noChangeAspect="1"/>
          </p:cNvPicPr>
          <p:nvPr/>
        </p:nvPicPr>
        <p:blipFill>
          <a:blip r:embed="rId9" cstate="print">
            <a:extLst>
              <a:ext uri="{28A0092B-C50C-407E-A947-70E740481C1C}">
                <a14:useLocalDpi xmlns:a14="http://schemas.microsoft.com/office/drawing/2010/main" val="0"/>
              </a:ext>
              <a:ext uri="{96DAC541-7B7A-43D3-8B79-37D633B846F1}">
                <asvg:svgBlip xmlns="" xmlns:asvg="http://schemas.microsoft.com/office/drawing/2016/SVG/main" r:embed="rId10"/>
              </a:ext>
            </a:extLst>
          </a:blip>
          <a:stretch>
            <a:fillRect/>
          </a:stretch>
        </p:blipFill>
        <p:spPr>
          <a:xfrm>
            <a:off x="9197341" y="3374928"/>
            <a:ext cx="1311940" cy="1311940"/>
          </a:xfrm>
          <a:prstGeom prst="rect">
            <a:avLst/>
          </a:prstGeom>
        </p:spPr>
      </p:pic>
    </p:spTree>
  </p:cSld>
  <p:clrMapOvr>
    <a:masterClrMapping/>
  </p:clrMapOvr>
  <p:transition>
    <p:fade/>
  </p:transition>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Luyện tập</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F701ACDC-DE65-4906-8324-62516685DAD9}"/>
              </a:ext>
            </a:extLst>
          </p:cNvPr>
          <p:cNvGrpSpPr/>
          <p:nvPr/>
        </p:nvGrpSpPr>
        <p:grpSpPr>
          <a:xfrm>
            <a:off x="807437" y="1378494"/>
            <a:ext cx="9936763" cy="4981422"/>
            <a:chOff x="807437" y="1378494"/>
            <a:chExt cx="9936763" cy="4981422"/>
          </a:xfrm>
        </p:grpSpPr>
        <p:sp>
          <p:nvSpPr>
            <p:cNvPr id="2" name="Rectangle 1">
              <a:extLst>
                <a:ext uri="{FF2B5EF4-FFF2-40B4-BE49-F238E27FC236}">
                  <a16:creationId xmlns:a16="http://schemas.microsoft.com/office/drawing/2014/main" id="{C1CD5966-6342-4319-8778-86F137B65A1A}"/>
                </a:ext>
              </a:extLst>
            </p:cNvPr>
            <p:cNvSpPr/>
            <p:nvPr/>
          </p:nvSpPr>
          <p:spPr>
            <a:xfrm>
              <a:off x="807437" y="1378494"/>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6" name="Rectangle 25">
              <a:extLst>
                <a:ext uri="{FF2B5EF4-FFF2-40B4-BE49-F238E27FC236}">
                  <a16:creationId xmlns:a16="http://schemas.microsoft.com/office/drawing/2014/main" id="{DB1C65E5-A344-4355-A547-2DE48780CD40}"/>
                </a:ext>
              </a:extLst>
            </p:cNvPr>
            <p:cNvSpPr/>
            <p:nvPr/>
          </p:nvSpPr>
          <p:spPr>
            <a:xfrm>
              <a:off x="807437" y="2208130"/>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9A18A8BB-CAB1-4DBD-BDC9-B84D120BF3CD}"/>
                </a:ext>
              </a:extLst>
            </p:cNvPr>
            <p:cNvSpPr/>
            <p:nvPr/>
          </p:nvSpPr>
          <p:spPr>
            <a:xfrm>
              <a:off x="807437" y="3037766"/>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3" name="Rectangle 32">
              <a:extLst>
                <a:ext uri="{FF2B5EF4-FFF2-40B4-BE49-F238E27FC236}">
                  <a16:creationId xmlns:a16="http://schemas.microsoft.com/office/drawing/2014/main" id="{CDAB4D0B-312B-4372-91D0-063247DA012C}"/>
                </a:ext>
              </a:extLst>
            </p:cNvPr>
            <p:cNvSpPr/>
            <p:nvPr/>
          </p:nvSpPr>
          <p:spPr>
            <a:xfrm>
              <a:off x="807437" y="3867402"/>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4" name="Rectangle 33">
              <a:extLst>
                <a:ext uri="{FF2B5EF4-FFF2-40B4-BE49-F238E27FC236}">
                  <a16:creationId xmlns:a16="http://schemas.microsoft.com/office/drawing/2014/main" id="{59B5E931-CAB0-43FD-BD74-85D058A54995}"/>
                </a:ext>
              </a:extLst>
            </p:cNvPr>
            <p:cNvSpPr/>
            <p:nvPr/>
          </p:nvSpPr>
          <p:spPr>
            <a:xfrm>
              <a:off x="807437" y="4697038"/>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8" name="Rectangle 37">
              <a:extLst>
                <a:ext uri="{FF2B5EF4-FFF2-40B4-BE49-F238E27FC236}">
                  <a16:creationId xmlns:a16="http://schemas.microsoft.com/office/drawing/2014/main" id="{273A0D05-A968-490D-8F4E-BB108FCB56D4}"/>
                </a:ext>
              </a:extLst>
            </p:cNvPr>
            <p:cNvSpPr/>
            <p:nvPr/>
          </p:nvSpPr>
          <p:spPr>
            <a:xfrm>
              <a:off x="807437" y="5526673"/>
              <a:ext cx="2316763"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9" name="Rectangle 38">
              <a:extLst>
                <a:ext uri="{FF2B5EF4-FFF2-40B4-BE49-F238E27FC236}">
                  <a16:creationId xmlns:a16="http://schemas.microsoft.com/office/drawing/2014/main" id="{61851F1D-95F9-433D-9B0A-993D733B3ECB}"/>
                </a:ext>
              </a:extLst>
            </p:cNvPr>
            <p:cNvSpPr/>
            <p:nvPr/>
          </p:nvSpPr>
          <p:spPr>
            <a:xfrm>
              <a:off x="3124200" y="1378494"/>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0" name="Rectangle 39">
              <a:extLst>
                <a:ext uri="{FF2B5EF4-FFF2-40B4-BE49-F238E27FC236}">
                  <a16:creationId xmlns:a16="http://schemas.microsoft.com/office/drawing/2014/main" id="{594CDA1A-80C4-48D8-9044-1EE80754EE31}"/>
                </a:ext>
              </a:extLst>
            </p:cNvPr>
            <p:cNvSpPr/>
            <p:nvPr/>
          </p:nvSpPr>
          <p:spPr>
            <a:xfrm>
              <a:off x="3124200" y="2208130"/>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1" name="Rectangle 40">
              <a:extLst>
                <a:ext uri="{FF2B5EF4-FFF2-40B4-BE49-F238E27FC236}">
                  <a16:creationId xmlns:a16="http://schemas.microsoft.com/office/drawing/2014/main" id="{F40CB904-AE01-4F9E-B5DF-5C1F0DB28747}"/>
                </a:ext>
              </a:extLst>
            </p:cNvPr>
            <p:cNvSpPr/>
            <p:nvPr/>
          </p:nvSpPr>
          <p:spPr>
            <a:xfrm>
              <a:off x="3124200" y="3037766"/>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2" name="Rectangle 41">
              <a:extLst>
                <a:ext uri="{FF2B5EF4-FFF2-40B4-BE49-F238E27FC236}">
                  <a16:creationId xmlns:a16="http://schemas.microsoft.com/office/drawing/2014/main" id="{4591E4DC-B4A4-4C95-8AE1-DA893D446CAD}"/>
                </a:ext>
              </a:extLst>
            </p:cNvPr>
            <p:cNvSpPr/>
            <p:nvPr/>
          </p:nvSpPr>
          <p:spPr>
            <a:xfrm>
              <a:off x="3124200" y="3867402"/>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3" name="Rectangle 42">
              <a:extLst>
                <a:ext uri="{FF2B5EF4-FFF2-40B4-BE49-F238E27FC236}">
                  <a16:creationId xmlns:a16="http://schemas.microsoft.com/office/drawing/2014/main" id="{EB766B9F-B82A-4CE8-BE6D-2CE037FB5EF9}"/>
                </a:ext>
              </a:extLst>
            </p:cNvPr>
            <p:cNvSpPr/>
            <p:nvPr/>
          </p:nvSpPr>
          <p:spPr>
            <a:xfrm>
              <a:off x="3124200" y="4697038"/>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4" name="Rectangle 43">
              <a:extLst>
                <a:ext uri="{FF2B5EF4-FFF2-40B4-BE49-F238E27FC236}">
                  <a16:creationId xmlns:a16="http://schemas.microsoft.com/office/drawing/2014/main" id="{8E97C194-A45D-4782-B68F-CF621F7D99D0}"/>
                </a:ext>
              </a:extLst>
            </p:cNvPr>
            <p:cNvSpPr/>
            <p:nvPr/>
          </p:nvSpPr>
          <p:spPr>
            <a:xfrm>
              <a:off x="3124200" y="5526673"/>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5" name="Rectangle 44">
              <a:extLst>
                <a:ext uri="{FF2B5EF4-FFF2-40B4-BE49-F238E27FC236}">
                  <a16:creationId xmlns:a16="http://schemas.microsoft.com/office/drawing/2014/main" id="{63B27285-1F78-49DC-9F18-AD94A6A37B0D}"/>
                </a:ext>
              </a:extLst>
            </p:cNvPr>
            <p:cNvSpPr/>
            <p:nvPr/>
          </p:nvSpPr>
          <p:spPr>
            <a:xfrm>
              <a:off x="6934200" y="1378494"/>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6" name="Rectangle 45">
              <a:extLst>
                <a:ext uri="{FF2B5EF4-FFF2-40B4-BE49-F238E27FC236}">
                  <a16:creationId xmlns:a16="http://schemas.microsoft.com/office/drawing/2014/main" id="{E754C67A-E3C4-4E66-9463-C2E7FDBD0779}"/>
                </a:ext>
              </a:extLst>
            </p:cNvPr>
            <p:cNvSpPr/>
            <p:nvPr/>
          </p:nvSpPr>
          <p:spPr>
            <a:xfrm>
              <a:off x="6934200" y="2208130"/>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7" name="Rectangle 46">
              <a:extLst>
                <a:ext uri="{FF2B5EF4-FFF2-40B4-BE49-F238E27FC236}">
                  <a16:creationId xmlns:a16="http://schemas.microsoft.com/office/drawing/2014/main" id="{F8B38B3E-2970-4456-AB08-0BA5F4238BA4}"/>
                </a:ext>
              </a:extLst>
            </p:cNvPr>
            <p:cNvSpPr/>
            <p:nvPr/>
          </p:nvSpPr>
          <p:spPr>
            <a:xfrm>
              <a:off x="6934200" y="3037766"/>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8" name="Rectangle 47">
              <a:extLst>
                <a:ext uri="{FF2B5EF4-FFF2-40B4-BE49-F238E27FC236}">
                  <a16:creationId xmlns:a16="http://schemas.microsoft.com/office/drawing/2014/main" id="{E732CD88-59CF-4ADD-B505-EEEB6589D314}"/>
                </a:ext>
              </a:extLst>
            </p:cNvPr>
            <p:cNvSpPr/>
            <p:nvPr/>
          </p:nvSpPr>
          <p:spPr>
            <a:xfrm>
              <a:off x="6934200" y="3867402"/>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49" name="Rectangle 48">
              <a:extLst>
                <a:ext uri="{FF2B5EF4-FFF2-40B4-BE49-F238E27FC236}">
                  <a16:creationId xmlns:a16="http://schemas.microsoft.com/office/drawing/2014/main" id="{668B7B59-9B44-48B1-97E7-A42780945F85}"/>
                </a:ext>
              </a:extLst>
            </p:cNvPr>
            <p:cNvSpPr/>
            <p:nvPr/>
          </p:nvSpPr>
          <p:spPr>
            <a:xfrm>
              <a:off x="6934200" y="4697038"/>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0" name="Rectangle 49">
              <a:extLst>
                <a:ext uri="{FF2B5EF4-FFF2-40B4-BE49-F238E27FC236}">
                  <a16:creationId xmlns:a16="http://schemas.microsoft.com/office/drawing/2014/main" id="{2D50713D-8964-41CE-8AD8-0130182AFAA6}"/>
                </a:ext>
              </a:extLst>
            </p:cNvPr>
            <p:cNvSpPr/>
            <p:nvPr/>
          </p:nvSpPr>
          <p:spPr>
            <a:xfrm>
              <a:off x="6934200" y="5526673"/>
              <a:ext cx="3810000" cy="833243"/>
            </a:xfrm>
            <a:prstGeom prst="rect">
              <a:avLst/>
            </a:prstGeom>
            <a:noFill/>
            <a:ln w="19050">
              <a:gradFill>
                <a:gsLst>
                  <a:gs pos="0">
                    <a:srgbClr val="F361E9"/>
                  </a:gs>
                  <a:gs pos="100000">
                    <a:srgbClr val="F78E7E"/>
                  </a:gs>
                  <a:gs pos="100000">
                    <a:srgbClr val="FC732D"/>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6" name="TextBox 5">
            <a:extLst>
              <a:ext uri="{FF2B5EF4-FFF2-40B4-BE49-F238E27FC236}">
                <a16:creationId xmlns:a16="http://schemas.microsoft.com/office/drawing/2014/main" id="{BD55E0D0-99C8-40B2-BB23-940F5AB2FDEB}"/>
              </a:ext>
            </a:extLst>
          </p:cNvPr>
          <p:cNvSpPr txBox="1"/>
          <p:nvPr/>
        </p:nvSpPr>
        <p:spPr>
          <a:xfrm>
            <a:off x="807437" y="1524000"/>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Nội dung so sánh</a:t>
            </a:r>
          </a:p>
        </p:txBody>
      </p:sp>
      <p:sp>
        <p:nvSpPr>
          <p:cNvPr id="60" name="TextBox 59">
            <a:extLst>
              <a:ext uri="{FF2B5EF4-FFF2-40B4-BE49-F238E27FC236}">
                <a16:creationId xmlns:a16="http://schemas.microsoft.com/office/drawing/2014/main" id="{E666CA6C-204F-4236-8011-8F5CD405A029}"/>
              </a:ext>
            </a:extLst>
          </p:cNvPr>
          <p:cNvSpPr txBox="1"/>
          <p:nvPr/>
        </p:nvSpPr>
        <p:spPr>
          <a:xfrm>
            <a:off x="3124200" y="1524000"/>
            <a:ext cx="3810000"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Cách mạng tư sản Anh</a:t>
            </a:r>
          </a:p>
        </p:txBody>
      </p:sp>
      <p:sp>
        <p:nvSpPr>
          <p:cNvPr id="61" name="TextBox 60">
            <a:extLst>
              <a:ext uri="{FF2B5EF4-FFF2-40B4-BE49-F238E27FC236}">
                <a16:creationId xmlns:a16="http://schemas.microsoft.com/office/drawing/2014/main" id="{42212BCA-DD2E-409F-BD7E-8FA8573AC574}"/>
              </a:ext>
            </a:extLst>
          </p:cNvPr>
          <p:cNvSpPr txBox="1"/>
          <p:nvPr/>
        </p:nvSpPr>
        <p:spPr>
          <a:xfrm>
            <a:off x="6934200" y="1371600"/>
            <a:ext cx="3810000"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Chiến tranh giành độc lập ở Bắc Mĩ</a:t>
            </a:r>
          </a:p>
        </p:txBody>
      </p:sp>
      <p:sp>
        <p:nvSpPr>
          <p:cNvPr id="62" name="TextBox 61">
            <a:extLst>
              <a:ext uri="{FF2B5EF4-FFF2-40B4-BE49-F238E27FC236}">
                <a16:creationId xmlns:a16="http://schemas.microsoft.com/office/drawing/2014/main" id="{AD8AC469-B08B-4D6C-86CF-D39E28A59668}"/>
              </a:ext>
            </a:extLst>
          </p:cNvPr>
          <p:cNvSpPr txBox="1"/>
          <p:nvPr/>
        </p:nvSpPr>
        <p:spPr>
          <a:xfrm>
            <a:off x="807437" y="2286000"/>
            <a:ext cx="2316763"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Mục tiêu,</a:t>
            </a:r>
          </a:p>
          <a:p>
            <a:pPr algn="ctr"/>
            <a:r>
              <a:rPr lang="en-US" sz="2400">
                <a:latin typeface="#9Slide02 Tieu de rat dai 01" panose="02000000000000000000" pitchFamily="2" charset="0"/>
                <a:ea typeface="#9Slide02 Tieu de rat dai 01" panose="02000000000000000000" pitchFamily="2" charset="0"/>
              </a:rPr>
              <a:t> nhiệm vụ</a:t>
            </a:r>
          </a:p>
        </p:txBody>
      </p:sp>
      <p:sp>
        <p:nvSpPr>
          <p:cNvPr id="63" name="TextBox 62">
            <a:extLst>
              <a:ext uri="{FF2B5EF4-FFF2-40B4-BE49-F238E27FC236}">
                <a16:creationId xmlns:a16="http://schemas.microsoft.com/office/drawing/2014/main" id="{D6EF778F-6E69-4EED-8905-5974D5A55EF7}"/>
              </a:ext>
            </a:extLst>
          </p:cNvPr>
          <p:cNvSpPr txBox="1"/>
          <p:nvPr/>
        </p:nvSpPr>
        <p:spPr>
          <a:xfrm>
            <a:off x="807437" y="3124200"/>
            <a:ext cx="2316763" cy="830997"/>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Động lực cách mạng</a:t>
            </a:r>
          </a:p>
        </p:txBody>
      </p:sp>
      <p:sp>
        <p:nvSpPr>
          <p:cNvPr id="64" name="TextBox 63">
            <a:extLst>
              <a:ext uri="{FF2B5EF4-FFF2-40B4-BE49-F238E27FC236}">
                <a16:creationId xmlns:a16="http://schemas.microsoft.com/office/drawing/2014/main" id="{547CC250-4A21-4F10-AF6E-9BE898D10503}"/>
              </a:ext>
            </a:extLst>
          </p:cNvPr>
          <p:cNvSpPr txBox="1"/>
          <p:nvPr/>
        </p:nvSpPr>
        <p:spPr>
          <a:xfrm>
            <a:off x="807437" y="4056149"/>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Giai cấp lãnh đạo</a:t>
            </a:r>
          </a:p>
        </p:txBody>
      </p:sp>
      <p:sp>
        <p:nvSpPr>
          <p:cNvPr id="65" name="TextBox 64">
            <a:extLst>
              <a:ext uri="{FF2B5EF4-FFF2-40B4-BE49-F238E27FC236}">
                <a16:creationId xmlns:a16="http://schemas.microsoft.com/office/drawing/2014/main" id="{677F46AF-DC82-473B-BC90-4CB065EFE17F}"/>
              </a:ext>
            </a:extLst>
          </p:cNvPr>
          <p:cNvSpPr txBox="1"/>
          <p:nvPr/>
        </p:nvSpPr>
        <p:spPr>
          <a:xfrm>
            <a:off x="807437" y="4872335"/>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Hình thức</a:t>
            </a:r>
          </a:p>
        </p:txBody>
      </p:sp>
      <p:sp>
        <p:nvSpPr>
          <p:cNvPr id="66" name="TextBox 65">
            <a:extLst>
              <a:ext uri="{FF2B5EF4-FFF2-40B4-BE49-F238E27FC236}">
                <a16:creationId xmlns:a16="http://schemas.microsoft.com/office/drawing/2014/main" id="{29D42376-F87F-4392-A5EC-03462EBAC7A3}"/>
              </a:ext>
            </a:extLst>
          </p:cNvPr>
          <p:cNvSpPr txBox="1"/>
          <p:nvPr/>
        </p:nvSpPr>
        <p:spPr>
          <a:xfrm>
            <a:off x="807437" y="5709505"/>
            <a:ext cx="2316763" cy="461665"/>
          </a:xfrm>
          <a:prstGeom prst="rect">
            <a:avLst/>
          </a:prstGeom>
          <a:noFill/>
        </p:spPr>
        <p:txBody>
          <a:bodyPr wrap="square" rtlCol="0">
            <a:spAutoFit/>
          </a:bodyPr>
          <a:lstStyle/>
          <a:p>
            <a:pPr algn="ctr"/>
            <a:r>
              <a:rPr lang="en-US" sz="2400">
                <a:latin typeface="#9Slide02 Tieu de rat dai 01" panose="02000000000000000000" pitchFamily="2" charset="0"/>
                <a:ea typeface="#9Slide02 Tieu de rat dai 01" panose="02000000000000000000" pitchFamily="2" charset="0"/>
              </a:rPr>
              <a:t>Kết quả</a:t>
            </a:r>
          </a:p>
        </p:txBody>
      </p:sp>
      <p:sp>
        <p:nvSpPr>
          <p:cNvPr id="67" name="TextBox 66">
            <a:extLst>
              <a:ext uri="{FF2B5EF4-FFF2-40B4-BE49-F238E27FC236}">
                <a16:creationId xmlns:a16="http://schemas.microsoft.com/office/drawing/2014/main" id="{FEAB4D51-0C64-4110-A580-EB25EE1C548C}"/>
              </a:ext>
            </a:extLst>
          </p:cNvPr>
          <p:cNvSpPr txBox="1"/>
          <p:nvPr/>
        </p:nvSpPr>
        <p:spPr>
          <a:xfrm>
            <a:off x="3124200" y="227199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Lật đổ chế độ quân chủ chuyên chế</a:t>
            </a:r>
          </a:p>
        </p:txBody>
      </p:sp>
      <p:sp>
        <p:nvSpPr>
          <p:cNvPr id="68" name="TextBox 67">
            <a:extLst>
              <a:ext uri="{FF2B5EF4-FFF2-40B4-BE49-F238E27FC236}">
                <a16:creationId xmlns:a16="http://schemas.microsoft.com/office/drawing/2014/main" id="{AE063DEB-691C-486C-A8B1-090A2A5D123F}"/>
              </a:ext>
            </a:extLst>
          </p:cNvPr>
          <p:cNvSpPr txBox="1"/>
          <p:nvPr/>
        </p:nvSpPr>
        <p:spPr>
          <a:xfrm>
            <a:off x="6934200" y="227199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Lật đổ ách thực dân, giành độc lập.</a:t>
            </a:r>
          </a:p>
        </p:txBody>
      </p:sp>
      <p:sp>
        <p:nvSpPr>
          <p:cNvPr id="69" name="TextBox 68">
            <a:extLst>
              <a:ext uri="{FF2B5EF4-FFF2-40B4-BE49-F238E27FC236}">
                <a16:creationId xmlns:a16="http://schemas.microsoft.com/office/drawing/2014/main" id="{2C6AC62B-96B3-4F0A-902D-189A8FB572C6}"/>
              </a:ext>
            </a:extLst>
          </p:cNvPr>
          <p:cNvSpPr txBox="1"/>
          <p:nvPr/>
        </p:nvSpPr>
        <p:spPr>
          <a:xfrm>
            <a:off x="3124200" y="3200400"/>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Quần chúng nhân dân</a:t>
            </a:r>
          </a:p>
        </p:txBody>
      </p:sp>
      <p:sp>
        <p:nvSpPr>
          <p:cNvPr id="71" name="TextBox 70">
            <a:extLst>
              <a:ext uri="{FF2B5EF4-FFF2-40B4-BE49-F238E27FC236}">
                <a16:creationId xmlns:a16="http://schemas.microsoft.com/office/drawing/2014/main" id="{9832C442-2B15-45D3-BD04-966806E6CDBD}"/>
              </a:ext>
            </a:extLst>
          </p:cNvPr>
          <p:cNvSpPr txBox="1"/>
          <p:nvPr/>
        </p:nvSpPr>
        <p:spPr>
          <a:xfrm>
            <a:off x="3124200" y="4034135"/>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Tư sản, quý tộc mới</a:t>
            </a:r>
          </a:p>
        </p:txBody>
      </p:sp>
      <p:sp>
        <p:nvSpPr>
          <p:cNvPr id="72" name="TextBox 71">
            <a:extLst>
              <a:ext uri="{FF2B5EF4-FFF2-40B4-BE49-F238E27FC236}">
                <a16:creationId xmlns:a16="http://schemas.microsoft.com/office/drawing/2014/main" id="{B2792426-25C3-412D-BBBF-3A8C44E40FED}"/>
              </a:ext>
            </a:extLst>
          </p:cNvPr>
          <p:cNvSpPr txBox="1"/>
          <p:nvPr/>
        </p:nvSpPr>
        <p:spPr>
          <a:xfrm>
            <a:off x="6934200" y="4034135"/>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Tư sản, chủ đồn điền</a:t>
            </a:r>
          </a:p>
        </p:txBody>
      </p:sp>
      <p:sp>
        <p:nvSpPr>
          <p:cNvPr id="73" name="TextBox 72">
            <a:extLst>
              <a:ext uri="{FF2B5EF4-FFF2-40B4-BE49-F238E27FC236}">
                <a16:creationId xmlns:a16="http://schemas.microsoft.com/office/drawing/2014/main" id="{286E8C67-4B96-4DB2-8A61-8395838CB998}"/>
              </a:ext>
            </a:extLst>
          </p:cNvPr>
          <p:cNvSpPr txBox="1"/>
          <p:nvPr/>
        </p:nvSpPr>
        <p:spPr>
          <a:xfrm>
            <a:off x="3124200" y="4742823"/>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Nội chiến</a:t>
            </a:r>
          </a:p>
        </p:txBody>
      </p:sp>
      <p:sp>
        <p:nvSpPr>
          <p:cNvPr id="74" name="TextBox 73">
            <a:extLst>
              <a:ext uri="{FF2B5EF4-FFF2-40B4-BE49-F238E27FC236}">
                <a16:creationId xmlns:a16="http://schemas.microsoft.com/office/drawing/2014/main" id="{B862FAD1-C9C1-4DF7-8B43-BF27938A4D96}"/>
              </a:ext>
            </a:extLst>
          </p:cNvPr>
          <p:cNvSpPr txBox="1"/>
          <p:nvPr/>
        </p:nvSpPr>
        <p:spPr>
          <a:xfrm>
            <a:off x="6934200" y="4742823"/>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Chiến tranh giành độc lập</a:t>
            </a:r>
          </a:p>
        </p:txBody>
      </p:sp>
      <p:sp>
        <p:nvSpPr>
          <p:cNvPr id="75" name="TextBox 74">
            <a:extLst>
              <a:ext uri="{FF2B5EF4-FFF2-40B4-BE49-F238E27FC236}">
                <a16:creationId xmlns:a16="http://schemas.microsoft.com/office/drawing/2014/main" id="{E3085B95-FADE-4E05-9569-B8707841EA48}"/>
              </a:ext>
            </a:extLst>
          </p:cNvPr>
          <p:cNvSpPr txBox="1"/>
          <p:nvPr/>
        </p:nvSpPr>
        <p:spPr>
          <a:xfrm>
            <a:off x="3124200" y="552064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Xác lập chế độ quân chủ lập hiến</a:t>
            </a:r>
          </a:p>
        </p:txBody>
      </p:sp>
      <p:sp>
        <p:nvSpPr>
          <p:cNvPr id="76" name="TextBox 75">
            <a:extLst>
              <a:ext uri="{FF2B5EF4-FFF2-40B4-BE49-F238E27FC236}">
                <a16:creationId xmlns:a16="http://schemas.microsoft.com/office/drawing/2014/main" id="{CD77E3A0-EB8C-4495-BB1F-5DB9C87EB406}"/>
              </a:ext>
            </a:extLst>
          </p:cNvPr>
          <p:cNvSpPr txBox="1"/>
          <p:nvPr/>
        </p:nvSpPr>
        <p:spPr>
          <a:xfrm>
            <a:off x="6934200" y="5520649"/>
            <a:ext cx="3810000" cy="830997"/>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Giành độc lập, xác lập chế độ Cộng hòa liên bang</a:t>
            </a:r>
          </a:p>
        </p:txBody>
      </p:sp>
      <p:sp>
        <p:nvSpPr>
          <p:cNvPr id="77" name="TextBox 76">
            <a:extLst>
              <a:ext uri="{FF2B5EF4-FFF2-40B4-BE49-F238E27FC236}">
                <a16:creationId xmlns:a16="http://schemas.microsoft.com/office/drawing/2014/main" id="{1A684D28-ED8F-4651-BDB1-A1E39A9B215D}"/>
              </a:ext>
            </a:extLst>
          </p:cNvPr>
          <p:cNvSpPr txBox="1"/>
          <p:nvPr/>
        </p:nvSpPr>
        <p:spPr>
          <a:xfrm>
            <a:off x="6934200" y="3200400"/>
            <a:ext cx="3810000" cy="461665"/>
          </a:xfrm>
          <a:prstGeom prst="rect">
            <a:avLst/>
          </a:prstGeom>
          <a:noFill/>
        </p:spPr>
        <p:txBody>
          <a:bodyPr wrap="square" rtlCol="0">
            <a:spAutoFit/>
          </a:bodyPr>
          <a:lstStyle/>
          <a:p>
            <a:pPr algn="ctr"/>
            <a:r>
              <a:rPr lang="en-US" sz="2400">
                <a:latin typeface="#9Slide02 Noi dung dai" panose="02000000000000000000" pitchFamily="2" charset="0"/>
                <a:ea typeface="#9Slide02 Noi dung dai" panose="02000000000000000000" pitchFamily="2" charset="0"/>
              </a:rPr>
              <a:t>Quần chúng nhân dân</a:t>
            </a:r>
          </a:p>
        </p:txBody>
      </p:sp>
      <p:sp>
        <p:nvSpPr>
          <p:cNvPr id="7" name="TextBox 6">
            <a:extLst>
              <a:ext uri="{FF2B5EF4-FFF2-40B4-BE49-F238E27FC236}">
                <a16:creationId xmlns:a16="http://schemas.microsoft.com/office/drawing/2014/main" id="{FE3EA1A0-649C-409B-AB25-4F801F1F2B90}"/>
              </a:ext>
            </a:extLst>
          </p:cNvPr>
          <p:cNvSpPr txBox="1"/>
          <p:nvPr/>
        </p:nvSpPr>
        <p:spPr>
          <a:xfrm>
            <a:off x="1143000" y="609600"/>
            <a:ext cx="9829800" cy="646331"/>
          </a:xfrm>
          <a:prstGeom prst="rect">
            <a:avLst/>
          </a:prstGeom>
          <a:noFill/>
        </p:spPr>
        <p:txBody>
          <a:bodyPr wrap="square" rtlCol="0">
            <a:spAutoFit/>
          </a:bodyPr>
          <a:lstStyle/>
          <a:p>
            <a:pPr algn="ctr"/>
            <a:r>
              <a:rPr lang="vi-VN" sz="3600"/>
              <a:t>Hoàn thành bảng sau</a:t>
            </a:r>
            <a:endParaRPr lang="en-US" sz="3600"/>
          </a:p>
        </p:txBody>
      </p:sp>
    </p:spTree>
    <p:extLst>
      <p:ext uri="{BB962C8B-B14F-4D97-AF65-F5344CB8AC3E}">
        <p14:creationId xmlns:p14="http://schemas.microsoft.com/office/powerpoint/2010/main" val="128340014"/>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67"/>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8"/>
                                        </p:tgtEl>
                                        <p:attrNameLst>
                                          <p:attrName>style.visibility</p:attrName>
                                        </p:attrNameLst>
                                      </p:cBhvr>
                                      <p:to>
                                        <p:strVal val="visible"/>
                                      </p:to>
                                    </p:set>
                                  </p:childTnLst>
                                </p:cTn>
                              </p:par>
                            </p:childTnLst>
                          </p:cTn>
                        </p:par>
                      </p:childTnLst>
                    </p:cTn>
                  </p:par>
                  <p:par>
                    <p:cTn id="11" fill="hold">
                      <p:stCondLst>
                        <p:cond delay="indefinite"/>
                      </p:stCondLst>
                      <p:childTnLst>
                        <p:par>
                          <p:cTn id="12" fill="hold">
                            <p:stCondLst>
                              <p:cond delay="0"/>
                            </p:stCondLst>
                            <p:childTnLst>
                              <p:par>
                                <p:cTn id="13" presetID="1" presetClass="entr" presetSubtype="0" fill="hold" grpId="0" nodeType="clickEffect">
                                  <p:stCondLst>
                                    <p:cond delay="0"/>
                                  </p:stCondLst>
                                  <p:childTnLst>
                                    <p:set>
                                      <p:cBhvr>
                                        <p:cTn id="14" dur="1" fill="hold">
                                          <p:stCondLst>
                                            <p:cond delay="0"/>
                                          </p:stCondLst>
                                        </p:cTn>
                                        <p:tgtEl>
                                          <p:spTgt spid="69"/>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1" presetClass="entr" presetSubtype="0" fill="hold" grpId="0" nodeType="clickEffect">
                                  <p:stCondLst>
                                    <p:cond delay="0"/>
                                  </p:stCondLst>
                                  <p:childTnLst>
                                    <p:set>
                                      <p:cBhvr>
                                        <p:cTn id="18" dur="1" fill="hold">
                                          <p:stCondLst>
                                            <p:cond delay="0"/>
                                          </p:stCondLst>
                                        </p:cTn>
                                        <p:tgtEl>
                                          <p:spTgt spid="77"/>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71"/>
                                        </p:tgtEl>
                                        <p:attrNameLst>
                                          <p:attrName>style.visibility</p:attrName>
                                        </p:attrNameLst>
                                      </p:cBhvr>
                                      <p:to>
                                        <p:strVal val="visible"/>
                                      </p:to>
                                    </p:set>
                                  </p:childTnLst>
                                </p:cTn>
                              </p:par>
                            </p:childTnLst>
                          </p:cTn>
                        </p:par>
                      </p:childTnLst>
                    </p:cTn>
                  </p:par>
                  <p:par>
                    <p:cTn id="23" fill="hold">
                      <p:stCondLst>
                        <p:cond delay="indefinite"/>
                      </p:stCondLst>
                      <p:childTnLst>
                        <p:par>
                          <p:cTn id="24" fill="hold">
                            <p:stCondLst>
                              <p:cond delay="0"/>
                            </p:stCondLst>
                            <p:childTnLst>
                              <p:par>
                                <p:cTn id="25" presetID="1" presetClass="entr" presetSubtype="0" fill="hold" grpId="0" nodeType="clickEffect">
                                  <p:stCondLst>
                                    <p:cond delay="0"/>
                                  </p:stCondLst>
                                  <p:childTnLst>
                                    <p:set>
                                      <p:cBhvr>
                                        <p:cTn id="26" dur="1" fill="hold">
                                          <p:stCondLst>
                                            <p:cond delay="0"/>
                                          </p:stCondLst>
                                        </p:cTn>
                                        <p:tgtEl>
                                          <p:spTgt spid="72"/>
                                        </p:tgtEl>
                                        <p:attrNameLst>
                                          <p:attrName>style.visibility</p:attrName>
                                        </p:attrNameLst>
                                      </p:cBhvr>
                                      <p:to>
                                        <p:strVal val="visible"/>
                                      </p:to>
                                    </p:set>
                                  </p:childTnLst>
                                </p:cTn>
                              </p:par>
                            </p:childTnLst>
                          </p:cTn>
                        </p:par>
                      </p:childTnLst>
                    </p:cTn>
                  </p:par>
                  <p:par>
                    <p:cTn id="27" fill="hold">
                      <p:stCondLst>
                        <p:cond delay="indefinite"/>
                      </p:stCondLst>
                      <p:childTnLst>
                        <p:par>
                          <p:cTn id="28" fill="hold">
                            <p:stCondLst>
                              <p:cond delay="0"/>
                            </p:stCondLst>
                            <p:childTnLst>
                              <p:par>
                                <p:cTn id="29" presetID="1" presetClass="entr" presetSubtype="0" fill="hold" grpId="0" nodeType="clickEffect">
                                  <p:stCondLst>
                                    <p:cond delay="0"/>
                                  </p:stCondLst>
                                  <p:childTnLst>
                                    <p:set>
                                      <p:cBhvr>
                                        <p:cTn id="30" dur="1" fill="hold">
                                          <p:stCondLst>
                                            <p:cond delay="0"/>
                                          </p:stCondLst>
                                        </p:cTn>
                                        <p:tgtEl>
                                          <p:spTgt spid="73"/>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74"/>
                                        </p:tgtEl>
                                        <p:attrNameLst>
                                          <p:attrName>style.visibility</p:attrName>
                                        </p:attrNameLst>
                                      </p:cBhvr>
                                      <p:to>
                                        <p:strVal val="visible"/>
                                      </p:to>
                                    </p:set>
                                  </p:childTnLst>
                                </p:cTn>
                              </p:par>
                            </p:childTnLst>
                          </p:cTn>
                        </p:par>
                      </p:childTnLst>
                    </p:cTn>
                  </p:par>
                  <p:par>
                    <p:cTn id="35" fill="hold">
                      <p:stCondLst>
                        <p:cond delay="indefinite"/>
                      </p:stCondLst>
                      <p:childTnLst>
                        <p:par>
                          <p:cTn id="36" fill="hold">
                            <p:stCondLst>
                              <p:cond delay="0"/>
                            </p:stCondLst>
                            <p:childTnLst>
                              <p:par>
                                <p:cTn id="37" presetID="1" presetClass="entr" presetSubtype="0" fill="hold" grpId="0" nodeType="clickEffect">
                                  <p:stCondLst>
                                    <p:cond delay="0"/>
                                  </p:stCondLst>
                                  <p:childTnLst>
                                    <p:set>
                                      <p:cBhvr>
                                        <p:cTn id="38" dur="1" fill="hold">
                                          <p:stCondLst>
                                            <p:cond delay="0"/>
                                          </p:stCondLst>
                                        </p:cTn>
                                        <p:tgtEl>
                                          <p:spTgt spid="75"/>
                                        </p:tgtEl>
                                        <p:attrNameLst>
                                          <p:attrName>style.visibility</p:attrName>
                                        </p:attrNameLst>
                                      </p:cBhvr>
                                      <p:to>
                                        <p:strVal val="visible"/>
                                      </p:to>
                                    </p:set>
                                  </p:childTnLst>
                                </p:cTn>
                              </p:par>
                            </p:childTnLst>
                          </p:cTn>
                        </p:par>
                      </p:childTnLst>
                    </p:cTn>
                  </p:par>
                  <p:par>
                    <p:cTn id="39" fill="hold">
                      <p:stCondLst>
                        <p:cond delay="indefinite"/>
                      </p:stCondLst>
                      <p:childTnLst>
                        <p:par>
                          <p:cTn id="40" fill="hold">
                            <p:stCondLst>
                              <p:cond delay="0"/>
                            </p:stCondLst>
                            <p:childTnLst>
                              <p:par>
                                <p:cTn id="41" presetID="1" presetClass="entr" presetSubtype="0" fill="hold" grpId="0" nodeType="clickEffect">
                                  <p:stCondLst>
                                    <p:cond delay="0"/>
                                  </p:stCondLst>
                                  <p:childTnLst>
                                    <p:set>
                                      <p:cBhvr>
                                        <p:cTn id="42" dur="1" fill="hold">
                                          <p:stCondLst>
                                            <p:cond delay="0"/>
                                          </p:stCondLst>
                                        </p:cTn>
                                        <p:tgtEl>
                                          <p:spTgt spid="7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7" grpId="0"/>
      <p:bldP spid="68" grpId="0"/>
      <p:bldP spid="69" grpId="0"/>
      <p:bldP spid="71" grpId="0"/>
      <p:bldP spid="72" grpId="0"/>
      <p:bldP spid="73" grpId="0"/>
      <p:bldP spid="74" grpId="0"/>
      <p:bldP spid="75" grpId="0"/>
      <p:bldP spid="76" grpId="0"/>
      <p:bldP spid="77" grpId="0"/>
    </p:bldLst>
  </p:timing>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Vận dụng</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26" name="Picture 2" descr="Tuyên ngôn độc lập – Những giá trị trường tồn">
            <a:extLst>
              <a:ext uri="{FF2B5EF4-FFF2-40B4-BE49-F238E27FC236}">
                <a16:creationId xmlns:a16="http://schemas.microsoft.com/office/drawing/2014/main" id="{211EF2EB-81ED-40EF-86DC-C53275426E88}"/>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85800" y="533400"/>
            <a:ext cx="4516437" cy="5791200"/>
          </a:xfrm>
          <a:prstGeom prst="rect">
            <a:avLst/>
          </a:prstGeom>
          <a:noFill/>
          <a:extLst>
            <a:ext uri="{909E8E84-426E-40DD-AFC4-6F175D3DCCD1}">
              <a14:hiddenFill xmlns:a14="http://schemas.microsoft.com/office/drawing/2010/main">
                <a:solidFill>
                  <a:srgbClr val="FFFFFF"/>
                </a:solidFill>
              </a14:hiddenFill>
            </a:ext>
          </a:extLst>
        </p:spPr>
      </p:pic>
      <p:sp>
        <p:nvSpPr>
          <p:cNvPr id="3" name="Speech Bubble: Rectangle with Corners Rounded 2">
            <a:extLst>
              <a:ext uri="{FF2B5EF4-FFF2-40B4-BE49-F238E27FC236}">
                <a16:creationId xmlns:a16="http://schemas.microsoft.com/office/drawing/2014/main" id="{903A91EB-F4B9-4EA9-A43A-DC0E6AEAB3BF}"/>
              </a:ext>
            </a:extLst>
          </p:cNvPr>
          <p:cNvSpPr/>
          <p:nvPr/>
        </p:nvSpPr>
        <p:spPr>
          <a:xfrm>
            <a:off x="5410200" y="914400"/>
            <a:ext cx="5943600" cy="3276600"/>
          </a:xfrm>
          <a:prstGeom prst="wedgeRoundRectCallout">
            <a:avLst/>
          </a:prstGeom>
          <a:noFill/>
          <a:ln w="38100">
            <a:solidFill>
              <a:srgbClr val="F361E9"/>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TextBox 5">
            <a:extLst>
              <a:ext uri="{FF2B5EF4-FFF2-40B4-BE49-F238E27FC236}">
                <a16:creationId xmlns:a16="http://schemas.microsoft.com/office/drawing/2014/main" id="{5EBFA1E2-E914-4A25-BDF6-957FA5CE0EE5}"/>
              </a:ext>
            </a:extLst>
          </p:cNvPr>
          <p:cNvSpPr txBox="1"/>
          <p:nvPr/>
        </p:nvSpPr>
        <p:spPr>
          <a:xfrm>
            <a:off x="5638800" y="1143000"/>
            <a:ext cx="5638800" cy="2677656"/>
          </a:xfrm>
          <a:prstGeom prst="rect">
            <a:avLst/>
          </a:prstGeom>
          <a:noFill/>
        </p:spPr>
        <p:txBody>
          <a:bodyPr wrap="square" rtlCol="0">
            <a:spAutoFit/>
          </a:bodyPr>
          <a:lstStyle/>
          <a:p>
            <a:pPr algn="just"/>
            <a:r>
              <a:rPr lang="en-US" sz="2800">
                <a:solidFill>
                  <a:srgbClr val="0070C0"/>
                </a:solidFill>
                <a:latin typeface="#9Slide02 Tieu de rat dai 01" panose="02000000000000000000" pitchFamily="2" charset="0"/>
                <a:ea typeface="#9Slide02 Tieu de rat dai 01" panose="02000000000000000000" pitchFamily="2" charset="0"/>
              </a:rPr>
              <a:t>Tìm hiểu thêm và cho biết: Câu nào trong bản Tuyên ngôn Độc lập của Hợp chúng quốc Hoa Kỳ (1776)được Chủ tịch Hồ Chí Minh trích dẫn cho bản Tuyên ngôn Độc lập của nước Việt Nam Dân chủ Cộng hòa (2/9/1945)</a:t>
            </a:r>
          </a:p>
        </p:txBody>
      </p:sp>
    </p:spTree>
    <p:extLst>
      <p:ext uri="{BB962C8B-B14F-4D97-AF65-F5344CB8AC3E}">
        <p14:creationId xmlns:p14="http://schemas.microsoft.com/office/powerpoint/2010/main" val="218838170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050" name="Picture 2" descr="Du lịch quảng trường Ba Đình - Nơi lưu giữ dấu ấn lịch sử - BestPrice">
            <a:extLst>
              <a:ext uri="{FF2B5EF4-FFF2-40B4-BE49-F238E27FC236}">
                <a16:creationId xmlns:a16="http://schemas.microsoft.com/office/drawing/2014/main" id="{E3F83D5F-006A-4F2B-BAC3-5056FE54F51B}"/>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39" y="15240"/>
            <a:ext cx="12176761" cy="6842760"/>
          </a:xfrm>
          <a:prstGeom prst="rect">
            <a:avLst/>
          </a:prstGeom>
          <a:noFill/>
          <a:extLst>
            <a:ext uri="{909E8E84-426E-40DD-AFC4-6F175D3DCCD1}">
              <a14:hiddenFill xmlns:a14="http://schemas.microsoft.com/office/drawing/2010/main">
                <a:solidFill>
                  <a:srgbClr val="FFFFFF"/>
                </a:solidFill>
              </a14:hiddenFill>
            </a:ext>
          </a:extLst>
        </p:spPr>
      </p:pic>
      <p:pic>
        <p:nvPicPr>
          <p:cNvPr id="2" name="Picture 1">
            <a:extLst>
              <a:ext uri="{FF2B5EF4-FFF2-40B4-BE49-F238E27FC236}">
                <a16:creationId xmlns:a16="http://schemas.microsoft.com/office/drawing/2014/main" id="{91BD14C5-8BDB-40EC-B715-01C366ADBE26}"/>
              </a:ext>
            </a:extLst>
          </p:cNvPr>
          <p:cNvPicPr>
            <a:picLocks noChangeAspect="1"/>
          </p:cNvPicPr>
          <p:nvPr/>
        </p:nvPicPr>
        <p:blipFill>
          <a:blip r:embed="rId3"/>
          <a:stretch>
            <a:fillRect/>
          </a:stretch>
        </p:blipFill>
        <p:spPr>
          <a:xfrm>
            <a:off x="571500" y="379476"/>
            <a:ext cx="11049000" cy="6099048"/>
          </a:xfrm>
          <a:prstGeom prst="rect">
            <a:avLst/>
          </a:prstGeom>
        </p:spPr>
      </p:pic>
    </p:spTree>
    <p:extLst>
      <p:ext uri="{BB962C8B-B14F-4D97-AF65-F5344CB8AC3E}">
        <p14:creationId xmlns:p14="http://schemas.microsoft.com/office/powerpoint/2010/main" val="4285435671"/>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Speech Bubble: Rectangle 7">
            <a:extLst>
              <a:ext uri="{FF2B5EF4-FFF2-40B4-BE49-F238E27FC236}">
                <a16:creationId xmlns:a16="http://schemas.microsoft.com/office/drawing/2014/main" id="{36506DF8-64E5-4A64-A27E-4910FD08DED6}"/>
              </a:ext>
            </a:extLst>
          </p:cNvPr>
          <p:cNvSpPr/>
          <p:nvPr/>
        </p:nvSpPr>
        <p:spPr>
          <a:xfrm>
            <a:off x="8534400" y="774442"/>
            <a:ext cx="3627120" cy="4483358"/>
          </a:xfrm>
          <a:prstGeom prst="wedgeRectCallout">
            <a:avLst>
              <a:gd name="adj1" fmla="val -56127"/>
              <a:gd name="adj2" fmla="val -386"/>
            </a:avLst>
          </a:prstGeom>
          <a:gradFill>
            <a:gsLst>
              <a:gs pos="0">
                <a:srgbClr val="F361E9"/>
              </a:gs>
              <a:gs pos="100000">
                <a:srgbClr val="F78E7E"/>
              </a:gs>
              <a:gs pos="100000">
                <a:srgbClr val="FC732D"/>
              </a:gs>
            </a:gsLst>
            <a:lin ang="5400000" scaled="1"/>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chemeClr val="bg1"/>
              </a:solidFill>
            </a:endParaRPr>
          </a:p>
        </p:txBody>
      </p:sp>
      <p:sp>
        <p:nvSpPr>
          <p:cNvPr id="4" name="Rectangle 3">
            <a:extLst>
              <a:ext uri="{FF2B5EF4-FFF2-40B4-BE49-F238E27FC236}">
                <a16:creationId xmlns:a16="http://schemas.microsoft.com/office/drawing/2014/main" id="{4EE63298-F9CB-420A-A2F3-8B6DB07F1141}"/>
              </a:ext>
            </a:extLst>
          </p:cNvPr>
          <p:cNvSpPr/>
          <p:nvPr/>
        </p:nvSpPr>
        <p:spPr>
          <a:xfrm>
            <a:off x="30480" y="0"/>
            <a:ext cx="8351520" cy="6858000"/>
          </a:xfrm>
          <a:prstGeom prst="rect">
            <a:avLst/>
          </a:prstGeom>
          <a:solidFill>
            <a:srgbClr val="FC732D">
              <a:alpha val="72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1E9"/>
              </a:solidFill>
            </a:endParaRPr>
          </a:p>
        </p:txBody>
      </p:sp>
      <p:pic>
        <p:nvPicPr>
          <p:cNvPr id="6" name="Picture 5">
            <a:extLst>
              <a:ext uri="{FF2B5EF4-FFF2-40B4-BE49-F238E27FC236}">
                <a16:creationId xmlns:a16="http://schemas.microsoft.com/office/drawing/2014/main" id="{EB023A87-8D43-45EC-B795-E2BFC85CFF83}"/>
              </a:ext>
            </a:extLst>
          </p:cNvPr>
          <p:cNvPicPr>
            <a:picLocks noChangeAspect="1"/>
          </p:cNvPicPr>
          <p:nvPr/>
        </p:nvPicPr>
        <p:blipFill rotWithShape="1">
          <a:blip r:embed="rId2"/>
          <a:srcRect l="21666" t="17407" r="35429" b="15572"/>
          <a:stretch/>
        </p:blipFill>
        <p:spPr>
          <a:xfrm>
            <a:off x="751840" y="393700"/>
            <a:ext cx="6908800" cy="6070600"/>
          </a:xfrm>
          <a:prstGeom prst="rect">
            <a:avLst/>
          </a:prstGeom>
        </p:spPr>
      </p:pic>
      <p:sp>
        <p:nvSpPr>
          <p:cNvPr id="7" name="TextBox 6">
            <a:extLst>
              <a:ext uri="{FF2B5EF4-FFF2-40B4-BE49-F238E27FC236}">
                <a16:creationId xmlns:a16="http://schemas.microsoft.com/office/drawing/2014/main" id="{F04FED75-816B-4FE8-9687-297C4785B530}"/>
              </a:ext>
            </a:extLst>
          </p:cNvPr>
          <p:cNvSpPr txBox="1"/>
          <p:nvPr/>
        </p:nvSpPr>
        <p:spPr>
          <a:xfrm>
            <a:off x="8534400" y="774442"/>
            <a:ext cx="3657600" cy="5016758"/>
          </a:xfrm>
          <a:prstGeom prst="rect">
            <a:avLst/>
          </a:prstGeom>
          <a:noFill/>
        </p:spPr>
        <p:txBody>
          <a:bodyPr wrap="square" rtlCol="0">
            <a:spAutoFit/>
          </a:bodyPr>
          <a:lstStyle/>
          <a:p>
            <a:pPr algn="just"/>
            <a:r>
              <a:rPr lang="en-US"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Mặt sau của t</a:t>
            </a:r>
            <a:r>
              <a:rPr lang="vi-VN"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ờ</a:t>
            </a:r>
            <a:r>
              <a:rPr lang="en-US" sz="3200">
                <a:solidFill>
                  <a:schemeClr val="bg1"/>
                </a:solidFill>
                <a:latin typeface="#9Slide02 Noi dung dai" panose="02000000000000000000" pitchFamily="2" charset="0"/>
                <a:ea typeface="#9Slide02 Noi dung dai" panose="02000000000000000000" pitchFamily="2" charset="0"/>
                <a:cs typeface="Times New Roman" panose="02020603050405020304" pitchFamily="18" charset="0"/>
              </a:rPr>
              <a:t> tiền 2 đô la Mỹ in hình ảnh của sự kiện nào trong Chiến tranh giành độc lập của 13 thuộc địa Anh ở Bắc Mỹ? Ý nghĩa của điều này là gì?</a:t>
            </a:r>
          </a:p>
          <a:p>
            <a:pPr algn="just"/>
            <a:endParaRPr lang="en-US" sz="3200">
              <a:latin typeface="#9Slide02 Noi dung dai" panose="02000000000000000000" pitchFamily="2" charset="0"/>
              <a:ea typeface="#9Slide02 Noi dung dai" panose="02000000000000000000" pitchFamily="2" charset="0"/>
            </a:endParaRPr>
          </a:p>
        </p:txBody>
      </p:sp>
    </p:spTree>
    <p:extLst>
      <p:ext uri="{BB962C8B-B14F-4D97-AF65-F5344CB8AC3E}">
        <p14:creationId xmlns:p14="http://schemas.microsoft.com/office/powerpoint/2010/main" val="1451837217"/>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showMasterPhAnim="0">
  <p:cSld>
    <p:bg>
      <p:bgPr>
        <a:solidFill>
          <a:srgbClr val="FFFFFF"/>
        </a:solidFill>
        <a:effectLst/>
      </p:bgPr>
    </p:bg>
    <p:spTree>
      <p:nvGrpSpPr>
        <p:cNvPr id="1" name=""/>
        <p:cNvGrpSpPr/>
        <p:nvPr/>
      </p:nvGrpSpPr>
      <p:grpSpPr>
        <a:xfrm>
          <a:off x="0" y="0"/>
          <a:ext cx="0" cy="0"/>
          <a:chOff x="0" y="0"/>
          <a:chExt cx="0" cy="0"/>
        </a:xfrm>
      </p:grpSpPr>
      <p:sp>
        <p:nvSpPr>
          <p:cNvPr id="5" name="Rectangle 4">
            <a:extLst>
              <a:ext uri="{FF2B5EF4-FFF2-40B4-BE49-F238E27FC236}">
                <a16:creationId xmlns:a16="http://schemas.microsoft.com/office/drawing/2014/main" id="{6B22A458-566D-4D1E-A62D-E53CCA34253E}"/>
              </a:ext>
            </a:extLst>
          </p:cNvPr>
          <p:cNvSpPr/>
          <p:nvPr/>
        </p:nvSpPr>
        <p:spPr>
          <a:xfrm>
            <a:off x="30480" y="0"/>
            <a:ext cx="8351520" cy="6858000"/>
          </a:xfrm>
          <a:prstGeom prst="rect">
            <a:avLst/>
          </a:prstGeom>
          <a:solidFill>
            <a:srgbClr val="FC732D">
              <a:alpha val="6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F361E9"/>
              </a:solidFill>
            </a:endParaRPr>
          </a:p>
        </p:txBody>
      </p:sp>
      <p:sp>
        <p:nvSpPr>
          <p:cNvPr id="21506" name="Text Box 3">
            <a:extLst>
              <a:ext uri="{FF2B5EF4-FFF2-40B4-BE49-F238E27FC236}">
                <a16:creationId xmlns:a16="http://schemas.microsoft.com/office/drawing/2014/main" id="{F5A9B328-7BD5-4D44-805A-B8AF1EF64C73}"/>
              </a:ext>
            </a:extLst>
          </p:cNvPr>
          <p:cNvSpPr txBox="1">
            <a:spLocks noChangeArrowheads="1"/>
          </p:cNvSpPr>
          <p:nvPr/>
        </p:nvSpPr>
        <p:spPr bwMode="auto">
          <a:xfrm>
            <a:off x="629922" y="5638800"/>
            <a:ext cx="7048500" cy="307777"/>
          </a:xfrm>
          <a:prstGeom prst="rect">
            <a:avLst/>
          </a:prstGeom>
          <a:noFill/>
          <a:ln>
            <a:noFill/>
          </a:ln>
        </p:spPr>
        <p:txBody>
          <a:bodyPr wrap="square" lIns="0" tIns="0" rIns="0" bIns="0">
            <a:spAutoFit/>
          </a:bodyPr>
          <a:lstStyle>
            <a:lvl1pPr>
              <a:spcBef>
                <a:spcPct val="20000"/>
              </a:spcBef>
              <a:buChar char="•"/>
              <a:defRPr sz="3200">
                <a:solidFill>
                  <a:schemeClr val="tx1"/>
                </a:solidFill>
                <a:latin typeface="Arial" panose="020B0604020202020204" pitchFamily="34" charset="0"/>
              </a:defRPr>
            </a:lvl1pPr>
            <a:lvl2pPr marL="742950" indent="-285750">
              <a:spcBef>
                <a:spcPct val="20000"/>
              </a:spcBef>
              <a:buChar char="–"/>
              <a:defRPr sz="2800">
                <a:solidFill>
                  <a:schemeClr val="tx1"/>
                </a:solidFill>
                <a:latin typeface="Arial" panose="020B0604020202020204" pitchFamily="34" charset="0"/>
              </a:defRPr>
            </a:lvl2pPr>
            <a:lvl3pPr marL="1143000" indent="-228600">
              <a:spcBef>
                <a:spcPct val="20000"/>
              </a:spcBef>
              <a:buChar char="•"/>
              <a:defRPr sz="2400">
                <a:solidFill>
                  <a:schemeClr val="tx1"/>
                </a:solidFill>
                <a:latin typeface="Arial" panose="020B0604020202020204" pitchFamily="34" charset="0"/>
              </a:defRPr>
            </a:lvl3pPr>
            <a:lvl4pPr marL="1600200" indent="-228600">
              <a:spcBef>
                <a:spcPct val="20000"/>
              </a:spcBef>
              <a:buChar char="–"/>
              <a:defRPr sz="2000">
                <a:solidFill>
                  <a:schemeClr val="tx1"/>
                </a:solidFill>
                <a:latin typeface="Arial" panose="020B0604020202020204" pitchFamily="34" charset="0"/>
              </a:defRPr>
            </a:lvl4pPr>
            <a:lvl5pPr marL="2057400" indent="-228600">
              <a:spcBef>
                <a:spcPct val="20000"/>
              </a:spcBef>
              <a:buChar char="»"/>
              <a:defRPr sz="2000">
                <a:solidFill>
                  <a:schemeClr val="tx1"/>
                </a:solidFill>
                <a:latin typeface="Arial" panose="020B0604020202020204" pitchFamily="34" charset="0"/>
              </a:defRPr>
            </a:lvl5pPr>
            <a:lvl6pPr marL="2514600" indent="-228600" eaLnBrk="0" fontAlgn="base" hangingPunct="0">
              <a:spcBef>
                <a:spcPct val="20000"/>
              </a:spcBef>
              <a:spcAft>
                <a:spcPct val="0"/>
              </a:spcAft>
              <a:buChar char="»"/>
              <a:defRPr sz="2000">
                <a:solidFill>
                  <a:schemeClr val="tx1"/>
                </a:solidFill>
                <a:latin typeface="Arial" panose="020B0604020202020204" pitchFamily="34" charset="0"/>
              </a:defRPr>
            </a:lvl6pPr>
            <a:lvl7pPr marL="2971800" indent="-228600" eaLnBrk="0" fontAlgn="base" hangingPunct="0">
              <a:spcBef>
                <a:spcPct val="20000"/>
              </a:spcBef>
              <a:spcAft>
                <a:spcPct val="0"/>
              </a:spcAft>
              <a:buChar char="»"/>
              <a:defRPr sz="2000">
                <a:solidFill>
                  <a:schemeClr val="tx1"/>
                </a:solidFill>
                <a:latin typeface="Arial" panose="020B0604020202020204" pitchFamily="34" charset="0"/>
              </a:defRPr>
            </a:lvl7pPr>
            <a:lvl8pPr marL="3429000" indent="-228600" eaLnBrk="0" fontAlgn="base" hangingPunct="0">
              <a:spcBef>
                <a:spcPct val="20000"/>
              </a:spcBef>
              <a:spcAft>
                <a:spcPct val="0"/>
              </a:spcAft>
              <a:buChar char="»"/>
              <a:defRPr sz="2000">
                <a:solidFill>
                  <a:schemeClr val="tx1"/>
                </a:solidFill>
                <a:latin typeface="Arial" panose="020B0604020202020204" pitchFamily="34" charset="0"/>
              </a:defRPr>
            </a:lvl8pPr>
            <a:lvl9pPr marL="3886200" indent="-228600" eaLnBrk="0" fontAlgn="base" hangingPunct="0">
              <a:spcBef>
                <a:spcPct val="20000"/>
              </a:spcBef>
              <a:spcAft>
                <a:spcPct val="0"/>
              </a:spcAft>
              <a:buChar char="»"/>
              <a:defRPr sz="2000">
                <a:solidFill>
                  <a:schemeClr val="tx1"/>
                </a:solidFill>
                <a:latin typeface="Arial" panose="020B0604020202020204" pitchFamily="34" charset="0"/>
              </a:defRPr>
            </a:lvl9pPr>
          </a:lstStyle>
          <a:p>
            <a:pPr algn="ctr" defTabSz="914377" fontAlgn="base">
              <a:spcBef>
                <a:spcPct val="50000"/>
              </a:spcBef>
              <a:spcAft>
                <a:spcPct val="0"/>
              </a:spcAft>
              <a:buNone/>
            </a:pPr>
            <a:r>
              <a:rPr lang="en-US" altLang="en-US" sz="2000" b="1">
                <a:solidFill>
                  <a:schemeClr val="tx1">
                    <a:lumMod val="85000"/>
                    <a:lumOff val="15000"/>
                  </a:schemeClr>
                </a:solidFill>
                <a:latin typeface="Times New Roman" panose="02020603050405020304" pitchFamily="18" charset="0"/>
                <a:cs typeface="Arial"/>
                <a:sym typeface="Arial"/>
              </a:rPr>
              <a:t>4-7-1776  Đại hội 13 thuộc địa thông qua “ Tuyên ngôn độc lập ”</a:t>
            </a:r>
          </a:p>
        </p:txBody>
      </p:sp>
      <p:pic>
        <p:nvPicPr>
          <p:cNvPr id="1026" name="Picture 2">
            <a:extLst>
              <a:ext uri="{FF2B5EF4-FFF2-40B4-BE49-F238E27FC236}">
                <a16:creationId xmlns:a16="http://schemas.microsoft.com/office/drawing/2014/main" id="{D0D3D263-F658-4081-806E-8C66CF246E26}"/>
              </a:ext>
            </a:extLst>
          </p:cNvPr>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25780" y="730840"/>
            <a:ext cx="7256784" cy="4767230"/>
          </a:xfrm>
          <a:prstGeom prst="rect">
            <a:avLst/>
          </a:prstGeom>
          <a:noFill/>
          <a:extLst>
            <a:ext uri="{909E8E84-426E-40DD-AFC4-6F175D3DCCD1}">
              <a14:hiddenFill xmlns:a14="http://schemas.microsoft.com/office/drawing/2010/main">
                <a:solidFill>
                  <a:srgbClr val="FFFFFF"/>
                </a:solidFill>
              </a14:hiddenFill>
            </a:ext>
          </a:extLst>
        </p:spPr>
      </p:pic>
      <p:sp>
        <p:nvSpPr>
          <p:cNvPr id="3" name="TextBox 2">
            <a:extLst>
              <a:ext uri="{FF2B5EF4-FFF2-40B4-BE49-F238E27FC236}">
                <a16:creationId xmlns:a16="http://schemas.microsoft.com/office/drawing/2014/main" id="{E884ED00-2FF3-4068-A247-6C97CD4FB429}"/>
              </a:ext>
            </a:extLst>
          </p:cNvPr>
          <p:cNvSpPr txBox="1"/>
          <p:nvPr/>
        </p:nvSpPr>
        <p:spPr>
          <a:xfrm>
            <a:off x="8534400" y="381000"/>
            <a:ext cx="3276600" cy="6186309"/>
          </a:xfrm>
          <a:prstGeom prst="rect">
            <a:avLst/>
          </a:prstGeom>
          <a:noFill/>
          <a:ln>
            <a:solidFill>
              <a:srgbClr val="F361E9"/>
            </a:solidFill>
          </a:ln>
        </p:spPr>
        <p:txBody>
          <a:bodyPr wrap="square" rtlCol="0">
            <a:spAutoFit/>
          </a:bodyPr>
          <a:lstStyle/>
          <a:p>
            <a:pPr algn="just"/>
            <a:r>
              <a:rPr lang="en-US" sz="2200">
                <a:solidFill>
                  <a:schemeClr val="tx1"/>
                </a:solidFill>
                <a:latin typeface="#9Slide02 Noi dung dai" panose="02000000000000000000" pitchFamily="2" charset="0"/>
                <a:ea typeface="#9Slide02 Noi dung dai" panose="02000000000000000000" pitchFamily="2" charset="0"/>
                <a:cs typeface="Times New Roman" panose="02020603050405020304" pitchFamily="18" charset="0"/>
              </a:rPr>
              <a:t>M</a:t>
            </a:r>
            <a:r>
              <a:rPr lang="vi-VN"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ặt sau của nó có in hình vị  tổng thống đầu  tiên và 42 vị quan chức cấp cao nhất của nước Mỹ khi kí cùng nhau kí vào bản </a:t>
            </a:r>
            <a:r>
              <a:rPr lang="vi-VN" sz="2200" b="1" i="1">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Tuyên ngôn Độc lập</a:t>
            </a:r>
            <a:r>
              <a:rPr lang="vi-VN"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 khai sinh ra nước Mỹ năm 177</a:t>
            </a:r>
            <a:r>
              <a:rPr lang="en-US" sz="2200" b="0" i="0">
                <a:solidFill>
                  <a:schemeClr val="tx1"/>
                </a:solidFill>
                <a:effectLst/>
                <a:latin typeface="#9Slide02 Noi dung dai" panose="02000000000000000000" pitchFamily="2" charset="0"/>
                <a:ea typeface="#9Slide02 Noi dung dai" panose="02000000000000000000" pitchFamily="2" charset="0"/>
                <a:cs typeface="Times New Roman" panose="02020603050405020304" pitchFamily="18" charset="0"/>
              </a:rPr>
              <a:t>6</a:t>
            </a:r>
            <a:endParaRPr lang="en-US" sz="2200">
              <a:solidFill>
                <a:schemeClr val="tx1"/>
              </a:solidFill>
              <a:latin typeface="#9Slide02 Noi dung dai" panose="02000000000000000000" pitchFamily="2" charset="0"/>
              <a:ea typeface="#9Slide02 Noi dung dai" panose="02000000000000000000" pitchFamily="2" charset="0"/>
              <a:cs typeface="Times New Roman" panose="02020603050405020304" pitchFamily="18" charset="0"/>
            </a:endParaRPr>
          </a:p>
          <a:p>
            <a:pPr algn="just"/>
            <a:r>
              <a:rPr lang="en-US" sz="2200" b="1" i="0">
                <a:solidFill>
                  <a:srgbClr val="000000"/>
                </a:solidFill>
                <a:effectLst/>
                <a:latin typeface="#9Slide02 Noi dung dai" panose="02000000000000000000" pitchFamily="2" charset="0"/>
                <a:ea typeface="#9Slide02 Noi dung dai" panose="02000000000000000000" pitchFamily="2" charset="0"/>
              </a:rPr>
              <a:t>- Ý nghĩa:</a:t>
            </a:r>
            <a:r>
              <a:rPr lang="en-US" sz="2200" b="0" i="0">
                <a:solidFill>
                  <a:srgbClr val="000000"/>
                </a:solidFill>
                <a:effectLst/>
                <a:latin typeface="#9Slide02 Noi dung dai" panose="02000000000000000000" pitchFamily="2" charset="0"/>
                <a:ea typeface="#9Slide02 Noi dung dai" panose="02000000000000000000" pitchFamily="2" charset="0"/>
              </a:rPr>
              <a:t> bản Tuyên ngôn Độc lập đã tố cáo chế độ áp bức thuộc địa của thực dân Anh và chính thức tuyên bố 13 thuộc địa Bắc Mỹ thoát li khỏi chính quốc (Anh), thành lập một quốc gia độc lập, mang tên Hợp chúng quốc Hoa Kỳ.</a:t>
            </a:r>
          </a:p>
        </p:txBody>
      </p:sp>
    </p:spTree>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reeform 2"/>
          <p:cNvSpPr/>
          <p:nvPr/>
        </p:nvSpPr>
        <p:spPr>
          <a:xfrm>
            <a:off x="6422057" y="685800"/>
            <a:ext cx="7461463" cy="7161329"/>
          </a:xfrm>
          <a:custGeom>
            <a:avLst/>
            <a:gdLst/>
            <a:ahLst/>
            <a:cxnLst/>
            <a:rect l="l" t="t" r="r" b="b"/>
            <a:pathLst>
              <a:path w="11192194" h="10741993">
                <a:moveTo>
                  <a:pt x="0" y="0"/>
                </a:moveTo>
                <a:lnTo>
                  <a:pt x="11192194" y="0"/>
                </a:lnTo>
                <a:lnTo>
                  <a:pt x="11192194" y="10741993"/>
                </a:lnTo>
                <a:lnTo>
                  <a:pt x="0" y="10741993"/>
                </a:lnTo>
                <a:lnTo>
                  <a:pt x="0" y="0"/>
                </a:lnTo>
                <a:close/>
              </a:path>
            </a:pathLst>
          </a:custGeom>
          <a:blipFill>
            <a:blip r:embed="rId2">
              <a:extLst>
                <a:ext uri="{96DAC541-7B7A-43D3-8B79-37D633B846F1}">
                  <asvg:svgBlip xmlns="" xmlns:asvg="http://schemas.microsoft.com/office/drawing/2016/SVG/main" r:embed="rId3"/>
                </a:ext>
              </a:extLst>
            </a:blip>
            <a:stretch>
              <a:fillRect/>
            </a:stretch>
          </a:blipFill>
        </p:spPr>
        <p:txBody>
          <a:bodyPr/>
          <a:lstStyle/>
          <a:p>
            <a:endParaRPr lang="en-US"/>
          </a:p>
        </p:txBody>
      </p:sp>
      <p:sp>
        <p:nvSpPr>
          <p:cNvPr id="3" name="TextBox 3"/>
          <p:cNvSpPr txBox="1"/>
          <p:nvPr/>
        </p:nvSpPr>
        <p:spPr>
          <a:xfrm>
            <a:off x="685800" y="2260184"/>
            <a:ext cx="6238333" cy="1471172"/>
          </a:xfrm>
          <a:prstGeom prst="rect">
            <a:avLst/>
          </a:prstGeom>
        </p:spPr>
        <p:txBody>
          <a:bodyPr lIns="0" tIns="0" rIns="0" bIns="0" rtlCol="0" anchor="t">
            <a:spAutoFit/>
          </a:bodyPr>
          <a:lstStyle/>
          <a:p>
            <a:pPr algn="ctr" defTabSz="609630">
              <a:lnSpc>
                <a:spcPts val="12493"/>
              </a:lnSpc>
              <a:spcBef>
                <a:spcPct val="0"/>
              </a:spcBef>
            </a:pPr>
            <a:r>
              <a:rPr lang="en-US" sz="8924">
                <a:solidFill>
                  <a:srgbClr val="000000"/>
                </a:solidFill>
                <a:latin typeface="#9Slide01 Tieu de ngan" panose="00000800000000000000" pitchFamily="2" charset="0"/>
              </a:rPr>
              <a:t>Khởi động</a:t>
            </a:r>
          </a:p>
        </p:txBody>
      </p:sp>
      <p:grpSp>
        <p:nvGrpSpPr>
          <p:cNvPr id="4" name="Group 4"/>
          <p:cNvGrpSpPr/>
          <p:nvPr/>
        </p:nvGrpSpPr>
        <p:grpSpPr>
          <a:xfrm>
            <a:off x="374662" y="4566067"/>
            <a:ext cx="3895417" cy="1784809"/>
            <a:chOff x="0" y="0"/>
            <a:chExt cx="7790833" cy="3569618"/>
          </a:xfrm>
        </p:grpSpPr>
        <p:sp>
          <p:nvSpPr>
            <p:cNvPr id="5" name="Freeform 5"/>
            <p:cNvSpPr/>
            <p:nvPr/>
          </p:nvSpPr>
          <p:spPr>
            <a:xfrm>
              <a:off x="0" y="0"/>
              <a:ext cx="7790833" cy="3569618"/>
            </a:xfrm>
            <a:custGeom>
              <a:avLst/>
              <a:gdLst/>
              <a:ahLst/>
              <a:cxnLst/>
              <a:rect l="l" t="t" r="r" b="b"/>
              <a:pathLst>
                <a:path w="7790833" h="3569618">
                  <a:moveTo>
                    <a:pt x="0" y="0"/>
                  </a:moveTo>
                  <a:lnTo>
                    <a:pt x="7790833" y="0"/>
                  </a:lnTo>
                  <a:lnTo>
                    <a:pt x="7790833" y="3569618"/>
                  </a:lnTo>
                  <a:lnTo>
                    <a:pt x="0" y="3569618"/>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6" name="Freeform 6"/>
            <p:cNvSpPr/>
            <p:nvPr/>
          </p:nvSpPr>
          <p:spPr>
            <a:xfrm>
              <a:off x="1515727" y="774959"/>
              <a:ext cx="4408074" cy="2019699"/>
            </a:xfrm>
            <a:custGeom>
              <a:avLst/>
              <a:gdLst/>
              <a:ahLst/>
              <a:cxnLst/>
              <a:rect l="l" t="t" r="r" b="b"/>
              <a:pathLst>
                <a:path w="4408074" h="2019699">
                  <a:moveTo>
                    <a:pt x="0" y="0"/>
                  </a:moveTo>
                  <a:lnTo>
                    <a:pt x="4408074" y="0"/>
                  </a:lnTo>
                  <a:lnTo>
                    <a:pt x="4408074" y="2019700"/>
                  </a:lnTo>
                  <a:lnTo>
                    <a:pt x="0" y="2019700"/>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7" name="Group 7"/>
          <p:cNvGrpSpPr/>
          <p:nvPr/>
        </p:nvGrpSpPr>
        <p:grpSpPr>
          <a:xfrm>
            <a:off x="4825539" y="859988"/>
            <a:ext cx="2414899" cy="1106463"/>
            <a:chOff x="0" y="0"/>
            <a:chExt cx="4829797" cy="2212925"/>
          </a:xfrm>
        </p:grpSpPr>
        <p:sp>
          <p:nvSpPr>
            <p:cNvPr id="8" name="Freeform 8"/>
            <p:cNvSpPr/>
            <p:nvPr/>
          </p:nvSpPr>
          <p:spPr>
            <a:xfrm>
              <a:off x="0" y="0"/>
              <a:ext cx="4829797" cy="2212925"/>
            </a:xfrm>
            <a:custGeom>
              <a:avLst/>
              <a:gdLst/>
              <a:ahLst/>
              <a:cxnLst/>
              <a:rect l="l" t="t" r="r" b="b"/>
              <a:pathLst>
                <a:path w="4829797" h="2212925">
                  <a:moveTo>
                    <a:pt x="0" y="0"/>
                  </a:moveTo>
                  <a:lnTo>
                    <a:pt x="4829797" y="0"/>
                  </a:lnTo>
                  <a:lnTo>
                    <a:pt x="4829797" y="2212925"/>
                  </a:lnTo>
                  <a:lnTo>
                    <a:pt x="0" y="2212925"/>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9" name="Freeform 9"/>
            <p:cNvSpPr/>
            <p:nvPr/>
          </p:nvSpPr>
          <p:spPr>
            <a:xfrm>
              <a:off x="939649" y="480423"/>
              <a:ext cx="2732712" cy="1252079"/>
            </a:xfrm>
            <a:custGeom>
              <a:avLst/>
              <a:gdLst/>
              <a:ahLst/>
              <a:cxnLst/>
              <a:rect l="l" t="t" r="r" b="b"/>
              <a:pathLst>
                <a:path w="2732712" h="1252079">
                  <a:moveTo>
                    <a:pt x="0" y="0"/>
                  </a:moveTo>
                  <a:lnTo>
                    <a:pt x="2732712" y="0"/>
                  </a:lnTo>
                  <a:lnTo>
                    <a:pt x="2732712" y="1252079"/>
                  </a:lnTo>
                  <a:lnTo>
                    <a:pt x="0" y="1252079"/>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grpSp>
        <p:nvGrpSpPr>
          <p:cNvPr id="10" name="Group 10"/>
          <p:cNvGrpSpPr/>
          <p:nvPr/>
        </p:nvGrpSpPr>
        <p:grpSpPr>
          <a:xfrm>
            <a:off x="1074869" y="0"/>
            <a:ext cx="1736911" cy="795821"/>
            <a:chOff x="0" y="0"/>
            <a:chExt cx="3473823" cy="1591642"/>
          </a:xfrm>
        </p:grpSpPr>
        <p:sp>
          <p:nvSpPr>
            <p:cNvPr id="11" name="Freeform 11"/>
            <p:cNvSpPr/>
            <p:nvPr/>
          </p:nvSpPr>
          <p:spPr>
            <a:xfrm>
              <a:off x="0" y="0"/>
              <a:ext cx="3473823" cy="1591642"/>
            </a:xfrm>
            <a:custGeom>
              <a:avLst/>
              <a:gdLst/>
              <a:ahLst/>
              <a:cxnLst/>
              <a:rect l="l" t="t" r="r" b="b"/>
              <a:pathLst>
                <a:path w="3473823" h="1591642">
                  <a:moveTo>
                    <a:pt x="0" y="0"/>
                  </a:moveTo>
                  <a:lnTo>
                    <a:pt x="3473823" y="0"/>
                  </a:lnTo>
                  <a:lnTo>
                    <a:pt x="3473823" y="1591642"/>
                  </a:lnTo>
                  <a:lnTo>
                    <a:pt x="0" y="1591642"/>
                  </a:lnTo>
                  <a:lnTo>
                    <a:pt x="0" y="0"/>
                  </a:lnTo>
                  <a:close/>
                </a:path>
              </a:pathLst>
            </a:custGeom>
            <a:blipFill>
              <a:blip r:embed="rId4">
                <a:extLst>
                  <a:ext uri="{96DAC541-7B7A-43D3-8B79-37D633B846F1}">
                    <asvg:svgBlip xmlns="" xmlns:asvg="http://schemas.microsoft.com/office/drawing/2016/SVG/main" r:embed="rId5"/>
                  </a:ext>
                </a:extLst>
              </a:blip>
              <a:stretch>
                <a:fillRect/>
              </a:stretch>
            </a:blipFill>
          </p:spPr>
          <p:txBody>
            <a:bodyPr/>
            <a:lstStyle/>
            <a:p>
              <a:endParaRPr lang="en-US"/>
            </a:p>
          </p:txBody>
        </p:sp>
        <p:sp>
          <p:nvSpPr>
            <p:cNvPr id="12" name="Freeform 12"/>
            <p:cNvSpPr/>
            <p:nvPr/>
          </p:nvSpPr>
          <p:spPr>
            <a:xfrm>
              <a:off x="675841" y="345543"/>
              <a:ext cx="1965498" cy="900556"/>
            </a:xfrm>
            <a:custGeom>
              <a:avLst/>
              <a:gdLst/>
              <a:ahLst/>
              <a:cxnLst/>
              <a:rect l="l" t="t" r="r" b="b"/>
              <a:pathLst>
                <a:path w="1965498" h="900556">
                  <a:moveTo>
                    <a:pt x="0" y="0"/>
                  </a:moveTo>
                  <a:lnTo>
                    <a:pt x="1965498" y="0"/>
                  </a:lnTo>
                  <a:lnTo>
                    <a:pt x="1965498" y="900556"/>
                  </a:lnTo>
                  <a:lnTo>
                    <a:pt x="0" y="900556"/>
                  </a:lnTo>
                  <a:lnTo>
                    <a:pt x="0" y="0"/>
                  </a:lnTo>
                  <a:close/>
                </a:path>
              </a:pathLst>
            </a:custGeom>
            <a:blipFill>
              <a:blip r:embed="rId6">
                <a:extLst>
                  <a:ext uri="{96DAC541-7B7A-43D3-8B79-37D633B846F1}">
                    <asvg:svgBlip xmlns="" xmlns:asvg="http://schemas.microsoft.com/office/drawing/2016/SVG/main" r:embed="rId7"/>
                  </a:ext>
                </a:extLst>
              </a:blip>
              <a:stretch>
                <a:fillRect/>
              </a:stretch>
            </a:blipFill>
          </p:spPr>
          <p:txBody>
            <a:bodyPr/>
            <a:lstStyle/>
            <a:p>
              <a:endParaRPr lang="en-US"/>
            </a:p>
          </p:txBody>
        </p:sp>
      </p:grpSp>
    </p:spTree>
  </p:cSld>
  <p:clrMapOvr>
    <a:masterClrMapping/>
  </p:clrMapOvr>
  <p:transition>
    <p:fade/>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2"/>
          <p:cNvGrpSpPr/>
          <p:nvPr/>
        </p:nvGrpSpPr>
        <p:grpSpPr>
          <a:xfrm>
            <a:off x="5869117" y="-211734"/>
            <a:ext cx="5713283" cy="1215897"/>
            <a:chOff x="0" y="0"/>
            <a:chExt cx="4100497" cy="872666"/>
          </a:xfrm>
        </p:grpSpPr>
        <p:sp>
          <p:nvSpPr>
            <p:cNvPr id="3" name="Freeform 3"/>
            <p:cNvSpPr/>
            <p:nvPr/>
          </p:nvSpPr>
          <p:spPr>
            <a:xfrm>
              <a:off x="0" y="0"/>
              <a:ext cx="4100497" cy="872666"/>
            </a:xfrm>
            <a:custGeom>
              <a:avLst/>
              <a:gdLst/>
              <a:ahLst/>
              <a:cxnLst/>
              <a:rect l="l" t="t" r="r" b="b"/>
              <a:pathLst>
                <a:path w="4100497" h="872666">
                  <a:moveTo>
                    <a:pt x="0" y="0"/>
                  </a:moveTo>
                  <a:lnTo>
                    <a:pt x="4100497" y="0"/>
                  </a:lnTo>
                  <a:lnTo>
                    <a:pt x="4100497" y="872666"/>
                  </a:lnTo>
                  <a:lnTo>
                    <a:pt x="0" y="872666"/>
                  </a:lnTo>
                  <a:close/>
                </a:path>
              </a:pathLst>
            </a:custGeom>
            <a:solidFill>
              <a:srgbClr val="76D0DE"/>
            </a:solidFill>
          </p:spPr>
          <p:txBody>
            <a:bodyPr/>
            <a:lstStyle/>
            <a:p>
              <a:endParaRPr lang="en-US"/>
            </a:p>
          </p:txBody>
        </p:sp>
      </p:grpSp>
      <p:grpSp>
        <p:nvGrpSpPr>
          <p:cNvPr id="4" name="Group 4"/>
          <p:cNvGrpSpPr/>
          <p:nvPr/>
        </p:nvGrpSpPr>
        <p:grpSpPr>
          <a:xfrm>
            <a:off x="5975581" y="2667000"/>
            <a:ext cx="5287431" cy="111168"/>
            <a:chOff x="0" y="0"/>
            <a:chExt cx="7589717" cy="159574"/>
          </a:xfrm>
        </p:grpSpPr>
        <p:sp>
          <p:nvSpPr>
            <p:cNvPr id="5" name="Freeform 5"/>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txBody>
            <a:bodyPr/>
            <a:lstStyle/>
            <a:p>
              <a:endParaRPr lang="en-US"/>
            </a:p>
          </p:txBody>
        </p:sp>
      </p:grpSp>
      <p:grpSp>
        <p:nvGrpSpPr>
          <p:cNvPr id="6" name="Group 6"/>
          <p:cNvGrpSpPr/>
          <p:nvPr/>
        </p:nvGrpSpPr>
        <p:grpSpPr>
          <a:xfrm>
            <a:off x="5975581" y="4832011"/>
            <a:ext cx="5287431" cy="111168"/>
            <a:chOff x="0" y="0"/>
            <a:chExt cx="7589717" cy="159574"/>
          </a:xfrm>
        </p:grpSpPr>
        <p:sp>
          <p:nvSpPr>
            <p:cNvPr id="7" name="Freeform 7"/>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txBody>
            <a:bodyPr/>
            <a:lstStyle/>
            <a:p>
              <a:endParaRPr lang="en-US"/>
            </a:p>
          </p:txBody>
        </p:sp>
      </p:grpSp>
      <p:grpSp>
        <p:nvGrpSpPr>
          <p:cNvPr id="8" name="Group 8"/>
          <p:cNvGrpSpPr/>
          <p:nvPr/>
        </p:nvGrpSpPr>
        <p:grpSpPr>
          <a:xfrm>
            <a:off x="5975581" y="892995"/>
            <a:ext cx="5287431" cy="111168"/>
            <a:chOff x="0" y="0"/>
            <a:chExt cx="7589717" cy="159574"/>
          </a:xfrm>
        </p:grpSpPr>
        <p:sp>
          <p:nvSpPr>
            <p:cNvPr id="9" name="Freeform 9"/>
            <p:cNvSpPr/>
            <p:nvPr/>
          </p:nvSpPr>
          <p:spPr>
            <a:xfrm>
              <a:off x="0" y="0"/>
              <a:ext cx="7589717" cy="159574"/>
            </a:xfrm>
            <a:custGeom>
              <a:avLst/>
              <a:gdLst/>
              <a:ahLst/>
              <a:cxnLst/>
              <a:rect l="l" t="t" r="r" b="b"/>
              <a:pathLst>
                <a:path w="7589717" h="159574">
                  <a:moveTo>
                    <a:pt x="0" y="0"/>
                  </a:moveTo>
                  <a:lnTo>
                    <a:pt x="7589717" y="0"/>
                  </a:lnTo>
                  <a:lnTo>
                    <a:pt x="7589717" y="159574"/>
                  </a:lnTo>
                  <a:lnTo>
                    <a:pt x="0" y="159574"/>
                  </a:lnTo>
                  <a:close/>
                </a:path>
              </a:pathLst>
            </a:custGeom>
            <a:solidFill>
              <a:srgbClr val="FFD796"/>
            </a:solidFill>
          </p:spPr>
          <p:txBody>
            <a:bodyPr/>
            <a:lstStyle/>
            <a:p>
              <a:endParaRPr lang="en-US"/>
            </a:p>
          </p:txBody>
        </p:sp>
      </p:grpSp>
      <p:pic>
        <p:nvPicPr>
          <p:cNvPr id="10" name="Picture 10"/>
          <p:cNvPicPr>
            <a:picLocks noChangeAspect="1"/>
          </p:cNvPicPr>
          <p:nvPr/>
        </p:nvPicPr>
        <p:blipFill>
          <a:blip r:embed="rId2" cstate="print">
            <a:extLst>
              <a:ext uri="{28A0092B-C50C-407E-A947-70E740481C1C}">
                <a14:useLocalDpi xmlns:a14="http://schemas.microsoft.com/office/drawing/2010/main" val="0"/>
              </a:ext>
              <a:ext uri="{96DAC541-7B7A-43D3-8B79-37D633B846F1}">
                <asvg:svgBlip xmlns="" xmlns:asvg="http://schemas.microsoft.com/office/drawing/2016/SVG/main" r:embed="rId3"/>
              </a:ext>
            </a:extLst>
          </a:blip>
          <a:srcRect/>
          <a:stretch>
            <a:fillRect/>
          </a:stretch>
        </p:blipFill>
        <p:spPr>
          <a:xfrm>
            <a:off x="5791200" y="1618720"/>
            <a:ext cx="969691" cy="969691"/>
          </a:xfrm>
          <a:prstGeom prst="rect">
            <a:avLst/>
          </a:prstGeom>
        </p:spPr>
      </p:pic>
      <p:pic>
        <p:nvPicPr>
          <p:cNvPr id="11" name="Picture 11"/>
          <p:cNvPicPr>
            <a:picLocks noChangeAspect="1"/>
          </p:cNvPicPr>
          <p:nvPr/>
        </p:nvPicPr>
        <p:blipFill>
          <a:blip r:embed="rId4" cstate="print">
            <a:extLst>
              <a:ext uri="{28A0092B-C50C-407E-A947-70E740481C1C}">
                <a14:useLocalDpi xmlns:a14="http://schemas.microsoft.com/office/drawing/2010/main" val="0"/>
              </a:ext>
              <a:ext uri="{96DAC541-7B7A-43D3-8B79-37D633B846F1}">
                <asvg:svgBlip xmlns="" xmlns:asvg="http://schemas.microsoft.com/office/drawing/2016/SVG/main" r:embed="rId5"/>
              </a:ext>
            </a:extLst>
          </a:blip>
          <a:srcRect/>
          <a:stretch>
            <a:fillRect/>
          </a:stretch>
        </p:blipFill>
        <p:spPr>
          <a:xfrm flipH="1">
            <a:off x="5975236" y="5612905"/>
            <a:ext cx="823025" cy="969691"/>
          </a:xfrm>
          <a:prstGeom prst="rect">
            <a:avLst/>
          </a:prstGeom>
        </p:spPr>
      </p:pic>
      <p:pic>
        <p:nvPicPr>
          <p:cNvPr id="12" name="Picture 12"/>
          <p:cNvPicPr>
            <a:picLocks noChangeAspect="1"/>
          </p:cNvPicPr>
          <p:nvPr/>
        </p:nvPicPr>
        <p:blipFill>
          <a:blip r:embed="rId6" cstate="print">
            <a:extLst>
              <a:ext uri="{28A0092B-C50C-407E-A947-70E740481C1C}">
                <a14:useLocalDpi xmlns:a14="http://schemas.microsoft.com/office/drawing/2010/main" val="0"/>
              </a:ext>
              <a:ext uri="{96DAC541-7B7A-43D3-8B79-37D633B846F1}">
                <asvg:svgBlip xmlns="" xmlns:asvg="http://schemas.microsoft.com/office/drawing/2016/SVG/main" r:embed="rId7"/>
              </a:ext>
            </a:extLst>
          </a:blip>
          <a:srcRect/>
          <a:stretch>
            <a:fillRect/>
          </a:stretch>
        </p:blipFill>
        <p:spPr>
          <a:xfrm>
            <a:off x="5940117" y="3604065"/>
            <a:ext cx="636360" cy="969691"/>
          </a:xfrm>
          <a:prstGeom prst="rect">
            <a:avLst/>
          </a:prstGeom>
        </p:spPr>
      </p:pic>
      <p:sp>
        <p:nvSpPr>
          <p:cNvPr id="13" name="TextBox 13"/>
          <p:cNvSpPr txBox="1"/>
          <p:nvPr/>
        </p:nvSpPr>
        <p:spPr>
          <a:xfrm>
            <a:off x="6066670" y="1084115"/>
            <a:ext cx="640156" cy="269882"/>
          </a:xfrm>
          <a:prstGeom prst="rect">
            <a:avLst/>
          </a:prstGeom>
        </p:spPr>
        <p:txBody>
          <a:bodyPr lIns="0" tIns="0" rIns="0" bIns="0" rtlCol="0" anchor="t">
            <a:spAutoFit/>
          </a:bodyPr>
          <a:lstStyle/>
          <a:p>
            <a:pPr defTabSz="586420">
              <a:lnSpc>
                <a:spcPts val="2335"/>
              </a:lnSpc>
            </a:pPr>
            <a:r>
              <a:rPr lang="en-US" sz="1668">
                <a:solidFill>
                  <a:srgbClr val="000000"/>
                </a:solidFill>
                <a:latin typeface="Bobby Jones Soft"/>
                <a:cs typeface="Arial"/>
                <a:sym typeface="Arial"/>
              </a:rPr>
              <a:t>I see</a:t>
            </a:r>
          </a:p>
        </p:txBody>
      </p:sp>
      <p:sp>
        <p:nvSpPr>
          <p:cNvPr id="14" name="TextBox 14"/>
          <p:cNvSpPr txBox="1"/>
          <p:nvPr/>
        </p:nvSpPr>
        <p:spPr>
          <a:xfrm>
            <a:off x="6908800" y="990600"/>
            <a:ext cx="4673600" cy="430887"/>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Bạn nhìn thấy gì trong bức ảnh?</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5" name="TextBox 15"/>
          <p:cNvSpPr txBox="1"/>
          <p:nvPr/>
        </p:nvSpPr>
        <p:spPr>
          <a:xfrm>
            <a:off x="6012603" y="3069864"/>
            <a:ext cx="748288" cy="269882"/>
          </a:xfrm>
          <a:prstGeom prst="rect">
            <a:avLst/>
          </a:prstGeom>
        </p:spPr>
        <p:txBody>
          <a:bodyPr lIns="0" tIns="0" rIns="0" bIns="0" rtlCol="0" anchor="t">
            <a:spAutoFit/>
          </a:bodyPr>
          <a:lstStyle/>
          <a:p>
            <a:pPr defTabSz="586420">
              <a:lnSpc>
                <a:spcPts val="2335"/>
              </a:lnSpc>
            </a:pPr>
            <a:r>
              <a:rPr lang="en-US" sz="1668">
                <a:solidFill>
                  <a:srgbClr val="000000"/>
                </a:solidFill>
                <a:latin typeface="Bobby Jones Soft"/>
                <a:cs typeface="Arial"/>
                <a:sym typeface="Arial"/>
              </a:rPr>
              <a:t>I think</a:t>
            </a:r>
          </a:p>
        </p:txBody>
      </p:sp>
      <p:sp>
        <p:nvSpPr>
          <p:cNvPr id="16" name="TextBox 16"/>
          <p:cNvSpPr txBox="1"/>
          <p:nvPr/>
        </p:nvSpPr>
        <p:spPr>
          <a:xfrm>
            <a:off x="6908799" y="2819400"/>
            <a:ext cx="4961305" cy="861774"/>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Bạn nghĩ hình ảnh này thuộc sự kiện nào trong lịch sử nước Anh ?</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7" name="TextBox 17"/>
          <p:cNvSpPr txBox="1"/>
          <p:nvPr/>
        </p:nvSpPr>
        <p:spPr>
          <a:xfrm>
            <a:off x="5975235" y="5090916"/>
            <a:ext cx="1133517" cy="269882"/>
          </a:xfrm>
          <a:prstGeom prst="rect">
            <a:avLst/>
          </a:prstGeom>
        </p:spPr>
        <p:txBody>
          <a:bodyPr wrap="square" lIns="0" tIns="0" rIns="0" bIns="0" rtlCol="0" anchor="t">
            <a:spAutoFit/>
          </a:bodyPr>
          <a:lstStyle/>
          <a:p>
            <a:pPr defTabSz="586420">
              <a:lnSpc>
                <a:spcPts val="2335"/>
              </a:lnSpc>
            </a:pPr>
            <a:r>
              <a:rPr lang="en-US" sz="1668">
                <a:solidFill>
                  <a:srgbClr val="000000"/>
                </a:solidFill>
                <a:latin typeface="Bobby Jones Soft"/>
                <a:cs typeface="Arial"/>
                <a:sym typeface="Arial"/>
              </a:rPr>
              <a:t>I wonder</a:t>
            </a:r>
          </a:p>
        </p:txBody>
      </p:sp>
      <p:sp>
        <p:nvSpPr>
          <p:cNvPr id="18" name="TextBox 18"/>
          <p:cNvSpPr txBox="1"/>
          <p:nvPr/>
        </p:nvSpPr>
        <p:spPr>
          <a:xfrm>
            <a:off x="6908800" y="5072142"/>
            <a:ext cx="4673600" cy="861774"/>
          </a:xfrm>
          <a:prstGeom prst="rect">
            <a:avLst/>
          </a:prstGeom>
        </p:spPr>
        <p:txBody>
          <a:bodyPr wrap="square" lIns="0" tIns="0" rIns="0" bIns="0" rtlCol="0" anchor="t">
            <a:spAutoFit/>
          </a:bodyPr>
          <a:lstStyle/>
          <a:p>
            <a:pPr algn="just" defTabSz="586420"/>
            <a:r>
              <a:rPr lang="en-US" altLang="en-US" sz="2800">
                <a:solidFill>
                  <a:srgbClr val="000000"/>
                </a:solidFill>
                <a:latin typeface="Times New Roman" panose="02020603050405020304" pitchFamily="18" charset="0"/>
                <a:cs typeface="Times New Roman" panose="02020603050405020304" pitchFamily="18" charset="0"/>
                <a:sym typeface="Arial"/>
              </a:rPr>
              <a:t>Bức ảnh này khiến bạn tự hỏi những câu hỏi gì?</a:t>
            </a:r>
            <a:endParaRPr lang="vi-VN" sz="2800">
              <a:solidFill>
                <a:prstClr val="black"/>
              </a:solidFill>
              <a:latin typeface="Times New Roman" panose="02020603050405020304" pitchFamily="18" charset="0"/>
              <a:cs typeface="Times New Roman" panose="02020603050405020304" pitchFamily="18" charset="0"/>
              <a:sym typeface="Arial"/>
            </a:endParaRPr>
          </a:p>
        </p:txBody>
      </p:sp>
      <p:sp>
        <p:nvSpPr>
          <p:cNvPr id="19" name="TextBox 19"/>
          <p:cNvSpPr txBox="1"/>
          <p:nvPr/>
        </p:nvSpPr>
        <p:spPr>
          <a:xfrm>
            <a:off x="6250939" y="152331"/>
            <a:ext cx="4634624" cy="560923"/>
          </a:xfrm>
          <a:prstGeom prst="rect">
            <a:avLst/>
          </a:prstGeom>
        </p:spPr>
        <p:txBody>
          <a:bodyPr lIns="0" tIns="0" rIns="0" bIns="0" rtlCol="0" anchor="t">
            <a:spAutoFit/>
          </a:bodyPr>
          <a:lstStyle/>
          <a:p>
            <a:pPr algn="ctr" defTabSz="586420">
              <a:lnSpc>
                <a:spcPts val="4759"/>
              </a:lnSpc>
            </a:pPr>
            <a:r>
              <a:rPr lang="en-US" sz="3399">
                <a:solidFill>
                  <a:srgbClr val="FFFFFF"/>
                </a:solidFill>
                <a:latin typeface="Bobby Jones Soft"/>
                <a:cs typeface="Arial"/>
                <a:sym typeface="Arial"/>
              </a:rPr>
              <a:t>SEE, THINK, WONDER </a:t>
            </a:r>
          </a:p>
        </p:txBody>
      </p:sp>
      <p:sp>
        <p:nvSpPr>
          <p:cNvPr id="20" name="Rectangle 1">
            <a:extLst>
              <a:ext uri="{FF2B5EF4-FFF2-40B4-BE49-F238E27FC236}">
                <a16:creationId xmlns:a16="http://schemas.microsoft.com/office/drawing/2014/main" id="{125B2C44-35DB-426C-959D-F48C4508EF7D}"/>
              </a:ext>
            </a:extLst>
          </p:cNvPr>
          <p:cNvSpPr>
            <a:spLocks noChangeArrowheads="1"/>
          </p:cNvSpPr>
          <p:nvPr/>
        </p:nvSpPr>
        <p:spPr bwMode="auto">
          <a:xfrm>
            <a:off x="-7239614" y="-203059"/>
            <a:ext cx="7261172" cy="219210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58643" tIns="29321" rIns="58643" bIns="29321" numCol="1" anchor="ctr" anchorCtr="0" compatLnSpc="1">
            <a:prstTxWarp prst="textNoShape">
              <a:avLst/>
            </a:prstTxWarp>
            <a:spAutoFit/>
          </a:bodyPr>
          <a:lstStyle>
            <a:lvl1pPr eaLnBrk="0" fontAlgn="base" hangingPunct="0">
              <a:spcBef>
                <a:spcPct val="0"/>
              </a:spcBef>
              <a:spcAft>
                <a:spcPct val="0"/>
              </a:spcAft>
              <a:defRPr>
                <a:solidFill>
                  <a:schemeClr val="tx1"/>
                </a:solidFill>
                <a:latin typeface="Arial" panose="020B0604020202020204" pitchFamily="34" charset="0"/>
              </a:defRPr>
            </a:lvl1pPr>
            <a:lvl2pPr eaLnBrk="0" fontAlgn="base" hangingPunct="0">
              <a:spcBef>
                <a:spcPct val="0"/>
              </a:spcBef>
              <a:spcAft>
                <a:spcPct val="0"/>
              </a:spcAft>
              <a:defRPr>
                <a:solidFill>
                  <a:schemeClr val="tx1"/>
                </a:solidFill>
                <a:latin typeface="Arial" panose="020B0604020202020204" pitchFamily="34" charset="0"/>
              </a:defRPr>
            </a:lvl2pPr>
            <a:lvl3pPr eaLnBrk="0" fontAlgn="base" hangingPunct="0">
              <a:spcBef>
                <a:spcPct val="0"/>
              </a:spcBef>
              <a:spcAft>
                <a:spcPct val="0"/>
              </a:spcAft>
              <a:defRPr>
                <a:solidFill>
                  <a:schemeClr val="tx1"/>
                </a:solidFill>
                <a:latin typeface="Arial" panose="020B0604020202020204" pitchFamily="34" charset="0"/>
              </a:defRPr>
            </a:lvl3pPr>
            <a:lvl4pPr eaLnBrk="0" fontAlgn="base" hangingPunct="0">
              <a:spcBef>
                <a:spcPct val="0"/>
              </a:spcBef>
              <a:spcAft>
                <a:spcPct val="0"/>
              </a:spcAft>
              <a:defRPr>
                <a:solidFill>
                  <a:schemeClr val="tx1"/>
                </a:solidFill>
                <a:latin typeface="Arial" panose="020B0604020202020204" pitchFamily="34" charset="0"/>
              </a:defRPr>
            </a:lvl4pPr>
            <a:lvl5pPr eaLnBrk="0" fontAlgn="base" hangingPunct="0">
              <a:spcBef>
                <a:spcPct val="0"/>
              </a:spcBef>
              <a:spcAft>
                <a:spcPct val="0"/>
              </a:spcAft>
              <a:defRPr>
                <a:solidFill>
                  <a:schemeClr val="tx1"/>
                </a:solidFill>
                <a:latin typeface="Arial" panose="020B0604020202020204" pitchFamily="34" charset="0"/>
              </a:defRPr>
            </a:lvl5pPr>
            <a:lvl6pPr eaLnBrk="0" fontAlgn="base" hangingPunct="0">
              <a:spcBef>
                <a:spcPct val="0"/>
              </a:spcBef>
              <a:spcAft>
                <a:spcPct val="0"/>
              </a:spcAft>
              <a:defRPr>
                <a:solidFill>
                  <a:schemeClr val="tx1"/>
                </a:solidFill>
                <a:latin typeface="Arial" panose="020B0604020202020204" pitchFamily="34" charset="0"/>
              </a:defRPr>
            </a:lvl6pPr>
            <a:lvl7pPr eaLnBrk="0" fontAlgn="base" hangingPunct="0">
              <a:spcBef>
                <a:spcPct val="0"/>
              </a:spcBef>
              <a:spcAft>
                <a:spcPct val="0"/>
              </a:spcAft>
              <a:defRPr>
                <a:solidFill>
                  <a:schemeClr val="tx1"/>
                </a:solidFill>
                <a:latin typeface="Arial" panose="020B0604020202020204" pitchFamily="34" charset="0"/>
              </a:defRPr>
            </a:lvl7pPr>
            <a:lvl8pPr eaLnBrk="0" fontAlgn="base" hangingPunct="0">
              <a:spcBef>
                <a:spcPct val="0"/>
              </a:spcBef>
              <a:spcAft>
                <a:spcPct val="0"/>
              </a:spcAft>
              <a:defRPr>
                <a:solidFill>
                  <a:schemeClr val="tx1"/>
                </a:solidFill>
                <a:latin typeface="Arial" panose="020B0604020202020204" pitchFamily="34" charset="0"/>
              </a:defRPr>
            </a:lvl8pPr>
            <a:lvl9pPr eaLnBrk="0" fontAlgn="base" hangingPunct="0">
              <a:spcBef>
                <a:spcPct val="0"/>
              </a:spcBef>
              <a:spcAft>
                <a:spcPct val="0"/>
              </a:spcAft>
              <a:defRPr>
                <a:solidFill>
                  <a:schemeClr val="tx1"/>
                </a:solidFill>
                <a:latin typeface="Arial" panose="020B0604020202020204" pitchFamily="34" charset="0"/>
              </a:defRPr>
            </a:lvl9pPr>
          </a:lstStyle>
          <a:p>
            <a:pPr defTabSz="586420"/>
            <a:r>
              <a:rPr lang="en-US" altLang="en-US" sz="1155">
                <a:solidFill>
                  <a:srgbClr val="000000"/>
                </a:solidFill>
                <a:latin typeface="Söhne"/>
                <a:cs typeface="Arial"/>
                <a:sym typeface="Arial"/>
              </a:rPr>
              <a:t>See: Tôi thấy một người đàn ông, có vẻ như là Vua Charles I, đang đứng trên một giàn giáo được bao quanh bởi nhiều người. Ông ta mặc quần áo hoàng gia và dường như nhìn thẳng vào người xem. Những người xung quanh ông ta trông nghiêm trọng và có những người lính đứng gần.</a:t>
            </a:r>
          </a:p>
          <a:p>
            <a:pPr defTabSz="586420"/>
            <a:r>
              <a:rPr lang="en-US" altLang="en-US" sz="1155">
                <a:solidFill>
                  <a:srgbClr val="000000"/>
                </a:solidFill>
                <a:latin typeface="Söhne"/>
                <a:cs typeface="Arial"/>
                <a:sym typeface="Arial"/>
              </a:rPr>
              <a:t>Think: Tôi nghĩ rằng Vua Charles I đang nhận án tử hình. Những biểu hiện nghiêm túc trên khuôn mặt của những người xung quanh cho thấy đây là một khoảnh khắc trang trọng và quan trọng. Sự hiện diện của những người lính cũng cho thấy đây là một sự kiện có tính bảo đảm cao và có thể nguy hiểm.</a:t>
            </a:r>
          </a:p>
          <a:p>
            <a:pPr defTabSz="586420"/>
            <a:r>
              <a:rPr lang="en-US" altLang="en-US" sz="1155">
                <a:solidFill>
                  <a:srgbClr val="000000"/>
                </a:solidFill>
                <a:latin typeface="Söhne"/>
                <a:cs typeface="Arial"/>
                <a:sym typeface="Arial"/>
              </a:rPr>
              <a:t>Wonder: Bức ảnh này khiến bạn tự hỏi những câu hỏi gì? Tôi tự hỏi về ngữ cảnh lịch sử của bức ảnh này và những sự kiện dẫn đến nó. Tại sao Vua Charles I lại bị kết án tử hình? Những yếu tố chính trị và xã hội nào đã dẫn đến khoảnh khắc này? Tôi cũng tự hỏi về trạng thái tâm lý của vua và những người xung quanh ông ta. Họ cảm thấy thế nào trong khoảnh khắc này? Động cơ và niềm tin của họ là gì? Ngoài ra, tôi còn tự hỏi về tác động của sự kiện này đến quá trình lịch sử và bối cảnh chính trị rộng hơn vào thời điểm đó.</a:t>
            </a:r>
          </a:p>
          <a:p>
            <a:pPr defTabSz="586420"/>
            <a:endParaRPr lang="en-US" altLang="en-US" sz="1155">
              <a:solidFill>
                <a:prstClr val="black"/>
              </a:solidFill>
              <a:cs typeface="Arial"/>
              <a:sym typeface="Arial"/>
            </a:endParaRPr>
          </a:p>
        </p:txBody>
      </p:sp>
      <p:sp>
        <p:nvSpPr>
          <p:cNvPr id="21" name="TextBox 14">
            <a:extLst>
              <a:ext uri="{FF2B5EF4-FFF2-40B4-BE49-F238E27FC236}">
                <a16:creationId xmlns:a16="http://schemas.microsoft.com/office/drawing/2014/main" id="{B2D511F0-76D6-40C2-80CC-FEC61A66C661}"/>
              </a:ext>
            </a:extLst>
          </p:cNvPr>
          <p:cNvSpPr txBox="1"/>
          <p:nvPr/>
        </p:nvSpPr>
        <p:spPr>
          <a:xfrm>
            <a:off x="6798260" y="1491668"/>
            <a:ext cx="4961305" cy="369332"/>
          </a:xfrm>
          <a:prstGeom prst="rect">
            <a:avLst/>
          </a:prstGeom>
        </p:spPr>
        <p:txBody>
          <a:bodyPr wrap="square" lIns="0" tIns="0" rIns="0" bIns="0" rtlCol="0" anchor="t">
            <a:spAutoFit/>
          </a:bodyPr>
          <a:lstStyle/>
          <a:p>
            <a:pPr defTabSz="586420"/>
            <a:r>
              <a:rPr lang="en-US" altLang="en-US" sz="2400">
                <a:solidFill>
                  <a:srgbClr val="0002FC"/>
                </a:solidFill>
                <a:latin typeface="Times New Roman" panose="02020603050405020304" pitchFamily="18" charset="0"/>
                <a:cs typeface="Times New Roman" panose="02020603050405020304" pitchFamily="18" charset="0"/>
                <a:sym typeface="Arial"/>
              </a:rPr>
              <a:t> Vua Charles I, đang đứng bị xử tử</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sp>
        <p:nvSpPr>
          <p:cNvPr id="22" name="TextBox 16">
            <a:extLst>
              <a:ext uri="{FF2B5EF4-FFF2-40B4-BE49-F238E27FC236}">
                <a16:creationId xmlns:a16="http://schemas.microsoft.com/office/drawing/2014/main" id="{D0546649-F6C6-4F5E-8C1C-09766822696B}"/>
              </a:ext>
            </a:extLst>
          </p:cNvPr>
          <p:cNvSpPr txBox="1"/>
          <p:nvPr/>
        </p:nvSpPr>
        <p:spPr>
          <a:xfrm>
            <a:off x="6843931" y="3669268"/>
            <a:ext cx="5287431" cy="369332"/>
          </a:xfrm>
          <a:prstGeom prst="rect">
            <a:avLst/>
          </a:prstGeom>
        </p:spPr>
        <p:txBody>
          <a:bodyPr wrap="square" lIns="0" tIns="0" rIns="0" bIns="0" rtlCol="0" anchor="t">
            <a:spAutoFit/>
          </a:bodyPr>
          <a:lstStyle/>
          <a:p>
            <a:pPr algn="just" defTabSz="586420"/>
            <a:r>
              <a:rPr lang="en-US" altLang="en-US" sz="2400">
                <a:solidFill>
                  <a:srgbClr val="0002FC"/>
                </a:solidFill>
                <a:latin typeface="Times New Roman" panose="02020603050405020304" pitchFamily="18" charset="0"/>
                <a:cs typeface="Times New Roman" panose="02020603050405020304" pitchFamily="18" charset="0"/>
                <a:sym typeface="Arial"/>
              </a:rPr>
              <a:t> Cách mạng tư sản Anh</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sp>
        <p:nvSpPr>
          <p:cNvPr id="23" name="TextBox 18">
            <a:extLst>
              <a:ext uri="{FF2B5EF4-FFF2-40B4-BE49-F238E27FC236}">
                <a16:creationId xmlns:a16="http://schemas.microsoft.com/office/drawing/2014/main" id="{5263A60C-2D06-4CBB-925A-15B11B849D8E}"/>
              </a:ext>
            </a:extLst>
          </p:cNvPr>
          <p:cNvSpPr txBox="1"/>
          <p:nvPr/>
        </p:nvSpPr>
        <p:spPr>
          <a:xfrm>
            <a:off x="6843931" y="5867399"/>
            <a:ext cx="5287431" cy="738664"/>
          </a:xfrm>
          <a:prstGeom prst="rect">
            <a:avLst/>
          </a:prstGeom>
        </p:spPr>
        <p:txBody>
          <a:bodyPr wrap="square" lIns="0" tIns="0" rIns="0" bIns="0" rtlCol="0" anchor="t">
            <a:spAutoFit/>
          </a:bodyPr>
          <a:lstStyle/>
          <a:p>
            <a:pPr algn="just" defTabSz="586420"/>
            <a:r>
              <a:rPr lang="en-US" altLang="en-US" sz="2400">
                <a:solidFill>
                  <a:srgbClr val="0002FC"/>
                </a:solidFill>
                <a:latin typeface="Times New Roman" panose="02020603050405020304" pitchFamily="18" charset="0"/>
                <a:cs typeface="Times New Roman" panose="02020603050405020304" pitchFamily="18" charset="0"/>
                <a:sym typeface="Arial"/>
              </a:rPr>
              <a:t>Tại sao Vua Charles I lại bị kết án tử hình?</a:t>
            </a:r>
          </a:p>
          <a:p>
            <a:pPr algn="just" defTabSz="586420"/>
            <a:r>
              <a:rPr lang="en-US" sz="2400">
                <a:solidFill>
                  <a:srgbClr val="0002FC"/>
                </a:solidFill>
                <a:latin typeface="Times New Roman" panose="02020603050405020304" pitchFamily="18" charset="0"/>
                <a:cs typeface="Times New Roman" panose="02020603050405020304" pitchFamily="18" charset="0"/>
                <a:sym typeface="Arial"/>
              </a:rPr>
              <a:t>Điều gì xảy ra tiếp theo?</a:t>
            </a:r>
            <a:endParaRPr lang="vi-VN" sz="2400">
              <a:solidFill>
                <a:srgbClr val="0002FC"/>
              </a:solidFill>
              <a:latin typeface="Times New Roman" panose="02020603050405020304" pitchFamily="18" charset="0"/>
              <a:cs typeface="Times New Roman" panose="02020603050405020304" pitchFamily="18" charset="0"/>
              <a:sym typeface="Arial"/>
            </a:endParaRPr>
          </a:p>
        </p:txBody>
      </p:sp>
      <p:pic>
        <p:nvPicPr>
          <p:cNvPr id="24" name="Picture 23" descr="Xu tu Sac lo I">
            <a:extLst>
              <a:ext uri="{FF2B5EF4-FFF2-40B4-BE49-F238E27FC236}">
                <a16:creationId xmlns:a16="http://schemas.microsoft.com/office/drawing/2014/main" id="{3EAF9A1B-189F-43E0-9DD6-9F449F847CD5}"/>
              </a:ext>
            </a:extLst>
          </p:cNvPr>
          <p:cNvPicPr>
            <a:picLocks noChangeAspect="1" noChangeArrowheads="1"/>
          </p:cNvPicPr>
          <p:nvPr/>
        </p:nvPicPr>
        <p:blipFill>
          <a:blip r:embed="rId8"/>
          <a:srcRect/>
          <a:stretch>
            <a:fillRect/>
          </a:stretch>
        </p:blipFill>
        <p:spPr bwMode="auto">
          <a:xfrm>
            <a:off x="565015" y="655929"/>
            <a:ext cx="5080000" cy="5926668"/>
          </a:xfrm>
          <a:prstGeom prst="rect">
            <a:avLst/>
          </a:prstGeom>
          <a:noFill/>
          <a:ln w="9525">
            <a:solidFill>
              <a:schemeClr val="hlink"/>
            </a:solidFill>
            <a:miter lim="800000"/>
            <a:headEnd/>
            <a:tailEnd/>
          </a:ln>
        </p:spPr>
      </p:pic>
      <p:cxnSp>
        <p:nvCxnSpPr>
          <p:cNvPr id="25" name="Straight Connector 24">
            <a:extLst>
              <a:ext uri="{FF2B5EF4-FFF2-40B4-BE49-F238E27FC236}">
                <a16:creationId xmlns:a16="http://schemas.microsoft.com/office/drawing/2014/main" id="{496F6F31-0ABC-4DF1-A895-FE38F9E1B86B}"/>
              </a:ext>
            </a:extLst>
          </p:cNvPr>
          <p:cNvCxnSpPr>
            <a:cxnSpLocks/>
          </p:cNvCxnSpPr>
          <p:nvPr/>
        </p:nvCxnSpPr>
        <p:spPr>
          <a:xfrm>
            <a:off x="-3861862" y="-2450097"/>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sp>
        <p:nvSpPr>
          <p:cNvPr id="26" name="Rectangle 25">
            <a:extLst>
              <a:ext uri="{FF2B5EF4-FFF2-40B4-BE49-F238E27FC236}">
                <a16:creationId xmlns:a16="http://schemas.microsoft.com/office/drawing/2014/main" id="{727BD9DE-BC84-453D-885C-E329B6F8235B}"/>
              </a:ext>
            </a:extLst>
          </p:cNvPr>
          <p:cNvSpPr/>
          <p:nvPr/>
        </p:nvSpPr>
        <p:spPr>
          <a:xfrm>
            <a:off x="-9757340" y="-1688097"/>
            <a:ext cx="5743076" cy="914400"/>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7" name="Rectangle 26">
            <a:extLst>
              <a:ext uri="{FF2B5EF4-FFF2-40B4-BE49-F238E27FC236}">
                <a16:creationId xmlns:a16="http://schemas.microsoft.com/office/drawing/2014/main" id="{A1A34C38-ECEA-43A0-B1D7-98171E914426}"/>
              </a:ext>
            </a:extLst>
          </p:cNvPr>
          <p:cNvSpPr/>
          <p:nvPr/>
        </p:nvSpPr>
        <p:spPr>
          <a:xfrm flipV="1">
            <a:off x="-9757340" y="-697497"/>
            <a:ext cx="5743076" cy="4427604"/>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8" name="TextBox 27">
            <a:extLst>
              <a:ext uri="{FF2B5EF4-FFF2-40B4-BE49-F238E27FC236}">
                <a16:creationId xmlns:a16="http://schemas.microsoft.com/office/drawing/2014/main" id="{12FE519D-EC83-4BEB-AD7A-D2DFD78F49DD}"/>
              </a:ext>
            </a:extLst>
          </p:cNvPr>
          <p:cNvSpPr txBox="1"/>
          <p:nvPr/>
        </p:nvSpPr>
        <p:spPr>
          <a:xfrm>
            <a:off x="-9677400" y="-1535697"/>
            <a:ext cx="5659396" cy="553998"/>
          </a:xfrm>
          <a:prstGeom prst="rect">
            <a:avLst/>
          </a:prstGeom>
          <a:noFill/>
        </p:spPr>
        <p:txBody>
          <a:bodyPr wrap="square" lIns="0" tIns="0" rIns="0" bIns="0" rtlCol="0">
            <a:spAutoFit/>
          </a:bodyPr>
          <a:lstStyle/>
          <a:p>
            <a:pPr algn="ctr"/>
            <a:r>
              <a:rPr lang="en-US" sz="3600">
                <a:solidFill>
                  <a:schemeClr val="tx1">
                    <a:lumMod val="50000"/>
                    <a:lumOff val="50000"/>
                  </a:schemeClr>
                </a:solidFill>
                <a:latin typeface="#9Slide01 Tieu de ngan" panose="00000800000000000000" pitchFamily="2" charset="0"/>
              </a:rPr>
              <a:t>MỤC TIÊU BÀI HỌC</a:t>
            </a:r>
          </a:p>
        </p:txBody>
      </p:sp>
      <p:sp>
        <p:nvSpPr>
          <p:cNvPr id="29" name="TextBox 28">
            <a:extLst>
              <a:ext uri="{FF2B5EF4-FFF2-40B4-BE49-F238E27FC236}">
                <a16:creationId xmlns:a16="http://schemas.microsoft.com/office/drawing/2014/main" id="{996204B8-7649-4C3D-A39F-85DC4A1A75F1}"/>
              </a:ext>
            </a:extLst>
          </p:cNvPr>
          <p:cNvSpPr txBox="1"/>
          <p:nvPr/>
        </p:nvSpPr>
        <p:spPr>
          <a:xfrm>
            <a:off x="-9677400" y="-621297"/>
            <a:ext cx="5510739"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Xác định được trên bản đồ thế giới </a:t>
            </a:r>
            <a:r>
              <a:rPr lang="vi-VN" sz="2300" b="1"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địa điểm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diễn ra cách mạng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tư</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và chiến tranh giành độc lập của 13 thuộc địa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ắc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ỹ</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0" name="TextBox 29">
            <a:extLst>
              <a:ext uri="{FF2B5EF4-FFF2-40B4-BE49-F238E27FC236}">
                <a16:creationId xmlns:a16="http://schemas.microsoft.com/office/drawing/2014/main" id="{B769F968-45A1-47DA-B007-B5886ED50576}"/>
              </a:ext>
            </a:extLst>
          </p:cNvPr>
          <p:cNvSpPr txBox="1"/>
          <p:nvPr/>
        </p:nvSpPr>
        <p:spPr>
          <a:xfrm>
            <a:off x="-9604943" y="789556"/>
            <a:ext cx="5438282" cy="1489254"/>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T</a:t>
            </a:r>
            <a:r>
              <a:rPr lang="vi-VN" sz="2300" kern="0">
                <a:latin typeface="Times New Roman" panose="02020603050405020304" pitchFamily="18" charset="0"/>
                <a:ea typeface="Calibri" panose="020F0502020204030204" pitchFamily="34" charset="0"/>
                <a:cs typeface="Times New Roman" panose="02020603050405020304" pitchFamily="18" charset="0"/>
              </a:rPr>
              <a:t>rình bày được những nét chung về</a:t>
            </a:r>
            <a:r>
              <a:rPr lang="vi-VN" sz="2300" b="1" kern="0">
                <a:latin typeface="Times New Roman" panose="02020603050405020304" pitchFamily="18" charset="0"/>
                <a:ea typeface="Calibri" panose="020F0502020204030204" pitchFamily="34" charset="0"/>
                <a:cs typeface="Times New Roman" panose="02020603050405020304" pitchFamily="18" charset="0"/>
              </a:rPr>
              <a:t> nguyên nhân</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kết quả</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ý nghĩa</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tính chất</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a:t>
            </a:r>
            <a:r>
              <a:rPr lang="vi-VN" sz="2300" kern="0">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a:t>
            </a:r>
            <a:r>
              <a:rPr lang="vi-VN" sz="2300" kern="0">
                <a:latin typeface="Times New Roman" panose="02020603050405020304" pitchFamily="18" charset="0"/>
                <a:ea typeface="Calibri" panose="020F0502020204030204" pitchFamily="34" charset="0"/>
                <a:cs typeface="Times New Roman" panose="02020603050405020304" pitchFamily="18" charset="0"/>
              </a:rPr>
              <a:t>ỹ</a:t>
            </a:r>
            <a:r>
              <a:rPr lang="en-US" sz="2300" ker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31" name="TextBox 30">
            <a:extLst>
              <a:ext uri="{FF2B5EF4-FFF2-40B4-BE49-F238E27FC236}">
                <a16:creationId xmlns:a16="http://schemas.microsoft.com/office/drawing/2014/main" id="{E77C5A59-65EE-4F1D-93C9-8E494F014546}"/>
              </a:ext>
            </a:extLst>
          </p:cNvPr>
          <p:cNvSpPr txBox="1"/>
          <p:nvPr/>
        </p:nvSpPr>
        <p:spPr>
          <a:xfrm>
            <a:off x="-9604943" y="2579103"/>
            <a:ext cx="5438282"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N</a:t>
            </a:r>
            <a:r>
              <a:rPr lang="vi-VN" sz="2300" kern="0">
                <a:latin typeface="Times New Roman" panose="02020603050405020304" pitchFamily="18" charset="0"/>
                <a:ea typeface="Calibri" panose="020F0502020204030204" pitchFamily="34" charset="0"/>
                <a:cs typeface="Times New Roman" panose="02020603050405020304" pitchFamily="18" charset="0"/>
              </a:rPr>
              <a:t>êu được một số </a:t>
            </a:r>
            <a:r>
              <a:rPr lang="vi-VN" sz="2300" b="1" kern="0">
                <a:latin typeface="Times New Roman" panose="02020603050405020304" pitchFamily="18" charset="0"/>
                <a:ea typeface="Calibri" panose="020F0502020204030204" pitchFamily="34" charset="0"/>
                <a:cs typeface="Times New Roman" panose="02020603050405020304" pitchFamily="18" charset="0"/>
              </a:rPr>
              <a:t>đặc điểm chính</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 </a:t>
            </a:r>
            <a:r>
              <a:rPr lang="vi-VN" sz="2300" kern="0">
                <a:latin typeface="Times New Roman" panose="02020603050405020304" pitchFamily="18" charset="0"/>
                <a:ea typeface="Calibri" panose="020F0502020204030204" pitchFamily="34" charset="0"/>
                <a:cs typeface="Times New Roman" panose="02020603050405020304" pitchFamily="18" charset="0"/>
              </a:rPr>
              <a:t>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Mỹ.</a:t>
            </a:r>
          </a:p>
        </p:txBody>
      </p:sp>
      <p:cxnSp>
        <p:nvCxnSpPr>
          <p:cNvPr id="32" name="Straight Connector 31">
            <a:extLst>
              <a:ext uri="{FF2B5EF4-FFF2-40B4-BE49-F238E27FC236}">
                <a16:creationId xmlns:a16="http://schemas.microsoft.com/office/drawing/2014/main" id="{9574BC82-9373-44E0-8A0D-6F37A1190002}"/>
              </a:ext>
            </a:extLst>
          </p:cNvPr>
          <p:cNvCxnSpPr>
            <a:cxnSpLocks/>
          </p:cNvCxnSpPr>
          <p:nvPr/>
        </p:nvCxnSpPr>
        <p:spPr>
          <a:xfrm>
            <a:off x="4724400" y="-9109821"/>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33" name="Picture 32">
            <a:extLst>
              <a:ext uri="{FF2B5EF4-FFF2-40B4-BE49-F238E27FC236}">
                <a16:creationId xmlns:a16="http://schemas.microsoft.com/office/drawing/2014/main" id="{83488860-F792-4683-8DE5-E6B68FFB0377}"/>
              </a:ext>
            </a:extLst>
          </p:cNvPr>
          <p:cNvPicPr>
            <a:picLocks noChangeAspect="1"/>
          </p:cNvPicPr>
          <p:nvPr/>
        </p:nvPicPr>
        <p:blipFill rotWithShape="1">
          <a:blip r:embed="rId9">
            <a:extLst>
              <a:ext uri="{28A0092B-C50C-407E-A947-70E740481C1C}">
                <a14:useLocalDpi xmlns:a14="http://schemas.microsoft.com/office/drawing/2010/main" val="0"/>
              </a:ext>
            </a:extLst>
          </a:blip>
          <a:srcRect l="9454" t="21111" r="11013" b="6666"/>
          <a:stretch/>
        </p:blipFill>
        <p:spPr>
          <a:xfrm rot="5400000">
            <a:off x="16947656" y="-2023904"/>
            <a:ext cx="6705600" cy="5944966"/>
          </a:xfrm>
          <a:prstGeom prst="rect">
            <a:avLst/>
          </a:prstGeom>
        </p:spPr>
      </p:pic>
      <p:sp>
        <p:nvSpPr>
          <p:cNvPr id="34" name="Rectangle 33"/>
          <p:cNvSpPr/>
          <p:nvPr/>
        </p:nvSpPr>
        <p:spPr>
          <a:xfrm>
            <a:off x="565015" y="5612905"/>
            <a:ext cx="5149985" cy="969691"/>
          </a:xfrm>
          <a:prstGeom prst="rect">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GB"/>
          </a:p>
        </p:txBody>
      </p:sp>
    </p:spTree>
    <p:extLst>
      <p:ext uri="{BB962C8B-B14F-4D97-AF65-F5344CB8AC3E}">
        <p14:creationId xmlns:p14="http://schemas.microsoft.com/office/powerpoint/2010/main" val="2278142302"/>
      </p:ext>
    </p:extLst>
  </p:cSld>
  <p:clrMapOvr>
    <a:masterClrMapping/>
  </p:clrMapOvr>
  <mc:AlternateContent xmlns:mc="http://schemas.openxmlformats.org/markup-compatibility/2006" xmlns:p14="http://schemas.microsoft.com/office/powerpoint/2010/main">
    <mc:Choice Requires="p14">
      <p:transition spd="slow" p14:dur="1500">
        <p:split orient="vert"/>
      </p:transition>
    </mc:Choice>
    <mc:Fallback xmlns="">
      <p:transition spd="slow">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3" presetClass="entr" presetSubtype="10" fill="hold" nodeType="click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blinds(horizontal)">
                                      <p:cBhvr>
                                        <p:cTn id="7" dur="500"/>
                                        <p:tgtEl>
                                          <p:spTgt spid="24"/>
                                        </p:tgtEl>
                                      </p:cBhvr>
                                    </p:animEffect>
                                  </p:childTnLst>
                                </p:cTn>
                              </p:par>
                            </p:childTnLst>
                          </p:cTn>
                        </p:par>
                      </p:childTnLst>
                    </p:cTn>
                  </p:par>
                  <p:par>
                    <p:cTn id="8" fill="hold">
                      <p:stCondLst>
                        <p:cond delay="indefinite"/>
                      </p:stCondLst>
                      <p:childTnLst>
                        <p:par>
                          <p:cTn id="9" fill="hold">
                            <p:stCondLst>
                              <p:cond delay="0"/>
                            </p:stCondLst>
                            <p:childTnLst>
                              <p:par>
                                <p:cTn id="10" presetID="1" presetClass="entr" presetSubtype="0" fill="hold" grpId="0" nodeType="clickEffect">
                                  <p:stCondLst>
                                    <p:cond delay="0"/>
                                  </p:stCondLst>
                                  <p:childTnLst>
                                    <p:set>
                                      <p:cBhvr>
                                        <p:cTn id="11" dur="1" fill="hold">
                                          <p:stCondLst>
                                            <p:cond delay="0"/>
                                          </p:stCondLst>
                                        </p:cTn>
                                        <p:tgtEl>
                                          <p:spTgt spid="21"/>
                                        </p:tgtEl>
                                        <p:attrNameLst>
                                          <p:attrName>style.visibility</p:attrName>
                                        </p:attrNameLst>
                                      </p:cBhvr>
                                      <p:to>
                                        <p:strVal val="visible"/>
                                      </p:to>
                                    </p:se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22"/>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2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1" grpId="0"/>
      <p:bldP spid="22" grpId="0"/>
      <p:bldP spid="23"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6" name="Straight Connector 5">
            <a:extLst>
              <a:ext uri="{FF2B5EF4-FFF2-40B4-BE49-F238E27FC236}">
                <a16:creationId xmlns:a16="http://schemas.microsoft.com/office/drawing/2014/main" id="{03074ECE-E540-4928-90D1-6BAAF11CDD02}"/>
              </a:ext>
            </a:extLst>
          </p:cNvPr>
          <p:cNvCxnSpPr>
            <a:cxnSpLocks/>
          </p:cNvCxnSpPr>
          <p:nvPr/>
        </p:nvCxnSpPr>
        <p:spPr>
          <a:xfrm>
            <a:off x="6096000" y="0"/>
            <a:ext cx="0" cy="6705600"/>
          </a:xfrm>
          <a:prstGeom prst="line">
            <a:avLst/>
          </a:prstGeom>
          <a:ln w="12700">
            <a:prstDash val="sysDash"/>
          </a:ln>
        </p:spPr>
        <p:style>
          <a:lnRef idx="1">
            <a:schemeClr val="accent1"/>
          </a:lnRef>
          <a:fillRef idx="0">
            <a:schemeClr val="accent1"/>
          </a:fillRef>
          <a:effectRef idx="0">
            <a:schemeClr val="accent1"/>
          </a:effectRef>
          <a:fontRef idx="minor">
            <a:schemeClr val="tx1"/>
          </a:fontRef>
        </p:style>
      </p:cxnSp>
      <p:pic>
        <p:nvPicPr>
          <p:cNvPr id="7" name="Picture 6">
            <a:extLst>
              <a:ext uri="{FF2B5EF4-FFF2-40B4-BE49-F238E27FC236}">
                <a16:creationId xmlns:a16="http://schemas.microsoft.com/office/drawing/2014/main" id="{26D56997-C56B-483A-B305-069A3F6CABFA}"/>
              </a:ext>
            </a:extLst>
          </p:cNvPr>
          <p:cNvPicPr>
            <a:picLocks noChangeAspect="1"/>
          </p:cNvPicPr>
          <p:nvPr/>
        </p:nvPicPr>
        <p:blipFill rotWithShape="1">
          <a:blip r:embed="rId2">
            <a:extLst>
              <a:ext uri="{28A0092B-C50C-407E-A947-70E740481C1C}">
                <a14:useLocalDpi xmlns:a14="http://schemas.microsoft.com/office/drawing/2010/main" val="0"/>
              </a:ext>
            </a:extLst>
          </a:blip>
          <a:srcRect l="9454" t="21111" r="11013" b="6666"/>
          <a:stretch/>
        </p:blipFill>
        <p:spPr>
          <a:xfrm rot="5400000">
            <a:off x="5790515" y="456517"/>
            <a:ext cx="6705600" cy="5944966"/>
          </a:xfrm>
          <a:prstGeom prst="rect">
            <a:avLst/>
          </a:prstGeom>
        </p:spPr>
      </p:pic>
      <p:sp>
        <p:nvSpPr>
          <p:cNvPr id="11" name="Rectangle 10">
            <a:extLst>
              <a:ext uri="{FF2B5EF4-FFF2-40B4-BE49-F238E27FC236}">
                <a16:creationId xmlns:a16="http://schemas.microsoft.com/office/drawing/2014/main" id="{A114AEF4-121E-4896-BB2A-FFDE088DFA28}"/>
              </a:ext>
            </a:extLst>
          </p:cNvPr>
          <p:cNvSpPr/>
          <p:nvPr/>
        </p:nvSpPr>
        <p:spPr>
          <a:xfrm>
            <a:off x="200522" y="762000"/>
            <a:ext cx="5743076" cy="914400"/>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642021E8-6B4B-42A9-9DAA-213926A40BA7}"/>
              </a:ext>
            </a:extLst>
          </p:cNvPr>
          <p:cNvSpPr/>
          <p:nvPr/>
        </p:nvSpPr>
        <p:spPr>
          <a:xfrm flipV="1">
            <a:off x="200522" y="1752600"/>
            <a:ext cx="5743076" cy="4427604"/>
          </a:xfrm>
          <a:prstGeom prst="rect">
            <a:avLst/>
          </a:prstGeom>
          <a:noFill/>
          <a:ln w="76200">
            <a:gradFill>
              <a:gsLst>
                <a:gs pos="66688">
                  <a:srgbClr val="F573BA"/>
                </a:gs>
                <a:gs pos="42180">
                  <a:srgbClr val="F68392"/>
                </a:gs>
                <a:gs pos="0">
                  <a:srgbClr val="F89E4D"/>
                </a:gs>
                <a:gs pos="95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TextBox 12">
            <a:extLst>
              <a:ext uri="{FF2B5EF4-FFF2-40B4-BE49-F238E27FC236}">
                <a16:creationId xmlns:a16="http://schemas.microsoft.com/office/drawing/2014/main" id="{75CCC332-0E92-4FF6-8163-7EC27425190A}"/>
              </a:ext>
            </a:extLst>
          </p:cNvPr>
          <p:cNvSpPr txBox="1"/>
          <p:nvPr/>
        </p:nvSpPr>
        <p:spPr>
          <a:xfrm>
            <a:off x="280462" y="914400"/>
            <a:ext cx="5659396" cy="553998"/>
          </a:xfrm>
          <a:prstGeom prst="rect">
            <a:avLst/>
          </a:prstGeom>
          <a:noFill/>
        </p:spPr>
        <p:txBody>
          <a:bodyPr wrap="square" lIns="0" tIns="0" rIns="0" bIns="0" rtlCol="0">
            <a:spAutoFit/>
          </a:bodyPr>
          <a:lstStyle/>
          <a:p>
            <a:pPr algn="ctr"/>
            <a:r>
              <a:rPr lang="en-US" sz="3600">
                <a:solidFill>
                  <a:schemeClr val="tx1">
                    <a:lumMod val="50000"/>
                    <a:lumOff val="50000"/>
                  </a:schemeClr>
                </a:solidFill>
                <a:latin typeface="#9Slide01 Tieu de ngan" panose="00000800000000000000" pitchFamily="2" charset="0"/>
              </a:rPr>
              <a:t>MỤC TIÊU BÀI HỌC</a:t>
            </a:r>
          </a:p>
        </p:txBody>
      </p:sp>
      <p:sp>
        <p:nvSpPr>
          <p:cNvPr id="16" name="TextBox 15">
            <a:extLst>
              <a:ext uri="{FF2B5EF4-FFF2-40B4-BE49-F238E27FC236}">
                <a16:creationId xmlns:a16="http://schemas.microsoft.com/office/drawing/2014/main" id="{A139039B-99D1-44A4-846D-F44240F11534}"/>
              </a:ext>
            </a:extLst>
          </p:cNvPr>
          <p:cNvSpPr txBox="1"/>
          <p:nvPr/>
        </p:nvSpPr>
        <p:spPr>
          <a:xfrm>
            <a:off x="280462" y="1828800"/>
            <a:ext cx="5510739"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Xác định được trên bản đồ thế giới </a:t>
            </a:r>
            <a:r>
              <a:rPr lang="vi-VN" sz="2300" b="1"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địa điểm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diễn ra cách mạng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tư</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và chiến tranh giành độc lập của 13 thuộc địa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B</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ắc </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M</a:t>
            </a:r>
            <a:r>
              <a:rPr lang="vi-VN"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ỹ</a:t>
            </a:r>
            <a:r>
              <a:rPr lang="en-US" sz="2300" kern="0">
                <a:solidFill>
                  <a:schemeClr val="tx1">
                    <a:lumMod val="75000"/>
                    <a:lumOff val="25000"/>
                  </a:schemeClr>
                </a:solidFill>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8" name="TextBox 17">
            <a:extLst>
              <a:ext uri="{FF2B5EF4-FFF2-40B4-BE49-F238E27FC236}">
                <a16:creationId xmlns:a16="http://schemas.microsoft.com/office/drawing/2014/main" id="{8E5CB510-F796-4B1A-B379-CD3E535E40B7}"/>
              </a:ext>
            </a:extLst>
          </p:cNvPr>
          <p:cNvSpPr txBox="1"/>
          <p:nvPr/>
        </p:nvSpPr>
        <p:spPr>
          <a:xfrm>
            <a:off x="352919" y="3239653"/>
            <a:ext cx="5438282" cy="1489254"/>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T</a:t>
            </a:r>
            <a:r>
              <a:rPr lang="vi-VN" sz="2300" kern="0">
                <a:latin typeface="Times New Roman" panose="02020603050405020304" pitchFamily="18" charset="0"/>
                <a:ea typeface="Calibri" panose="020F0502020204030204" pitchFamily="34" charset="0"/>
                <a:cs typeface="Times New Roman" panose="02020603050405020304" pitchFamily="18" charset="0"/>
              </a:rPr>
              <a:t>rình bày được những nét chung về</a:t>
            </a:r>
            <a:r>
              <a:rPr lang="vi-VN" sz="2300" b="1" kern="0">
                <a:latin typeface="Times New Roman" panose="02020603050405020304" pitchFamily="18" charset="0"/>
                <a:ea typeface="Calibri" panose="020F0502020204030204" pitchFamily="34" charset="0"/>
                <a:cs typeface="Times New Roman" panose="02020603050405020304" pitchFamily="18" charset="0"/>
              </a:rPr>
              <a:t> nguyên nhân</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kết quả</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ý nghĩa</a:t>
            </a:r>
            <a:r>
              <a:rPr lang="en-US" sz="2300" b="1"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a:t>
            </a:r>
            <a:r>
              <a:rPr lang="vi-VN" sz="2300" b="1" kern="0">
                <a:latin typeface="Times New Roman" panose="02020603050405020304" pitchFamily="18" charset="0"/>
                <a:ea typeface="Calibri" panose="020F0502020204030204" pitchFamily="34" charset="0"/>
                <a:cs typeface="Times New Roman" panose="02020603050405020304" pitchFamily="18" charset="0"/>
              </a:rPr>
              <a:t>tính chất</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a:t>
            </a:r>
            <a:r>
              <a:rPr lang="vi-VN" sz="2300" kern="0">
                <a:latin typeface="Times New Roman" panose="02020603050405020304" pitchFamily="18" charset="0"/>
                <a:ea typeface="Calibri" panose="020F0502020204030204" pitchFamily="34" charset="0"/>
                <a:cs typeface="Times New Roman" panose="02020603050405020304" pitchFamily="18" charset="0"/>
              </a:rPr>
              <a:t> 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a:t>
            </a:r>
            <a:r>
              <a:rPr lang="vi-VN" sz="2300" kern="0">
                <a:latin typeface="Times New Roman" panose="02020603050405020304" pitchFamily="18" charset="0"/>
                <a:ea typeface="Calibri" panose="020F0502020204030204" pitchFamily="34" charset="0"/>
                <a:cs typeface="Times New Roman" panose="02020603050405020304" pitchFamily="18" charset="0"/>
              </a:rPr>
              <a:t>ỹ</a:t>
            </a:r>
            <a:r>
              <a:rPr lang="en-US" sz="2300" kern="0">
                <a:latin typeface="Times New Roman" panose="02020603050405020304" pitchFamily="18" charset="0"/>
                <a:ea typeface="Calibri" panose="020F0502020204030204" pitchFamily="34" charset="0"/>
                <a:cs typeface="Times New Roman" panose="02020603050405020304" pitchFamily="18" charset="0"/>
              </a:rPr>
              <a:t>.</a:t>
            </a:r>
          </a:p>
        </p:txBody>
      </p:sp>
      <p:sp>
        <p:nvSpPr>
          <p:cNvPr id="19" name="TextBox 18">
            <a:extLst>
              <a:ext uri="{FF2B5EF4-FFF2-40B4-BE49-F238E27FC236}">
                <a16:creationId xmlns:a16="http://schemas.microsoft.com/office/drawing/2014/main" id="{C8132FD5-A1E6-4E9D-A59C-A3D07D85A993}"/>
              </a:ext>
            </a:extLst>
          </p:cNvPr>
          <p:cNvSpPr txBox="1"/>
          <p:nvPr/>
        </p:nvSpPr>
        <p:spPr>
          <a:xfrm>
            <a:off x="352919" y="5029200"/>
            <a:ext cx="5438282" cy="1110560"/>
          </a:xfrm>
          <a:prstGeom prst="rect">
            <a:avLst/>
          </a:prstGeom>
          <a:noFill/>
        </p:spPr>
        <p:txBody>
          <a:bodyPr wrap="square" lIns="0" tIns="0" rIns="0" bIns="0" rtlCol="0">
            <a:spAutoFit/>
          </a:bodyPr>
          <a:lstStyle/>
          <a:p>
            <a:pPr algn="just" defTabSz="1219170">
              <a:lnSpc>
                <a:spcPct val="107000"/>
              </a:lnSpc>
              <a:spcAft>
                <a:spcPts val="1067"/>
              </a:spcAft>
            </a:pPr>
            <a:r>
              <a:rPr lang="en-US" sz="2300" kern="0">
                <a:latin typeface="Times New Roman" panose="02020603050405020304" pitchFamily="18" charset="0"/>
                <a:ea typeface="Calibri" panose="020F0502020204030204" pitchFamily="34" charset="0"/>
                <a:cs typeface="Times New Roman" panose="02020603050405020304" pitchFamily="18" charset="0"/>
              </a:rPr>
              <a:t>- N</a:t>
            </a:r>
            <a:r>
              <a:rPr lang="vi-VN" sz="2300" kern="0">
                <a:latin typeface="Times New Roman" panose="02020603050405020304" pitchFamily="18" charset="0"/>
                <a:ea typeface="Calibri" panose="020F0502020204030204" pitchFamily="34" charset="0"/>
                <a:cs typeface="Times New Roman" panose="02020603050405020304" pitchFamily="18" charset="0"/>
              </a:rPr>
              <a:t>êu được một số </a:t>
            </a:r>
            <a:r>
              <a:rPr lang="vi-VN" sz="2300" b="1" kern="0">
                <a:latin typeface="Times New Roman" panose="02020603050405020304" pitchFamily="18" charset="0"/>
                <a:ea typeface="Calibri" panose="020F0502020204030204" pitchFamily="34" charset="0"/>
                <a:cs typeface="Times New Roman" panose="02020603050405020304" pitchFamily="18" charset="0"/>
              </a:rPr>
              <a:t>đặc điểm chính</a:t>
            </a:r>
            <a:r>
              <a:rPr lang="vi-VN" sz="2300" kern="0">
                <a:latin typeface="Times New Roman" panose="02020603050405020304" pitchFamily="18" charset="0"/>
                <a:ea typeface="Calibri" panose="020F0502020204030204" pitchFamily="34" charset="0"/>
                <a:cs typeface="Times New Roman" panose="02020603050405020304" pitchFamily="18" charset="0"/>
              </a:rPr>
              <a:t> của cách mạng </a:t>
            </a:r>
            <a:r>
              <a:rPr lang="en-US" sz="2300" kern="0">
                <a:latin typeface="Times New Roman" panose="02020603050405020304" pitchFamily="18" charset="0"/>
                <a:ea typeface="Calibri" panose="020F0502020204030204" pitchFamily="34" charset="0"/>
                <a:cs typeface="Times New Roman" panose="02020603050405020304" pitchFamily="18" charset="0"/>
              </a:rPr>
              <a:t>tư </a:t>
            </a:r>
            <a:r>
              <a:rPr lang="vi-VN" sz="2300" kern="0">
                <a:latin typeface="Times New Roman" panose="02020603050405020304" pitchFamily="18" charset="0"/>
                <a:ea typeface="Calibri" panose="020F0502020204030204" pitchFamily="34" charset="0"/>
                <a:cs typeface="Times New Roman" panose="02020603050405020304" pitchFamily="18" charset="0"/>
              </a:rPr>
              <a:t>sản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a:t>
            </a:r>
            <a:r>
              <a:rPr lang="en-US" sz="2300" kern="0">
                <a:latin typeface="Times New Roman" panose="02020603050405020304" pitchFamily="18" charset="0"/>
                <a:ea typeface="Calibri" panose="020F0502020204030204" pitchFamily="34" charset="0"/>
                <a:cs typeface="Times New Roman" panose="02020603050405020304" pitchFamily="18" charset="0"/>
              </a:rPr>
              <a:t>,</a:t>
            </a:r>
            <a:r>
              <a:rPr lang="vi-VN" sz="2300" kern="0">
                <a:latin typeface="Times New Roman" panose="02020603050405020304" pitchFamily="18" charset="0"/>
                <a:ea typeface="Calibri" panose="020F0502020204030204" pitchFamily="34" charset="0"/>
                <a:cs typeface="Times New Roman" panose="02020603050405020304" pitchFamily="18" charset="0"/>
              </a:rPr>
              <a:t> chiến tranh giành độc lập của 13 thuộc địa </a:t>
            </a:r>
            <a:r>
              <a:rPr lang="en-US" sz="2300" kern="0">
                <a:latin typeface="Times New Roman" panose="02020603050405020304" pitchFamily="18" charset="0"/>
                <a:ea typeface="Calibri" panose="020F0502020204030204" pitchFamily="34" charset="0"/>
                <a:cs typeface="Times New Roman" panose="02020603050405020304" pitchFamily="18" charset="0"/>
              </a:rPr>
              <a:t>A</a:t>
            </a:r>
            <a:r>
              <a:rPr lang="vi-VN" sz="2300" kern="0">
                <a:latin typeface="Times New Roman" panose="02020603050405020304" pitchFamily="18" charset="0"/>
                <a:ea typeface="Calibri" panose="020F0502020204030204" pitchFamily="34" charset="0"/>
                <a:cs typeface="Times New Roman" panose="02020603050405020304" pitchFamily="18" charset="0"/>
              </a:rPr>
              <a:t>nh ở </a:t>
            </a:r>
            <a:r>
              <a:rPr lang="en-US" sz="2300" kern="0">
                <a:latin typeface="Times New Roman" panose="02020603050405020304" pitchFamily="18" charset="0"/>
                <a:ea typeface="Calibri" panose="020F0502020204030204" pitchFamily="34" charset="0"/>
                <a:cs typeface="Times New Roman" panose="02020603050405020304" pitchFamily="18" charset="0"/>
              </a:rPr>
              <a:t>B</a:t>
            </a:r>
            <a:r>
              <a:rPr lang="vi-VN" sz="2300" kern="0">
                <a:latin typeface="Times New Roman" panose="02020603050405020304" pitchFamily="18" charset="0"/>
                <a:ea typeface="Calibri" panose="020F0502020204030204" pitchFamily="34" charset="0"/>
                <a:cs typeface="Times New Roman" panose="02020603050405020304" pitchFamily="18" charset="0"/>
              </a:rPr>
              <a:t>ắc </a:t>
            </a:r>
            <a:r>
              <a:rPr lang="en-US" sz="2300" kern="0">
                <a:latin typeface="Times New Roman" panose="02020603050405020304" pitchFamily="18" charset="0"/>
                <a:ea typeface="Calibri" panose="020F0502020204030204" pitchFamily="34" charset="0"/>
                <a:cs typeface="Times New Roman" panose="02020603050405020304" pitchFamily="18" charset="0"/>
              </a:rPr>
              <a:t>Mỹ.</a:t>
            </a:r>
          </a:p>
        </p:txBody>
      </p:sp>
      <p:sp>
        <p:nvSpPr>
          <p:cNvPr id="22" name="TextBox 21">
            <a:extLst>
              <a:ext uri="{FF2B5EF4-FFF2-40B4-BE49-F238E27FC236}">
                <a16:creationId xmlns:a16="http://schemas.microsoft.com/office/drawing/2014/main" id="{135A0484-D792-4447-BDC7-51789CCD5AFC}"/>
              </a:ext>
            </a:extLst>
          </p:cNvPr>
          <p:cNvSpPr txBox="1"/>
          <p:nvPr/>
        </p:nvSpPr>
        <p:spPr>
          <a:xfrm>
            <a:off x="3086100" y="-2057400"/>
            <a:ext cx="6019800" cy="738664"/>
          </a:xfrm>
          <a:prstGeom prst="rect">
            <a:avLst/>
          </a:prstGeom>
          <a:noFill/>
        </p:spPr>
        <p:txBody>
          <a:bodyPr wrap="square" lIns="0" tIns="0" rIns="0" bIns="0" rtlCol="0">
            <a:spAutoFit/>
          </a:bodyPr>
          <a:lstStyle/>
          <a:p>
            <a:pPr algn="l"/>
            <a:r>
              <a:rPr lang="en-US" sz="4800">
                <a:solidFill>
                  <a:schemeClr val="bg1"/>
                </a:solidFill>
                <a:latin typeface="+mj-lt"/>
              </a:rPr>
              <a:t>TIẾN TRÌNH BÀI HỌC</a:t>
            </a:r>
          </a:p>
        </p:txBody>
      </p:sp>
      <p:cxnSp>
        <p:nvCxnSpPr>
          <p:cNvPr id="23" name="Straight Connector 22">
            <a:extLst>
              <a:ext uri="{FF2B5EF4-FFF2-40B4-BE49-F238E27FC236}">
                <a16:creationId xmlns:a16="http://schemas.microsoft.com/office/drawing/2014/main" id="{40969192-2B38-4A60-BEE1-040B9981A836}"/>
              </a:ext>
            </a:extLst>
          </p:cNvPr>
          <p:cNvCxnSpPr>
            <a:cxnSpLocks/>
          </p:cNvCxnSpPr>
          <p:nvPr/>
        </p:nvCxnSpPr>
        <p:spPr>
          <a:xfrm>
            <a:off x="4152900" y="-1318736"/>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4" name="Flowchart: Connector 23">
            <a:extLst>
              <a:ext uri="{FF2B5EF4-FFF2-40B4-BE49-F238E27FC236}">
                <a16:creationId xmlns:a16="http://schemas.microsoft.com/office/drawing/2014/main" id="{66B96071-F567-4040-9870-A951919D9197}"/>
              </a:ext>
            </a:extLst>
          </p:cNvPr>
          <p:cNvSpPr/>
          <p:nvPr/>
        </p:nvSpPr>
        <p:spPr>
          <a:xfrm>
            <a:off x="-8603503" y="1319362"/>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5" name="TextBox 24">
            <a:extLst>
              <a:ext uri="{FF2B5EF4-FFF2-40B4-BE49-F238E27FC236}">
                <a16:creationId xmlns:a16="http://schemas.microsoft.com/office/drawing/2014/main" id="{68B46178-9862-447C-A88A-95A24CEE09C4}"/>
              </a:ext>
            </a:extLst>
          </p:cNvPr>
          <p:cNvSpPr txBox="1"/>
          <p:nvPr/>
        </p:nvSpPr>
        <p:spPr>
          <a:xfrm>
            <a:off x="-8415725" y="1399359"/>
            <a:ext cx="800100" cy="1015663"/>
          </a:xfrm>
          <a:prstGeom prst="rect">
            <a:avLst/>
          </a:prstGeom>
          <a:noFill/>
        </p:spPr>
        <p:txBody>
          <a:bodyPr wrap="square" lIns="0" tIns="0" rIns="0" bIns="0" rtlCol="0">
            <a:spAutoFit/>
          </a:bodyPr>
          <a:lstStyle/>
          <a:p>
            <a:pPr algn="ctr"/>
            <a:r>
              <a:rPr lang="en-US" sz="6600">
                <a:solidFill>
                  <a:schemeClr val="bg1"/>
                </a:solidFill>
              </a:rPr>
              <a:t>1</a:t>
            </a:r>
          </a:p>
        </p:txBody>
      </p:sp>
      <p:cxnSp>
        <p:nvCxnSpPr>
          <p:cNvPr id="26" name="Straight Connector 25">
            <a:extLst>
              <a:ext uri="{FF2B5EF4-FFF2-40B4-BE49-F238E27FC236}">
                <a16:creationId xmlns:a16="http://schemas.microsoft.com/office/drawing/2014/main" id="{39B49746-B585-4D53-8669-0839CD686E09}"/>
              </a:ext>
            </a:extLst>
          </p:cNvPr>
          <p:cNvCxnSpPr>
            <a:cxnSpLocks/>
          </p:cNvCxnSpPr>
          <p:nvPr/>
        </p:nvCxnSpPr>
        <p:spPr>
          <a:xfrm>
            <a:off x="-5288803" y="688603"/>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7" name="TextBox 26">
            <a:extLst>
              <a:ext uri="{FF2B5EF4-FFF2-40B4-BE49-F238E27FC236}">
                <a16:creationId xmlns:a16="http://schemas.microsoft.com/office/drawing/2014/main" id="{B316B4E1-D568-4509-9172-534FD94E905B}"/>
              </a:ext>
            </a:extLst>
          </p:cNvPr>
          <p:cNvSpPr txBox="1"/>
          <p:nvPr/>
        </p:nvSpPr>
        <p:spPr>
          <a:xfrm>
            <a:off x="-7857631" y="1399359"/>
            <a:ext cx="8210550" cy="738664"/>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Cách mạng tư sản Anh</a:t>
            </a:r>
            <a:endParaRPr lang="en-US" sz="4800">
              <a:solidFill>
                <a:schemeClr val="bg1"/>
              </a:solidFill>
            </a:endParaRPr>
          </a:p>
        </p:txBody>
      </p:sp>
      <p:sp>
        <p:nvSpPr>
          <p:cNvPr id="28" name="Flowchart: Connector 27">
            <a:extLst>
              <a:ext uri="{FF2B5EF4-FFF2-40B4-BE49-F238E27FC236}">
                <a16:creationId xmlns:a16="http://schemas.microsoft.com/office/drawing/2014/main" id="{9ECFBFA9-D635-4CD6-989A-882A7E2AD54F}"/>
              </a:ext>
            </a:extLst>
          </p:cNvPr>
          <p:cNvSpPr/>
          <p:nvPr/>
        </p:nvSpPr>
        <p:spPr>
          <a:xfrm>
            <a:off x="15704249" y="3399472"/>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9" name="TextBox 28">
            <a:extLst>
              <a:ext uri="{FF2B5EF4-FFF2-40B4-BE49-F238E27FC236}">
                <a16:creationId xmlns:a16="http://schemas.microsoft.com/office/drawing/2014/main" id="{10125E5E-FEEA-4370-8EF1-C4D53A7083D7}"/>
              </a:ext>
            </a:extLst>
          </p:cNvPr>
          <p:cNvSpPr txBox="1"/>
          <p:nvPr/>
        </p:nvSpPr>
        <p:spPr>
          <a:xfrm>
            <a:off x="15892027" y="3479469"/>
            <a:ext cx="800100" cy="1015663"/>
          </a:xfrm>
          <a:prstGeom prst="rect">
            <a:avLst/>
          </a:prstGeom>
          <a:noFill/>
        </p:spPr>
        <p:txBody>
          <a:bodyPr wrap="square" lIns="0" tIns="0" rIns="0" bIns="0" rtlCol="0">
            <a:spAutoFit/>
          </a:bodyPr>
          <a:lstStyle/>
          <a:p>
            <a:pPr algn="ctr"/>
            <a:r>
              <a:rPr lang="en-US" sz="6600">
                <a:solidFill>
                  <a:schemeClr val="bg1"/>
                </a:solidFill>
              </a:rPr>
              <a:t>2</a:t>
            </a:r>
          </a:p>
        </p:txBody>
      </p:sp>
      <p:sp>
        <p:nvSpPr>
          <p:cNvPr id="30" name="TextBox 29">
            <a:extLst>
              <a:ext uri="{FF2B5EF4-FFF2-40B4-BE49-F238E27FC236}">
                <a16:creationId xmlns:a16="http://schemas.microsoft.com/office/drawing/2014/main" id="{DCD41479-E36E-4AD6-BC2E-FB52702131A3}"/>
              </a:ext>
            </a:extLst>
          </p:cNvPr>
          <p:cNvSpPr txBox="1"/>
          <p:nvPr/>
        </p:nvSpPr>
        <p:spPr>
          <a:xfrm>
            <a:off x="16840200" y="3551872"/>
            <a:ext cx="9227249" cy="1477328"/>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Chiến tranh giành độc lập của 13 thuộc địa Anh ở Bắc Mĩ</a:t>
            </a:r>
            <a:endParaRPr lang="en-US" sz="4800">
              <a:solidFill>
                <a:schemeClr val="bg1"/>
              </a:solidFill>
            </a:endParaRPr>
          </a:p>
        </p:txBody>
      </p:sp>
    </p:spTree>
    <p:extLst>
      <p:ext uri="{BB962C8B-B14F-4D97-AF65-F5344CB8AC3E}">
        <p14:creationId xmlns:p14="http://schemas.microsoft.com/office/powerpoint/2010/main" val="1021039578"/>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a:extLst>
              <a:ext uri="{FF2B5EF4-FFF2-40B4-BE49-F238E27FC236}">
                <a16:creationId xmlns:a16="http://schemas.microsoft.com/office/drawing/2014/main" id="{0C783673-772E-41DE-B415-BC61D7B72D7A}"/>
              </a:ext>
            </a:extLst>
          </p:cNvPr>
          <p:cNvPicPr>
            <a:picLocks noChangeAspect="1"/>
          </p:cNvPicPr>
          <p:nvPr/>
        </p:nvPicPr>
        <p:blipFill rotWithShape="1">
          <a:blip r:embed="rId2">
            <a:extLst>
              <a:ext uri="{28A0092B-C50C-407E-A947-70E740481C1C}">
                <a14:useLocalDpi xmlns:a14="http://schemas.microsoft.com/office/drawing/2010/main" val="0"/>
              </a:ext>
            </a:extLst>
          </a:blip>
          <a:srcRect l="11014" t="22222" r="15692" b="7777"/>
          <a:stretch/>
        </p:blipFill>
        <p:spPr>
          <a:xfrm rot="5400000">
            <a:off x="2667000" y="-2642681"/>
            <a:ext cx="6858000" cy="12143362"/>
          </a:xfrm>
          <a:prstGeom prst="rect">
            <a:avLst/>
          </a:prstGeom>
        </p:spPr>
      </p:pic>
      <p:sp>
        <p:nvSpPr>
          <p:cNvPr id="5" name="Rectangle 4">
            <a:extLst>
              <a:ext uri="{FF2B5EF4-FFF2-40B4-BE49-F238E27FC236}">
                <a16:creationId xmlns:a16="http://schemas.microsoft.com/office/drawing/2014/main" id="{11A8EAA2-0C9D-4A5F-BB05-29786005B6EA}"/>
              </a:ext>
            </a:extLst>
          </p:cNvPr>
          <p:cNvSpPr/>
          <p:nvPr/>
        </p:nvSpPr>
        <p:spPr>
          <a:xfrm>
            <a:off x="24319" y="15240"/>
            <a:ext cx="12192000" cy="6858000"/>
          </a:xfrm>
          <a:prstGeom prst="rect">
            <a:avLst/>
          </a:prstGeom>
          <a:solidFill>
            <a:schemeClr val="tx1">
              <a:lumMod val="95000"/>
              <a:lumOff val="5000"/>
              <a:alpha val="63000"/>
            </a:schemeClr>
          </a:solidFill>
          <a:ln>
            <a:gradFill>
              <a:gsLst>
                <a:gs pos="0">
                  <a:schemeClr val="accent1">
                    <a:lumMod val="5000"/>
                    <a:lumOff val="95000"/>
                  </a:schemeClr>
                </a:gs>
                <a:gs pos="74000">
                  <a:schemeClr val="accent1">
                    <a:lumMod val="45000"/>
                    <a:lumOff val="55000"/>
                  </a:schemeClr>
                </a:gs>
                <a:gs pos="83000">
                  <a:schemeClr val="accent1">
                    <a:lumMod val="45000"/>
                    <a:lumOff val="55000"/>
                  </a:schemeClr>
                </a:gs>
                <a:gs pos="100000">
                  <a:schemeClr val="accent1">
                    <a:lumMod val="30000"/>
                    <a:lumOff val="70000"/>
                  </a:schemeClr>
                </a:gs>
              </a:gsLst>
              <a:lin ang="5400000" scaled="1"/>
            </a:gradFill>
          </a:ln>
          <a:effectLst>
            <a:softEdge rad="31750"/>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600"/>
          </a:p>
        </p:txBody>
      </p:sp>
      <p:sp>
        <p:nvSpPr>
          <p:cNvPr id="6" name="TextBox 5">
            <a:extLst>
              <a:ext uri="{FF2B5EF4-FFF2-40B4-BE49-F238E27FC236}">
                <a16:creationId xmlns:a16="http://schemas.microsoft.com/office/drawing/2014/main" id="{5052C5B7-0C32-46FB-8D7F-E86D541C3024}"/>
              </a:ext>
            </a:extLst>
          </p:cNvPr>
          <p:cNvSpPr txBox="1"/>
          <p:nvPr/>
        </p:nvSpPr>
        <p:spPr>
          <a:xfrm>
            <a:off x="3086100" y="533400"/>
            <a:ext cx="6019800" cy="738664"/>
          </a:xfrm>
          <a:prstGeom prst="rect">
            <a:avLst/>
          </a:prstGeom>
          <a:noFill/>
        </p:spPr>
        <p:txBody>
          <a:bodyPr wrap="square" lIns="0" tIns="0" rIns="0" bIns="0" rtlCol="0">
            <a:spAutoFit/>
          </a:bodyPr>
          <a:lstStyle/>
          <a:p>
            <a:pPr algn="l"/>
            <a:r>
              <a:rPr lang="en-US" sz="4800">
                <a:solidFill>
                  <a:schemeClr val="bg1"/>
                </a:solidFill>
                <a:latin typeface="+mj-lt"/>
              </a:rPr>
              <a:t>TIẾN TRÌNH BÀI HỌC</a:t>
            </a:r>
          </a:p>
        </p:txBody>
      </p:sp>
      <p:sp>
        <p:nvSpPr>
          <p:cNvPr id="7" name="Flowchart: Connector 6">
            <a:extLst>
              <a:ext uri="{FF2B5EF4-FFF2-40B4-BE49-F238E27FC236}">
                <a16:creationId xmlns:a16="http://schemas.microsoft.com/office/drawing/2014/main" id="{6EEF1325-D160-4873-9A0F-8F05D900C080}"/>
              </a:ext>
            </a:extLst>
          </p:cNvPr>
          <p:cNvSpPr/>
          <p:nvPr/>
        </p:nvSpPr>
        <p:spPr>
          <a:xfrm>
            <a:off x="838200" y="1902823"/>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7" name="TextBox 16">
            <a:extLst>
              <a:ext uri="{FF2B5EF4-FFF2-40B4-BE49-F238E27FC236}">
                <a16:creationId xmlns:a16="http://schemas.microsoft.com/office/drawing/2014/main" id="{B32C4589-08F8-4403-89AB-E7227ADEFF79}"/>
              </a:ext>
            </a:extLst>
          </p:cNvPr>
          <p:cNvSpPr txBox="1"/>
          <p:nvPr/>
        </p:nvSpPr>
        <p:spPr>
          <a:xfrm>
            <a:off x="1025978" y="1982820"/>
            <a:ext cx="800100" cy="1015663"/>
          </a:xfrm>
          <a:prstGeom prst="rect">
            <a:avLst/>
          </a:prstGeom>
          <a:noFill/>
        </p:spPr>
        <p:txBody>
          <a:bodyPr wrap="square" lIns="0" tIns="0" rIns="0" bIns="0" rtlCol="0">
            <a:spAutoFit/>
          </a:bodyPr>
          <a:lstStyle/>
          <a:p>
            <a:pPr algn="ctr"/>
            <a:r>
              <a:rPr lang="en-US" sz="6600">
                <a:solidFill>
                  <a:schemeClr val="bg1"/>
                </a:solidFill>
              </a:rPr>
              <a:t>1</a:t>
            </a:r>
          </a:p>
        </p:txBody>
      </p:sp>
      <p:cxnSp>
        <p:nvCxnSpPr>
          <p:cNvPr id="19" name="Straight Connector 18">
            <a:extLst>
              <a:ext uri="{FF2B5EF4-FFF2-40B4-BE49-F238E27FC236}">
                <a16:creationId xmlns:a16="http://schemas.microsoft.com/office/drawing/2014/main" id="{D4077D3F-0BC2-4893-B635-D61485BFE454}"/>
              </a:ext>
            </a:extLst>
          </p:cNvPr>
          <p:cNvCxnSpPr>
            <a:cxnSpLocks/>
          </p:cNvCxnSpPr>
          <p:nvPr/>
        </p:nvCxnSpPr>
        <p:spPr>
          <a:xfrm>
            <a:off x="4152900" y="1272064"/>
            <a:ext cx="3886200" cy="0"/>
          </a:xfrm>
          <a:prstGeom prst="line">
            <a:avLst/>
          </a:prstGeom>
          <a:ln w="19050">
            <a:solidFill>
              <a:schemeClr val="bg1"/>
            </a:solidFill>
          </a:ln>
        </p:spPr>
        <p:style>
          <a:lnRef idx="1">
            <a:schemeClr val="accent1"/>
          </a:lnRef>
          <a:fillRef idx="0">
            <a:schemeClr val="accent1"/>
          </a:fillRef>
          <a:effectRef idx="0">
            <a:schemeClr val="accent1"/>
          </a:effectRef>
          <a:fontRef idx="minor">
            <a:schemeClr val="tx1"/>
          </a:fontRef>
        </p:style>
      </p:cxnSp>
      <p:sp>
        <p:nvSpPr>
          <p:cNvPr id="23" name="Flowchart: Connector 22">
            <a:extLst>
              <a:ext uri="{FF2B5EF4-FFF2-40B4-BE49-F238E27FC236}">
                <a16:creationId xmlns:a16="http://schemas.microsoft.com/office/drawing/2014/main" id="{21368F27-F832-46AF-8144-19C09E807C5E}"/>
              </a:ext>
            </a:extLst>
          </p:cNvPr>
          <p:cNvSpPr/>
          <p:nvPr/>
        </p:nvSpPr>
        <p:spPr>
          <a:xfrm>
            <a:off x="1600200" y="3352800"/>
            <a:ext cx="1175657" cy="1175657"/>
          </a:xfrm>
          <a:prstGeom prst="flowChartConnector">
            <a:avLst/>
          </a:prstGeom>
          <a:noFill/>
          <a:ln w="76200">
            <a:gradFill>
              <a:gsLst>
                <a:gs pos="83688">
                  <a:srgbClr val="F46BCE"/>
                </a:gs>
                <a:gs pos="29934">
                  <a:srgbClr val="F78D77"/>
                </a:gs>
                <a:gs pos="61888">
                  <a:srgbClr val="F579AB"/>
                </a:gs>
                <a:gs pos="4000">
                  <a:srgbClr val="F89E4D"/>
                </a:gs>
                <a:gs pos="100000">
                  <a:srgbClr val="F361E9"/>
                </a:gs>
              </a:gsLst>
              <a:lin ang="5400000" scaled="1"/>
            </a:gra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24" name="TextBox 23">
            <a:extLst>
              <a:ext uri="{FF2B5EF4-FFF2-40B4-BE49-F238E27FC236}">
                <a16:creationId xmlns:a16="http://schemas.microsoft.com/office/drawing/2014/main" id="{89308FF8-D8DC-46AD-8DE7-393A6D82FE48}"/>
              </a:ext>
            </a:extLst>
          </p:cNvPr>
          <p:cNvSpPr txBox="1"/>
          <p:nvPr/>
        </p:nvSpPr>
        <p:spPr>
          <a:xfrm>
            <a:off x="1787978" y="3432797"/>
            <a:ext cx="800100" cy="1015663"/>
          </a:xfrm>
          <a:prstGeom prst="rect">
            <a:avLst/>
          </a:prstGeom>
          <a:noFill/>
        </p:spPr>
        <p:txBody>
          <a:bodyPr wrap="square" lIns="0" tIns="0" rIns="0" bIns="0" rtlCol="0">
            <a:spAutoFit/>
          </a:bodyPr>
          <a:lstStyle/>
          <a:p>
            <a:pPr algn="ctr"/>
            <a:r>
              <a:rPr lang="en-US" sz="6600">
                <a:solidFill>
                  <a:schemeClr val="bg1"/>
                </a:solidFill>
              </a:rPr>
              <a:t>2</a:t>
            </a:r>
          </a:p>
        </p:txBody>
      </p:sp>
      <p:sp>
        <p:nvSpPr>
          <p:cNvPr id="25" name="TextBox 24">
            <a:extLst>
              <a:ext uri="{FF2B5EF4-FFF2-40B4-BE49-F238E27FC236}">
                <a16:creationId xmlns:a16="http://schemas.microsoft.com/office/drawing/2014/main" id="{DE016C41-97A0-4317-80B2-01546B6181D3}"/>
              </a:ext>
            </a:extLst>
          </p:cNvPr>
          <p:cNvSpPr txBox="1"/>
          <p:nvPr/>
        </p:nvSpPr>
        <p:spPr>
          <a:xfrm>
            <a:off x="1584072" y="1982820"/>
            <a:ext cx="8210550" cy="738664"/>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Cách mạng tư sản Anh</a:t>
            </a:r>
            <a:endParaRPr lang="en-US" sz="4800">
              <a:solidFill>
                <a:schemeClr val="bg1"/>
              </a:solidFill>
            </a:endParaRPr>
          </a:p>
        </p:txBody>
      </p:sp>
      <p:sp>
        <p:nvSpPr>
          <p:cNvPr id="26" name="TextBox 25">
            <a:extLst>
              <a:ext uri="{FF2B5EF4-FFF2-40B4-BE49-F238E27FC236}">
                <a16:creationId xmlns:a16="http://schemas.microsoft.com/office/drawing/2014/main" id="{0119E8CA-5B43-41C9-A842-20D722FEDEAD}"/>
              </a:ext>
            </a:extLst>
          </p:cNvPr>
          <p:cNvSpPr txBox="1"/>
          <p:nvPr/>
        </p:nvSpPr>
        <p:spPr>
          <a:xfrm>
            <a:off x="2736151" y="3505200"/>
            <a:ext cx="9227249" cy="1477328"/>
          </a:xfrm>
          <a:prstGeom prst="rect">
            <a:avLst/>
          </a:prstGeom>
          <a:noFill/>
        </p:spPr>
        <p:txBody>
          <a:bodyPr wrap="square" lIns="0" tIns="0" rIns="0" bIns="0" rtlCol="0">
            <a:spAutoFit/>
          </a:bodyPr>
          <a:lstStyle/>
          <a:p>
            <a:pPr algn="ctr"/>
            <a:r>
              <a:rPr lang="en-US" sz="4800" i="1">
                <a:solidFill>
                  <a:schemeClr val="bg1"/>
                </a:solidFill>
                <a:latin typeface="#9Slide04 Rokkitt Black" panose="00000A00000000000000" pitchFamily="2" charset="0"/>
                <a:cs typeface="#9Slide07 Pattaya" panose="00000500000000000000" pitchFamily="2" charset="-34"/>
              </a:rPr>
              <a:t>Chiến tranh giành độc lập của 13 thuộc địa Anh ở Bắc Mĩ</a:t>
            </a:r>
            <a:endParaRPr lang="en-US" sz="4800">
              <a:solidFill>
                <a:schemeClr val="bg1"/>
              </a:solidFill>
            </a:endParaRPr>
          </a:p>
        </p:txBody>
      </p:sp>
    </p:spTree>
    <p:extLst>
      <p:ext uri="{BB962C8B-B14F-4D97-AF65-F5344CB8AC3E}">
        <p14:creationId xmlns:p14="http://schemas.microsoft.com/office/powerpoint/2010/main" val="3545722059"/>
      </p:ext>
    </p:extLst>
  </p:cSld>
  <p:clrMapOvr>
    <a:masterClrMapping/>
  </p:clrMapOvr>
  <mc:AlternateContent xmlns:mc="http://schemas.openxmlformats.org/markup-compatibility/2006">
    <mc:Choice xmlns="" xmlns:p159="http://schemas.microsoft.com/office/powerpoint/2015/09/main" Requires="p159">
      <p:transition xmlns:p14="http://schemas.microsoft.com/office/powerpoint/2010/main" spd="slow" p14:dur="2000">
        <p159:morph option="byObject"/>
      </p:transition>
    </mc:Choice>
    <mc:Fallback>
      <p:transition spd="slow">
        <p:fade/>
      </p:transition>
    </mc:Fallback>
  </mc:AlternateContent>
  <p:timing>
    <p:tnLst>
      <p:par>
        <p:cTn id="1" dur="indefinite" restart="never" nodeType="tmRoot"/>
      </p:par>
    </p:tnLst>
  </p:timing>
</p:sld>
</file>

<file path=ppt/tags/tag1.xml><?xml version="1.0" encoding="utf-8"?>
<p:tagLst xmlns:a="http://schemas.openxmlformats.org/drawingml/2006/main" xmlns:r="http://schemas.openxmlformats.org/officeDocument/2006/relationships" xmlns:p="http://schemas.openxmlformats.org/presentationml/2006/main">
  <p:tag name="SHAPE_LOCKS" val="959"/>
</p:tagLst>
</file>

<file path=ppt/tags/tag2.xml><?xml version="1.0" encoding="utf-8"?>
<p:tagLst xmlns:a="http://schemas.openxmlformats.org/drawingml/2006/main" xmlns:r="http://schemas.openxmlformats.org/officeDocument/2006/relationships" xmlns:p="http://schemas.openxmlformats.org/presentationml/2006/main">
  <p:tag name="SHAPE_LOCKS" val="16"/>
</p:tagLst>
</file>

<file path=ppt/tags/tag3.xml><?xml version="1.0" encoding="utf-8"?>
<p:tagLst xmlns:a="http://schemas.openxmlformats.org/drawingml/2006/main" xmlns:r="http://schemas.openxmlformats.org/officeDocument/2006/relationships" xmlns:p="http://schemas.openxmlformats.org/presentationml/2006/main">
  <p:tag name="SHAPE_LOCKS" val="16"/>
</p:tagLst>
</file>

<file path=ppt/theme/theme1.xml><?xml version="1.0" encoding="utf-8"?>
<a:theme xmlns:a="http://schemas.openxmlformats.org/drawingml/2006/main" name="Office Theme">
  <a:themeElements>
    <a:clrScheme name="9Slide - 2021">
      <a:dk1>
        <a:sysClr val="windowText" lastClr="000000"/>
      </a:dk1>
      <a:lt1>
        <a:sysClr val="window" lastClr="FFFFFF"/>
      </a:lt1>
      <a:dk2>
        <a:srgbClr val="092D6C"/>
      </a:dk2>
      <a:lt2>
        <a:srgbClr val="FCECD0"/>
      </a:lt2>
      <a:accent1>
        <a:srgbClr val="4FC1E9"/>
      </a:accent1>
      <a:accent2>
        <a:srgbClr val="48CFAD"/>
      </a:accent2>
      <a:accent3>
        <a:srgbClr val="A0D468"/>
      </a:accent3>
      <a:accent4>
        <a:srgbClr val="FFBD45"/>
      </a:accent4>
      <a:accent5>
        <a:srgbClr val="FC6E51"/>
      </a:accent5>
      <a:accent6>
        <a:srgbClr val="ED5565"/>
      </a:accent6>
      <a:hlink>
        <a:srgbClr val="5D9CEC"/>
      </a:hlink>
      <a:folHlink>
        <a:srgbClr val="AC92EC"/>
      </a:folHlink>
    </a:clrScheme>
    <a:fontScheme name="9Slide Fonts">
      <a:majorFont>
        <a:latin typeface="#9Slide02 Tieu de dai"/>
        <a:ea typeface=""/>
        <a:cs typeface=""/>
      </a:majorFont>
      <a:minorFont>
        <a:latin typeface="#9Slide02 Noi dung dai"/>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lnDef>
      <a:spPr>
        <a:ln w="12700"/>
      </a:spPr>
      <a:bodyPr/>
      <a:lstStyle/>
      <a:style>
        <a:lnRef idx="1">
          <a:schemeClr val="accent1"/>
        </a:lnRef>
        <a:fillRef idx="0">
          <a:schemeClr val="accent1"/>
        </a:fillRef>
        <a:effectRef idx="0">
          <a:schemeClr val="accent1"/>
        </a:effectRef>
        <a:fontRef idx="minor">
          <a:schemeClr val="tx1"/>
        </a:fontRef>
      </a:style>
    </a:lnDef>
    <a:txDef>
      <a:spPr>
        <a:noFill/>
      </a:spPr>
      <a:bodyPr wrap="none" lIns="0" tIns="0" rIns="0" bIns="0" rtlCol="0">
        <a:spAutoFit/>
      </a:bodyPr>
      <a:lstStyle>
        <a:defPPr algn="l">
          <a:defRPr smtClean="0">
            <a:solidFill>
              <a:schemeClr val="tx1">
                <a:lumMod val="50000"/>
                <a:lumOff val="50000"/>
              </a:schemeClr>
            </a:solidFill>
          </a:defRPr>
        </a:defPPr>
      </a:lstStyle>
    </a:txDef>
  </a:objectDefaults>
  <a:extraClrSchemeLst/>
  <a:extLst>
    <a:ext uri="{05A4C25C-085E-4340-85A3-A5531E510DB2}">
      <thm15:themeFamily xmlns:thm15="http://schemas.microsoft.com/office/thememl/2012/main" name="Blank.potx" id="{4C410E64-73D4-4894-A16A-B0A564A2C1B3}" vid="{BD11DD77-7AB8-40E7-98B4-F754939C4E0E}"/>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3.xml><?xml version="1.0" encoding="utf-8"?>
<a:theme xmlns:a="http://schemas.openxmlformats.org/drawingml/2006/main" name="1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2_Office Theme">
  <a:themeElements>
    <a:clrScheme name="Twinkl">
      <a:dk1>
        <a:srgbClr val="1C1C1C"/>
      </a:dk1>
      <a:lt1>
        <a:sysClr val="window" lastClr="FFFFFF"/>
      </a:lt1>
      <a:dk2>
        <a:srgbClr val="0C0C0C"/>
      </a:dk2>
      <a:lt2>
        <a:srgbClr val="DCD8DC"/>
      </a:lt2>
      <a:accent1>
        <a:srgbClr val="E52733"/>
      </a:accent1>
      <a:accent2>
        <a:srgbClr val="E94E14"/>
      </a:accent2>
      <a:accent3>
        <a:srgbClr val="F9B000"/>
      </a:accent3>
      <a:accent4>
        <a:srgbClr val="86BD34"/>
      </a:accent4>
      <a:accent5>
        <a:srgbClr val="003F7D"/>
      </a:accent5>
      <a:accent6>
        <a:srgbClr val="65186A"/>
      </a:accent6>
      <a:hlink>
        <a:srgbClr val="6D6D6D"/>
      </a:hlink>
      <a:folHlink>
        <a:srgbClr val="B8B8B8"/>
      </a:folHlink>
    </a:clrScheme>
    <a:fontScheme name="Custom 1">
      <a:majorFont>
        <a:latin typeface="Twinkl SemiBold"/>
        <a:ea typeface=""/>
        <a:cs typeface=""/>
      </a:majorFont>
      <a:minorFont>
        <a:latin typeface="Twinkl Light"/>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txDef>
      <a:spPr>
        <a:noFill/>
      </a:spPr>
      <a:bodyPr wrap="square" rtlCol="0">
        <a:spAutoFit/>
      </a:bodyPr>
      <a:lstStyle>
        <a:defPPr>
          <a:defRPr dirty="0">
            <a:latin typeface="+mn-lt"/>
          </a:defRPr>
        </a:defPPr>
      </a:lstStyle>
    </a:txDef>
  </a:objectDefaults>
  <a:extraClrSchemeLst/>
  <a:extLst>
    <a:ext uri="{05A4C25C-085E-4340-85A3-A5531E510DB2}">
      <thm15:themeFamily xmlns:thm15="http://schemas.microsoft.com/office/thememl/2012/main" name="Secondary PowerPoint Template New.pptx" id="{32E1EC1C-463D-4F51-8886-E757C53C7D28}" vid="{10FCE535-D698-4133-92AA-FC0C8D1E83BF}"/>
    </a:ext>
  </a:extLst>
</a:theme>
</file>

<file path=ppt/theme/theme5.xml><?xml version="1.0" encoding="utf-8"?>
<a:theme xmlns:a="http://schemas.openxmlformats.org/drawingml/2006/main" name="4_Office Theme">
  <a:themeElements>
    <a:clrScheme name="Twinkl Template">
      <a:dk1>
        <a:srgbClr val="1C1C1C"/>
      </a:dk1>
      <a:lt1>
        <a:sysClr val="window" lastClr="FFFFFF"/>
      </a:lt1>
      <a:dk2>
        <a:srgbClr val="4A4A4A"/>
      </a:dk2>
      <a:lt2>
        <a:srgbClr val="F4F2F2"/>
      </a:lt2>
      <a:accent1>
        <a:srgbClr val="E34192"/>
      </a:accent1>
      <a:accent2>
        <a:srgbClr val="EB8634"/>
      </a:accent2>
      <a:accent3>
        <a:srgbClr val="E6C734"/>
      </a:accent3>
      <a:accent4>
        <a:srgbClr val="79AD42"/>
      </a:accent4>
      <a:accent5>
        <a:srgbClr val="23A7F9"/>
      </a:accent5>
      <a:accent6>
        <a:srgbClr val="954EBE"/>
      </a:accent6>
      <a:hlink>
        <a:srgbClr val="23A7F9"/>
      </a:hlink>
      <a:folHlink>
        <a:srgbClr val="757070"/>
      </a:folHlink>
    </a:clrScheme>
    <a:fontScheme name="Custom 1">
      <a:majorFont>
        <a:latin typeface="Twinkl Sb"/>
        <a:ea typeface=""/>
        <a:cs typeface=""/>
      </a:majorFont>
      <a:minorFont>
        <a:latin typeface="Twinkl"/>
        <a:ea typeface=""/>
        <a:cs typeface=""/>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a:solidFill>
          <a:srgbClr val="18A0DB"/>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extLst>
    <a:ext uri="{05A4C25C-085E-4340-85A3-A5531E510DB2}">
      <thm15:themeFamily xmlns:thm15="http://schemas.microsoft.com/office/thememl/2012/main" name="PowerPoint Guidance [Read-Only]" id="{B29F6C71-AAE0-4B64-A45A-1046B855C9CC}" vid="{8E495050-AD79-41D8-9298-D2CAD143682F}"/>
    </a:ext>
  </a:extLst>
</a:theme>
</file>

<file path=ppt/theme/theme6.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Default Design">
  <a:themeElements>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Default Design">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anose="02020603050405020304" pitchFamily="18"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2000" b="1" i="0" u="none" strike="noStrike" cap="none" normalizeH="0" baseline="0" smtClean="0">
            <a:ln>
              <a:noFill/>
            </a:ln>
            <a:solidFill>
              <a:schemeClr val="tx1"/>
            </a:solidFill>
            <a:effectLst/>
            <a:latin typeface="Times New Roman" panose="02020603050405020304" pitchFamily="18" charset="0"/>
          </a:defRPr>
        </a:defPPr>
      </a:lstStyle>
    </a:lnDef>
  </a:objectDefaults>
  <a:extraClrSchemeLst>
    <a:extraClrScheme>
      <a:clrScheme name="Default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Default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Default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Default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Default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Default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Default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Default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Default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Default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Default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Default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7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9.xml><?xml version="1.0" encoding="utf-8"?>
<a:theme xmlns:a="http://schemas.openxmlformats.org/drawingml/2006/main" name="8_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2660</TotalTime>
  <Words>3509</Words>
  <Application>Microsoft Office PowerPoint</Application>
  <PresentationFormat>Widescreen</PresentationFormat>
  <Paragraphs>380</Paragraphs>
  <Slides>56</Slides>
  <Notes>4</Notes>
  <HiddenSlides>0</HiddenSlides>
  <MMClips>1</MMClips>
  <ScaleCrop>false</ScaleCrop>
  <HeadingPairs>
    <vt:vector size="6" baseType="variant">
      <vt:variant>
        <vt:lpstr>Fonts Used</vt:lpstr>
      </vt:variant>
      <vt:variant>
        <vt:i4>21</vt:i4>
      </vt:variant>
      <vt:variant>
        <vt:lpstr>Theme</vt:lpstr>
      </vt:variant>
      <vt:variant>
        <vt:i4>9</vt:i4>
      </vt:variant>
      <vt:variant>
        <vt:lpstr>Slide Titles</vt:lpstr>
      </vt:variant>
      <vt:variant>
        <vt:i4>56</vt:i4>
      </vt:variant>
    </vt:vector>
  </HeadingPairs>
  <TitlesOfParts>
    <vt:vector size="86" baseType="lpstr">
      <vt:lpstr>#9Slide01 Noi dung ngan</vt:lpstr>
      <vt:lpstr>#9Slide01 Tieu de ngan</vt:lpstr>
      <vt:lpstr>#9Slide02 Noi dung dai</vt:lpstr>
      <vt:lpstr>#9Slide02 Tieu de dai</vt:lpstr>
      <vt:lpstr>#9Slide02 Tieu de rat dai 01</vt:lpstr>
      <vt:lpstr>#9Slide04 Rokkitt Black</vt:lpstr>
      <vt:lpstr>#9Slide07 Pattaya</vt:lpstr>
      <vt:lpstr>Arial</vt:lpstr>
      <vt:lpstr>Bobby Jones Soft</vt:lpstr>
      <vt:lpstr>Calibri</vt:lpstr>
      <vt:lpstr>Calibri Light</vt:lpstr>
      <vt:lpstr>Clear Sans</vt:lpstr>
      <vt:lpstr>Montserrat Black</vt:lpstr>
      <vt:lpstr>Open Sans</vt:lpstr>
      <vt:lpstr>Sassoon Infant Rg</vt:lpstr>
      <vt:lpstr>Söhne</vt:lpstr>
      <vt:lpstr>Times New Roman</vt:lpstr>
      <vt:lpstr>Twinkl</vt:lpstr>
      <vt:lpstr>Twinkl Light</vt:lpstr>
      <vt:lpstr>Twinkl Sb</vt:lpstr>
      <vt:lpstr>Twinkl SemiBold</vt:lpstr>
      <vt:lpstr>Office Theme</vt:lpstr>
      <vt:lpstr>3_Office Theme</vt:lpstr>
      <vt:lpstr>1_Office Theme</vt:lpstr>
      <vt:lpstr>2_Office Theme</vt:lpstr>
      <vt:lpstr>4_Office Theme</vt:lpstr>
      <vt:lpstr>5_Office Theme</vt:lpstr>
      <vt:lpstr>Default Design</vt:lpstr>
      <vt:lpstr>7_Office Theme</vt:lpstr>
      <vt:lpstr>8_Office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Em biết gì về ý nghĩa các con số 13 (sọc ngang) và 50 (ngôi sao) trên quốc kì Mỹ ?</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Manager>9Slide.vn</Manager>
  <Company>9Slide.vn</Company>
  <LinksUpToDate>false</LinksUpToDate>
  <SharedDoc>false</SharedDoc>
  <HyperlinkBase/>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9Slide.vn</dc:title>
  <dc:subject>9Slide.vn</dc:subject>
  <dc:creator>admin</dc:creator>
  <cp:keywords>9Slide</cp:keywords>
  <dc:description>9Slide.vn</dc:description>
  <cp:lastModifiedBy>tran.anh981219@gmail.com</cp:lastModifiedBy>
  <cp:revision>47</cp:revision>
  <dcterms:created xsi:type="dcterms:W3CDTF">2023-04-10T11:33:42Z</dcterms:created>
  <dcterms:modified xsi:type="dcterms:W3CDTF">2024-12-20T15:48:11Z</dcterms:modified>
  <cp:category>9Slide.vn</cp:category>
  <cp:contentStatus>9Slide</cp:contentStatus>
</cp:coreProperties>
</file>