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5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117" r:id="rId14"/>
    <p:sldMasterId id="2147484149" r:id="rId15"/>
    <p:sldMasterId id="2147484173" r:id="rId16"/>
  </p:sldMasterIdLst>
  <p:notesMasterIdLst>
    <p:notesMasterId r:id="rId30"/>
  </p:notesMasterIdLst>
  <p:sldIdLst>
    <p:sldId id="1255" r:id="rId17"/>
    <p:sldId id="1294" r:id="rId18"/>
    <p:sldId id="1295" r:id="rId19"/>
    <p:sldId id="1184" r:id="rId20"/>
    <p:sldId id="1296" r:id="rId21"/>
    <p:sldId id="1236" r:id="rId22"/>
    <p:sldId id="1288" r:id="rId23"/>
    <p:sldId id="1289" r:id="rId24"/>
    <p:sldId id="1290" r:id="rId25"/>
    <p:sldId id="1291" r:id="rId26"/>
    <p:sldId id="1298" r:id="rId27"/>
    <p:sldId id="1293" r:id="rId28"/>
    <p:sldId id="1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2F8EE"/>
    <a:srgbClr val="F4F9F1"/>
    <a:srgbClr val="ED6D70"/>
    <a:srgbClr val="EFFBFA"/>
    <a:srgbClr val="FDF1E9"/>
    <a:srgbClr val="FCF8EA"/>
    <a:srgbClr val="FFCC99"/>
    <a:srgbClr val="E66C7D"/>
    <a:srgbClr val="F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78" autoAdjust="0"/>
  </p:normalViewPr>
  <p:slideViewPr>
    <p:cSldViewPr snapToGrid="0">
      <p:cViewPr varScale="1">
        <p:scale>
          <a:sx n="77" d="100"/>
          <a:sy n="77" d="100"/>
        </p:scale>
        <p:origin x="8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E7D99-20B7-4AA7-9343-E5342DE6B25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94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1B98-1BAE-494E-9B32-32C1577869E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03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04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9609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8401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E7D99-20B7-4AA7-9343-E5342DE6B25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6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E7D99-20B7-4AA7-9343-E5342DE6B25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22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2160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839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9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1B98-1BAE-494E-9B32-32C1577869E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85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1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48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0855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0018" y="1451085"/>
            <a:ext cx="11332551" cy="36464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15742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1947" y="1041341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9875" y="3104041"/>
            <a:ext cx="2449031" cy="335875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99875" y="1036736"/>
            <a:ext cx="2449031" cy="196440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561947" y="3881535"/>
            <a:ext cx="2449031" cy="25812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79644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23225" y="1924638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698442" y="1924638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73659" y="1924638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848877" y="1924637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6498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75503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470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1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lIns="91436" tIns="45718" rIns="91436" bIns="45718" anchor="ctr" anchorCtr="0">
            <a:normAutofit/>
          </a:bodyPr>
          <a:lstStyle>
            <a:lvl1pPr marL="0" indent="0" algn="ctr">
              <a:buNone/>
              <a:defRPr sz="106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2"/>
            <a:ext cx="2403956" cy="2403219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67" i="1"/>
            </a:lvl2pPr>
            <a:lvl3pPr marL="0" indent="0" algn="ctr">
              <a:buNone/>
              <a:defRPr sz="1467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lIns="91436" tIns="45718" rIns="91436" bIns="45718" anchor="ctr" anchorCtr="0">
            <a:normAutofit/>
          </a:bodyPr>
          <a:lstStyle>
            <a:lvl1pPr marL="0" indent="0" algn="ctr">
              <a:buNone/>
              <a:defRPr sz="106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67" i="1"/>
            </a:lvl2pPr>
            <a:lvl3pPr marL="0" indent="0" algn="ctr">
              <a:buNone/>
              <a:defRPr sz="1467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1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lIns="91436" tIns="45718" rIns="91436" bIns="45718" anchor="ctr" anchorCtr="0">
            <a:normAutofit/>
          </a:bodyPr>
          <a:lstStyle>
            <a:lvl1pPr marL="0" indent="0" algn="ctr">
              <a:buNone/>
              <a:defRPr sz="106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67" i="1"/>
            </a:lvl2pPr>
            <a:lvl3pPr marL="0" indent="0" algn="ctr">
              <a:buNone/>
              <a:defRPr sz="1467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67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91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lIns="91436" tIns="45718" rIns="91436" bIns="45718" anchor="ctr" anchorCtr="0">
            <a:normAutofit/>
          </a:bodyPr>
          <a:lstStyle>
            <a:lvl1pPr marL="0" indent="0" algn="ctr">
              <a:buNone/>
              <a:defRPr sz="106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3" y="3256992"/>
            <a:ext cx="2403956" cy="2403219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67" i="1"/>
            </a:lvl2pPr>
            <a:lvl3pPr marL="0" indent="0" algn="ctr">
              <a:buNone/>
              <a:defRPr sz="1467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矩形 15"/>
          <p:cNvSpPr/>
          <p:nvPr userDrawn="1"/>
        </p:nvSpPr>
        <p:spPr>
          <a:xfrm>
            <a:off x="9542437" y="6122415"/>
            <a:ext cx="1033515" cy="307194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defTabSz="121911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1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1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1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1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1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1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1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1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5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12/20/2024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666481"/>
      </p:ext>
    </p:extLst>
  </p:cSld>
  <p:clrMapOvr>
    <a:masterClrMapping/>
  </p:clrMapOvr>
  <p:transition spd="slow">
    <p:wipe/>
  </p:transition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ide placeholder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71861" cy="6858000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0760806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Half Pictgure 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6000" y="4"/>
            <a:ext cx="6096000" cy="6857999"/>
          </a:xfrm>
          <a:prstGeom prst="rect">
            <a:avLst/>
          </a:prstGeom>
          <a:ln w="9525">
            <a:noFill/>
          </a:ln>
        </p:spPr>
        <p:txBody>
          <a:bodyPr lIns="91436" tIns="45718" rIns="91436" bIns="45718"/>
          <a:lstStyle>
            <a:lvl1pPr>
              <a:defRPr sz="16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71304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48625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436850-11B6-41F7-B650-85F4C2FF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32"/>
            <a:fld id="{C03DE807-215E-47EB-B84B-198322179C58}" type="datetimeFigureOut">
              <a:rPr lang="zh-CN" altLang="en-US" sz="1867" smtClean="0">
                <a:solidFill>
                  <a:prstClr val="black"/>
                </a:solidFill>
              </a:rPr>
              <a:pPr defTabSz="914332"/>
              <a:t>2024/12/20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E51AAB-B4B3-4EFA-A3AF-CC0FDABD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32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B5659-99B8-46BE-AC97-3E11A2BB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32"/>
            <a:fld id="{42C4D9BF-80BE-46C2-A213-B29FE6F6BA11}" type="slidenum">
              <a:rPr lang="zh-CN" altLang="en-US" sz="1867" smtClean="0">
                <a:solidFill>
                  <a:prstClr val="black"/>
                </a:solidFill>
              </a:rPr>
              <a:pPr defTabSz="914332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E8AA70A-63EE-49D9-B322-16CE2C07F3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87BE08F-E31D-4936-BC0D-90B799AB71A8}"/>
              </a:ext>
            </a:extLst>
          </p:cNvPr>
          <p:cNvGrpSpPr/>
          <p:nvPr userDrawn="1"/>
        </p:nvGrpSpPr>
        <p:grpSpPr>
          <a:xfrm>
            <a:off x="258716" y="272830"/>
            <a:ext cx="948117" cy="379656"/>
            <a:chOff x="258713" y="272826"/>
            <a:chExt cx="948117" cy="379656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D492E72-DDB3-4C21-8B24-0558174FB408}"/>
                </a:ext>
              </a:extLst>
            </p:cNvPr>
            <p:cNvSpPr/>
            <p:nvPr userDrawn="1"/>
          </p:nvSpPr>
          <p:spPr>
            <a:xfrm>
              <a:off x="338202" y="302725"/>
              <a:ext cx="789139" cy="34031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endParaRPr lang="zh-CN" altLang="en-US" sz="1467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8AAA358-6EF6-44F3-A777-EAD63C281FBC}"/>
                </a:ext>
              </a:extLst>
            </p:cNvPr>
            <p:cNvSpPr/>
            <p:nvPr userDrawn="1"/>
          </p:nvSpPr>
          <p:spPr>
            <a:xfrm>
              <a:off x="258713" y="272826"/>
              <a:ext cx="948117" cy="37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32"/>
              <a:r>
                <a:rPr lang="en-US" altLang="zh-CN" sz="18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gency FB" panose="020B0503020202020204" pitchFamily="34" charset="0"/>
                  <a:cs typeface="Segoe UI" panose="020B0502040204020203" pitchFamily="34" charset="0"/>
                </a:rPr>
                <a:t>LOGO</a:t>
              </a:r>
              <a:endParaRPr lang="zh-CN" alt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Agency FB" panose="020B05030202020202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7456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732753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72934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60196552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39907283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0017267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8156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 lIns="91436" tIns="45718" rIns="9143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D37055-BF95-4A99-99BB-F2BB56A4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91436" tIns="45718" rIns="91436" bIns="45718"/>
          <a:lstStyle>
            <a:lvl1pPr>
              <a:defRPr/>
            </a:lvl1pPr>
          </a:lstStyle>
          <a:p>
            <a:pPr defTabSz="914332">
              <a:defRPr/>
            </a:pPr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F231A6B-6EC9-45AA-A0C1-C1B33B68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36" tIns="45718" rIns="91436" bIns="45718"/>
          <a:lstStyle>
            <a:lvl1pPr>
              <a:defRPr/>
            </a:lvl1pPr>
          </a:lstStyle>
          <a:p>
            <a:pPr defTabSz="914332">
              <a:defRPr/>
            </a:pPr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8E1FBB-5DF0-49F8-BA59-E7C7713E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91436" tIns="45718" rIns="91436" bIns="45718"/>
          <a:lstStyle>
            <a:lvl1pPr>
              <a:defRPr/>
            </a:lvl1pPr>
          </a:lstStyle>
          <a:p>
            <a:pPr defTabSz="914332"/>
            <a:fld id="{9896C42D-5812-4D6A-B569-9B636F22C3C7}" type="slidenum">
              <a:rPr lang="en-US" altLang="en-US" sz="1867" smtClean="0">
                <a:solidFill>
                  <a:prstClr val="black"/>
                </a:solidFill>
              </a:rPr>
              <a:pPr defTabSz="914332"/>
              <a:t>‹#›</a:t>
            </a:fld>
            <a:endParaRPr lang="en-US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420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688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851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3048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4797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3262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7862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31"/>
            <a:ext cx="12192000" cy="724247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546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209022" y="492785"/>
            <a:ext cx="2399521" cy="641251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9594025" y="493409"/>
            <a:ext cx="2399521" cy="641251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6476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31"/>
            <a:ext cx="12192000" cy="724247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5467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209621" y="489705"/>
            <a:ext cx="2402067" cy="644975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9594025" y="493409"/>
            <a:ext cx="2399521" cy="641251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671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12/20/2024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9531"/>
            <a:ext cx="11573197" cy="724247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546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188944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543060" y="2060785"/>
            <a:ext cx="3819085" cy="28640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40095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034359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39531"/>
            <a:ext cx="12192000" cy="724247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5467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595518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08789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5815007"/>
            <a:ext cx="12192000" cy="1078472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9" rIns="91408" bIns="45719" rtlCol="0" anchor="ctr"/>
          <a:lstStyle/>
          <a:p>
            <a:pPr algn="ctr" defTabSz="913380"/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471565" y="218322"/>
            <a:ext cx="6848307" cy="6196191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9625753" y="4063426"/>
            <a:ext cx="1514475" cy="227171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10621901" y="4800059"/>
            <a:ext cx="1181003" cy="177150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11774839" y="5349833"/>
            <a:ext cx="417183" cy="1122552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1073167" y="5766049"/>
            <a:ext cx="335807" cy="503711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5194269"/>
            <a:ext cx="675152" cy="101272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390556" y="5667859"/>
            <a:ext cx="466701" cy="700052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3199765" y="5660092"/>
            <a:ext cx="413387" cy="62008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7378049" y="5215723"/>
            <a:ext cx="413387" cy="62008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6962380" y="5512836"/>
            <a:ext cx="206693" cy="31004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632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3" y="24"/>
            <a:ext cx="12191996" cy="68579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33308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3" y="3"/>
            <a:ext cx="12191996" cy="610076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71422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9352548" y="4018547"/>
            <a:ext cx="2839453" cy="2839453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3001463" y="3939913"/>
            <a:ext cx="5836183" cy="2918091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9232735" y="4"/>
            <a:ext cx="2959264" cy="3575629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6096022" y="781075"/>
            <a:ext cx="5991223" cy="5991223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78453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123500"/>
            <a:ext cx="11573197" cy="724247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546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33" y="1131614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9" rIns="91408" bIns="45719" rtlCol="0" anchor="ctr"/>
          <a:lstStyle/>
          <a:p>
            <a:pPr algn="ctr" defTabSz="913380"/>
            <a:endParaRPr lang="ko-KR" altLang="en-US" sz="1333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5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9" rIns="91408" bIns="45719" rtlCol="0" anchor="ctr"/>
          <a:lstStyle/>
          <a:p>
            <a:pPr algn="ctr" defTabSz="913380"/>
            <a:endParaRPr lang="ko-KR" altLang="en-US" sz="1333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99" y="1276655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9" rIns="91408" bIns="45719" rtlCol="0" anchor="ctr"/>
          <a:lstStyle/>
          <a:p>
            <a:pPr algn="ctr" defTabSz="913380"/>
            <a:endParaRPr lang="ko-KR" altLang="en-US" sz="1333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26891"/>
            <a:ext cx="2232248" cy="543865"/>
          </a:xfrm>
          <a:prstGeom prst="rect">
            <a:avLst/>
          </a:prstGeom>
          <a:noFill/>
        </p:spPr>
        <p:txBody>
          <a:bodyPr wrap="square" lIns="91408" tIns="45719" rIns="91408" bIns="45719" rtlCol="0" anchor="ctr">
            <a:spAutoFit/>
          </a:bodyPr>
          <a:lstStyle/>
          <a:p>
            <a:pPr defTabSz="913380"/>
            <a:r>
              <a:rPr lang="en-US" altLang="ko-KR" sz="1467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467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11981"/>
            <a:ext cx="2232248" cy="769632"/>
          </a:xfrm>
          <a:prstGeom prst="rect">
            <a:avLst/>
          </a:prstGeom>
          <a:noFill/>
        </p:spPr>
        <p:txBody>
          <a:bodyPr wrap="square" lIns="91408" tIns="45719" rIns="91408" bIns="45719" rtlCol="0" anchor="ctr">
            <a:spAutoFit/>
          </a:bodyPr>
          <a:lstStyle/>
          <a:p>
            <a:pPr defTabSz="913380"/>
            <a:r>
              <a:rPr lang="en-US" altLang="ko-KR" sz="1467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913380"/>
            <a:r>
              <a:rPr lang="en-US" altLang="ko-KR" sz="1467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467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3283"/>
            <a:ext cx="2232000" cy="318098"/>
          </a:xfrm>
          <a:prstGeom prst="rect">
            <a:avLst/>
          </a:prstGeom>
          <a:noFill/>
        </p:spPr>
        <p:txBody>
          <a:bodyPr wrap="square" lIns="91408" tIns="45719" rIns="91408" bIns="45719" rtlCol="0" anchor="ctr">
            <a:spAutoFit/>
          </a:bodyPr>
          <a:lstStyle/>
          <a:p>
            <a:pPr defTabSz="913380"/>
            <a:r>
              <a:rPr lang="en-US" altLang="ko-KR" sz="1467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467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6"/>
            <a:ext cx="2717296" cy="1384993"/>
          </a:xfrm>
          <a:prstGeom prst="rect">
            <a:avLst/>
          </a:prstGeom>
          <a:noFill/>
        </p:spPr>
        <p:txBody>
          <a:bodyPr wrap="square" lIns="91408" tIns="45719" rIns="91408" bIns="45719" rtlCol="0" anchor="ctr">
            <a:spAutoFit/>
          </a:bodyPr>
          <a:lstStyle/>
          <a:p>
            <a:pPr defTabSz="913380"/>
            <a:r>
              <a:rPr lang="en-US" altLang="ko-KR" sz="28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913380"/>
            <a:r>
              <a:rPr lang="en-US" altLang="ko-KR" sz="28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404066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26" y="0"/>
            <a:ext cx="7896225" cy="68580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5168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9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그림 개체 틀 3"/>
          <p:cNvSpPr>
            <a:spLocks noGrp="1"/>
          </p:cNvSpPr>
          <p:nvPr>
            <p:ph type="pic" sz="quarter" idx="11" hasCustomPrompt="1"/>
          </p:nvPr>
        </p:nvSpPr>
        <p:spPr>
          <a:xfrm>
            <a:off x="1953611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1" name="그림 개체 틀 3"/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그림 개체 틀 3"/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60211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376965" y="420431"/>
            <a:ext cx="6699339" cy="5844144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78766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3" y="1508807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80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80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80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688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096001" y="1631755"/>
            <a:ext cx="2375115" cy="2555300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43997" y="3196360"/>
            <a:ext cx="2339611" cy="2534737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2882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1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64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05"/>
              <a:t>12/20/2024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7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325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587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07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12/20/2024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8172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0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6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2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89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12/20/2024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12/20/2024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12/20/2024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12/20/2024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12/20/2024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9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5"/>
          <p:cNvSpPr txBox="1"/>
          <p:nvPr userDrawn="1"/>
        </p:nvSpPr>
        <p:spPr>
          <a:xfrm>
            <a:off x="11874390" y="7999733"/>
            <a:ext cx="895129" cy="41042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914332"/>
            <a:fld id="{2EEF1883-7A0E-4F66-9932-E581691AD397}" type="slidenum">
              <a:rPr lang="zh-CN" altLang="en-US" sz="1867">
                <a:solidFill>
                  <a:prstClr val="white"/>
                </a:solidFill>
                <a:latin typeface="微软雅黑 Light" panose="020B0502040204020203" pitchFamily="34" charset="-122"/>
              </a:rPr>
              <a:pPr algn="ctr" defTabSz="914332"/>
              <a:t>‹#›</a:t>
            </a:fld>
            <a:r>
              <a:rPr lang="zh-CN" altLang="en-US" sz="1867" dirty="0">
                <a:solidFill>
                  <a:prstClr val="white"/>
                </a:solidFill>
                <a:latin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726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  <p:sldLayoutId id="2147484131" r:id="rId14"/>
    <p:sldLayoutId id="2147484132" r:id="rId15"/>
    <p:sldLayoutId id="2147484133" r:id="rId16"/>
    <p:sldLayoutId id="2147484134" r:id="rId17"/>
    <p:sldLayoutId id="2147484135" r:id="rId18"/>
    <p:sldLayoutId id="2147484136" r:id="rId19"/>
  </p:sldLayoutIdLst>
  <p:transition spd="slow">
    <p:wipe/>
  </p:transition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03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  <p:sldLayoutId id="2147484164" r:id="rId15"/>
    <p:sldLayoutId id="2147484165" r:id="rId16"/>
    <p:sldLayoutId id="2147484166" r:id="rId17"/>
    <p:sldLayoutId id="2147484167" r:id="rId18"/>
    <p:sldLayoutId id="2147484168" r:id="rId19"/>
    <p:sldLayoutId id="2147484169" r:id="rId20"/>
    <p:sldLayoutId id="2147484170" r:id="rId21"/>
    <p:sldLayoutId id="2147484171" r:id="rId22"/>
    <p:sldLayoutId id="2147484172" r:id="rId23"/>
  </p:sldLayoutIdLst>
  <p:txStyles>
    <p:titleStyle>
      <a:lvl1pPr algn="l" defTabSz="9140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9" indent="-228509" algn="l" defTabSz="9140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51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4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9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6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8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95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</p:sldLayoutIdLst>
  <p:timing>
    <p:tnLst>
      <p:par>
        <p:cTn id="1" dur="indefinite" restart="never" nodeType="tmRoot"/>
      </p:par>
    </p:tnLst>
  </p:timing>
  <p:txStyles>
    <p:titleStyle>
      <a:lvl1pPr algn="ctr" defTabSz="108660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42" indent="-407642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13" indent="-339494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585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8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34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2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52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7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0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0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4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8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477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106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414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openxmlformats.org/officeDocument/2006/relationships/slideLayout" Target="../slideLayouts/slideLayout1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5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780" y="124172"/>
            <a:ext cx="8702477" cy="19404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13726"/>
            <a:ext cx="7900987" cy="1481175"/>
          </a:xfrm>
          <a:prstGeom prst="rect">
            <a:avLst/>
          </a:prstGeom>
          <a:solidFill>
            <a:srgbClr val="F4F9F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2734" y="1367613"/>
            <a:ext cx="3750611" cy="2654927"/>
          </a:xfrm>
          <a:prstGeom prst="rect">
            <a:avLst/>
          </a:prstGeom>
        </p:spPr>
      </p:pic>
      <p:sp>
        <p:nvSpPr>
          <p:cNvPr id="10" name="TextBox 25"/>
          <p:cNvSpPr txBox="1"/>
          <p:nvPr/>
        </p:nvSpPr>
        <p:spPr>
          <a:xfrm>
            <a:off x="1790386" y="5794078"/>
            <a:ext cx="2078249" cy="666849"/>
          </a:xfrm>
          <a:prstGeom prst="rect">
            <a:avLst/>
          </a:prstGeom>
          <a:solidFill>
            <a:srgbClr val="F2F8E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6"/>
          <p:cNvSpPr txBox="1"/>
          <p:nvPr/>
        </p:nvSpPr>
        <p:spPr>
          <a:xfrm>
            <a:off x="8151565" y="5730578"/>
            <a:ext cx="1927331" cy="666849"/>
          </a:xfrm>
          <a:prstGeom prst="rect">
            <a:avLst/>
          </a:prstGeom>
          <a:solidFill>
            <a:srgbClr val="F2F8E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dăng dung dẻ</a:t>
            </a:r>
          </a:p>
        </p:txBody>
      </p:sp>
      <p:sp>
        <p:nvSpPr>
          <p:cNvPr id="12" name="TextBox 27"/>
          <p:cNvSpPr txBox="1"/>
          <p:nvPr/>
        </p:nvSpPr>
        <p:spPr>
          <a:xfrm>
            <a:off x="5211500" y="5794078"/>
            <a:ext cx="1442932" cy="666849"/>
          </a:xfrm>
          <a:prstGeom prst="rect">
            <a:avLst/>
          </a:prstGeom>
          <a:solidFill>
            <a:srgbClr val="F2F8E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D38A69-3705-4F1B-519C-4E0FE862024D}"/>
              </a:ext>
            </a:extLst>
          </p:cNvPr>
          <p:cNvGrpSpPr/>
          <p:nvPr/>
        </p:nvGrpSpPr>
        <p:grpSpPr>
          <a:xfrm>
            <a:off x="2178947" y="4119313"/>
            <a:ext cx="2057401" cy="2153839"/>
            <a:chOff x="3482734" y="7143373"/>
            <a:chExt cx="3086103" cy="3230759"/>
          </a:xfrm>
        </p:grpSpPr>
        <p:grpSp>
          <p:nvGrpSpPr>
            <p:cNvPr id="14" name="Group 13"/>
            <p:cNvGrpSpPr/>
            <p:nvPr/>
          </p:nvGrpSpPr>
          <p:grpSpPr>
            <a:xfrm>
              <a:off x="3482734" y="7143373"/>
              <a:ext cx="3086103" cy="3230759"/>
              <a:chOff x="0" y="-38100"/>
              <a:chExt cx="812800" cy="850900"/>
            </a:xfrm>
          </p:grpSpPr>
          <p:sp>
            <p:nvSpPr>
              <p:cNvPr id="16" name="Freeform 14"/>
              <p:cNvSpPr/>
              <p:nvPr/>
            </p:nvSpPr>
            <p:spPr>
              <a:xfrm>
                <a:off x="0" y="0"/>
                <a:ext cx="497672" cy="487048"/>
              </a:xfrm>
              <a:custGeom>
                <a:avLst/>
                <a:gdLst/>
                <a:ahLst/>
                <a:cxnLst/>
                <a:rect l="l" t="t" r="r" b="b"/>
                <a:pathLst>
                  <a:path w="497672" h="487048">
                    <a:moveTo>
                      <a:pt x="208953" y="0"/>
                    </a:moveTo>
                    <a:lnTo>
                      <a:pt x="288719" y="0"/>
                    </a:lnTo>
                    <a:cubicBezTo>
                      <a:pt x="344137" y="0"/>
                      <a:pt x="397285" y="22015"/>
                      <a:pt x="436471" y="61201"/>
                    </a:cubicBezTo>
                    <a:cubicBezTo>
                      <a:pt x="475658" y="100387"/>
                      <a:pt x="497672" y="153535"/>
                      <a:pt x="497672" y="208953"/>
                    </a:cubicBezTo>
                    <a:lnTo>
                      <a:pt x="497672" y="278094"/>
                    </a:lnTo>
                    <a:cubicBezTo>
                      <a:pt x="497672" y="333512"/>
                      <a:pt x="475658" y="386660"/>
                      <a:pt x="436471" y="425847"/>
                    </a:cubicBezTo>
                    <a:cubicBezTo>
                      <a:pt x="397285" y="465033"/>
                      <a:pt x="344137" y="487048"/>
                      <a:pt x="288719" y="487048"/>
                    </a:cubicBezTo>
                    <a:lnTo>
                      <a:pt x="208953" y="487048"/>
                    </a:lnTo>
                    <a:cubicBezTo>
                      <a:pt x="93552" y="487048"/>
                      <a:pt x="0" y="393496"/>
                      <a:pt x="0" y="278094"/>
                    </a:cubicBezTo>
                    <a:lnTo>
                      <a:pt x="0" y="208953"/>
                    </a:lnTo>
                    <a:cubicBezTo>
                      <a:pt x="0" y="153535"/>
                      <a:pt x="22015" y="100387"/>
                      <a:pt x="61201" y="61201"/>
                    </a:cubicBezTo>
                    <a:cubicBezTo>
                      <a:pt x="100387" y="22015"/>
                      <a:pt x="153535" y="0"/>
                      <a:pt x="208953" y="0"/>
                    </a:cubicBezTo>
                    <a:close/>
                  </a:path>
                </a:pathLst>
              </a:custGeom>
              <a:solidFill>
                <a:srgbClr val="446889"/>
              </a:solidFill>
            </p:spPr>
          </p:sp>
          <p:sp>
            <p:nvSpPr>
              <p:cNvPr id="17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5" name="Chi-Chi-Chanh-Chanh-Various-Artists" descr="Chi-Chi-Chanh-Chanh-Various-Artists">
              <a:hlinkClick r:id="" action="ppaction://media"/>
              <a:extLst>
                <a:ext uri="{FF2B5EF4-FFF2-40B4-BE49-F238E27FC236}">
                  <a16:creationId xmlns:a16="http://schemas.microsoft.com/office/drawing/2014/main" id="{E4071397-316F-F608-CF7E-7A629F4FC966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3976821" y="7806263"/>
              <a:ext cx="812800" cy="8128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2F96D5-7CA4-7871-F1E3-8B75E7A73DF1}"/>
              </a:ext>
            </a:extLst>
          </p:cNvPr>
          <p:cNvGrpSpPr/>
          <p:nvPr/>
        </p:nvGrpSpPr>
        <p:grpSpPr>
          <a:xfrm>
            <a:off x="8485391" y="4215753"/>
            <a:ext cx="1259733" cy="1232839"/>
            <a:chOff x="12942399" y="7288034"/>
            <a:chExt cx="1889600" cy="1849259"/>
          </a:xfrm>
        </p:grpSpPr>
        <p:grpSp>
          <p:nvGrpSpPr>
            <p:cNvPr id="19" name="Group 19"/>
            <p:cNvGrpSpPr/>
            <p:nvPr/>
          </p:nvGrpSpPr>
          <p:grpSpPr>
            <a:xfrm>
              <a:off x="12942399" y="7288034"/>
              <a:ext cx="1889600" cy="1849259"/>
              <a:chOff x="0" y="0"/>
              <a:chExt cx="497672" cy="487048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0" y="0"/>
                <a:ext cx="497672" cy="487048"/>
              </a:xfrm>
              <a:custGeom>
                <a:avLst/>
                <a:gdLst/>
                <a:ahLst/>
                <a:cxnLst/>
                <a:rect l="l" t="t" r="r" b="b"/>
                <a:pathLst>
                  <a:path w="497672" h="487048">
                    <a:moveTo>
                      <a:pt x="208953" y="0"/>
                    </a:moveTo>
                    <a:lnTo>
                      <a:pt x="288719" y="0"/>
                    </a:lnTo>
                    <a:cubicBezTo>
                      <a:pt x="344137" y="0"/>
                      <a:pt x="397285" y="22015"/>
                      <a:pt x="436471" y="61201"/>
                    </a:cubicBezTo>
                    <a:cubicBezTo>
                      <a:pt x="475658" y="100387"/>
                      <a:pt x="497672" y="153535"/>
                      <a:pt x="497672" y="208953"/>
                    </a:cubicBezTo>
                    <a:lnTo>
                      <a:pt x="497672" y="278094"/>
                    </a:lnTo>
                    <a:cubicBezTo>
                      <a:pt x="497672" y="333512"/>
                      <a:pt x="475658" y="386660"/>
                      <a:pt x="436471" y="425847"/>
                    </a:cubicBezTo>
                    <a:cubicBezTo>
                      <a:pt x="397285" y="465033"/>
                      <a:pt x="344137" y="487048"/>
                      <a:pt x="288719" y="487048"/>
                    </a:cubicBezTo>
                    <a:lnTo>
                      <a:pt x="208953" y="487048"/>
                    </a:lnTo>
                    <a:cubicBezTo>
                      <a:pt x="93552" y="487048"/>
                      <a:pt x="0" y="393496"/>
                      <a:pt x="0" y="278094"/>
                    </a:cubicBezTo>
                    <a:lnTo>
                      <a:pt x="0" y="208953"/>
                    </a:lnTo>
                    <a:cubicBezTo>
                      <a:pt x="0" y="153535"/>
                      <a:pt x="22015" y="100387"/>
                      <a:pt x="61201" y="61201"/>
                    </a:cubicBezTo>
                    <a:cubicBezTo>
                      <a:pt x="100387" y="22015"/>
                      <a:pt x="153535" y="0"/>
                      <a:pt x="208953" y="0"/>
                    </a:cubicBezTo>
                    <a:close/>
                  </a:path>
                </a:pathLst>
              </a:custGeom>
              <a:solidFill>
                <a:srgbClr val="446889"/>
              </a:solidFill>
            </p:spPr>
          </p:sp>
          <p:sp>
            <p:nvSpPr>
              <p:cNvPr id="22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" name="Dung-Dang-Dung-De-Tong-Hop" descr="Dung-Dang-Dung-De-Tong-Hop">
              <a:hlinkClick r:id="" action="ppaction://media"/>
              <a:extLst>
                <a:ext uri="{FF2B5EF4-FFF2-40B4-BE49-F238E27FC236}">
                  <a16:creationId xmlns:a16="http://schemas.microsoft.com/office/drawing/2014/main" id="{27555197-DF5B-0A6D-2867-81298B759445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13480799" y="7782205"/>
              <a:ext cx="812800" cy="8128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E11EEF-BAA2-964D-A11F-FFE633ECC67D}"/>
              </a:ext>
            </a:extLst>
          </p:cNvPr>
          <p:cNvGrpSpPr/>
          <p:nvPr/>
        </p:nvGrpSpPr>
        <p:grpSpPr>
          <a:xfrm>
            <a:off x="5323259" y="4215753"/>
            <a:ext cx="1259733" cy="1232839"/>
            <a:chOff x="8199200" y="7288034"/>
            <a:chExt cx="1889600" cy="1849259"/>
          </a:xfrm>
        </p:grpSpPr>
        <p:grpSp>
          <p:nvGrpSpPr>
            <p:cNvPr id="24" name="Group 16"/>
            <p:cNvGrpSpPr/>
            <p:nvPr/>
          </p:nvGrpSpPr>
          <p:grpSpPr>
            <a:xfrm>
              <a:off x="8199200" y="7288034"/>
              <a:ext cx="1889600" cy="1849259"/>
              <a:chOff x="0" y="0"/>
              <a:chExt cx="497672" cy="487048"/>
            </a:xfrm>
          </p:grpSpPr>
          <p:sp>
            <p:nvSpPr>
              <p:cNvPr id="26" name="Freeform 17"/>
              <p:cNvSpPr/>
              <p:nvPr/>
            </p:nvSpPr>
            <p:spPr>
              <a:xfrm>
                <a:off x="0" y="0"/>
                <a:ext cx="497672" cy="487048"/>
              </a:xfrm>
              <a:custGeom>
                <a:avLst/>
                <a:gdLst/>
                <a:ahLst/>
                <a:cxnLst/>
                <a:rect l="l" t="t" r="r" b="b"/>
                <a:pathLst>
                  <a:path w="497672" h="487048">
                    <a:moveTo>
                      <a:pt x="208953" y="0"/>
                    </a:moveTo>
                    <a:lnTo>
                      <a:pt x="288719" y="0"/>
                    </a:lnTo>
                    <a:cubicBezTo>
                      <a:pt x="344137" y="0"/>
                      <a:pt x="397285" y="22015"/>
                      <a:pt x="436471" y="61201"/>
                    </a:cubicBezTo>
                    <a:cubicBezTo>
                      <a:pt x="475658" y="100387"/>
                      <a:pt x="497672" y="153535"/>
                      <a:pt x="497672" y="208953"/>
                    </a:cubicBezTo>
                    <a:lnTo>
                      <a:pt x="497672" y="278094"/>
                    </a:lnTo>
                    <a:cubicBezTo>
                      <a:pt x="497672" y="333512"/>
                      <a:pt x="475658" y="386660"/>
                      <a:pt x="436471" y="425847"/>
                    </a:cubicBezTo>
                    <a:cubicBezTo>
                      <a:pt x="397285" y="465033"/>
                      <a:pt x="344137" y="487048"/>
                      <a:pt x="288719" y="487048"/>
                    </a:cubicBezTo>
                    <a:lnTo>
                      <a:pt x="208953" y="487048"/>
                    </a:lnTo>
                    <a:cubicBezTo>
                      <a:pt x="93552" y="487048"/>
                      <a:pt x="0" y="393496"/>
                      <a:pt x="0" y="278094"/>
                    </a:cubicBezTo>
                    <a:lnTo>
                      <a:pt x="0" y="208953"/>
                    </a:lnTo>
                    <a:cubicBezTo>
                      <a:pt x="0" y="153535"/>
                      <a:pt x="22015" y="100387"/>
                      <a:pt x="61201" y="61201"/>
                    </a:cubicBezTo>
                    <a:cubicBezTo>
                      <a:pt x="100387" y="22015"/>
                      <a:pt x="153535" y="0"/>
                      <a:pt x="208953" y="0"/>
                    </a:cubicBezTo>
                    <a:close/>
                  </a:path>
                </a:pathLst>
              </a:custGeom>
              <a:solidFill>
                <a:srgbClr val="446889"/>
              </a:solidFill>
            </p:spPr>
          </p:sp>
          <p:sp>
            <p:nvSpPr>
              <p:cNvPr id="27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5" name="Nu-Na-Nu-Nong-Various-Artists" descr="Nu-Na-Nu-Nong-Various-Artists">
              <a:hlinkClick r:id="" action="ppaction://media"/>
              <a:extLst>
                <a:ext uri="{FF2B5EF4-FFF2-40B4-BE49-F238E27FC236}">
                  <a16:creationId xmlns:a16="http://schemas.microsoft.com/office/drawing/2014/main" id="{E14111BE-FC6C-FF4C-94DE-A8B3C4B6A27D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8737600" y="7834947"/>
              <a:ext cx="812800" cy="81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886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240683" cy="6986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22">
            <a:extLst>
              <a:ext uri="{FF2B5EF4-FFF2-40B4-BE49-F238E27FC236}">
                <a16:creationId xmlns:a16="http://schemas.microsoft.com/office/drawing/2014/main" id="{73816305-59D8-40E6-8A7B-6C8BD8647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73653" r="16264" b="1"/>
          <a:stretch/>
        </p:blipFill>
        <p:spPr>
          <a:xfrm>
            <a:off x="-212225" y="3633037"/>
            <a:ext cx="12548919" cy="3429000"/>
          </a:xfrm>
          <a:prstGeom prst="rect">
            <a:avLst/>
          </a:prstGeom>
        </p:spPr>
      </p:pic>
      <p:grpSp>
        <p:nvGrpSpPr>
          <p:cNvPr id="37" name="组合 2">
            <a:extLst>
              <a:ext uri="{FF2B5EF4-FFF2-40B4-BE49-F238E27FC236}">
                <a16:creationId xmlns:a16="http://schemas.microsoft.com/office/drawing/2014/main" id="{90168F4B-550B-4E6E-A635-C37B7953F99A}"/>
              </a:ext>
            </a:extLst>
          </p:cNvPr>
          <p:cNvGrpSpPr/>
          <p:nvPr/>
        </p:nvGrpSpPr>
        <p:grpSpPr>
          <a:xfrm>
            <a:off x="1750909" y="688731"/>
            <a:ext cx="10441091" cy="5480539"/>
            <a:chOff x="1036320" y="695178"/>
            <a:chExt cx="10416524" cy="5467644"/>
          </a:xfrm>
        </p:grpSpPr>
        <p:sp>
          <p:nvSpPr>
            <p:cNvPr id="38" name="椭圆 1">
              <a:extLst>
                <a:ext uri="{FF2B5EF4-FFF2-40B4-BE49-F238E27FC236}">
                  <a16:creationId xmlns:a16="http://schemas.microsoft.com/office/drawing/2014/main" id="{385A5385-9345-42A9-ABC4-894C5AA5B240}"/>
                </a:ext>
              </a:extLst>
            </p:cNvPr>
            <p:cNvSpPr/>
            <p:nvPr/>
          </p:nvSpPr>
          <p:spPr>
            <a:xfrm>
              <a:off x="1036320" y="695178"/>
              <a:ext cx="5467644" cy="5467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9">
              <a:extLst>
                <a:ext uri="{FF2B5EF4-FFF2-40B4-BE49-F238E27FC236}">
                  <a16:creationId xmlns:a16="http://schemas.microsoft.com/office/drawing/2014/main" id="{E31408A5-98C3-4438-B823-2EA6ABF8970E}"/>
                </a:ext>
              </a:extLst>
            </p:cNvPr>
            <p:cNvSpPr/>
            <p:nvPr/>
          </p:nvSpPr>
          <p:spPr>
            <a:xfrm>
              <a:off x="3770142" y="695178"/>
              <a:ext cx="7682702" cy="5467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1" name="Picture 40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547272" y="3062159"/>
            <a:ext cx="3727183" cy="39446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5202" y="1066786"/>
            <a:ext cx="238034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9911" y="1275349"/>
            <a:ext cx="74232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đàn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bầu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</a:t>
            </a:r>
          </a:p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đằm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thắm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</a:t>
            </a:r>
            <a:endParaRPr lang="en-US" sz="32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trầm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giọng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cha</a:t>
            </a:r>
          </a:p>
          <a:p>
            <a:pPr algn="just">
              <a:lnSpc>
                <a:spcPct val="150000"/>
              </a:lnSpc>
            </a:pP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3999" y="4977176"/>
            <a:ext cx="521810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vi-V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ta- tha-cha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4051" y="1562296"/>
            <a:ext cx="736552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45804" y="2265184"/>
            <a:ext cx="736552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684712" y="3733835"/>
            <a:ext cx="736552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51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7" grpId="0"/>
      <p:bldP spid="11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048001" y="415641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4085919" y="68615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CHỮ, NĂM CHỮ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077905"/>
              </p:ext>
            </p:extLst>
          </p:nvPr>
        </p:nvGraphicFramePr>
        <p:xfrm>
          <a:off x="471055" y="1690253"/>
          <a:ext cx="11277600" cy="4729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0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4309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chữ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 chữ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309"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vi-VN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niệm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  <a:endParaRPr lang="vi-VN" sz="24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  <a:endParaRPr lang="vi-VN" sz="24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309">
                <a:tc>
                  <a:txBody>
                    <a:bodyPr/>
                    <a:lstStyle/>
                    <a:p>
                      <a:r>
                        <a:rPr lang="vi-VN" sz="2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ngắt nhịp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 </a:t>
                      </a:r>
                      <a:r>
                        <a:rPr lang="en-US" sz="24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1/3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3/2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2/3, 1/4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4/1.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309"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gieo vần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 lưng, vần chân, vần liền, vần cách....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 lưng, vần chân, vần liền, vần cách....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309"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ảnh thơ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dị, gần gũi, gắn liền với các bài đồng dao, vè, thích hợp với việc kể chuyện.</a:t>
                      </a:r>
                      <a:endParaRPr lang="en-US" sz="24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dị, gần gũi, gắn liền với các bài đồng dao, vè, thích hợp với việc kể chuyện.</a:t>
                      </a:r>
                      <a:endParaRPr lang="en-US" sz="24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3993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872639" y="1549558"/>
            <a:ext cx="1037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02388" y="2838809"/>
            <a:ext cx="2992581" cy="87085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602388" y="4068994"/>
            <a:ext cx="2992581" cy="87085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</a:t>
            </a:r>
            <a:r>
              <a:rPr lang="vi-VN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3/2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602388" y="5342953"/>
            <a:ext cx="2992581" cy="1039827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“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4514" y="2769639"/>
            <a:ext cx="6072250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vi-VN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</a:p>
          <a:p>
            <a:pPr algn="r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997102" y="253811"/>
            <a:ext cx="7481453" cy="1025235"/>
            <a:chOff x="965365" y="3373180"/>
            <a:chExt cx="3709300" cy="498968"/>
          </a:xfrm>
        </p:grpSpPr>
        <p:sp>
          <p:nvSpPr>
            <p:cNvPr id="13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4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15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035020" y="52432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524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00f0a891b96caa050f493ee863d966a.png"/>
          <p:cNvPicPr>
            <a:picLocks noChangeAspect="1"/>
          </p:cNvPicPr>
          <p:nvPr/>
        </p:nvPicPr>
        <p:blipFill>
          <a:blip r:embed="rId3" cstate="print"/>
          <a:srcRect l="24314" t="12427" r="9872" b="3660"/>
          <a:stretch>
            <a:fillRect/>
          </a:stretch>
        </p:blipFill>
        <p:spPr>
          <a:xfrm>
            <a:off x="942107" y="819387"/>
            <a:ext cx="4017819" cy="5816941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5486399" y="702229"/>
            <a:ext cx="5306292" cy="3461667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44807" y="1155791"/>
            <a:ext cx="38611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những bài thơ bốn chữ, năm chữ mà em thích, và phân tích các đặc điểm của bài thơ đó.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568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538163" y="-919284"/>
            <a:ext cx="12730163" cy="7777284"/>
            <a:chOff x="-538163" y="272207"/>
            <a:chExt cx="12730163" cy="77772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38163" y="272207"/>
              <a:ext cx="12730163" cy="777728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677400" y="398534"/>
              <a:ext cx="2514600" cy="1585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51" y="4461164"/>
            <a:ext cx="8786908" cy="29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3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02728" y="207818"/>
            <a:ext cx="7495309" cy="2286000"/>
          </a:xfrm>
          <a:prstGeom prst="roundRect">
            <a:avLst/>
          </a:prstGeom>
          <a:solidFill>
            <a:srgbClr val="FFFFFF">
              <a:alpha val="9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177" y="493031"/>
            <a:ext cx="7858425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75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par>
              <p:cTn id="13"/>
            </p:par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817418"/>
            <a:chOff x="1162632" y="1589366"/>
            <a:chExt cx="2462365" cy="1108365"/>
          </a:xfrm>
          <a:solidFill>
            <a:schemeClr val="accent5">
              <a:lumMod val="9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162632" y="1589366"/>
              <a:ext cx="2462365" cy="7510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1162632" y="1589366"/>
              <a:ext cx="2462365" cy="11083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spcBef>
                  <a:spcPct val="0"/>
                </a:spcBef>
                <a:spcAft>
                  <a:spcPct val="35000"/>
                </a:spcAft>
              </a:pPr>
              <a:endParaRPr lang="en-US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iconfont-11899-5651474">
            <a:extLst>
              <a:ext uri="{FF2B5EF4-FFF2-40B4-BE49-F238E27FC236}">
                <a16:creationId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0426860" y="1713360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60219" y="1639335"/>
            <a:ext cx="7312169" cy="1311772"/>
            <a:chOff x="965365" y="3373180"/>
            <a:chExt cx="3625369" cy="638422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625369" cy="638422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503718"/>
              <a:ext cx="400111" cy="400111"/>
              <a:chOff x="1146775" y="3746194"/>
              <a:chExt cx="400111" cy="400111"/>
            </a:xfrm>
          </p:grpSpPr>
          <p:sp>
            <p:nvSpPr>
              <p:cNvPr id="42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746194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824413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3280075" y="112374"/>
            <a:ext cx="5271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600200"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419541" y="2088575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CHỮ, NĂM CHỮ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60219" y="3374452"/>
            <a:ext cx="9084253" cy="1832949"/>
            <a:chOff x="965365" y="3894363"/>
            <a:chExt cx="4503967" cy="892072"/>
          </a:xfrm>
        </p:grpSpPr>
        <p:sp>
          <p:nvSpPr>
            <p:cNvPr id="29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894363"/>
              <a:ext cx="4503967" cy="892072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5" name="组合 30">
              <a:extLst>
                <a:ext uri="{FF2B5EF4-FFF2-40B4-BE49-F238E27FC236}">
                  <a16:creationId xmlns:a16="http://schemas.microsoft.com/office/drawing/2014/main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6" name="椭圆 31">
                <a:extLst>
                  <a:ext uri="{FF2B5EF4-FFF2-40B4-BE49-F238E27FC236}">
                    <a16:creationId xmlns:a16="http://schemas.microsoft.com/office/drawing/2014/main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文本框 32">
                <a:extLst>
                  <a:ext uri="{FF2B5EF4-FFF2-40B4-BE49-F238E27FC236}">
                    <a16:creationId xmlns:a16="http://schemas.microsoft.com/office/drawing/2014/main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57176" y="4421947"/>
                <a:ext cx="172624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1384283" y="3859072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b00f0a891b96caa050f493ee863d966a.png"/>
          <p:cNvPicPr>
            <a:picLocks noChangeAspect="1"/>
          </p:cNvPicPr>
          <p:nvPr/>
        </p:nvPicPr>
        <p:blipFill>
          <a:blip r:embed="rId3" cstate="print"/>
          <a:srcRect l="24314" t="12427" r="9872" b="3660"/>
          <a:stretch>
            <a:fillRect/>
          </a:stretch>
        </p:blipFill>
        <p:spPr>
          <a:xfrm flipH="1">
            <a:off x="9357499" y="3251079"/>
            <a:ext cx="2632226" cy="36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8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048001" y="415641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4085919" y="68615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CHỮ, NĂM CHỮ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08144"/>
              </p:ext>
            </p:extLst>
          </p:nvPr>
        </p:nvGraphicFramePr>
        <p:xfrm>
          <a:off x="526470" y="2382522"/>
          <a:ext cx="11111347" cy="3920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7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3472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chữ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 chữ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niệm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ngắt nhịp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gieo vần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ảnh 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3405" y="1325972"/>
            <a:ext cx="5122506" cy="12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630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20976678">
            <a:off x="-1500870" y="-472390"/>
            <a:ext cx="3805926" cy="8005122"/>
          </a:xfrm>
          <a:prstGeom prst="rect">
            <a:avLst/>
          </a:prstGeom>
          <a:solidFill>
            <a:srgbClr val="F4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048001" y="415641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4085919" y="68615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CHỮ, NĂM CHỮ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4545" y="1856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662" y="2775780"/>
            <a:ext cx="114930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vi-VN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1/3. </a:t>
            </a:r>
            <a:endParaRPr lang="vi-VN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thường chia khổ, mỗi khổ 4 câu, nhưng cũng có khi 2 câu hoặc không chia khổ.</a:t>
            </a:r>
          </a:p>
          <a:p>
            <a:pPr algn="just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Cách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gieo vần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vần lưng, vần chân, vần liền, vần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cách...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ảnh thơ: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dị, gần gũi, gắn liền với các bài đồng dao, vè, thích hợp với việc kể chuyện.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698938" y="1694238"/>
            <a:ext cx="3011934" cy="747045"/>
          </a:xfrm>
          <a:prstGeom prst="roundRect">
            <a:avLst>
              <a:gd name="adj" fmla="val 8691"/>
            </a:avLst>
          </a:prstGeom>
          <a:solidFill>
            <a:srgbClr val="339183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084" y="1775372"/>
            <a:ext cx="3028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66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240683" cy="6986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22">
            <a:extLst>
              <a:ext uri="{FF2B5EF4-FFF2-40B4-BE49-F238E27FC236}">
                <a16:creationId xmlns:a16="http://schemas.microsoft.com/office/drawing/2014/main" id="{73816305-59D8-40E6-8A7B-6C8BD8647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73653" r="16264" b="1"/>
          <a:stretch/>
        </p:blipFill>
        <p:spPr>
          <a:xfrm>
            <a:off x="-212225" y="3633037"/>
            <a:ext cx="12548919" cy="3429000"/>
          </a:xfrm>
          <a:prstGeom prst="rect">
            <a:avLst/>
          </a:prstGeom>
        </p:spPr>
      </p:pic>
      <p:grpSp>
        <p:nvGrpSpPr>
          <p:cNvPr id="37" name="组合 2">
            <a:extLst>
              <a:ext uri="{FF2B5EF4-FFF2-40B4-BE49-F238E27FC236}">
                <a16:creationId xmlns:a16="http://schemas.microsoft.com/office/drawing/2014/main" id="{90168F4B-550B-4E6E-A635-C37B7953F99A}"/>
              </a:ext>
            </a:extLst>
          </p:cNvPr>
          <p:cNvGrpSpPr/>
          <p:nvPr/>
        </p:nvGrpSpPr>
        <p:grpSpPr>
          <a:xfrm>
            <a:off x="1750909" y="688731"/>
            <a:ext cx="10441091" cy="5480539"/>
            <a:chOff x="1036320" y="695178"/>
            <a:chExt cx="10416524" cy="5467644"/>
          </a:xfrm>
        </p:grpSpPr>
        <p:sp>
          <p:nvSpPr>
            <p:cNvPr id="38" name="椭圆 1">
              <a:extLst>
                <a:ext uri="{FF2B5EF4-FFF2-40B4-BE49-F238E27FC236}">
                  <a16:creationId xmlns:a16="http://schemas.microsoft.com/office/drawing/2014/main" id="{385A5385-9345-42A9-ABC4-894C5AA5B240}"/>
                </a:ext>
              </a:extLst>
            </p:cNvPr>
            <p:cNvSpPr/>
            <p:nvPr/>
          </p:nvSpPr>
          <p:spPr>
            <a:xfrm>
              <a:off x="1036320" y="695178"/>
              <a:ext cx="5467644" cy="5467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9">
              <a:extLst>
                <a:ext uri="{FF2B5EF4-FFF2-40B4-BE49-F238E27FC236}">
                  <a16:creationId xmlns:a16="http://schemas.microsoft.com/office/drawing/2014/main" id="{E31408A5-98C3-4438-B823-2EA6ABF8970E}"/>
                </a:ext>
              </a:extLst>
            </p:cNvPr>
            <p:cNvSpPr/>
            <p:nvPr/>
          </p:nvSpPr>
          <p:spPr>
            <a:xfrm>
              <a:off x="3770142" y="695178"/>
              <a:ext cx="7682702" cy="5467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1" name="Picture 40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547272" y="3062159"/>
            <a:ext cx="3727183" cy="39446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97292" y="164468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lưng chừng hàng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lưng núi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 cây nghiêm trang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Mơ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4723" y="1158687"/>
            <a:ext cx="2380343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37018" y="2646218"/>
            <a:ext cx="1108364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06291" y="4105261"/>
            <a:ext cx="1108364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62288" y="4968804"/>
            <a:ext cx="4706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Vần lưng: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ngang- mang</a:t>
            </a:r>
          </a:p>
        </p:txBody>
      </p:sp>
    </p:spTree>
    <p:extLst>
      <p:ext uri="{BB962C8B-B14F-4D97-AF65-F5344CB8AC3E}">
        <p14:creationId xmlns:p14="http://schemas.microsoft.com/office/powerpoint/2010/main" val="3268743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3" grpId="0" animBg="1"/>
      <p:bldP spid="1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2">
            <a:extLst>
              <a:ext uri="{FF2B5EF4-FFF2-40B4-BE49-F238E27FC236}">
                <a16:creationId xmlns:a16="http://schemas.microsoft.com/office/drawing/2014/main" id="{73816305-59D8-40E6-8A7B-6C8BD8647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73653" r="16264" b="1"/>
          <a:stretch/>
        </p:blipFill>
        <p:spPr>
          <a:xfrm>
            <a:off x="-212225" y="3633037"/>
            <a:ext cx="12548919" cy="342900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4778165" y="571501"/>
            <a:ext cx="5980323" cy="5678652"/>
          </a:xfrm>
          <a:prstGeom prst="ellipse">
            <a:avLst/>
          </a:prstGeom>
          <a:solidFill>
            <a:srgbClr val="E8F4F8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69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950" r="960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6479" y="1118437"/>
            <a:ext cx="8575766" cy="594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80466" y="131873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Cháu đi đường </a:t>
            </a:r>
            <a:r>
              <a:rPr lang="vi-VN" sz="3200" b="1" dirty="0">
                <a:latin typeface="+mj-lt"/>
              </a:rPr>
              <a:t>cháu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Cháu lên đường </a:t>
            </a:r>
            <a:r>
              <a:rPr lang="vi-VN" sz="3200" b="1" dirty="0">
                <a:latin typeface="+mj-lt"/>
              </a:rPr>
              <a:t>xa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Đến nay tháng </a:t>
            </a:r>
            <a:r>
              <a:rPr lang="vi-VN" sz="3200" b="1" dirty="0">
                <a:latin typeface="+mj-lt"/>
              </a:rPr>
              <a:t>sáu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Chợt nghe em </a:t>
            </a:r>
            <a:r>
              <a:rPr lang="vi-VN" sz="3200" b="1" dirty="0">
                <a:latin typeface="+mj-lt"/>
              </a:rPr>
              <a:t>nhà</a:t>
            </a:r>
            <a:r>
              <a:rPr lang="vi-VN" sz="3200" dirty="0">
                <a:latin typeface="+mj-lt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68388" y="4368446"/>
            <a:ext cx="48141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Vần cách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sáu-cháu, xa-nhà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8216" y="633811"/>
            <a:ext cx="2380343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7553" y="1540637"/>
            <a:ext cx="1108364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493510" y="2267916"/>
            <a:ext cx="707640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93148" y="3002160"/>
            <a:ext cx="736552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12335" y="3729439"/>
            <a:ext cx="736552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/>
      <p:bldP spid="6" grpId="0"/>
      <p:bldP spid="1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20976678">
            <a:off x="-1500870" y="-472390"/>
            <a:ext cx="3805926" cy="8005122"/>
          </a:xfrm>
          <a:prstGeom prst="rect">
            <a:avLst/>
          </a:prstGeom>
          <a:solidFill>
            <a:srgbClr val="F4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048001" y="415641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4085919" y="68615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CHỮ, NĂM CHỮ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4545" y="1856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937" y="2609521"/>
            <a:ext cx="108141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vi-VN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4/1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 smtClean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pPr algn="just"/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thường chia khổ, mỗi khổ 4 câu, nhưng cũng có khi 2 câu hoặc không chia khổ.</a:t>
            </a:r>
          </a:p>
          <a:p>
            <a:pPr algn="just"/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 vần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vần lưng, vần chân, vần liền, vần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cách....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ảnh thơ: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dị, gần gũi, gắn liền với các bài đồng dao, vè, thích hợp với việc kể chuyện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698938" y="1694238"/>
            <a:ext cx="3011934" cy="747045"/>
          </a:xfrm>
          <a:prstGeom prst="roundRect">
            <a:avLst>
              <a:gd name="adj" fmla="val 8691"/>
            </a:avLst>
          </a:prstGeom>
          <a:solidFill>
            <a:srgbClr val="339183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470" y="1775372"/>
            <a:ext cx="3028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153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https://www.freeppt7.com">
  <a:themeElements>
    <a:clrScheme name="自定义 3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常用3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10285</TotalTime>
  <Words>605</Words>
  <Application>Microsoft Office PowerPoint</Application>
  <PresentationFormat>Widescreen</PresentationFormat>
  <Paragraphs>119</Paragraphs>
  <Slides>13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13</vt:i4>
      </vt:variant>
    </vt:vector>
  </HeadingPairs>
  <TitlesOfParts>
    <vt:vector size="44" baseType="lpstr">
      <vt:lpstr>微软雅黑</vt:lpstr>
      <vt:lpstr>宋体</vt:lpstr>
      <vt:lpstr>微软雅黑 Light</vt:lpstr>
      <vt:lpstr>#9Slide03 Arima Madurai Medium</vt:lpstr>
      <vt:lpstr>Agency FB</vt:lpstr>
      <vt:lpstr>Arial</vt:lpstr>
      <vt:lpstr>Arial Unicode MS</vt:lpstr>
      <vt:lpstr>Calibri</vt:lpstr>
      <vt:lpstr>Calibri Light</vt:lpstr>
      <vt:lpstr>Lato</vt:lpstr>
      <vt:lpstr>Open Sans</vt:lpstr>
      <vt:lpstr>Segoe UI</vt:lpstr>
      <vt:lpstr>Times New Roman</vt:lpstr>
      <vt:lpstr>Wingdings</vt:lpstr>
      <vt:lpstr>思源黑体 CN Regular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1_https://www.freeppt7.com</vt:lpstr>
      <vt:lpstr>5_https://freeppt7.com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tran.anh981219@gmail.com</cp:lastModifiedBy>
  <cp:revision>3300</cp:revision>
  <dcterms:created xsi:type="dcterms:W3CDTF">2022-02-10T03:12:31Z</dcterms:created>
  <dcterms:modified xsi:type="dcterms:W3CDTF">2024-12-20T15:14:34Z</dcterms:modified>
</cp:coreProperties>
</file>