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Lst>
  <p:notesMasterIdLst>
    <p:notesMasterId r:id="rId26"/>
  </p:notesMasterIdLst>
  <p:sldIdLst>
    <p:sldId id="589" r:id="rId5"/>
    <p:sldId id="256" r:id="rId6"/>
    <p:sldId id="260" r:id="rId7"/>
    <p:sldId id="577" r:id="rId8"/>
    <p:sldId id="261" r:id="rId9"/>
    <p:sldId id="578" r:id="rId10"/>
    <p:sldId id="417" r:id="rId11"/>
    <p:sldId id="418" r:id="rId12"/>
    <p:sldId id="579" r:id="rId13"/>
    <p:sldId id="580" r:id="rId14"/>
    <p:sldId id="581" r:id="rId15"/>
    <p:sldId id="419" r:id="rId16"/>
    <p:sldId id="582" r:id="rId17"/>
    <p:sldId id="585" r:id="rId18"/>
    <p:sldId id="426" r:id="rId19"/>
    <p:sldId id="590" r:id="rId20"/>
    <p:sldId id="584" r:id="rId21"/>
    <p:sldId id="428" r:id="rId22"/>
    <p:sldId id="587" r:id="rId23"/>
    <p:sldId id="586" r:id="rId24"/>
    <p:sldId id="302" r:id="rId25"/>
  </p:sldIdLst>
  <p:sldSz cx="12192000" cy="6858000"/>
  <p:notesSz cx="6858000" cy="9144000"/>
  <p:embeddedFontLst>
    <p:embeddedFont>
      <p:font typeface="DFPOP1-W9" panose="020B0604020202020204" charset="-128"/>
      <p:regular r:id="rId27"/>
    </p:embeddedFont>
    <p:embeddedFont>
      <p:font typeface="#9Slide01 Noi dung ngan" panose="00000600000000000000" pitchFamily="2" charset="0"/>
      <p:regular r:id="rId28"/>
    </p:embeddedFont>
    <p:embeddedFont>
      <p:font typeface="#9Slide01 Tieu de ngan" panose="00000800000000000000" pitchFamily="2" charset="0"/>
      <p:bold r:id="rId29"/>
    </p:embeddedFont>
    <p:embeddedFont>
      <p:font typeface="#9Slide02 Noi dung dai" panose="02000000000000000000" pitchFamily="2" charset="0"/>
      <p:regular r:id="rId30"/>
    </p:embeddedFont>
    <p:embeddedFont>
      <p:font typeface="#9Slide02 Noi dung rat dai" panose="02000000000000000000" pitchFamily="2" charset="0"/>
      <p:regular r:id="rId31"/>
    </p:embeddedFont>
    <p:embeddedFont>
      <p:font typeface="#9Slide03 AmpleSoft Bold" panose="02000000000000000000" pitchFamily="2" charset="0"/>
      <p:regular r:id="rId32"/>
    </p:embeddedFont>
    <p:embeddedFont>
      <p:font typeface="#9Slide05 Claudia" pitchFamily="2" charset="0"/>
      <p:regular r:id="rId33"/>
    </p:embeddedFont>
    <p:embeddedFont>
      <p:font typeface="#9Slide05 SVNVanilla Daisy Pro" panose="00000500000000000000" pitchFamily="2" charset="0"/>
      <p:regular r:id="rId34"/>
    </p:embeddedFont>
    <p:embeddedFont>
      <p:font typeface="#9Slide07 IcielLa Chic Pro Shad" panose="02000506090000020004" pitchFamily="2" charset="0"/>
      <p:regular r:id="rId35"/>
    </p:embeddedFont>
    <p:embeddedFont>
      <p:font typeface="Open Sans" panose="020B060603050402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829FB"/>
    <a:srgbClr val="FF33CC"/>
    <a:srgbClr val="FF6600"/>
    <a:srgbClr val="FFD19E"/>
    <a:srgbClr val="FF9EDE"/>
    <a:srgbClr val="FBFF78"/>
    <a:srgbClr val="B6FC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68" autoAdjust="0"/>
    <p:restoredTop sz="94660"/>
  </p:normalViewPr>
  <p:slideViewPr>
    <p:cSldViewPr snapToGrid="0">
      <p:cViewPr varScale="1">
        <p:scale>
          <a:sx n="61" d="100"/>
          <a:sy n="61" d="100"/>
        </p:scale>
        <p:origin x="10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CFF34-654D-4211-9FF0-C75FEEAF5F36}"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E7AA28-6B8A-4C89-82DB-F74513C8611F}" type="slidenum">
              <a:rPr lang="en-US" smtClean="0"/>
              <a:t>‹#›</a:t>
            </a:fld>
            <a:endParaRPr lang="en-US"/>
          </a:p>
        </p:txBody>
      </p:sp>
    </p:spTree>
    <p:extLst>
      <p:ext uri="{BB962C8B-B14F-4D97-AF65-F5344CB8AC3E}">
        <p14:creationId xmlns:p14="http://schemas.microsoft.com/office/powerpoint/2010/main" val="1370538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9460C78C-3894-4D01-8D8D-AD08807BD8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E6B5A224-DBFD-4E3F-B902-6CD70D3F79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Để thể hiện các đối t</a:t>
            </a:r>
            <a:r>
              <a:rPr lang="vi-VN" altLang="en-US"/>
              <a:t>ư</a:t>
            </a:r>
            <a:r>
              <a:rPr lang="en-US" altLang="en-US"/>
              <a:t>ợng địa lí trên bản đồ, ng</a:t>
            </a:r>
            <a:r>
              <a:rPr lang="vi-VN" altLang="en-US"/>
              <a:t>ư</a:t>
            </a:r>
            <a:r>
              <a:rPr lang="en-US" altLang="en-US"/>
              <a:t>ời ta phải sửu dụng các dấu hiệu quy </a:t>
            </a:r>
            <a:r>
              <a:rPr lang="vi-VN" altLang="en-US"/>
              <a:t>ư</a:t>
            </a:r>
            <a:r>
              <a:rPr lang="en-US" altLang="en-US"/>
              <a:t>ớc gọi là kí hiệu bản đồ</a:t>
            </a:r>
          </a:p>
        </p:txBody>
      </p:sp>
      <p:sp>
        <p:nvSpPr>
          <p:cNvPr id="97284" name="Slide Number Placeholder 3">
            <a:extLst>
              <a:ext uri="{FF2B5EF4-FFF2-40B4-BE49-F238E27FC236}">
                <a16:creationId xmlns:a16="http://schemas.microsoft.com/office/drawing/2014/main" id="{B736AB4A-240E-4DA9-AFAF-EE651C8BD6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1C5DC2-76FF-4B28-8197-76DD5713686B}"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a:extLst>
              <a:ext uri="{FF2B5EF4-FFF2-40B4-BE49-F238E27FC236}">
                <a16:creationId xmlns:a16="http://schemas.microsoft.com/office/drawing/2014/main" id="{67CF2354-1483-4232-9D91-8BC452ED7B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备注占位符 2">
            <a:extLst>
              <a:ext uri="{FF2B5EF4-FFF2-40B4-BE49-F238E27FC236}">
                <a16:creationId xmlns:a16="http://schemas.microsoft.com/office/drawing/2014/main" id="{63B9A182-BBF3-4AE7-AD94-8AA1D0D28C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79876" name="灯片编号占位符 3">
            <a:extLst>
              <a:ext uri="{FF2B5EF4-FFF2-40B4-BE49-F238E27FC236}">
                <a16:creationId xmlns:a16="http://schemas.microsoft.com/office/drawing/2014/main" id="{0FFA5C85-2650-4FA6-8348-56F9A96C7C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85800">
              <a:defRPr>
                <a:solidFill>
                  <a:schemeClr val="tx1"/>
                </a:solidFill>
                <a:latin typeface="#9Slide01 Noi dung ngan" panose="00000500000000000000" pitchFamily="2" charset="0"/>
              </a:defRPr>
            </a:lvl1pPr>
            <a:lvl2pPr marL="742950" indent="-285750" defTabSz="685800">
              <a:defRPr>
                <a:solidFill>
                  <a:schemeClr val="tx1"/>
                </a:solidFill>
                <a:latin typeface="#9Slide01 Noi dung ngan" panose="00000500000000000000" pitchFamily="2" charset="0"/>
              </a:defRPr>
            </a:lvl2pPr>
            <a:lvl3pPr marL="1143000" indent="-228600" defTabSz="685800">
              <a:defRPr>
                <a:solidFill>
                  <a:schemeClr val="tx1"/>
                </a:solidFill>
                <a:latin typeface="#9Slide01 Noi dung ngan" panose="00000500000000000000" pitchFamily="2" charset="0"/>
              </a:defRPr>
            </a:lvl3pPr>
            <a:lvl4pPr marL="1600200" indent="-228600" defTabSz="685800">
              <a:defRPr>
                <a:solidFill>
                  <a:schemeClr val="tx1"/>
                </a:solidFill>
                <a:latin typeface="#9Slide01 Noi dung ngan" panose="00000500000000000000" pitchFamily="2" charset="0"/>
              </a:defRPr>
            </a:lvl4pPr>
            <a:lvl5pPr marL="2057400" indent="-228600" defTabSz="685800">
              <a:defRPr>
                <a:solidFill>
                  <a:schemeClr val="tx1"/>
                </a:solidFill>
                <a:latin typeface="#9Slide01 Noi dung ngan" panose="00000500000000000000" pitchFamily="2" charset="0"/>
              </a:defRPr>
            </a:lvl5pPr>
            <a:lvl6pPr marL="2514600" indent="-228600" defTabSz="685800" eaLnBrk="0" fontAlgn="base" hangingPunct="0">
              <a:spcBef>
                <a:spcPct val="0"/>
              </a:spcBef>
              <a:spcAft>
                <a:spcPct val="0"/>
              </a:spcAft>
              <a:defRPr>
                <a:solidFill>
                  <a:schemeClr val="tx1"/>
                </a:solidFill>
                <a:latin typeface="#9Slide01 Noi dung ngan" panose="00000500000000000000" pitchFamily="2" charset="0"/>
              </a:defRPr>
            </a:lvl6pPr>
            <a:lvl7pPr marL="2971800" indent="-228600" defTabSz="685800" eaLnBrk="0" fontAlgn="base" hangingPunct="0">
              <a:spcBef>
                <a:spcPct val="0"/>
              </a:spcBef>
              <a:spcAft>
                <a:spcPct val="0"/>
              </a:spcAft>
              <a:defRPr>
                <a:solidFill>
                  <a:schemeClr val="tx1"/>
                </a:solidFill>
                <a:latin typeface="#9Slide01 Noi dung ngan" panose="00000500000000000000" pitchFamily="2" charset="0"/>
              </a:defRPr>
            </a:lvl7pPr>
            <a:lvl8pPr marL="3429000" indent="-228600" defTabSz="685800" eaLnBrk="0" fontAlgn="base" hangingPunct="0">
              <a:spcBef>
                <a:spcPct val="0"/>
              </a:spcBef>
              <a:spcAft>
                <a:spcPct val="0"/>
              </a:spcAft>
              <a:defRPr>
                <a:solidFill>
                  <a:schemeClr val="tx1"/>
                </a:solidFill>
                <a:latin typeface="#9Slide01 Noi dung ngan" panose="00000500000000000000" pitchFamily="2" charset="0"/>
              </a:defRPr>
            </a:lvl8pPr>
            <a:lvl9pPr marL="3886200" indent="-228600" defTabSz="685800" eaLnBrk="0" fontAlgn="base" hangingPunct="0">
              <a:spcBef>
                <a:spcPct val="0"/>
              </a:spcBef>
              <a:spcAft>
                <a:spcPct val="0"/>
              </a:spcAft>
              <a:defRPr>
                <a:solidFill>
                  <a:schemeClr val="tx1"/>
                </a:solidFill>
                <a:latin typeface="#9Slide01 Noi dung ngan" panose="00000500000000000000" pitchFamily="2"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D322D391-D2A1-4490-8E35-7164BE8162B4}"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D70C-E19F-4FEC-A2FE-002CDD427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8C5273-23DB-40E5-B511-439BA75E6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CC6B4-B84E-4CB9-94D6-26BE8FF761FE}"/>
              </a:ext>
            </a:extLst>
          </p:cNvPr>
          <p:cNvSpPr>
            <a:spLocks noGrp="1"/>
          </p:cNvSpPr>
          <p:nvPr>
            <p:ph type="dt" sz="half" idx="10"/>
          </p:nvPr>
        </p:nvSpPr>
        <p:spPr/>
        <p:txBody>
          <a:bodyPr/>
          <a:lstStyle/>
          <a:p>
            <a:fld id="{903756C0-9DAC-4F32-9A0C-36FB13BDD0DF}" type="datetimeFigureOut">
              <a:rPr lang="en-US" smtClean="0"/>
              <a:t>8/10/2024</a:t>
            </a:fld>
            <a:endParaRPr lang="en-US"/>
          </a:p>
        </p:txBody>
      </p:sp>
      <p:sp>
        <p:nvSpPr>
          <p:cNvPr id="5" name="Footer Placeholder 4">
            <a:extLst>
              <a:ext uri="{FF2B5EF4-FFF2-40B4-BE49-F238E27FC236}">
                <a16:creationId xmlns:a16="http://schemas.microsoft.com/office/drawing/2014/main" id="{0893FFA4-E55F-4D0C-B329-2611CBD7B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DA5DB-3F08-46DE-86FF-2AA46AEF0D63}"/>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017528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9AFE-3E8B-4E7B-BD5B-44F406D7AA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DA1444-3098-4577-80E0-BE8FD87303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5BEA3-9C87-43D8-AAF6-F40C3AE6AA6E}"/>
              </a:ext>
            </a:extLst>
          </p:cNvPr>
          <p:cNvSpPr>
            <a:spLocks noGrp="1"/>
          </p:cNvSpPr>
          <p:nvPr>
            <p:ph type="dt" sz="half" idx="10"/>
          </p:nvPr>
        </p:nvSpPr>
        <p:spPr/>
        <p:txBody>
          <a:bodyPr/>
          <a:lstStyle/>
          <a:p>
            <a:fld id="{903756C0-9DAC-4F32-9A0C-36FB13BDD0DF}" type="datetimeFigureOut">
              <a:rPr lang="en-US" smtClean="0"/>
              <a:t>8/10/2024</a:t>
            </a:fld>
            <a:endParaRPr lang="en-US"/>
          </a:p>
        </p:txBody>
      </p:sp>
      <p:sp>
        <p:nvSpPr>
          <p:cNvPr id="5" name="Footer Placeholder 4">
            <a:extLst>
              <a:ext uri="{FF2B5EF4-FFF2-40B4-BE49-F238E27FC236}">
                <a16:creationId xmlns:a16="http://schemas.microsoft.com/office/drawing/2014/main" id="{A9EF3AEA-0049-4DE7-890F-C12E3CA4C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8A575-979D-43CF-9B34-2D085132AD40}"/>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024163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669FC2-87DC-4703-9CFB-97C9A32180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10CED3-68DE-469D-90CA-E92161B048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5FBFB-449C-4889-96CD-61C944BE8815}"/>
              </a:ext>
            </a:extLst>
          </p:cNvPr>
          <p:cNvSpPr>
            <a:spLocks noGrp="1"/>
          </p:cNvSpPr>
          <p:nvPr>
            <p:ph type="dt" sz="half" idx="10"/>
          </p:nvPr>
        </p:nvSpPr>
        <p:spPr/>
        <p:txBody>
          <a:bodyPr/>
          <a:lstStyle/>
          <a:p>
            <a:fld id="{903756C0-9DAC-4F32-9A0C-36FB13BDD0DF}" type="datetimeFigureOut">
              <a:rPr lang="en-US" smtClean="0"/>
              <a:t>8/10/2024</a:t>
            </a:fld>
            <a:endParaRPr lang="en-US"/>
          </a:p>
        </p:txBody>
      </p:sp>
      <p:sp>
        <p:nvSpPr>
          <p:cNvPr id="5" name="Footer Placeholder 4">
            <a:extLst>
              <a:ext uri="{FF2B5EF4-FFF2-40B4-BE49-F238E27FC236}">
                <a16:creationId xmlns:a16="http://schemas.microsoft.com/office/drawing/2014/main" id="{F8814920-6636-43C6-BE83-A054D9DBA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281AC-AB7A-42AB-97C3-7883430FE415}"/>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101548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8/10/2024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19353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8/10/2024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26378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8/10/2024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11444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8/10/2024</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97944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8/10/2024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4962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8/10/2024</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510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6997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8/10/2024</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37086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8/10/2024</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613230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8/10/2024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4587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8/10/2024</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6565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8/10/2024</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9068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D80BCF-E1B8-4CED-A21B-7020900FED0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973653F-E1CB-43AC-A3F0-EAE718D01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05C7F62-55FF-4377-A739-EF5B109B39E0}"/>
              </a:ext>
            </a:extLst>
          </p:cNvPr>
          <p:cNvSpPr>
            <a:spLocks noGrp="1"/>
          </p:cNvSpPr>
          <p:nvPr>
            <p:ph type="dt" sz="half" idx="10"/>
          </p:nvPr>
        </p:nvSpPr>
        <p:spPr/>
        <p:txBody>
          <a:bodyPr/>
          <a:lstStyle/>
          <a:p>
            <a:fld id="{B90112B4-8C5A-431C-8B3F-CA82F2716BCF}" type="datetimeFigureOut">
              <a:rPr lang="en-US" smtClean="0"/>
              <a:t>8/10/2024</a:t>
            </a:fld>
            <a:endParaRPr lang="en-US"/>
          </a:p>
        </p:txBody>
      </p:sp>
      <p:sp>
        <p:nvSpPr>
          <p:cNvPr id="5" name="Chỗ dành sẵn cho Chân trang 4">
            <a:extLst>
              <a:ext uri="{FF2B5EF4-FFF2-40B4-BE49-F238E27FC236}">
                <a16:creationId xmlns:a16="http://schemas.microsoft.com/office/drawing/2014/main" id="{27779D73-18D6-49FF-8F7B-4543E545B5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6C65257-CB71-4EB5-90EF-5BAA5B500A7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0859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39BC-1C4E-4501-9A20-8900995C64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42277B9-6DA9-4B28-818B-343524677D0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A759E5C-2FA5-44C4-9AE1-51D90471538F}"/>
              </a:ext>
            </a:extLst>
          </p:cNvPr>
          <p:cNvSpPr>
            <a:spLocks noGrp="1"/>
          </p:cNvSpPr>
          <p:nvPr>
            <p:ph type="dt" sz="half" idx="10"/>
          </p:nvPr>
        </p:nvSpPr>
        <p:spPr/>
        <p:txBody>
          <a:bodyPr/>
          <a:lstStyle/>
          <a:p>
            <a:fld id="{B90112B4-8C5A-431C-8B3F-CA82F2716BCF}" type="datetimeFigureOut">
              <a:rPr lang="en-US" smtClean="0"/>
              <a:t>8/10/2024</a:t>
            </a:fld>
            <a:endParaRPr lang="en-US"/>
          </a:p>
        </p:txBody>
      </p:sp>
      <p:sp>
        <p:nvSpPr>
          <p:cNvPr id="5" name="Chỗ dành sẵn cho Chân trang 4">
            <a:extLst>
              <a:ext uri="{FF2B5EF4-FFF2-40B4-BE49-F238E27FC236}">
                <a16:creationId xmlns:a16="http://schemas.microsoft.com/office/drawing/2014/main" id="{1BAA3961-76D2-463E-A94C-898F4F5077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37CB107-DCF5-4746-9022-D0C49E39CFCC}"/>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738216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4037BB-7013-42BE-A22B-FF0FD17D5F8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0E681AA-9584-40D0-BB75-71E986FFC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E4D3042-8AFC-47D0-AB2F-39AF7C8B9312}"/>
              </a:ext>
            </a:extLst>
          </p:cNvPr>
          <p:cNvSpPr>
            <a:spLocks noGrp="1"/>
          </p:cNvSpPr>
          <p:nvPr>
            <p:ph type="dt" sz="half" idx="10"/>
          </p:nvPr>
        </p:nvSpPr>
        <p:spPr/>
        <p:txBody>
          <a:bodyPr/>
          <a:lstStyle/>
          <a:p>
            <a:fld id="{B90112B4-8C5A-431C-8B3F-CA82F2716BCF}" type="datetimeFigureOut">
              <a:rPr lang="en-US" smtClean="0"/>
              <a:t>8/10/2024</a:t>
            </a:fld>
            <a:endParaRPr lang="en-US"/>
          </a:p>
        </p:txBody>
      </p:sp>
      <p:sp>
        <p:nvSpPr>
          <p:cNvPr id="5" name="Chỗ dành sẵn cho Chân trang 4">
            <a:extLst>
              <a:ext uri="{FF2B5EF4-FFF2-40B4-BE49-F238E27FC236}">
                <a16:creationId xmlns:a16="http://schemas.microsoft.com/office/drawing/2014/main" id="{3FC82641-9DD6-43CB-891C-97347490DCA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371D4AF-6A03-4469-B967-63969DB4DB96}"/>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445808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E3BA98-E3A9-4B1F-9A6A-1CFE0F815E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3482F2F-976F-46E6-A5D6-9239C1A390C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DB66D1F-917B-4F6A-BBFF-9F73EE254784}"/>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602B358-97EE-46D9-8960-B274C7F9B142}"/>
              </a:ext>
            </a:extLst>
          </p:cNvPr>
          <p:cNvSpPr>
            <a:spLocks noGrp="1"/>
          </p:cNvSpPr>
          <p:nvPr>
            <p:ph type="dt" sz="half" idx="10"/>
          </p:nvPr>
        </p:nvSpPr>
        <p:spPr/>
        <p:txBody>
          <a:bodyPr/>
          <a:lstStyle/>
          <a:p>
            <a:fld id="{B90112B4-8C5A-431C-8B3F-CA82F2716BCF}" type="datetimeFigureOut">
              <a:rPr lang="en-US" smtClean="0"/>
              <a:t>8/10/2024</a:t>
            </a:fld>
            <a:endParaRPr lang="en-US"/>
          </a:p>
        </p:txBody>
      </p:sp>
      <p:sp>
        <p:nvSpPr>
          <p:cNvPr id="6" name="Chỗ dành sẵn cho Chân trang 5">
            <a:extLst>
              <a:ext uri="{FF2B5EF4-FFF2-40B4-BE49-F238E27FC236}">
                <a16:creationId xmlns:a16="http://schemas.microsoft.com/office/drawing/2014/main" id="{1545D808-440F-419D-93CA-C3350859EF0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ECC77DE-EE92-4013-B772-7C86D4D7C56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820680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206AD77-A87E-41D9-9233-5AB05F02684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C175CC-6F12-4112-ABBB-A5ED161F9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7AC6B4B-2C68-4FED-B7AB-7A5DCD18DE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1D9C359-EB34-49CC-9BC4-780D0CF7C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D0188D-4F72-4803-8FF7-BAA9BD4878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4B67FE6-89B5-499F-969C-DBCB52FAE390}"/>
              </a:ext>
            </a:extLst>
          </p:cNvPr>
          <p:cNvSpPr>
            <a:spLocks noGrp="1"/>
          </p:cNvSpPr>
          <p:nvPr>
            <p:ph type="dt" sz="half" idx="10"/>
          </p:nvPr>
        </p:nvSpPr>
        <p:spPr/>
        <p:txBody>
          <a:bodyPr/>
          <a:lstStyle/>
          <a:p>
            <a:fld id="{B90112B4-8C5A-431C-8B3F-CA82F2716BCF}" type="datetimeFigureOut">
              <a:rPr lang="en-US" smtClean="0"/>
              <a:t>8/10/2024</a:t>
            </a:fld>
            <a:endParaRPr lang="en-US"/>
          </a:p>
        </p:txBody>
      </p:sp>
      <p:sp>
        <p:nvSpPr>
          <p:cNvPr id="8" name="Chỗ dành sẵn cho Chân trang 7">
            <a:extLst>
              <a:ext uri="{FF2B5EF4-FFF2-40B4-BE49-F238E27FC236}">
                <a16:creationId xmlns:a16="http://schemas.microsoft.com/office/drawing/2014/main" id="{FD6D6E88-88CC-425E-8A0C-3C90D1753BC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2DDAEF5-0B9E-433C-992B-9595D42DBC98}"/>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58072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84B1C9-DF24-4FA3-8FD8-FEB0F9CFB89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B3D9BEE-451D-47FB-9526-18B36EF7188B}"/>
              </a:ext>
            </a:extLst>
          </p:cNvPr>
          <p:cNvSpPr>
            <a:spLocks noGrp="1"/>
          </p:cNvSpPr>
          <p:nvPr>
            <p:ph type="dt" sz="half" idx="10"/>
          </p:nvPr>
        </p:nvSpPr>
        <p:spPr/>
        <p:txBody>
          <a:bodyPr/>
          <a:lstStyle/>
          <a:p>
            <a:fld id="{B90112B4-8C5A-431C-8B3F-CA82F2716BCF}" type="datetimeFigureOut">
              <a:rPr lang="en-US" smtClean="0"/>
              <a:t>8/10/2024</a:t>
            </a:fld>
            <a:endParaRPr lang="en-US"/>
          </a:p>
        </p:txBody>
      </p:sp>
      <p:sp>
        <p:nvSpPr>
          <p:cNvPr id="4" name="Chỗ dành sẵn cho Chân trang 3">
            <a:extLst>
              <a:ext uri="{FF2B5EF4-FFF2-40B4-BE49-F238E27FC236}">
                <a16:creationId xmlns:a16="http://schemas.microsoft.com/office/drawing/2014/main" id="{C501D3BA-15D2-4FE9-B716-1790F77220E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C9C965E-0228-410B-9C9C-AE8FEE1B4D8E}"/>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823933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58C0F0C-3322-4B2F-BA92-03A5C2D01AF3}"/>
              </a:ext>
            </a:extLst>
          </p:cNvPr>
          <p:cNvSpPr>
            <a:spLocks noGrp="1"/>
          </p:cNvSpPr>
          <p:nvPr>
            <p:ph type="dt" sz="half" idx="10"/>
          </p:nvPr>
        </p:nvSpPr>
        <p:spPr/>
        <p:txBody>
          <a:bodyPr/>
          <a:lstStyle/>
          <a:p>
            <a:fld id="{B90112B4-8C5A-431C-8B3F-CA82F2716BCF}" type="datetimeFigureOut">
              <a:rPr lang="en-US" smtClean="0"/>
              <a:t>8/10/2024</a:t>
            </a:fld>
            <a:endParaRPr lang="en-US"/>
          </a:p>
        </p:txBody>
      </p:sp>
      <p:sp>
        <p:nvSpPr>
          <p:cNvPr id="3" name="Chỗ dành sẵn cho Chân trang 2">
            <a:extLst>
              <a:ext uri="{FF2B5EF4-FFF2-40B4-BE49-F238E27FC236}">
                <a16:creationId xmlns:a16="http://schemas.microsoft.com/office/drawing/2014/main" id="{5E5A906F-C67C-4618-A138-2BE2DA35E6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962686F-7FF3-4C10-8906-B82859FFAEF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224704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C0A2-3001-4A4F-901F-FEC8EEC8E8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0B2495-AAB1-41B4-BB42-B64C75D1E7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1BF096-7EF8-49BA-8955-483930B3FF00}"/>
              </a:ext>
            </a:extLst>
          </p:cNvPr>
          <p:cNvSpPr>
            <a:spLocks noGrp="1"/>
          </p:cNvSpPr>
          <p:nvPr>
            <p:ph type="dt" sz="half" idx="10"/>
          </p:nvPr>
        </p:nvSpPr>
        <p:spPr/>
        <p:txBody>
          <a:bodyPr/>
          <a:lstStyle/>
          <a:p>
            <a:fld id="{903756C0-9DAC-4F32-9A0C-36FB13BDD0DF}" type="datetimeFigureOut">
              <a:rPr lang="en-US" smtClean="0"/>
              <a:t>8/10/2024</a:t>
            </a:fld>
            <a:endParaRPr lang="en-US"/>
          </a:p>
        </p:txBody>
      </p:sp>
      <p:sp>
        <p:nvSpPr>
          <p:cNvPr id="5" name="Footer Placeholder 4">
            <a:extLst>
              <a:ext uri="{FF2B5EF4-FFF2-40B4-BE49-F238E27FC236}">
                <a16:creationId xmlns:a16="http://schemas.microsoft.com/office/drawing/2014/main" id="{10EDF74B-FB24-451D-B5E1-18611A8D8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F3217-C7A7-4334-A1B0-037336204433}"/>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064075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F25D57-6371-4554-A8F9-A0767BA648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49E43ED-3168-4419-9B26-E4F1B2F21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8AAC00C-C9AA-450E-A1CB-4D65646C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324B9F1-E3D2-4381-A370-A393FE85AD4E}"/>
              </a:ext>
            </a:extLst>
          </p:cNvPr>
          <p:cNvSpPr>
            <a:spLocks noGrp="1"/>
          </p:cNvSpPr>
          <p:nvPr>
            <p:ph type="dt" sz="half" idx="10"/>
          </p:nvPr>
        </p:nvSpPr>
        <p:spPr/>
        <p:txBody>
          <a:bodyPr/>
          <a:lstStyle/>
          <a:p>
            <a:fld id="{B90112B4-8C5A-431C-8B3F-CA82F2716BCF}" type="datetimeFigureOut">
              <a:rPr lang="en-US" smtClean="0"/>
              <a:t>8/10/2024</a:t>
            </a:fld>
            <a:endParaRPr lang="en-US"/>
          </a:p>
        </p:txBody>
      </p:sp>
      <p:sp>
        <p:nvSpPr>
          <p:cNvPr id="6" name="Chỗ dành sẵn cho Chân trang 5">
            <a:extLst>
              <a:ext uri="{FF2B5EF4-FFF2-40B4-BE49-F238E27FC236}">
                <a16:creationId xmlns:a16="http://schemas.microsoft.com/office/drawing/2014/main" id="{B9E63498-4F27-47D3-9660-18D3B2B2D5D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BAF1E5-6D2E-4AF8-8A47-D7DE1F813529}"/>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10504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63716F-8517-464A-ABD4-3C7E678602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87A7228-846B-4C3A-91F2-05F60DAF3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257F598-DDD1-4464-87B1-7F0A24EF0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20C1A3-298A-4C40-A202-194917C23208}"/>
              </a:ext>
            </a:extLst>
          </p:cNvPr>
          <p:cNvSpPr>
            <a:spLocks noGrp="1"/>
          </p:cNvSpPr>
          <p:nvPr>
            <p:ph type="dt" sz="half" idx="10"/>
          </p:nvPr>
        </p:nvSpPr>
        <p:spPr/>
        <p:txBody>
          <a:bodyPr/>
          <a:lstStyle/>
          <a:p>
            <a:fld id="{B90112B4-8C5A-431C-8B3F-CA82F2716BCF}" type="datetimeFigureOut">
              <a:rPr lang="en-US" smtClean="0"/>
              <a:t>8/10/2024</a:t>
            </a:fld>
            <a:endParaRPr lang="en-US"/>
          </a:p>
        </p:txBody>
      </p:sp>
      <p:sp>
        <p:nvSpPr>
          <p:cNvPr id="6" name="Chỗ dành sẵn cho Chân trang 5">
            <a:extLst>
              <a:ext uri="{FF2B5EF4-FFF2-40B4-BE49-F238E27FC236}">
                <a16:creationId xmlns:a16="http://schemas.microsoft.com/office/drawing/2014/main" id="{A27CC6EF-4046-4164-80A7-4881F4741F5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6182C09-2415-43AB-AD9E-B61BC98D229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83280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331F58-5859-4FB9-B56C-58EAB15B37B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A847A69-2639-4AEE-8796-A697A998CE8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D8885DA-ECE2-41ED-9112-ADF2EA84CADD}"/>
              </a:ext>
            </a:extLst>
          </p:cNvPr>
          <p:cNvSpPr>
            <a:spLocks noGrp="1"/>
          </p:cNvSpPr>
          <p:nvPr>
            <p:ph type="dt" sz="half" idx="10"/>
          </p:nvPr>
        </p:nvSpPr>
        <p:spPr/>
        <p:txBody>
          <a:bodyPr/>
          <a:lstStyle/>
          <a:p>
            <a:fld id="{B90112B4-8C5A-431C-8B3F-CA82F2716BCF}" type="datetimeFigureOut">
              <a:rPr lang="en-US" smtClean="0"/>
              <a:t>8/10/2024</a:t>
            </a:fld>
            <a:endParaRPr lang="en-US"/>
          </a:p>
        </p:txBody>
      </p:sp>
      <p:sp>
        <p:nvSpPr>
          <p:cNvPr id="5" name="Chỗ dành sẵn cho Chân trang 4">
            <a:extLst>
              <a:ext uri="{FF2B5EF4-FFF2-40B4-BE49-F238E27FC236}">
                <a16:creationId xmlns:a16="http://schemas.microsoft.com/office/drawing/2014/main" id="{D37E2210-8AF8-41C5-8006-9022BAC903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08E4F9-6363-4649-A550-7456D7253F2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527488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EFEE5F7-D8CF-4B37-AFFF-B097A12F08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3622873-34B4-4E00-B745-290520BB2BB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782CF-E237-4015-B2ED-7BAF8869D565}"/>
              </a:ext>
            </a:extLst>
          </p:cNvPr>
          <p:cNvSpPr>
            <a:spLocks noGrp="1"/>
          </p:cNvSpPr>
          <p:nvPr>
            <p:ph type="dt" sz="half" idx="10"/>
          </p:nvPr>
        </p:nvSpPr>
        <p:spPr/>
        <p:txBody>
          <a:bodyPr/>
          <a:lstStyle/>
          <a:p>
            <a:fld id="{B90112B4-8C5A-431C-8B3F-CA82F2716BCF}" type="datetimeFigureOut">
              <a:rPr lang="en-US" smtClean="0"/>
              <a:t>8/10/2024</a:t>
            </a:fld>
            <a:endParaRPr lang="en-US"/>
          </a:p>
        </p:txBody>
      </p:sp>
      <p:sp>
        <p:nvSpPr>
          <p:cNvPr id="5" name="Chỗ dành sẵn cho Chân trang 4">
            <a:extLst>
              <a:ext uri="{FF2B5EF4-FFF2-40B4-BE49-F238E27FC236}">
                <a16:creationId xmlns:a16="http://schemas.microsoft.com/office/drawing/2014/main" id="{285DC34F-00CE-4DD1-9FD3-4ADADD5D85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B3B3A5B-8857-4971-9080-4FEF5C3D67D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636841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zh-CN" altLang="en-US"/>
              <a:t>单击此处编辑母版副标题样式</a:t>
            </a:r>
            <a:endParaRPr lang="en-US" dirty="0"/>
          </a:p>
        </p:txBody>
      </p:sp>
      <p:sp>
        <p:nvSpPr>
          <p:cNvPr id="4" name="Date Placeholder 3">
            <a:extLst>
              <a:ext uri="{FF2B5EF4-FFF2-40B4-BE49-F238E27FC236}">
                <a16:creationId xmlns:a16="http://schemas.microsoft.com/office/drawing/2014/main" id="{C8797197-1601-499A-9F21-93920DCEE4B9}"/>
              </a:ext>
            </a:extLst>
          </p:cNvPr>
          <p:cNvSpPr>
            <a:spLocks noGrp="1"/>
          </p:cNvSpPr>
          <p:nvPr>
            <p:ph type="dt" sz="half" idx="10"/>
          </p:nvPr>
        </p:nvSpPr>
        <p:spPr/>
        <p:txBody>
          <a:bodyPr/>
          <a:lstStyle>
            <a:lvl1pPr>
              <a:defRPr/>
            </a:lvl1pPr>
          </a:lstStyle>
          <a:p>
            <a:pPr>
              <a:defRPr/>
            </a:pPr>
            <a:fld id="{6D6A8B48-12A3-4AFE-9A19-0F6496EEEA94}" type="datetimeFigureOut">
              <a:rPr lang="zh-CN" altLang="en-US"/>
              <a:pPr>
                <a:defRPr/>
              </a:pPr>
              <a:t>2024/10/8</a:t>
            </a:fld>
            <a:endParaRPr lang="zh-CN" altLang="en-US"/>
          </a:p>
        </p:txBody>
      </p:sp>
      <p:sp>
        <p:nvSpPr>
          <p:cNvPr id="5" name="Footer Placeholder 4">
            <a:extLst>
              <a:ext uri="{FF2B5EF4-FFF2-40B4-BE49-F238E27FC236}">
                <a16:creationId xmlns:a16="http://schemas.microsoft.com/office/drawing/2014/main" id="{CE3CBF70-B752-4390-A1EB-0168D2559CD3}"/>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35CA210B-D512-42B9-AAF4-86B332F3DC11}"/>
              </a:ext>
            </a:extLst>
          </p:cNvPr>
          <p:cNvSpPr>
            <a:spLocks noGrp="1"/>
          </p:cNvSpPr>
          <p:nvPr>
            <p:ph type="sldNum" sz="quarter" idx="12"/>
          </p:nvPr>
        </p:nvSpPr>
        <p:spPr/>
        <p:txBody>
          <a:bodyPr/>
          <a:lstStyle>
            <a:lvl1pPr>
              <a:defRPr/>
            </a:lvl1pPr>
          </a:lstStyle>
          <a:p>
            <a:pPr>
              <a:defRPr/>
            </a:pPr>
            <a:fld id="{B55E2CF9-E858-42FF-91D5-C74F5E1E71EC}" type="slidenum">
              <a:rPr lang="zh-CN" altLang="en-US"/>
              <a:pPr>
                <a:defRPr/>
              </a:pPr>
              <a:t>‹#›</a:t>
            </a:fld>
            <a:endParaRPr lang="zh-CN" altLang="en-US"/>
          </a:p>
        </p:txBody>
      </p:sp>
    </p:spTree>
    <p:extLst>
      <p:ext uri="{BB962C8B-B14F-4D97-AF65-F5344CB8AC3E}">
        <p14:creationId xmlns:p14="http://schemas.microsoft.com/office/powerpoint/2010/main" val="3560364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C0C2FC6B-2257-4ED3-9111-00BCDEA1B5FD}"/>
              </a:ext>
            </a:extLst>
          </p:cNvPr>
          <p:cNvSpPr>
            <a:spLocks noGrp="1"/>
          </p:cNvSpPr>
          <p:nvPr>
            <p:ph type="dt" sz="half" idx="10"/>
          </p:nvPr>
        </p:nvSpPr>
        <p:spPr/>
        <p:txBody>
          <a:bodyPr/>
          <a:lstStyle>
            <a:lvl1pPr>
              <a:defRPr/>
            </a:lvl1pPr>
          </a:lstStyle>
          <a:p>
            <a:pPr>
              <a:defRPr/>
            </a:pPr>
            <a:fld id="{8F6C8228-A3BC-462D-9E43-9C69CB6780F8}" type="datetimeFigureOut">
              <a:rPr lang="zh-CN" altLang="en-US"/>
              <a:pPr>
                <a:defRPr/>
              </a:pPr>
              <a:t>2024/10/8</a:t>
            </a:fld>
            <a:endParaRPr lang="zh-CN" altLang="en-US"/>
          </a:p>
        </p:txBody>
      </p:sp>
      <p:sp>
        <p:nvSpPr>
          <p:cNvPr id="5" name="Footer Placeholder 4">
            <a:extLst>
              <a:ext uri="{FF2B5EF4-FFF2-40B4-BE49-F238E27FC236}">
                <a16:creationId xmlns:a16="http://schemas.microsoft.com/office/drawing/2014/main" id="{4F73ECEB-892E-446E-9D50-3AEC6551DB00}"/>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3C9D74C5-EA4D-460E-842E-510D86AAE998}"/>
              </a:ext>
            </a:extLst>
          </p:cNvPr>
          <p:cNvSpPr>
            <a:spLocks noGrp="1"/>
          </p:cNvSpPr>
          <p:nvPr>
            <p:ph type="sldNum" sz="quarter" idx="12"/>
          </p:nvPr>
        </p:nvSpPr>
        <p:spPr/>
        <p:txBody>
          <a:bodyPr/>
          <a:lstStyle>
            <a:lvl1pPr>
              <a:defRPr/>
            </a:lvl1pPr>
          </a:lstStyle>
          <a:p>
            <a:pPr>
              <a:defRPr/>
            </a:pPr>
            <a:fld id="{479A77F5-ED84-4C3D-BF6F-A3BEF90B5C17}" type="slidenum">
              <a:rPr lang="zh-CN" altLang="en-US"/>
              <a:pPr>
                <a:defRPr/>
              </a:pPr>
              <a:t>‹#›</a:t>
            </a:fld>
            <a:endParaRPr lang="zh-CN" altLang="en-US"/>
          </a:p>
        </p:txBody>
      </p:sp>
    </p:spTree>
    <p:extLst>
      <p:ext uri="{BB962C8B-B14F-4D97-AF65-F5344CB8AC3E}">
        <p14:creationId xmlns:p14="http://schemas.microsoft.com/office/powerpoint/2010/main" val="1452628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zh-CN" altLang="en-US"/>
              <a:t>单击此处编辑母版文本样式</a:t>
            </a:r>
          </a:p>
        </p:txBody>
      </p:sp>
      <p:sp>
        <p:nvSpPr>
          <p:cNvPr id="4" name="Date Placeholder 3">
            <a:extLst>
              <a:ext uri="{FF2B5EF4-FFF2-40B4-BE49-F238E27FC236}">
                <a16:creationId xmlns:a16="http://schemas.microsoft.com/office/drawing/2014/main" id="{DF5E03CC-49C1-42C9-BB21-FD754F527084}"/>
              </a:ext>
            </a:extLst>
          </p:cNvPr>
          <p:cNvSpPr>
            <a:spLocks noGrp="1"/>
          </p:cNvSpPr>
          <p:nvPr>
            <p:ph type="dt" sz="half" idx="10"/>
          </p:nvPr>
        </p:nvSpPr>
        <p:spPr/>
        <p:txBody>
          <a:bodyPr/>
          <a:lstStyle>
            <a:lvl1pPr>
              <a:defRPr/>
            </a:lvl1pPr>
          </a:lstStyle>
          <a:p>
            <a:pPr>
              <a:defRPr/>
            </a:pPr>
            <a:fld id="{E73F1A5C-AB2B-494D-BD77-384AA911FF97}" type="datetimeFigureOut">
              <a:rPr lang="zh-CN" altLang="en-US"/>
              <a:pPr>
                <a:defRPr/>
              </a:pPr>
              <a:t>2024/10/8</a:t>
            </a:fld>
            <a:endParaRPr lang="zh-CN" altLang="en-US"/>
          </a:p>
        </p:txBody>
      </p:sp>
      <p:sp>
        <p:nvSpPr>
          <p:cNvPr id="5" name="Footer Placeholder 4">
            <a:extLst>
              <a:ext uri="{FF2B5EF4-FFF2-40B4-BE49-F238E27FC236}">
                <a16:creationId xmlns:a16="http://schemas.microsoft.com/office/drawing/2014/main" id="{9D4D0FEF-598A-4BD8-84AD-D59368A0382D}"/>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DC578D9E-DF31-44EA-9AE1-6365BFC4A5D4}"/>
              </a:ext>
            </a:extLst>
          </p:cNvPr>
          <p:cNvSpPr>
            <a:spLocks noGrp="1"/>
          </p:cNvSpPr>
          <p:nvPr>
            <p:ph type="sldNum" sz="quarter" idx="12"/>
          </p:nvPr>
        </p:nvSpPr>
        <p:spPr/>
        <p:txBody>
          <a:bodyPr/>
          <a:lstStyle>
            <a:lvl1pPr>
              <a:defRPr/>
            </a:lvl1pPr>
          </a:lstStyle>
          <a:p>
            <a:pPr>
              <a:defRPr/>
            </a:pPr>
            <a:fld id="{0D93DB45-97F4-46F4-95FA-B308ED69F457}" type="slidenum">
              <a:rPr lang="zh-CN" altLang="en-US"/>
              <a:pPr>
                <a:defRPr/>
              </a:pPr>
              <a:t>‹#›</a:t>
            </a:fld>
            <a:endParaRPr lang="zh-CN" altLang="en-US"/>
          </a:p>
        </p:txBody>
      </p:sp>
    </p:spTree>
    <p:extLst>
      <p:ext uri="{BB962C8B-B14F-4D97-AF65-F5344CB8AC3E}">
        <p14:creationId xmlns:p14="http://schemas.microsoft.com/office/powerpoint/2010/main" val="3437651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3">
            <a:extLst>
              <a:ext uri="{FF2B5EF4-FFF2-40B4-BE49-F238E27FC236}">
                <a16:creationId xmlns:a16="http://schemas.microsoft.com/office/drawing/2014/main" id="{5B1E6E19-29A1-4A66-AC55-CD04520F9B62}"/>
              </a:ext>
            </a:extLst>
          </p:cNvPr>
          <p:cNvSpPr>
            <a:spLocks noGrp="1"/>
          </p:cNvSpPr>
          <p:nvPr>
            <p:ph type="dt" sz="half" idx="10"/>
          </p:nvPr>
        </p:nvSpPr>
        <p:spPr/>
        <p:txBody>
          <a:bodyPr/>
          <a:lstStyle>
            <a:lvl1pPr>
              <a:defRPr/>
            </a:lvl1pPr>
          </a:lstStyle>
          <a:p>
            <a:pPr>
              <a:defRPr/>
            </a:pPr>
            <a:fld id="{FC6ECCF9-874E-4782-84C5-A0F87C0EC5D1}" type="datetimeFigureOut">
              <a:rPr lang="zh-CN" altLang="en-US"/>
              <a:pPr>
                <a:defRPr/>
              </a:pPr>
              <a:t>2024/10/8</a:t>
            </a:fld>
            <a:endParaRPr lang="zh-CN" altLang="en-US"/>
          </a:p>
        </p:txBody>
      </p:sp>
      <p:sp>
        <p:nvSpPr>
          <p:cNvPr id="6" name="Footer Placeholder 4">
            <a:extLst>
              <a:ext uri="{FF2B5EF4-FFF2-40B4-BE49-F238E27FC236}">
                <a16:creationId xmlns:a16="http://schemas.microsoft.com/office/drawing/2014/main" id="{ACE3AC74-2125-49CD-84B9-3B1704158F4D}"/>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B9200686-8A5B-478A-8AEB-2855FAD97156}"/>
              </a:ext>
            </a:extLst>
          </p:cNvPr>
          <p:cNvSpPr>
            <a:spLocks noGrp="1"/>
          </p:cNvSpPr>
          <p:nvPr>
            <p:ph type="sldNum" sz="quarter" idx="12"/>
          </p:nvPr>
        </p:nvSpPr>
        <p:spPr/>
        <p:txBody>
          <a:bodyPr/>
          <a:lstStyle>
            <a:lvl1pPr>
              <a:defRPr/>
            </a:lvl1pPr>
          </a:lstStyle>
          <a:p>
            <a:pPr>
              <a:defRPr/>
            </a:pPr>
            <a:fld id="{A7C1DD1B-0350-4715-A36C-4A60931227EE}" type="slidenum">
              <a:rPr lang="zh-CN" altLang="en-US"/>
              <a:pPr>
                <a:defRPr/>
              </a:pPr>
              <a:t>‹#›</a:t>
            </a:fld>
            <a:endParaRPr lang="zh-CN" altLang="en-US"/>
          </a:p>
        </p:txBody>
      </p:sp>
    </p:spTree>
    <p:extLst>
      <p:ext uri="{BB962C8B-B14F-4D97-AF65-F5344CB8AC3E}">
        <p14:creationId xmlns:p14="http://schemas.microsoft.com/office/powerpoint/2010/main" val="1665540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3">
            <a:extLst>
              <a:ext uri="{FF2B5EF4-FFF2-40B4-BE49-F238E27FC236}">
                <a16:creationId xmlns:a16="http://schemas.microsoft.com/office/drawing/2014/main" id="{58BC21BD-9B64-4695-8126-85B0D033A664}"/>
              </a:ext>
            </a:extLst>
          </p:cNvPr>
          <p:cNvSpPr>
            <a:spLocks noGrp="1"/>
          </p:cNvSpPr>
          <p:nvPr>
            <p:ph type="dt" sz="half" idx="10"/>
          </p:nvPr>
        </p:nvSpPr>
        <p:spPr/>
        <p:txBody>
          <a:bodyPr/>
          <a:lstStyle>
            <a:lvl1pPr>
              <a:defRPr/>
            </a:lvl1pPr>
          </a:lstStyle>
          <a:p>
            <a:pPr>
              <a:defRPr/>
            </a:pPr>
            <a:fld id="{A342F613-62D5-49EF-A059-5EA77E268AEF}" type="datetimeFigureOut">
              <a:rPr lang="zh-CN" altLang="en-US"/>
              <a:pPr>
                <a:defRPr/>
              </a:pPr>
              <a:t>2024/10/8</a:t>
            </a:fld>
            <a:endParaRPr lang="zh-CN" altLang="en-US"/>
          </a:p>
        </p:txBody>
      </p:sp>
      <p:sp>
        <p:nvSpPr>
          <p:cNvPr id="8" name="Footer Placeholder 4">
            <a:extLst>
              <a:ext uri="{FF2B5EF4-FFF2-40B4-BE49-F238E27FC236}">
                <a16:creationId xmlns:a16="http://schemas.microsoft.com/office/drawing/2014/main" id="{BB078B03-631D-4FC1-91A2-5BD333F29153}"/>
              </a:ext>
            </a:extLst>
          </p:cNvPr>
          <p:cNvSpPr>
            <a:spLocks noGrp="1"/>
          </p:cNvSpPr>
          <p:nvPr>
            <p:ph type="ftr" sz="quarter" idx="11"/>
          </p:nvPr>
        </p:nvSpPr>
        <p:spPr/>
        <p:txBody>
          <a:bodyPr/>
          <a:lstStyle>
            <a:lvl1pPr>
              <a:defRPr/>
            </a:lvl1pPr>
          </a:lstStyle>
          <a:p>
            <a:pPr>
              <a:defRPr/>
            </a:pPr>
            <a:endParaRPr lang="zh-CN" altLang="en-US"/>
          </a:p>
        </p:txBody>
      </p:sp>
      <p:sp>
        <p:nvSpPr>
          <p:cNvPr id="9" name="Slide Number Placeholder 5">
            <a:extLst>
              <a:ext uri="{FF2B5EF4-FFF2-40B4-BE49-F238E27FC236}">
                <a16:creationId xmlns:a16="http://schemas.microsoft.com/office/drawing/2014/main" id="{2615F0CB-8762-441C-9E3F-21D1010FE7A3}"/>
              </a:ext>
            </a:extLst>
          </p:cNvPr>
          <p:cNvSpPr>
            <a:spLocks noGrp="1"/>
          </p:cNvSpPr>
          <p:nvPr>
            <p:ph type="sldNum" sz="quarter" idx="12"/>
          </p:nvPr>
        </p:nvSpPr>
        <p:spPr/>
        <p:txBody>
          <a:bodyPr/>
          <a:lstStyle>
            <a:lvl1pPr>
              <a:defRPr/>
            </a:lvl1pPr>
          </a:lstStyle>
          <a:p>
            <a:pPr>
              <a:defRPr/>
            </a:pPr>
            <a:fld id="{47E0FD27-4181-4636-9FFD-F62692C5DF97}" type="slidenum">
              <a:rPr lang="zh-CN" altLang="en-US"/>
              <a:pPr>
                <a:defRPr/>
              </a:pPr>
              <a:t>‹#›</a:t>
            </a:fld>
            <a:endParaRPr lang="zh-CN" altLang="en-US"/>
          </a:p>
        </p:txBody>
      </p:sp>
    </p:spTree>
    <p:extLst>
      <p:ext uri="{BB962C8B-B14F-4D97-AF65-F5344CB8AC3E}">
        <p14:creationId xmlns:p14="http://schemas.microsoft.com/office/powerpoint/2010/main" val="748765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5">
            <a:extLst>
              <a:ext uri="{FF2B5EF4-FFF2-40B4-BE49-F238E27FC236}">
                <a16:creationId xmlns:a16="http://schemas.microsoft.com/office/drawing/2014/main" id="{2F06313D-924B-479A-8AB2-F37844F168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4" t="36971" r="-2"/>
          <a:stretch>
            <a:fillRect/>
          </a:stretch>
        </p:blipFill>
        <p:spPr bwMode="auto">
          <a:xfrm>
            <a:off x="0" y="2438401"/>
            <a:ext cx="1219200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6">
            <a:extLst>
              <a:ext uri="{FF2B5EF4-FFF2-40B4-BE49-F238E27FC236}">
                <a16:creationId xmlns:a16="http://schemas.microsoft.com/office/drawing/2014/main" id="{2D61534E-CE6E-4073-885A-04F9FCF9D71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4576764"/>
            <a:ext cx="128174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7">
            <a:extLst>
              <a:ext uri="{FF2B5EF4-FFF2-40B4-BE49-F238E27FC236}">
                <a16:creationId xmlns:a16="http://schemas.microsoft.com/office/drawing/2014/main" id="{5A2034B7-0463-4797-A968-7C0E5107A0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2" r="153"/>
          <a:stretch>
            <a:fillRect/>
          </a:stretch>
        </p:blipFill>
        <p:spPr bwMode="auto">
          <a:xfrm>
            <a:off x="-123825" y="4673600"/>
            <a:ext cx="121729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a:extLst>
              <a:ext uri="{FF2B5EF4-FFF2-40B4-BE49-F238E27FC236}">
                <a16:creationId xmlns:a16="http://schemas.microsoft.com/office/drawing/2014/main" id="{89FED3AF-A48A-4A7E-8B23-1389A155E4B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050" y="5356226"/>
            <a:ext cx="1221105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9">
            <a:extLst>
              <a:ext uri="{FF2B5EF4-FFF2-40B4-BE49-F238E27FC236}">
                <a16:creationId xmlns:a16="http://schemas.microsoft.com/office/drawing/2014/main" id="{10D39C77-A3A0-410C-AA1F-4C6E82D07576}"/>
              </a:ext>
            </a:extLst>
          </p:cNvPr>
          <p:cNvGrpSpPr>
            <a:grpSpLocks/>
          </p:cNvGrpSpPr>
          <p:nvPr userDrawn="1"/>
        </p:nvGrpSpPr>
        <p:grpSpPr bwMode="auto">
          <a:xfrm>
            <a:off x="233363" y="4254500"/>
            <a:ext cx="927100" cy="1771650"/>
            <a:chOff x="181346" y="1761375"/>
            <a:chExt cx="1517253" cy="2901593"/>
          </a:xfrm>
        </p:grpSpPr>
        <p:pic>
          <p:nvPicPr>
            <p:cNvPr id="8" name="图片 10">
              <a:extLst>
                <a:ext uri="{FF2B5EF4-FFF2-40B4-BE49-F238E27FC236}">
                  <a16:creationId xmlns:a16="http://schemas.microsoft.com/office/drawing/2014/main" id="{9AD0473D-44D5-4BD0-BD29-C219C1A592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043" y="1761375"/>
              <a:ext cx="885486" cy="29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1">
              <a:extLst>
                <a:ext uri="{FF2B5EF4-FFF2-40B4-BE49-F238E27FC236}">
                  <a16:creationId xmlns:a16="http://schemas.microsoft.com/office/drawing/2014/main" id="{70417012-258E-4F6C-85B7-5676813DB0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6323" y="2638386"/>
              <a:ext cx="512276" cy="202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2">
              <a:extLst>
                <a:ext uri="{FF2B5EF4-FFF2-40B4-BE49-F238E27FC236}">
                  <a16:creationId xmlns:a16="http://schemas.microsoft.com/office/drawing/2014/main" id="{AB52D577-E95A-4558-9F59-7F28206400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346" y="2373835"/>
              <a:ext cx="711093" cy="228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13">
            <a:extLst>
              <a:ext uri="{FF2B5EF4-FFF2-40B4-BE49-F238E27FC236}">
                <a16:creationId xmlns:a16="http://schemas.microsoft.com/office/drawing/2014/main" id="{D1F234C8-33E8-41E6-BB2F-7CD793DEDA92}"/>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r="45911"/>
          <a:stretch>
            <a:fillRect/>
          </a:stretch>
        </p:blipFill>
        <p:spPr bwMode="auto">
          <a:xfrm>
            <a:off x="11280776" y="4581526"/>
            <a:ext cx="82391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12" name="Date Placeholder 2">
            <a:extLst>
              <a:ext uri="{FF2B5EF4-FFF2-40B4-BE49-F238E27FC236}">
                <a16:creationId xmlns:a16="http://schemas.microsoft.com/office/drawing/2014/main" id="{E6034016-586F-465E-BB71-2578D42E9261}"/>
              </a:ext>
            </a:extLst>
          </p:cNvPr>
          <p:cNvSpPr>
            <a:spLocks noGrp="1"/>
          </p:cNvSpPr>
          <p:nvPr>
            <p:ph type="dt" sz="half" idx="10"/>
          </p:nvPr>
        </p:nvSpPr>
        <p:spPr/>
        <p:txBody>
          <a:bodyPr/>
          <a:lstStyle>
            <a:lvl1pPr>
              <a:defRPr/>
            </a:lvl1pPr>
          </a:lstStyle>
          <a:p>
            <a:pPr>
              <a:defRPr/>
            </a:pPr>
            <a:fld id="{87A4E152-BC28-4B45-A158-3513CEFF62AD}" type="datetimeFigureOut">
              <a:rPr lang="zh-CN" altLang="en-US"/>
              <a:pPr>
                <a:defRPr/>
              </a:pPr>
              <a:t>2024/10/8</a:t>
            </a:fld>
            <a:endParaRPr lang="zh-CN" altLang="en-US"/>
          </a:p>
        </p:txBody>
      </p:sp>
      <p:sp>
        <p:nvSpPr>
          <p:cNvPr id="13" name="Footer Placeholder 3">
            <a:extLst>
              <a:ext uri="{FF2B5EF4-FFF2-40B4-BE49-F238E27FC236}">
                <a16:creationId xmlns:a16="http://schemas.microsoft.com/office/drawing/2014/main" id="{6176786E-3955-455F-AF67-3F401592C37F}"/>
              </a:ext>
            </a:extLst>
          </p:cNvPr>
          <p:cNvSpPr>
            <a:spLocks noGrp="1"/>
          </p:cNvSpPr>
          <p:nvPr>
            <p:ph type="ftr" sz="quarter" idx="11"/>
          </p:nvPr>
        </p:nvSpPr>
        <p:spPr/>
        <p:txBody>
          <a:bodyPr/>
          <a:lstStyle>
            <a:lvl1pPr>
              <a:defRPr/>
            </a:lvl1pPr>
          </a:lstStyle>
          <a:p>
            <a:pPr>
              <a:defRPr/>
            </a:pPr>
            <a:endParaRPr lang="zh-CN" altLang="en-US"/>
          </a:p>
        </p:txBody>
      </p:sp>
      <p:sp>
        <p:nvSpPr>
          <p:cNvPr id="14" name="Slide Number Placeholder 4">
            <a:extLst>
              <a:ext uri="{FF2B5EF4-FFF2-40B4-BE49-F238E27FC236}">
                <a16:creationId xmlns:a16="http://schemas.microsoft.com/office/drawing/2014/main" id="{DC371E81-D9D9-4B65-88A2-3504100CAD1C}"/>
              </a:ext>
            </a:extLst>
          </p:cNvPr>
          <p:cNvSpPr>
            <a:spLocks noGrp="1"/>
          </p:cNvSpPr>
          <p:nvPr>
            <p:ph type="sldNum" sz="quarter" idx="12"/>
          </p:nvPr>
        </p:nvSpPr>
        <p:spPr/>
        <p:txBody>
          <a:bodyPr/>
          <a:lstStyle>
            <a:lvl1pPr>
              <a:defRPr/>
            </a:lvl1pPr>
          </a:lstStyle>
          <a:p>
            <a:pPr>
              <a:defRPr/>
            </a:pPr>
            <a:fld id="{66543BE9-701C-4E55-AFEE-3B34F851CF62}" type="slidenum">
              <a:rPr lang="zh-CN" altLang="en-US"/>
              <a:pPr>
                <a:defRPr/>
              </a:pPr>
              <a:t>‹#›</a:t>
            </a:fld>
            <a:endParaRPr lang="zh-CN" altLang="en-US"/>
          </a:p>
        </p:txBody>
      </p:sp>
    </p:spTree>
    <p:extLst>
      <p:ext uri="{BB962C8B-B14F-4D97-AF65-F5344CB8AC3E}">
        <p14:creationId xmlns:p14="http://schemas.microsoft.com/office/powerpoint/2010/main" val="1367396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0C1E-78BB-47DB-B239-519C127A4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03611-5C70-4117-AACE-46BE6878A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FD929E-86C8-48D8-B0BE-2AD6F521BF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B62D8F-7EBA-49A0-B029-0EE1C82A29F8}"/>
              </a:ext>
            </a:extLst>
          </p:cNvPr>
          <p:cNvSpPr>
            <a:spLocks noGrp="1"/>
          </p:cNvSpPr>
          <p:nvPr>
            <p:ph type="dt" sz="half" idx="10"/>
          </p:nvPr>
        </p:nvSpPr>
        <p:spPr/>
        <p:txBody>
          <a:bodyPr/>
          <a:lstStyle/>
          <a:p>
            <a:fld id="{903756C0-9DAC-4F32-9A0C-36FB13BDD0DF}" type="datetimeFigureOut">
              <a:rPr lang="en-US" smtClean="0"/>
              <a:t>8/10/2024</a:t>
            </a:fld>
            <a:endParaRPr lang="en-US"/>
          </a:p>
        </p:txBody>
      </p:sp>
      <p:sp>
        <p:nvSpPr>
          <p:cNvPr id="6" name="Footer Placeholder 5">
            <a:extLst>
              <a:ext uri="{FF2B5EF4-FFF2-40B4-BE49-F238E27FC236}">
                <a16:creationId xmlns:a16="http://schemas.microsoft.com/office/drawing/2014/main" id="{6CFC4328-CE5E-456E-84C2-1D82784A52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63D39-500A-4759-8C3B-87EAFA54F5E7}"/>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413371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矩形 4">
            <a:extLst>
              <a:ext uri="{FF2B5EF4-FFF2-40B4-BE49-F238E27FC236}">
                <a16:creationId xmlns:a16="http://schemas.microsoft.com/office/drawing/2014/main" id="{CD0835CD-3160-46D4-8ECD-BB1AC7AA1461}"/>
              </a:ext>
            </a:extLst>
          </p:cNvPr>
          <p:cNvSpPr/>
          <p:nvPr userDrawn="1"/>
        </p:nvSpPr>
        <p:spPr>
          <a:xfrm>
            <a:off x="0" y="2149476"/>
            <a:ext cx="12192000" cy="470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eaLnBrk="1" fontAlgn="auto" hangingPunct="1">
              <a:spcBef>
                <a:spcPts val="0"/>
              </a:spcBef>
              <a:spcAft>
                <a:spcPts val="0"/>
              </a:spcAft>
              <a:defRPr/>
            </a:pPr>
            <a:endParaRPr lang="zh-CN" altLang="en-US" sz="1800">
              <a:solidFill>
                <a:prstClr val="white"/>
              </a:solidFill>
            </a:endParaRPr>
          </a:p>
        </p:txBody>
      </p:sp>
      <p:pic>
        <p:nvPicPr>
          <p:cNvPr id="3" name="图片 5">
            <a:extLst>
              <a:ext uri="{FF2B5EF4-FFF2-40B4-BE49-F238E27FC236}">
                <a16:creationId xmlns:a16="http://schemas.microsoft.com/office/drawing/2014/main" id="{E9234C98-9388-4035-9CB4-F6FE209741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6" t="73055" r="17725" b="-2"/>
          <a:stretch>
            <a:fillRect/>
          </a:stretch>
        </p:blipFill>
        <p:spPr bwMode="auto">
          <a:xfrm>
            <a:off x="0" y="0"/>
            <a:ext cx="121920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7">
            <a:extLst>
              <a:ext uri="{FF2B5EF4-FFF2-40B4-BE49-F238E27FC236}">
                <a16:creationId xmlns:a16="http://schemas.microsoft.com/office/drawing/2014/main" id="{6412FC6A-4F30-44E2-9C18-894F22923D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0888" t="27748" r="21866"/>
          <a:stretch>
            <a:fillRect/>
          </a:stretch>
        </p:blipFill>
        <p:spPr bwMode="auto">
          <a:xfrm>
            <a:off x="8797926" y="-33338"/>
            <a:ext cx="3394075" cy="32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id="{00B090E9-3191-40A7-88BD-07BAB9A4A0F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4522788"/>
            <a:ext cx="128174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a:extLst>
              <a:ext uri="{FF2B5EF4-FFF2-40B4-BE49-F238E27FC236}">
                <a16:creationId xmlns:a16="http://schemas.microsoft.com/office/drawing/2014/main" id="{BED0ED59-7DAE-49AE-87E5-F5D2CC755C9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2" r="153"/>
          <a:stretch>
            <a:fillRect/>
          </a:stretch>
        </p:blipFill>
        <p:spPr bwMode="auto">
          <a:xfrm>
            <a:off x="-15875" y="4673600"/>
            <a:ext cx="121729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0">
            <a:extLst>
              <a:ext uri="{FF2B5EF4-FFF2-40B4-BE49-F238E27FC236}">
                <a16:creationId xmlns:a16="http://schemas.microsoft.com/office/drawing/2014/main" id="{6FBB483F-F9C8-4043-840E-2B5A7305030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5205414"/>
            <a:ext cx="1219200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6">
            <a:extLst>
              <a:ext uri="{FF2B5EF4-FFF2-40B4-BE49-F238E27FC236}">
                <a16:creationId xmlns:a16="http://schemas.microsoft.com/office/drawing/2014/main" id="{A945F3BF-458C-4BAE-9C36-3A218DFF8E0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r="45911"/>
          <a:stretch>
            <a:fillRect/>
          </a:stretch>
        </p:blipFill>
        <p:spPr bwMode="auto">
          <a:xfrm>
            <a:off x="11280776" y="4581526"/>
            <a:ext cx="82391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1">
            <a:extLst>
              <a:ext uri="{FF2B5EF4-FFF2-40B4-BE49-F238E27FC236}">
                <a16:creationId xmlns:a16="http://schemas.microsoft.com/office/drawing/2014/main" id="{D135752F-121B-4600-A613-2E6F6C0F06F1}"/>
              </a:ext>
            </a:extLst>
          </p:cNvPr>
          <p:cNvSpPr>
            <a:spLocks noGrp="1"/>
          </p:cNvSpPr>
          <p:nvPr>
            <p:ph type="dt" sz="half" idx="10"/>
          </p:nvPr>
        </p:nvSpPr>
        <p:spPr/>
        <p:txBody>
          <a:bodyPr/>
          <a:lstStyle>
            <a:lvl1pPr>
              <a:defRPr/>
            </a:lvl1pPr>
          </a:lstStyle>
          <a:p>
            <a:pPr>
              <a:defRPr/>
            </a:pPr>
            <a:fld id="{D82747E1-AC59-47F2-9DBF-B0EB9ABFBECB}" type="datetimeFigureOut">
              <a:rPr lang="zh-CN" altLang="en-US"/>
              <a:pPr>
                <a:defRPr/>
              </a:pPr>
              <a:t>2024/10/8</a:t>
            </a:fld>
            <a:endParaRPr lang="zh-CN" altLang="en-US"/>
          </a:p>
        </p:txBody>
      </p:sp>
      <p:sp>
        <p:nvSpPr>
          <p:cNvPr id="10" name="Footer Placeholder 2">
            <a:extLst>
              <a:ext uri="{FF2B5EF4-FFF2-40B4-BE49-F238E27FC236}">
                <a16:creationId xmlns:a16="http://schemas.microsoft.com/office/drawing/2014/main" id="{3ED4A056-7A65-4627-A909-728B07A58A38}"/>
              </a:ext>
            </a:extLst>
          </p:cNvPr>
          <p:cNvSpPr>
            <a:spLocks noGrp="1"/>
          </p:cNvSpPr>
          <p:nvPr>
            <p:ph type="ftr" sz="quarter" idx="11"/>
          </p:nvPr>
        </p:nvSpPr>
        <p:spPr/>
        <p:txBody>
          <a:bodyPr/>
          <a:lstStyle>
            <a:lvl1pPr>
              <a:defRPr/>
            </a:lvl1pPr>
          </a:lstStyle>
          <a:p>
            <a:pPr>
              <a:defRPr/>
            </a:pPr>
            <a:endParaRPr lang="zh-CN" altLang="en-US"/>
          </a:p>
        </p:txBody>
      </p:sp>
      <p:sp>
        <p:nvSpPr>
          <p:cNvPr id="11" name="Slide Number Placeholder 3">
            <a:extLst>
              <a:ext uri="{FF2B5EF4-FFF2-40B4-BE49-F238E27FC236}">
                <a16:creationId xmlns:a16="http://schemas.microsoft.com/office/drawing/2014/main" id="{6EF29C9F-D775-4F67-A747-EBD490AFEAF8}"/>
              </a:ext>
            </a:extLst>
          </p:cNvPr>
          <p:cNvSpPr>
            <a:spLocks noGrp="1"/>
          </p:cNvSpPr>
          <p:nvPr>
            <p:ph type="sldNum" sz="quarter" idx="12"/>
          </p:nvPr>
        </p:nvSpPr>
        <p:spPr/>
        <p:txBody>
          <a:bodyPr/>
          <a:lstStyle>
            <a:lvl1pPr>
              <a:defRPr/>
            </a:lvl1pPr>
          </a:lstStyle>
          <a:p>
            <a:pPr>
              <a:defRPr/>
            </a:pPr>
            <a:fld id="{F095C83E-66BC-4C84-89FF-9EED193DCD9F}" type="slidenum">
              <a:rPr lang="zh-CN" altLang="en-US"/>
              <a:pPr>
                <a:defRPr/>
              </a:pPr>
              <a:t>‹#›</a:t>
            </a:fld>
            <a:endParaRPr lang="zh-CN" altLang="en-US"/>
          </a:p>
        </p:txBody>
      </p:sp>
    </p:spTree>
    <p:extLst>
      <p:ext uri="{BB962C8B-B14F-4D97-AF65-F5344CB8AC3E}">
        <p14:creationId xmlns:p14="http://schemas.microsoft.com/office/powerpoint/2010/main" val="2879681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4">
            <a:extLst>
              <a:ext uri="{FF2B5EF4-FFF2-40B4-BE49-F238E27FC236}">
                <a16:creationId xmlns:a16="http://schemas.microsoft.com/office/drawing/2014/main" id="{7CA94D21-2529-4A83-8D1A-5AF6DC47C5C7}"/>
              </a:ext>
            </a:extLst>
          </p:cNvPr>
          <p:cNvSpPr/>
          <p:nvPr userDrawn="1"/>
        </p:nvSpPr>
        <p:spPr>
          <a:xfrm>
            <a:off x="0" y="2149476"/>
            <a:ext cx="12192000" cy="470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23" eaLnBrk="1" fontAlgn="auto" hangingPunct="1">
              <a:spcBef>
                <a:spcPts val="0"/>
              </a:spcBef>
              <a:spcAft>
                <a:spcPts val="0"/>
              </a:spcAft>
              <a:defRPr/>
            </a:pPr>
            <a:endParaRPr lang="zh-CN" altLang="en-US" sz="1800">
              <a:solidFill>
                <a:prstClr val="white"/>
              </a:solidFill>
            </a:endParaRPr>
          </a:p>
        </p:txBody>
      </p:sp>
      <p:pic>
        <p:nvPicPr>
          <p:cNvPr id="3" name="图片 5">
            <a:extLst>
              <a:ext uri="{FF2B5EF4-FFF2-40B4-BE49-F238E27FC236}">
                <a16:creationId xmlns:a16="http://schemas.microsoft.com/office/drawing/2014/main" id="{EA65B000-75AA-4E47-AF9E-4252D0B00D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6" t="73055" r="17725" b="-2"/>
          <a:stretch>
            <a:fillRect/>
          </a:stretch>
        </p:blipFill>
        <p:spPr bwMode="auto">
          <a:xfrm>
            <a:off x="0" y="0"/>
            <a:ext cx="121920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7">
            <a:extLst>
              <a:ext uri="{FF2B5EF4-FFF2-40B4-BE49-F238E27FC236}">
                <a16:creationId xmlns:a16="http://schemas.microsoft.com/office/drawing/2014/main" id="{A8EFE618-343A-4159-B2B8-BF4054C16A3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0888" t="27748" r="21866"/>
          <a:stretch>
            <a:fillRect/>
          </a:stretch>
        </p:blipFill>
        <p:spPr bwMode="auto">
          <a:xfrm>
            <a:off x="8797926" y="-33338"/>
            <a:ext cx="3394075" cy="32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7">
            <a:extLst>
              <a:ext uri="{FF2B5EF4-FFF2-40B4-BE49-F238E27FC236}">
                <a16:creationId xmlns:a16="http://schemas.microsoft.com/office/drawing/2014/main" id="{205B21DD-A661-48BE-9DB3-3918F4C19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43227"/>
          <a:stretch>
            <a:fillRect/>
          </a:stretch>
        </p:blipFill>
        <p:spPr bwMode="auto">
          <a:xfrm>
            <a:off x="-19050" y="5570538"/>
            <a:ext cx="1281906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8">
            <a:extLst>
              <a:ext uri="{FF2B5EF4-FFF2-40B4-BE49-F238E27FC236}">
                <a16:creationId xmlns:a16="http://schemas.microsoft.com/office/drawing/2014/main" id="{C5184F3E-8E70-4EA6-A26D-731AD44E0D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2" r="153" b="8110"/>
          <a:stretch>
            <a:fillRect/>
          </a:stretch>
        </p:blipFill>
        <p:spPr bwMode="auto">
          <a:xfrm>
            <a:off x="9526" y="5316539"/>
            <a:ext cx="121745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49">
            <a:extLst>
              <a:ext uri="{FF2B5EF4-FFF2-40B4-BE49-F238E27FC236}">
                <a16:creationId xmlns:a16="http://schemas.microsoft.com/office/drawing/2014/main" id="{6E2ED73B-D696-4086-B855-7080AC0B89D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050" y="6189664"/>
            <a:ext cx="1220787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764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Date Placeholder 3">
            <a:extLst>
              <a:ext uri="{FF2B5EF4-FFF2-40B4-BE49-F238E27FC236}">
                <a16:creationId xmlns:a16="http://schemas.microsoft.com/office/drawing/2014/main" id="{08DDAC2D-4B23-466A-8BDF-90E736362679}"/>
              </a:ext>
            </a:extLst>
          </p:cNvPr>
          <p:cNvSpPr>
            <a:spLocks noGrp="1"/>
          </p:cNvSpPr>
          <p:nvPr>
            <p:ph type="dt" sz="half" idx="10"/>
          </p:nvPr>
        </p:nvSpPr>
        <p:spPr/>
        <p:txBody>
          <a:bodyPr/>
          <a:lstStyle>
            <a:lvl1pPr>
              <a:defRPr/>
            </a:lvl1pPr>
          </a:lstStyle>
          <a:p>
            <a:pPr>
              <a:defRPr/>
            </a:pPr>
            <a:fld id="{47004182-C998-4E57-B207-6CCE0A561BCA}" type="datetimeFigureOut">
              <a:rPr lang="zh-CN" altLang="en-US"/>
              <a:pPr>
                <a:defRPr/>
              </a:pPr>
              <a:t>2024/10/8</a:t>
            </a:fld>
            <a:endParaRPr lang="zh-CN" altLang="en-US"/>
          </a:p>
        </p:txBody>
      </p:sp>
      <p:sp>
        <p:nvSpPr>
          <p:cNvPr id="6" name="Footer Placeholder 4">
            <a:extLst>
              <a:ext uri="{FF2B5EF4-FFF2-40B4-BE49-F238E27FC236}">
                <a16:creationId xmlns:a16="http://schemas.microsoft.com/office/drawing/2014/main" id="{BB43B546-CB99-495E-9ED1-4233DF380C4D}"/>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D71F7111-9667-4FA4-BF9F-8347624E7C13}"/>
              </a:ext>
            </a:extLst>
          </p:cNvPr>
          <p:cNvSpPr>
            <a:spLocks noGrp="1"/>
          </p:cNvSpPr>
          <p:nvPr>
            <p:ph type="sldNum" sz="quarter" idx="12"/>
          </p:nvPr>
        </p:nvSpPr>
        <p:spPr/>
        <p:txBody>
          <a:bodyPr/>
          <a:lstStyle>
            <a:lvl1pPr>
              <a:defRPr/>
            </a:lvl1pPr>
          </a:lstStyle>
          <a:p>
            <a:pPr>
              <a:defRPr/>
            </a:pPr>
            <a:fld id="{4D8285E6-F9AE-4B9D-94DB-72F323AD09F2}" type="slidenum">
              <a:rPr lang="zh-CN" altLang="en-US"/>
              <a:pPr>
                <a:defRPr/>
              </a:pPr>
              <a:t>‹#›</a:t>
            </a:fld>
            <a:endParaRPr lang="zh-CN" altLang="en-US"/>
          </a:p>
        </p:txBody>
      </p:sp>
    </p:spTree>
    <p:extLst>
      <p:ext uri="{BB962C8B-B14F-4D97-AF65-F5344CB8AC3E}">
        <p14:creationId xmlns:p14="http://schemas.microsoft.com/office/powerpoint/2010/main" val="2292819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Date Placeholder 3">
            <a:extLst>
              <a:ext uri="{FF2B5EF4-FFF2-40B4-BE49-F238E27FC236}">
                <a16:creationId xmlns:a16="http://schemas.microsoft.com/office/drawing/2014/main" id="{9010F115-6D1A-4610-87C6-6AF3BC9C68CC}"/>
              </a:ext>
            </a:extLst>
          </p:cNvPr>
          <p:cNvSpPr>
            <a:spLocks noGrp="1"/>
          </p:cNvSpPr>
          <p:nvPr>
            <p:ph type="dt" sz="half" idx="10"/>
          </p:nvPr>
        </p:nvSpPr>
        <p:spPr/>
        <p:txBody>
          <a:bodyPr/>
          <a:lstStyle>
            <a:lvl1pPr>
              <a:defRPr/>
            </a:lvl1pPr>
          </a:lstStyle>
          <a:p>
            <a:pPr>
              <a:defRPr/>
            </a:pPr>
            <a:fld id="{CD6BDD2C-21B0-48DE-97AC-07BF28974A26}" type="datetimeFigureOut">
              <a:rPr lang="zh-CN" altLang="en-US"/>
              <a:pPr>
                <a:defRPr/>
              </a:pPr>
              <a:t>2024/10/8</a:t>
            </a:fld>
            <a:endParaRPr lang="zh-CN" altLang="en-US"/>
          </a:p>
        </p:txBody>
      </p:sp>
      <p:sp>
        <p:nvSpPr>
          <p:cNvPr id="6" name="Footer Placeholder 4">
            <a:extLst>
              <a:ext uri="{FF2B5EF4-FFF2-40B4-BE49-F238E27FC236}">
                <a16:creationId xmlns:a16="http://schemas.microsoft.com/office/drawing/2014/main" id="{9E1B1531-1DA4-4A0B-B31D-0B96E09F189E}"/>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DDE51F09-E4B6-4CC6-A569-1ED33F301D92}"/>
              </a:ext>
            </a:extLst>
          </p:cNvPr>
          <p:cNvSpPr>
            <a:spLocks noGrp="1"/>
          </p:cNvSpPr>
          <p:nvPr>
            <p:ph type="sldNum" sz="quarter" idx="12"/>
          </p:nvPr>
        </p:nvSpPr>
        <p:spPr/>
        <p:txBody>
          <a:bodyPr/>
          <a:lstStyle>
            <a:lvl1pPr>
              <a:defRPr/>
            </a:lvl1pPr>
          </a:lstStyle>
          <a:p>
            <a:pPr>
              <a:defRPr/>
            </a:pPr>
            <a:fld id="{986A92D7-E21E-4D47-87C0-0746064C4ADC}" type="slidenum">
              <a:rPr lang="zh-CN" altLang="en-US"/>
              <a:pPr>
                <a:defRPr/>
              </a:pPr>
              <a:t>‹#›</a:t>
            </a:fld>
            <a:endParaRPr lang="zh-CN" altLang="en-US"/>
          </a:p>
        </p:txBody>
      </p:sp>
    </p:spTree>
    <p:extLst>
      <p:ext uri="{BB962C8B-B14F-4D97-AF65-F5344CB8AC3E}">
        <p14:creationId xmlns:p14="http://schemas.microsoft.com/office/powerpoint/2010/main" val="281264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6B9F9F1A-2406-43A4-8492-984841518DBD}"/>
              </a:ext>
            </a:extLst>
          </p:cNvPr>
          <p:cNvSpPr>
            <a:spLocks noGrp="1"/>
          </p:cNvSpPr>
          <p:nvPr>
            <p:ph type="dt" sz="half" idx="10"/>
          </p:nvPr>
        </p:nvSpPr>
        <p:spPr/>
        <p:txBody>
          <a:bodyPr/>
          <a:lstStyle>
            <a:lvl1pPr>
              <a:defRPr/>
            </a:lvl1pPr>
          </a:lstStyle>
          <a:p>
            <a:pPr>
              <a:defRPr/>
            </a:pPr>
            <a:fld id="{57839FAD-4DAF-4805-A6B5-963D927C1F8B}" type="datetimeFigureOut">
              <a:rPr lang="zh-CN" altLang="en-US"/>
              <a:pPr>
                <a:defRPr/>
              </a:pPr>
              <a:t>2024/10/8</a:t>
            </a:fld>
            <a:endParaRPr lang="zh-CN" altLang="en-US"/>
          </a:p>
        </p:txBody>
      </p:sp>
      <p:sp>
        <p:nvSpPr>
          <p:cNvPr id="5" name="Footer Placeholder 4">
            <a:extLst>
              <a:ext uri="{FF2B5EF4-FFF2-40B4-BE49-F238E27FC236}">
                <a16:creationId xmlns:a16="http://schemas.microsoft.com/office/drawing/2014/main" id="{0AE6AF09-1B34-425B-A9C2-A60F553C06DB}"/>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71FDBBF4-B18E-4978-B1FD-B3D3D86FD403}"/>
              </a:ext>
            </a:extLst>
          </p:cNvPr>
          <p:cNvSpPr>
            <a:spLocks noGrp="1"/>
          </p:cNvSpPr>
          <p:nvPr>
            <p:ph type="sldNum" sz="quarter" idx="12"/>
          </p:nvPr>
        </p:nvSpPr>
        <p:spPr/>
        <p:txBody>
          <a:bodyPr/>
          <a:lstStyle>
            <a:lvl1pPr>
              <a:defRPr/>
            </a:lvl1pPr>
          </a:lstStyle>
          <a:p>
            <a:pPr>
              <a:defRPr/>
            </a:pPr>
            <a:fld id="{31EB78FC-30A5-4DC2-ACC2-FC9327977518}" type="slidenum">
              <a:rPr lang="zh-CN" altLang="en-US"/>
              <a:pPr>
                <a:defRPr/>
              </a:pPr>
              <a:t>‹#›</a:t>
            </a:fld>
            <a:endParaRPr lang="zh-CN" altLang="en-US"/>
          </a:p>
        </p:txBody>
      </p:sp>
    </p:spTree>
    <p:extLst>
      <p:ext uri="{BB962C8B-B14F-4D97-AF65-F5344CB8AC3E}">
        <p14:creationId xmlns:p14="http://schemas.microsoft.com/office/powerpoint/2010/main" val="1342988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7"/>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F2B7F299-FBBD-48F2-8BDB-A921DB4990B0}"/>
              </a:ext>
            </a:extLst>
          </p:cNvPr>
          <p:cNvSpPr>
            <a:spLocks noGrp="1"/>
          </p:cNvSpPr>
          <p:nvPr>
            <p:ph type="dt" sz="half" idx="10"/>
          </p:nvPr>
        </p:nvSpPr>
        <p:spPr/>
        <p:txBody>
          <a:bodyPr/>
          <a:lstStyle>
            <a:lvl1pPr>
              <a:defRPr/>
            </a:lvl1pPr>
          </a:lstStyle>
          <a:p>
            <a:pPr>
              <a:defRPr/>
            </a:pPr>
            <a:fld id="{12D9BE93-B3FC-4C38-A523-1E53D7580558}" type="datetimeFigureOut">
              <a:rPr lang="zh-CN" altLang="en-US"/>
              <a:pPr>
                <a:defRPr/>
              </a:pPr>
              <a:t>2024/10/8</a:t>
            </a:fld>
            <a:endParaRPr lang="zh-CN" altLang="en-US"/>
          </a:p>
        </p:txBody>
      </p:sp>
      <p:sp>
        <p:nvSpPr>
          <p:cNvPr id="5" name="Footer Placeholder 4">
            <a:extLst>
              <a:ext uri="{FF2B5EF4-FFF2-40B4-BE49-F238E27FC236}">
                <a16:creationId xmlns:a16="http://schemas.microsoft.com/office/drawing/2014/main" id="{D91BAA8F-DED6-4615-84CB-693557E57C3E}"/>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4CB667BC-22E4-43E5-AA3F-3C870CF0DD42}"/>
              </a:ext>
            </a:extLst>
          </p:cNvPr>
          <p:cNvSpPr>
            <a:spLocks noGrp="1"/>
          </p:cNvSpPr>
          <p:nvPr>
            <p:ph type="sldNum" sz="quarter" idx="12"/>
          </p:nvPr>
        </p:nvSpPr>
        <p:spPr/>
        <p:txBody>
          <a:bodyPr/>
          <a:lstStyle>
            <a:lvl1pPr>
              <a:defRPr/>
            </a:lvl1pPr>
          </a:lstStyle>
          <a:p>
            <a:pPr>
              <a:defRPr/>
            </a:pPr>
            <a:fld id="{0972A121-AA85-4446-BBA5-81494606D8E7}" type="slidenum">
              <a:rPr lang="zh-CN" altLang="en-US"/>
              <a:pPr>
                <a:defRPr/>
              </a:pPr>
              <a:t>‹#›</a:t>
            </a:fld>
            <a:endParaRPr lang="zh-CN" altLang="en-US"/>
          </a:p>
        </p:txBody>
      </p:sp>
    </p:spTree>
    <p:extLst>
      <p:ext uri="{BB962C8B-B14F-4D97-AF65-F5344CB8AC3E}">
        <p14:creationId xmlns:p14="http://schemas.microsoft.com/office/powerpoint/2010/main" val="739642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52A6-74A5-4146-B82A-B7F6636EB9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D03C87-8DF5-4FAB-BFF7-C79CDFEF3D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6C54BB-6999-4668-9D76-E398FFA19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B4D02B-0205-4F10-98C7-73A9D44EBA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2294E7-19FE-486B-A4BF-314A911355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5BA22-12F3-4A8F-A928-2AB364A7101E}"/>
              </a:ext>
            </a:extLst>
          </p:cNvPr>
          <p:cNvSpPr>
            <a:spLocks noGrp="1"/>
          </p:cNvSpPr>
          <p:nvPr>
            <p:ph type="dt" sz="half" idx="10"/>
          </p:nvPr>
        </p:nvSpPr>
        <p:spPr/>
        <p:txBody>
          <a:bodyPr/>
          <a:lstStyle/>
          <a:p>
            <a:fld id="{903756C0-9DAC-4F32-9A0C-36FB13BDD0DF}" type="datetimeFigureOut">
              <a:rPr lang="en-US" smtClean="0"/>
              <a:t>8/10/2024</a:t>
            </a:fld>
            <a:endParaRPr lang="en-US"/>
          </a:p>
        </p:txBody>
      </p:sp>
      <p:sp>
        <p:nvSpPr>
          <p:cNvPr id="8" name="Footer Placeholder 7">
            <a:extLst>
              <a:ext uri="{FF2B5EF4-FFF2-40B4-BE49-F238E27FC236}">
                <a16:creationId xmlns:a16="http://schemas.microsoft.com/office/drawing/2014/main" id="{DC65A0A2-34C6-4D3B-ADBD-A03850B344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B9802-4295-43E8-9233-2C7A6EB2EAB5}"/>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192529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136B-CDD3-4D36-BA46-8CA699F9C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DDF79D-9D6F-4329-B7F6-2B6B1EEF4B2C}"/>
              </a:ext>
            </a:extLst>
          </p:cNvPr>
          <p:cNvSpPr>
            <a:spLocks noGrp="1"/>
          </p:cNvSpPr>
          <p:nvPr>
            <p:ph type="dt" sz="half" idx="10"/>
          </p:nvPr>
        </p:nvSpPr>
        <p:spPr/>
        <p:txBody>
          <a:bodyPr/>
          <a:lstStyle/>
          <a:p>
            <a:fld id="{903756C0-9DAC-4F32-9A0C-36FB13BDD0DF}" type="datetimeFigureOut">
              <a:rPr lang="en-US" smtClean="0"/>
              <a:t>8/10/2024</a:t>
            </a:fld>
            <a:endParaRPr lang="en-US"/>
          </a:p>
        </p:txBody>
      </p:sp>
      <p:sp>
        <p:nvSpPr>
          <p:cNvPr id="4" name="Footer Placeholder 3">
            <a:extLst>
              <a:ext uri="{FF2B5EF4-FFF2-40B4-BE49-F238E27FC236}">
                <a16:creationId xmlns:a16="http://schemas.microsoft.com/office/drawing/2014/main" id="{6F90C6AE-D4B2-4D18-A12D-5C61CE1488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27D8AC-3CE5-4C6E-BEB7-362E4E5FDDCA}"/>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942370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2B014-871E-4046-A975-61AF894180E0}"/>
              </a:ext>
            </a:extLst>
          </p:cNvPr>
          <p:cNvSpPr>
            <a:spLocks noGrp="1"/>
          </p:cNvSpPr>
          <p:nvPr>
            <p:ph type="dt" sz="half" idx="10"/>
          </p:nvPr>
        </p:nvSpPr>
        <p:spPr/>
        <p:txBody>
          <a:bodyPr/>
          <a:lstStyle/>
          <a:p>
            <a:fld id="{903756C0-9DAC-4F32-9A0C-36FB13BDD0DF}" type="datetimeFigureOut">
              <a:rPr lang="en-US" smtClean="0"/>
              <a:t>8/10/2024</a:t>
            </a:fld>
            <a:endParaRPr lang="en-US"/>
          </a:p>
        </p:txBody>
      </p:sp>
      <p:sp>
        <p:nvSpPr>
          <p:cNvPr id="3" name="Footer Placeholder 2">
            <a:extLst>
              <a:ext uri="{FF2B5EF4-FFF2-40B4-BE49-F238E27FC236}">
                <a16:creationId xmlns:a16="http://schemas.microsoft.com/office/drawing/2014/main" id="{7F342274-A30E-4E72-B51A-46C9138989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D410B7-24DA-41D2-9D50-41FA8C40F9C4}"/>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80180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E6FE1-5EA7-4551-BBE4-F380B7E7F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C5C4C8-58A9-47B5-B9DF-3EA94BC34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23B3D0-3DF3-4D5C-B930-7AD66A05B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7D4BD9-0FC7-4D0C-8685-7C6C9B8F7C46}"/>
              </a:ext>
            </a:extLst>
          </p:cNvPr>
          <p:cNvSpPr>
            <a:spLocks noGrp="1"/>
          </p:cNvSpPr>
          <p:nvPr>
            <p:ph type="dt" sz="half" idx="10"/>
          </p:nvPr>
        </p:nvSpPr>
        <p:spPr/>
        <p:txBody>
          <a:bodyPr/>
          <a:lstStyle/>
          <a:p>
            <a:fld id="{903756C0-9DAC-4F32-9A0C-36FB13BDD0DF}" type="datetimeFigureOut">
              <a:rPr lang="en-US" smtClean="0"/>
              <a:t>8/10/2024</a:t>
            </a:fld>
            <a:endParaRPr lang="en-US"/>
          </a:p>
        </p:txBody>
      </p:sp>
      <p:sp>
        <p:nvSpPr>
          <p:cNvPr id="6" name="Footer Placeholder 5">
            <a:extLst>
              <a:ext uri="{FF2B5EF4-FFF2-40B4-BE49-F238E27FC236}">
                <a16:creationId xmlns:a16="http://schemas.microsoft.com/office/drawing/2014/main" id="{76C0322F-45DB-4FF9-A4A8-598AB1060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3B640-4427-4642-A7D0-A0EF1E073FAC}"/>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24822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AC48-08DD-490D-A707-557C686D1B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F08363-9ED0-452E-A23D-ECFE80B9E1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7B27DB-C3FB-4CB1-8B0A-D0FB6B3D4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C131A-6E5A-4306-94B5-A3F7E98FD3AC}"/>
              </a:ext>
            </a:extLst>
          </p:cNvPr>
          <p:cNvSpPr>
            <a:spLocks noGrp="1"/>
          </p:cNvSpPr>
          <p:nvPr>
            <p:ph type="dt" sz="half" idx="10"/>
          </p:nvPr>
        </p:nvSpPr>
        <p:spPr/>
        <p:txBody>
          <a:bodyPr/>
          <a:lstStyle/>
          <a:p>
            <a:fld id="{903756C0-9DAC-4F32-9A0C-36FB13BDD0DF}" type="datetimeFigureOut">
              <a:rPr lang="en-US" smtClean="0"/>
              <a:t>8/10/2024</a:t>
            </a:fld>
            <a:endParaRPr lang="en-US"/>
          </a:p>
        </p:txBody>
      </p:sp>
      <p:sp>
        <p:nvSpPr>
          <p:cNvPr id="6" name="Footer Placeholder 5">
            <a:extLst>
              <a:ext uri="{FF2B5EF4-FFF2-40B4-BE49-F238E27FC236}">
                <a16:creationId xmlns:a16="http://schemas.microsoft.com/office/drawing/2014/main" id="{DF14510E-ACF6-4537-BEAE-F32BB02D3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6FCCEA-B433-42A2-8BD8-B0B8012F4B04}"/>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510235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5AC8EF6-C474-8318-8183-4F865E202DD9}"/>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5E9F9DA-7F49-44BF-BCBB-3E4040CC37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8A1802-B019-47DE-BF4D-4D8F7726DD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3D5CD-FDB0-48E6-9AB9-1CC4AD901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756C0-9DAC-4F32-9A0C-36FB13BDD0DF}" type="datetimeFigureOut">
              <a:rPr lang="en-US" smtClean="0"/>
              <a:t>8/10/2024</a:t>
            </a:fld>
            <a:endParaRPr lang="en-US"/>
          </a:p>
        </p:txBody>
      </p:sp>
      <p:sp>
        <p:nvSpPr>
          <p:cNvPr id="5" name="Footer Placeholder 4">
            <a:extLst>
              <a:ext uri="{FF2B5EF4-FFF2-40B4-BE49-F238E27FC236}">
                <a16:creationId xmlns:a16="http://schemas.microsoft.com/office/drawing/2014/main" id="{55DFEB0A-56FE-43E6-AA2F-FB3E46A74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6D9CCC-00DB-48D4-BB43-4010B0F57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44EFD-468A-4875-A76B-B37CEFC591CC}" type="slidenum">
              <a:rPr lang="en-US" smtClean="0"/>
              <a:t>‹#›</a:t>
            </a:fld>
            <a:endParaRPr lang="en-US"/>
          </a:p>
        </p:txBody>
      </p:sp>
    </p:spTree>
    <p:extLst>
      <p:ext uri="{BB962C8B-B14F-4D97-AF65-F5344CB8AC3E}">
        <p14:creationId xmlns:p14="http://schemas.microsoft.com/office/powerpoint/2010/main" val="1038199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9013B93-4FE5-68C3-1405-04A490D89DE3}"/>
              </a:ext>
            </a:extLst>
          </p:cNvPr>
          <p:cNvSpPr txBox="1"/>
          <p:nvPr userDrawn="1"/>
        </p:nvSpPr>
        <p:spPr>
          <a:xfrm>
            <a:off x="0" y="-2642632"/>
            <a:ext cx="12192000" cy="369332"/>
          </a:xfrm>
          <a:prstGeom prst="rect">
            <a:avLst/>
          </a:prstGeom>
          <a:noFill/>
        </p:spPr>
        <p:txBody>
          <a:bodyPr vert="horz" wrap="squar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8/10/2024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Tree>
    <p:extLst>
      <p:ext uri="{BB962C8B-B14F-4D97-AF65-F5344CB8AC3E}">
        <p14:creationId xmlns:p14="http://schemas.microsoft.com/office/powerpoint/2010/main" val="35197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4E7BB43-E189-3470-35B5-BCDF39502F19}"/>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7D6E955D-3D90-43A0-B823-956A52F32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5D96007-BD79-46E5-88C5-0F1BD328B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D865CF-B4B7-4445-AACD-6A1E645E6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112B4-8C5A-431C-8B3F-CA82F2716BCF}" type="datetimeFigureOut">
              <a:rPr lang="en-US" smtClean="0"/>
              <a:t>8/10/2024</a:t>
            </a:fld>
            <a:endParaRPr lang="en-US"/>
          </a:p>
        </p:txBody>
      </p:sp>
      <p:sp>
        <p:nvSpPr>
          <p:cNvPr id="5" name="Chỗ dành sẵn cho Chân trang 4">
            <a:extLst>
              <a:ext uri="{FF2B5EF4-FFF2-40B4-BE49-F238E27FC236}">
                <a16:creationId xmlns:a16="http://schemas.microsoft.com/office/drawing/2014/main" id="{0FD9AB53-8EAD-4E9C-9490-414F5352F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16F1ED8-4F9A-4B20-BACE-536AA145B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1FFF2-DF5F-41BF-8310-76101ED9F19C}" type="slidenum">
              <a:rPr lang="en-US" smtClean="0"/>
              <a:t>‹#›</a:t>
            </a:fld>
            <a:endParaRPr lang="en-US"/>
          </a:p>
        </p:txBody>
      </p:sp>
    </p:spTree>
    <p:extLst>
      <p:ext uri="{BB962C8B-B14F-4D97-AF65-F5344CB8AC3E}">
        <p14:creationId xmlns:p14="http://schemas.microsoft.com/office/powerpoint/2010/main" val="625389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63000">
              <a:srgbClr val="2CC7ED"/>
            </a:gs>
            <a:gs pos="98621">
              <a:srgbClr val="00B0F0"/>
            </a:gs>
            <a:gs pos="100000">
              <a:srgbClr val="00B0F0"/>
            </a:gs>
          </a:gsLst>
          <a:lin ang="16200000" scaled="1"/>
        </a:gra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C4916CB-A801-19D5-2A04-F5C6FB579528}"/>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194" name="Title Placeholder 1">
            <a:extLst>
              <a:ext uri="{FF2B5EF4-FFF2-40B4-BE49-F238E27FC236}">
                <a16:creationId xmlns:a16="http://schemas.microsoft.com/office/drawing/2014/main" id="{E5D3044E-7437-4CAD-AEED-08FA7ACAC8D2}"/>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en-US"/>
          </a:p>
        </p:txBody>
      </p:sp>
      <p:sp>
        <p:nvSpPr>
          <p:cNvPr id="8195" name="Text Placeholder 2">
            <a:extLst>
              <a:ext uri="{FF2B5EF4-FFF2-40B4-BE49-F238E27FC236}">
                <a16:creationId xmlns:a16="http://schemas.microsoft.com/office/drawing/2014/main" id="{0B2D3DE6-8BF0-44AD-AC95-D976698811C1}"/>
              </a:ext>
            </a:extLst>
          </p:cNvPr>
          <p:cNvSpPr>
            <a:spLocks noGrp="1" noChangeArrowheads="1"/>
          </p:cNvSpPr>
          <p:nvPr>
            <p:ph type="body" idx="1"/>
          </p:nvPr>
        </p:nvSpPr>
        <p:spPr bwMode="auto">
          <a:xfrm>
            <a:off x="838200" y="1825626"/>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en-US"/>
          </a:p>
        </p:txBody>
      </p:sp>
      <p:sp>
        <p:nvSpPr>
          <p:cNvPr id="4" name="Date Placeholder 3">
            <a:extLst>
              <a:ext uri="{FF2B5EF4-FFF2-40B4-BE49-F238E27FC236}">
                <a16:creationId xmlns:a16="http://schemas.microsoft.com/office/drawing/2014/main" id="{0D8B2CDC-9184-49B0-B33F-07C7E3735C9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914423" eaLnBrk="1" fontAlgn="auto" hangingPunct="1">
              <a:spcBef>
                <a:spcPts val="0"/>
              </a:spcBef>
              <a:spcAft>
                <a:spcPts val="0"/>
              </a:spcAft>
              <a:defRPr sz="1200">
                <a:solidFill>
                  <a:prstClr val="black">
                    <a:tint val="75000"/>
                  </a:prstClr>
                </a:solidFill>
                <a:latin typeface="+mn-lt"/>
              </a:defRPr>
            </a:lvl1pPr>
          </a:lstStyle>
          <a:p>
            <a:pPr>
              <a:defRPr/>
            </a:pPr>
            <a:fld id="{97C0BA93-6530-4C66-BBA0-EF8BDEE20054}" type="datetimeFigureOut">
              <a:rPr lang="zh-CN" altLang="en-US"/>
              <a:pPr>
                <a:defRPr/>
              </a:pPr>
              <a:t>2024/10/8</a:t>
            </a:fld>
            <a:endParaRPr lang="zh-CN" altLang="en-US"/>
          </a:p>
        </p:txBody>
      </p:sp>
      <p:sp>
        <p:nvSpPr>
          <p:cNvPr id="5" name="Footer Placeholder 4">
            <a:extLst>
              <a:ext uri="{FF2B5EF4-FFF2-40B4-BE49-F238E27FC236}">
                <a16:creationId xmlns:a16="http://schemas.microsoft.com/office/drawing/2014/main" id="{E446B677-B9B5-4776-959D-4F201FBC8C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914423" eaLnBrk="1" fontAlgn="auto" hangingPunct="1">
              <a:spcBef>
                <a:spcPts val="0"/>
              </a:spcBef>
              <a:spcAft>
                <a:spcPts val="0"/>
              </a:spcAft>
              <a:defRPr sz="1200">
                <a:solidFill>
                  <a:prstClr val="black">
                    <a:tint val="75000"/>
                  </a:prstClr>
                </a:solidFill>
                <a:latin typeface="+mn-lt"/>
              </a:defRPr>
            </a:lvl1pPr>
          </a:lstStyle>
          <a:p>
            <a:pPr>
              <a:defRPr/>
            </a:pPr>
            <a:endParaRPr lang="zh-CN" altLang="en-US"/>
          </a:p>
        </p:txBody>
      </p:sp>
      <p:sp>
        <p:nvSpPr>
          <p:cNvPr id="6" name="Slide Number Placeholder 5">
            <a:extLst>
              <a:ext uri="{FF2B5EF4-FFF2-40B4-BE49-F238E27FC236}">
                <a16:creationId xmlns:a16="http://schemas.microsoft.com/office/drawing/2014/main" id="{0633B30A-843F-4F8C-9B67-2D3990A357F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defTabSz="914423" eaLnBrk="1" fontAlgn="auto" hangingPunct="1">
              <a:spcBef>
                <a:spcPts val="0"/>
              </a:spcBef>
              <a:spcAft>
                <a:spcPts val="0"/>
              </a:spcAft>
              <a:defRPr sz="1200">
                <a:solidFill>
                  <a:prstClr val="black">
                    <a:tint val="75000"/>
                  </a:prstClr>
                </a:solidFill>
                <a:latin typeface="+mn-lt"/>
              </a:defRPr>
            </a:lvl1pPr>
          </a:lstStyle>
          <a:p>
            <a:pPr>
              <a:defRPr/>
            </a:pPr>
            <a:fld id="{A2ABE4DD-8B2C-43BE-8DFD-54132B85D192}" type="slidenum">
              <a:rPr lang="zh-CN" altLang="en-US"/>
              <a:pPr>
                <a:defRPr/>
              </a:pPr>
              <a:t>‹#›</a:t>
            </a:fld>
            <a:endParaRPr lang="zh-CN" altLang="en-US"/>
          </a:p>
        </p:txBody>
      </p:sp>
    </p:spTree>
    <p:extLst>
      <p:ext uri="{BB962C8B-B14F-4D97-AF65-F5344CB8AC3E}">
        <p14:creationId xmlns:p14="http://schemas.microsoft.com/office/powerpoint/2010/main" val="5128266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2859" rtl="0" eaLnBrk="0" fontAlgn="base" hangingPunct="0">
        <a:lnSpc>
          <a:spcPct val="90000"/>
        </a:lnSpc>
        <a:spcBef>
          <a:spcPct val="0"/>
        </a:spcBef>
        <a:spcAft>
          <a:spcPct val="0"/>
        </a:spcAft>
        <a:defRPr sz="4400" kern="1200">
          <a:solidFill>
            <a:schemeClr val="tx1"/>
          </a:solidFill>
          <a:latin typeface="+mj-lt"/>
          <a:ea typeface="+mj-ea"/>
          <a:cs typeface="华康少女文字W5"/>
        </a:defRPr>
      </a:lvl1pPr>
      <a:lvl2pPr algn="l" defTabSz="912859" rtl="0" eaLnBrk="0" fontAlgn="base" hangingPunct="0">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2pPr>
      <a:lvl3pPr algn="l" defTabSz="912859" rtl="0" eaLnBrk="0" fontAlgn="base" hangingPunct="0">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3pPr>
      <a:lvl4pPr algn="l" defTabSz="912859" rtl="0" eaLnBrk="0" fontAlgn="base" hangingPunct="0">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4pPr>
      <a:lvl5pPr algn="l" defTabSz="912859" rtl="0" eaLnBrk="0" fontAlgn="base" hangingPunct="0">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5pPr>
      <a:lvl6pPr marL="457223" algn="l" defTabSz="912859" rtl="0" fontAlgn="base">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6pPr>
      <a:lvl7pPr marL="914446" algn="l" defTabSz="912859" rtl="0" fontAlgn="base">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7pPr>
      <a:lvl8pPr marL="1371669" algn="l" defTabSz="912859" rtl="0" fontAlgn="base">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8pPr>
      <a:lvl9pPr marL="1828891" algn="l" defTabSz="912859" rtl="0" fontAlgn="base">
        <a:lnSpc>
          <a:spcPct val="90000"/>
        </a:lnSpc>
        <a:spcBef>
          <a:spcPct val="0"/>
        </a:spcBef>
        <a:spcAft>
          <a:spcPct val="0"/>
        </a:spcAft>
        <a:defRPr sz="4400">
          <a:solidFill>
            <a:schemeClr val="tx1"/>
          </a:solidFill>
          <a:latin typeface="DFPOP1-W9" panose="02010609010101010101" pitchFamily="1" charset="-128"/>
          <a:ea typeface="华康少女文字W5"/>
          <a:cs typeface="华康少女文字W5"/>
        </a:defRPr>
      </a:lvl9pPr>
    </p:titleStyle>
    <p:bodyStyle>
      <a:lvl1pPr marL="227025" indent="-227025" algn="l" defTabSz="912859"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华康少女文字W5"/>
        </a:defRPr>
      </a:lvl1pPr>
      <a:lvl2pPr marL="684248" indent="-227025" algn="l" defTabSz="912859"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华康少女文字W5"/>
        </a:defRPr>
      </a:lvl2pPr>
      <a:lvl3pPr marL="1141470" indent="-227025" algn="l" defTabSz="912859"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华康少女文字W5"/>
        </a:defRPr>
      </a:lvl3pPr>
      <a:lvl4pPr marL="1598693" indent="-227025" algn="l" defTabSz="912859"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华康少女文字W5"/>
        </a:defRPr>
      </a:lvl4pPr>
      <a:lvl5pPr marL="2055916" indent="-227025" algn="l" defTabSz="912859"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华康少女文字W5"/>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BFF"/>
        </a:solidFill>
        <a:effectLst/>
      </p:bgPr>
    </p:bg>
    <p:spTree>
      <p:nvGrpSpPr>
        <p:cNvPr id="1" name=""/>
        <p:cNvGrpSpPr/>
        <p:nvPr/>
      </p:nvGrpSpPr>
      <p:grpSpPr>
        <a:xfrm>
          <a:off x="0" y="0"/>
          <a:ext cx="0" cy="0"/>
          <a:chOff x="0" y="0"/>
          <a:chExt cx="0" cy="0"/>
        </a:xfrm>
      </p:grpSpPr>
      <p:pic>
        <p:nvPicPr>
          <p:cNvPr id="1030" name="Picture 6" descr="Earth Day by MaryBeth McIvor on Dribbble">
            <a:extLst>
              <a:ext uri="{FF2B5EF4-FFF2-40B4-BE49-F238E27FC236}">
                <a16:creationId xmlns:a16="http://schemas.microsoft.com/office/drawing/2014/main" id="{B7A4DE41-9217-486E-A8B2-47EA39AA8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504994" y="685800"/>
            <a:ext cx="9896394" cy="7422296"/>
          </a:xfrm>
          <a:prstGeom prst="rect">
            <a:avLst/>
          </a:prstGeom>
          <a:solidFill>
            <a:srgbClr val="D5EBFF"/>
          </a:solidFill>
        </p:spPr>
      </p:pic>
      <p:sp>
        <p:nvSpPr>
          <p:cNvPr id="4" name="Hộp Văn bản 3">
            <a:extLst>
              <a:ext uri="{FF2B5EF4-FFF2-40B4-BE49-F238E27FC236}">
                <a16:creationId xmlns:a16="http://schemas.microsoft.com/office/drawing/2014/main" id="{7DEA9588-FE09-49B2-9891-2C4E72518EA5}"/>
              </a:ext>
            </a:extLst>
          </p:cNvPr>
          <p:cNvSpPr txBox="1"/>
          <p:nvPr/>
        </p:nvSpPr>
        <p:spPr>
          <a:xfrm>
            <a:off x="3810000" y="990600"/>
            <a:ext cx="754380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9Slide07 IcielLa Chic Pro Shad" panose="02000506090000020004" pitchFamily="2" charset="0"/>
                <a:ea typeface="+mn-ea"/>
                <a:cs typeface="+mn-cs"/>
              </a:rPr>
              <a:t>Chào mừng thầy cô và các em đến với tiết học Địa lí</a:t>
            </a:r>
          </a:p>
        </p:txBody>
      </p:sp>
      <p:sp>
        <p:nvSpPr>
          <p:cNvPr id="5" name="Hộp Văn bản 4">
            <a:extLst>
              <a:ext uri="{FF2B5EF4-FFF2-40B4-BE49-F238E27FC236}">
                <a16:creationId xmlns:a16="http://schemas.microsoft.com/office/drawing/2014/main" id="{2063A12F-3C4D-4FDC-A202-B69D9CC1BD8C}"/>
              </a:ext>
            </a:extLst>
          </p:cNvPr>
          <p:cNvSpPr txBox="1"/>
          <p:nvPr/>
        </p:nvSpPr>
        <p:spPr>
          <a:xfrm>
            <a:off x="7394944" y="2957393"/>
            <a:ext cx="845820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FC1E9">
                    <a:lumMod val="50000"/>
                  </a:srgbClr>
                </a:solidFill>
                <a:effectLst/>
                <a:uLnTx/>
                <a:uFillTx/>
                <a:latin typeface="#9Slide05 SVNVanilla Daisy Pro" panose="00000500000000000000" pitchFamily="2" charset="0"/>
                <a:ea typeface="+mn-ea"/>
                <a:cs typeface="+mn-cs"/>
              </a:rPr>
              <a:t>Địa lí hay - Học mê say</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881EFA7-0511-4B75-9D3A-898E67F907F8}"/>
              </a:ext>
            </a:extLst>
          </p:cNvPr>
          <p:cNvPicPr/>
          <p:nvPr/>
        </p:nvPicPr>
        <p:blipFill>
          <a:blip r:embed="rId2"/>
          <a:stretch>
            <a:fillRect/>
          </a:stretch>
        </p:blipFill>
        <p:spPr>
          <a:xfrm>
            <a:off x="770561" y="318499"/>
            <a:ext cx="2741275" cy="1952293"/>
          </a:xfrm>
          <a:prstGeom prst="rect">
            <a:avLst/>
          </a:prstGeom>
        </p:spPr>
      </p:pic>
      <p:sp>
        <p:nvSpPr>
          <p:cNvPr id="3" name="Hộp Văn bản 6">
            <a:extLst>
              <a:ext uri="{FF2B5EF4-FFF2-40B4-BE49-F238E27FC236}">
                <a16:creationId xmlns:a16="http://schemas.microsoft.com/office/drawing/2014/main" id="{F3D938A5-F67A-4DB3-8508-ED09B4E3FC7B}"/>
              </a:ext>
            </a:extLst>
          </p:cNvPr>
          <p:cNvSpPr txBox="1"/>
          <p:nvPr/>
        </p:nvSpPr>
        <p:spPr>
          <a:xfrm>
            <a:off x="1176072" y="1697784"/>
            <a:ext cx="1762338" cy="45999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1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CHÚNG EM LÀ </a:t>
            </a:r>
          </a:p>
          <a:p>
            <a:pPr algn="ctr">
              <a:lnSpc>
                <a:spcPct val="107000"/>
              </a:lnSpc>
              <a:spcAft>
                <a:spcPts val="800"/>
              </a:spcAft>
            </a:pPr>
            <a:r>
              <a:rPr lang="en-US" sz="1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CHUYÊN GIA BẢN ĐỒ</a:t>
            </a:r>
          </a:p>
        </p:txBody>
      </p:sp>
      <p:pic>
        <p:nvPicPr>
          <p:cNvPr id="4" name="Picture 2">
            <a:extLst>
              <a:ext uri="{FF2B5EF4-FFF2-40B4-BE49-F238E27FC236}">
                <a16:creationId xmlns:a16="http://schemas.microsoft.com/office/drawing/2014/main" id="{0DDEDE86-04B9-4125-B0C0-FF6C23862C06}"/>
              </a:ext>
            </a:extLst>
          </p:cNvPr>
          <p:cNvPicPr>
            <a:picLocks noChangeAspect="1"/>
          </p:cNvPicPr>
          <p:nvPr/>
        </p:nvPicPr>
        <p:blipFill rotWithShape="1">
          <a:blip r:embed="rId3"/>
          <a:srcRect l="28217" t="31855" r="50205" b="28186"/>
          <a:stretch/>
        </p:blipFill>
        <p:spPr>
          <a:xfrm>
            <a:off x="5003515" y="2720128"/>
            <a:ext cx="3001160" cy="2971739"/>
          </a:xfrm>
          <a:prstGeom prst="rect">
            <a:avLst/>
          </a:prstGeom>
        </p:spPr>
      </p:pic>
      <p:pic>
        <p:nvPicPr>
          <p:cNvPr id="5" name="Picture 8">
            <a:extLst>
              <a:ext uri="{FF2B5EF4-FFF2-40B4-BE49-F238E27FC236}">
                <a16:creationId xmlns:a16="http://schemas.microsoft.com/office/drawing/2014/main" id="{9A30E9EC-CDD5-4A25-BABF-B760252E2B5F}"/>
              </a:ext>
            </a:extLst>
          </p:cNvPr>
          <p:cNvPicPr>
            <a:picLocks noChangeAspect="1"/>
          </p:cNvPicPr>
          <p:nvPr/>
        </p:nvPicPr>
        <p:blipFill rotWithShape="1">
          <a:blip r:embed="rId3"/>
          <a:srcRect l="49689" t="36434" r="29685" b="27985"/>
          <a:stretch/>
        </p:blipFill>
        <p:spPr>
          <a:xfrm>
            <a:off x="8280256" y="2638788"/>
            <a:ext cx="3146375" cy="3053079"/>
          </a:xfrm>
          <a:prstGeom prst="rect">
            <a:avLst/>
          </a:prstGeom>
        </p:spPr>
      </p:pic>
      <p:sp>
        <p:nvSpPr>
          <p:cNvPr id="7" name="Hộp Văn bản 6">
            <a:extLst>
              <a:ext uri="{FF2B5EF4-FFF2-40B4-BE49-F238E27FC236}">
                <a16:creationId xmlns:a16="http://schemas.microsoft.com/office/drawing/2014/main" id="{58BAD096-7727-49A3-9E36-52EF1AE9C0A3}"/>
              </a:ext>
            </a:extLst>
          </p:cNvPr>
          <p:cNvSpPr txBox="1"/>
          <p:nvPr/>
        </p:nvSpPr>
        <p:spPr>
          <a:xfrm>
            <a:off x="384039" y="2720128"/>
            <a:ext cx="4126316" cy="3533660"/>
          </a:xfrm>
          <a:prstGeom prst="rect">
            <a:avLst/>
          </a:prstGeom>
          <a:solidFill>
            <a:schemeClr val="bg1"/>
          </a:solidFill>
          <a:ln w="19050">
            <a:solidFill>
              <a:srgbClr val="FF0000"/>
            </a:solidFill>
            <a:prstDash val="sysDot"/>
          </a:ln>
        </p:spPr>
        <p:txBody>
          <a:bodyPr wrap="square">
            <a:spAutoFit/>
          </a:bodyPr>
          <a:lstStyle/>
          <a:p>
            <a:pPr>
              <a:lnSpc>
                <a:spcPct val="107000"/>
              </a:lnSpc>
              <a:spcAft>
                <a:spcPts val="800"/>
              </a:spcAft>
            </a:pPr>
            <a:r>
              <a:rPr lang="en-US" sz="2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Quan sát hai bảng chú giải ở hình 2, cho biết:</a:t>
            </a:r>
          </a:p>
          <a:p>
            <a:pPr>
              <a:lnSpc>
                <a:spcPct val="107000"/>
              </a:lnSpc>
              <a:spcAft>
                <a:spcPts val="800"/>
              </a:spcAft>
            </a:pPr>
            <a:r>
              <a:rPr lang="en-US" sz="2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Bảng chú giải nào của bản đồ hành chính, bảng chú giải nào của bản đồ tự nhiên.</a:t>
            </a:r>
          </a:p>
          <a:p>
            <a:pPr>
              <a:lnSpc>
                <a:spcPct val="107000"/>
              </a:lnSpc>
              <a:spcAft>
                <a:spcPts val="800"/>
              </a:spcAft>
            </a:pPr>
            <a:r>
              <a:rPr lang="en-US" sz="2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Hãy kể ít nhất ba đối tượng địa lí được thể hiện trên bản đồ hành chính và ba đối tượng địa lí được thể hiện trên bản đồ tự nhiên.</a:t>
            </a:r>
          </a:p>
        </p:txBody>
      </p:sp>
      <p:sp>
        <p:nvSpPr>
          <p:cNvPr id="8" name="TextBox 4">
            <a:extLst>
              <a:ext uri="{FF2B5EF4-FFF2-40B4-BE49-F238E27FC236}">
                <a16:creationId xmlns:a16="http://schemas.microsoft.com/office/drawing/2014/main" id="{9C66087D-7D9D-466A-9AC5-012196DFA17B}"/>
              </a:ext>
            </a:extLst>
          </p:cNvPr>
          <p:cNvSpPr txBox="1"/>
          <p:nvPr/>
        </p:nvSpPr>
        <p:spPr>
          <a:xfrm>
            <a:off x="5402250" y="6026995"/>
            <a:ext cx="6979920" cy="523220"/>
          </a:xfrm>
          <a:prstGeom prst="rect">
            <a:avLst/>
          </a:prstGeom>
          <a:noFill/>
        </p:spPr>
        <p:txBody>
          <a:bodyPr wrap="square" rtlCol="0">
            <a:spAutoFit/>
          </a:bodyPr>
          <a:lstStyle/>
          <a:p>
            <a:r>
              <a:rPr lang="en-US" sz="2800" b="1">
                <a:solidFill>
                  <a:srgbClr val="FF0000"/>
                </a:solidFill>
                <a:latin typeface="#9Slide02 Noi dung dai" panose="02000000000000000000" pitchFamily="2" charset="0"/>
                <a:ea typeface="#9Slide02 Noi dung dai" panose="02000000000000000000" pitchFamily="2" charset="0"/>
                <a:cs typeface="Arial" panose="020B0604020202020204" pitchFamily="34" charset="0"/>
              </a:rPr>
              <a:t>Hình 2. Bảng chú giải bản đồ</a:t>
            </a:r>
          </a:p>
        </p:txBody>
      </p:sp>
      <p:sp>
        <p:nvSpPr>
          <p:cNvPr id="9" name="Hộp Văn bản 8">
            <a:extLst>
              <a:ext uri="{FF2B5EF4-FFF2-40B4-BE49-F238E27FC236}">
                <a16:creationId xmlns:a16="http://schemas.microsoft.com/office/drawing/2014/main" id="{5DC00E2B-0695-4495-A10D-E400A791EB07}"/>
              </a:ext>
            </a:extLst>
          </p:cNvPr>
          <p:cNvSpPr txBox="1"/>
          <p:nvPr/>
        </p:nvSpPr>
        <p:spPr>
          <a:xfrm>
            <a:off x="8430472" y="2013324"/>
            <a:ext cx="2845941" cy="580672"/>
          </a:xfrm>
          <a:prstGeom prst="rect">
            <a:avLst/>
          </a:prstGeom>
          <a:solidFill>
            <a:srgbClr val="0070C0"/>
          </a:solidFill>
        </p:spPr>
        <p:txBody>
          <a:bodyPr wrap="square">
            <a:spAutoFit/>
          </a:bodyPr>
          <a:lstStyle/>
          <a:p>
            <a:pPr algn="ctr">
              <a:lnSpc>
                <a:spcPct val="107000"/>
              </a:lnSpc>
              <a:spcAft>
                <a:spcPts val="800"/>
              </a:spcAft>
            </a:pPr>
            <a:r>
              <a:rPr lang="en-US" sz="3200">
                <a:solidFill>
                  <a:schemeClr val="bg1"/>
                </a:solidFill>
                <a:effectLst/>
                <a:latin typeface="SVN-Comic Sans MS" panose="02040603050506020204" pitchFamily="18" charset="0"/>
                <a:ea typeface="Times New Roman" panose="02020603050405020304" pitchFamily="18" charset="0"/>
                <a:cs typeface="Times New Roman" panose="02020603050405020304" pitchFamily="18" charset="0"/>
              </a:rPr>
              <a:t>Bản đồ hành chính</a:t>
            </a:r>
          </a:p>
        </p:txBody>
      </p:sp>
      <p:sp>
        <p:nvSpPr>
          <p:cNvPr id="10" name="Hộp Văn bản 9">
            <a:extLst>
              <a:ext uri="{FF2B5EF4-FFF2-40B4-BE49-F238E27FC236}">
                <a16:creationId xmlns:a16="http://schemas.microsoft.com/office/drawing/2014/main" id="{9A4B3B04-9CFB-4595-8DA8-960E740A0F3B}"/>
              </a:ext>
            </a:extLst>
          </p:cNvPr>
          <p:cNvSpPr txBox="1"/>
          <p:nvPr/>
        </p:nvSpPr>
        <p:spPr>
          <a:xfrm>
            <a:off x="5081124" y="2013324"/>
            <a:ext cx="2845941" cy="580672"/>
          </a:xfrm>
          <a:prstGeom prst="rect">
            <a:avLst/>
          </a:prstGeom>
          <a:solidFill>
            <a:srgbClr val="0070C0"/>
          </a:solidFill>
        </p:spPr>
        <p:txBody>
          <a:bodyPr wrap="square">
            <a:spAutoFit/>
          </a:bodyPr>
          <a:lstStyle/>
          <a:p>
            <a:pPr algn="ctr">
              <a:lnSpc>
                <a:spcPct val="107000"/>
              </a:lnSpc>
              <a:spcAft>
                <a:spcPts val="800"/>
              </a:spcAft>
            </a:pPr>
            <a:r>
              <a:rPr lang="en-US" sz="3200">
                <a:solidFill>
                  <a:schemeClr val="bg1"/>
                </a:solidFill>
                <a:effectLst/>
                <a:latin typeface="SVN-Comic Sans MS" panose="02040603050506020204" pitchFamily="18" charset="0"/>
                <a:ea typeface="Times New Roman" panose="02020603050405020304" pitchFamily="18" charset="0"/>
                <a:cs typeface="Times New Roman" panose="02020603050405020304" pitchFamily="18" charset="0"/>
              </a:rPr>
              <a:t>Bản đồ tự nhiên</a:t>
            </a:r>
          </a:p>
        </p:txBody>
      </p:sp>
    </p:spTree>
    <p:extLst>
      <p:ext uri="{BB962C8B-B14F-4D97-AF65-F5344CB8AC3E}">
        <p14:creationId xmlns:p14="http://schemas.microsoft.com/office/powerpoint/2010/main" val="1888025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D613F63B-1C62-4223-82F5-1A69DA965079}"/>
              </a:ext>
            </a:extLst>
          </p:cNvPr>
          <p:cNvGrpSpPr/>
          <p:nvPr/>
        </p:nvGrpSpPr>
        <p:grpSpPr>
          <a:xfrm>
            <a:off x="1434139" y="381408"/>
            <a:ext cx="6548881" cy="914400"/>
            <a:chOff x="1112720" y="3244694"/>
            <a:chExt cx="10380780" cy="914400"/>
          </a:xfrm>
          <a:noFill/>
        </p:grpSpPr>
        <p:sp>
          <p:nvSpPr>
            <p:cNvPr id="3" name="Arrow: Pentagon 7">
              <a:extLst>
                <a:ext uri="{FF2B5EF4-FFF2-40B4-BE49-F238E27FC236}">
                  <a16:creationId xmlns:a16="http://schemas.microsoft.com/office/drawing/2014/main" id="{5350C839-6E13-47BA-917D-0DB0B24B700A}"/>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4D36EED0-2A57-4D85-8193-1D01C76CE94A}"/>
                </a:ext>
              </a:extLst>
            </p:cNvPr>
            <p:cNvSpPr txBox="1"/>
            <p:nvPr/>
          </p:nvSpPr>
          <p:spPr>
            <a:xfrm>
              <a:off x="1806262" y="3363748"/>
              <a:ext cx="8933292" cy="584775"/>
            </a:xfrm>
            <a:prstGeom prst="rect">
              <a:avLst/>
            </a:prstGeom>
            <a:grpFill/>
            <a:ln w="19050">
              <a:noFill/>
              <a:prstDash val="sysDash"/>
            </a:ln>
          </p:spPr>
          <p:txBody>
            <a:bodyPr wrap="square" rtlCol="0">
              <a:spAutoFit/>
            </a:bodyPr>
            <a:lstStyle/>
            <a:p>
              <a:r>
                <a:rPr lang="en-US"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2. Đọc một số bản đồ thông dụng</a:t>
              </a:r>
            </a:p>
          </p:txBody>
        </p:sp>
      </p:grpSp>
      <p:pic>
        <p:nvPicPr>
          <p:cNvPr id="5" name="Hình ảnh 4">
            <a:extLst>
              <a:ext uri="{FF2B5EF4-FFF2-40B4-BE49-F238E27FC236}">
                <a16:creationId xmlns:a16="http://schemas.microsoft.com/office/drawing/2014/main" id="{F2C9CB3F-19D5-4CEA-A9B5-B5FA45D9C732}"/>
              </a:ext>
            </a:extLst>
          </p:cNvPr>
          <p:cNvPicPr>
            <a:picLocks noChangeAspect="1"/>
          </p:cNvPicPr>
          <p:nvPr/>
        </p:nvPicPr>
        <p:blipFill>
          <a:blip r:embed="rId2"/>
          <a:stretch>
            <a:fillRect/>
          </a:stretch>
        </p:blipFill>
        <p:spPr>
          <a:xfrm>
            <a:off x="232866" y="102742"/>
            <a:ext cx="1418867" cy="1366037"/>
          </a:xfrm>
          <a:prstGeom prst="ellipse">
            <a:avLst/>
          </a:prstGeom>
          <a:ln w="28575">
            <a:solidFill>
              <a:srgbClr val="FF33CC"/>
            </a:solidFill>
            <a:prstDash val="sysDash"/>
          </a:ln>
        </p:spPr>
      </p:pic>
      <p:sp>
        <p:nvSpPr>
          <p:cNvPr id="7" name="Hộp Văn bản 6">
            <a:extLst>
              <a:ext uri="{FF2B5EF4-FFF2-40B4-BE49-F238E27FC236}">
                <a16:creationId xmlns:a16="http://schemas.microsoft.com/office/drawing/2014/main" id="{2C2D157A-6ACD-47A2-AAB7-843BEF724FE8}"/>
              </a:ext>
            </a:extLst>
          </p:cNvPr>
          <p:cNvSpPr txBox="1"/>
          <p:nvPr/>
        </p:nvSpPr>
        <p:spPr>
          <a:xfrm>
            <a:off x="536197" y="1877815"/>
            <a:ext cx="4153329" cy="1077218"/>
          </a:xfrm>
          <a:prstGeom prst="rect">
            <a:avLst/>
          </a:prstGeom>
          <a:noFill/>
          <a:ln w="19050">
            <a:solidFill>
              <a:srgbClr val="0070C0"/>
            </a:solidFill>
          </a:ln>
        </p:spPr>
        <p:txBody>
          <a:bodyPr wrap="square">
            <a:spAutoFit/>
          </a:bodyPr>
          <a:lstStyle/>
          <a:p>
            <a:r>
              <a:rPr lang="en-US" sz="3200">
                <a:solidFill>
                  <a:srgbClr val="FF6600"/>
                </a:solidFill>
                <a:effectLst/>
                <a:latin typeface="#9Slide05 Claudia" pitchFamily="2" charset="0"/>
                <a:ea typeface="Times New Roman" panose="02020603050405020304" pitchFamily="18" charset="0"/>
              </a:rPr>
              <a:t>   </a:t>
            </a:r>
            <a:r>
              <a:rPr lang="vi-VN" sz="3200">
                <a:solidFill>
                  <a:srgbClr val="FF33CC"/>
                </a:solidFill>
                <a:effectLst/>
                <a:latin typeface="#9Slide05 Claudia" pitchFamily="2" charset="0"/>
                <a:ea typeface="Times New Roman" panose="02020603050405020304" pitchFamily="18" charset="0"/>
              </a:rPr>
              <a:t>Dựa vào thông tin mục 2a, em hãy nêu cách đọc bản đồ.</a:t>
            </a:r>
            <a:endParaRPr lang="en-US" sz="4400">
              <a:solidFill>
                <a:srgbClr val="FF33CC"/>
              </a:solidFill>
              <a:latin typeface="#9Slide05 Claudia" pitchFamily="2" charset="0"/>
            </a:endParaRPr>
          </a:p>
        </p:txBody>
      </p:sp>
      <p:graphicFrame>
        <p:nvGraphicFramePr>
          <p:cNvPr id="8" name="Bảng 7">
            <a:extLst>
              <a:ext uri="{FF2B5EF4-FFF2-40B4-BE49-F238E27FC236}">
                <a16:creationId xmlns:a16="http://schemas.microsoft.com/office/drawing/2014/main" id="{0C39BA62-E866-493A-897A-72158D5CF7A3}"/>
              </a:ext>
            </a:extLst>
          </p:cNvPr>
          <p:cNvGraphicFramePr>
            <a:graphicFrameLocks noGrp="1"/>
          </p:cNvGraphicFramePr>
          <p:nvPr>
            <p:extLst>
              <p:ext uri="{D42A27DB-BD31-4B8C-83A1-F6EECF244321}">
                <p14:modId xmlns:p14="http://schemas.microsoft.com/office/powerpoint/2010/main" val="901418758"/>
              </p:ext>
            </p:extLst>
          </p:nvPr>
        </p:nvGraphicFramePr>
        <p:xfrm>
          <a:off x="5106922" y="1877815"/>
          <a:ext cx="6548881" cy="4193097"/>
        </p:xfrm>
        <a:graphic>
          <a:graphicData uri="http://schemas.openxmlformats.org/drawingml/2006/table">
            <a:tbl>
              <a:tblPr/>
              <a:tblGrid>
                <a:gridCol w="6548881">
                  <a:extLst>
                    <a:ext uri="{9D8B030D-6E8A-4147-A177-3AD203B41FA5}">
                      <a16:colId xmlns:a16="http://schemas.microsoft.com/office/drawing/2014/main" val="52690395"/>
                    </a:ext>
                  </a:extLst>
                </a:gridCol>
              </a:tblGrid>
              <a:tr h="4193097">
                <a:tc>
                  <a:txBody>
                    <a:bodyPr/>
                    <a:lstStyle/>
                    <a:p>
                      <a:pPr algn="just">
                        <a:lnSpc>
                          <a:spcPct val="100000"/>
                        </a:lnSpc>
                        <a:spcAft>
                          <a:spcPts val="800"/>
                        </a:spcAft>
                      </a:pPr>
                      <a:r>
                        <a:rPr lang="vi-VN"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 đọc bản đồ</a:t>
                      </a:r>
                      <a:endPar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80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Đọc tên bản đồ để biết nội dung và lãnh thổ được thể hiện trên bản đồ.</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800"/>
                        </a:spcAft>
                      </a:pPr>
                      <a:r>
                        <a:rPr lang="vi-VN"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Biết tỉ lệ bản đồ để có thể đo tính khoảng cách giữa các đối tượng.</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800"/>
                        </a:spcAft>
                      </a:pPr>
                      <a:r>
                        <a:rPr lang="vi-VN"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Đọc các kí hiệu trong bảng chú giải để nhận biết các đối tượng trên bản đồ.</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800"/>
                        </a:spcAft>
                      </a:pPr>
                      <a:r>
                        <a:rPr lang="vi-VN"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Xác định được các đối tượng địa lí cần quan tâm trên bản đồ.</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800"/>
                        </a:spcAft>
                      </a:pPr>
                      <a:r>
                        <a:rPr lang="vi-VN"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Trình bày mối quan hệ của các đối tượng địa lí.</a:t>
                      </a:r>
                      <a:endPar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628682655"/>
                  </a:ext>
                </a:extLst>
              </a:tr>
            </a:tbl>
          </a:graphicData>
        </a:graphic>
      </p:graphicFrame>
      <p:pic>
        <p:nvPicPr>
          <p:cNvPr id="1026" name="Picture 2" descr="Living with the unknown | Question mark gif, Question gif, Motion design">
            <a:extLst>
              <a:ext uri="{FF2B5EF4-FFF2-40B4-BE49-F238E27FC236}">
                <a16:creationId xmlns:a16="http://schemas.microsoft.com/office/drawing/2014/main" id="{4F29433F-250F-47B9-BD66-96BC6B52ED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6196" y="3169257"/>
            <a:ext cx="4153329" cy="2901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137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A0B0B81-8470-47A3-B83B-4F9908ACA744}"/>
              </a:ext>
            </a:extLst>
          </p:cNvPr>
          <p:cNvPicPr>
            <a:picLocks noChangeAspect="1"/>
          </p:cNvPicPr>
          <p:nvPr/>
        </p:nvPicPr>
        <p:blipFill rotWithShape="1">
          <a:blip r:embed="rId4"/>
          <a:srcRect l="35500" t="23999" r="37062" b="9334"/>
          <a:stretch/>
        </p:blipFill>
        <p:spPr>
          <a:xfrm>
            <a:off x="2828531" y="392434"/>
            <a:ext cx="1791463" cy="2448388"/>
          </a:xfrm>
          <a:prstGeom prst="rect">
            <a:avLst/>
          </a:prstGeom>
        </p:spPr>
      </p:pic>
      <p:pic>
        <p:nvPicPr>
          <p:cNvPr id="17" name="Picture 16">
            <a:extLst>
              <a:ext uri="{FF2B5EF4-FFF2-40B4-BE49-F238E27FC236}">
                <a16:creationId xmlns:a16="http://schemas.microsoft.com/office/drawing/2014/main" id="{E2219290-32CD-4C53-8D40-4BAC458A98C1}"/>
              </a:ext>
            </a:extLst>
          </p:cNvPr>
          <p:cNvPicPr>
            <a:picLocks noChangeAspect="1"/>
          </p:cNvPicPr>
          <p:nvPr/>
        </p:nvPicPr>
        <p:blipFill rotWithShape="1">
          <a:blip r:embed="rId5"/>
          <a:srcRect l="35499" t="27555" r="36834" b="9482"/>
          <a:stretch/>
        </p:blipFill>
        <p:spPr>
          <a:xfrm>
            <a:off x="2707371" y="3578827"/>
            <a:ext cx="1912623" cy="2448388"/>
          </a:xfrm>
          <a:prstGeom prst="rect">
            <a:avLst/>
          </a:prstGeom>
        </p:spPr>
      </p:pic>
      <p:sp>
        <p:nvSpPr>
          <p:cNvPr id="11" name="Hộp Văn bản 10">
            <a:extLst>
              <a:ext uri="{FF2B5EF4-FFF2-40B4-BE49-F238E27FC236}">
                <a16:creationId xmlns:a16="http://schemas.microsoft.com/office/drawing/2014/main" id="{978D773C-5AA2-4929-98B9-B8A33D7F1D87}"/>
              </a:ext>
            </a:extLst>
          </p:cNvPr>
          <p:cNvSpPr txBox="1"/>
          <p:nvPr/>
        </p:nvSpPr>
        <p:spPr>
          <a:xfrm>
            <a:off x="5105400" y="580361"/>
            <a:ext cx="6807200" cy="2349361"/>
          </a:xfrm>
          <a:prstGeom prst="rect">
            <a:avLst/>
          </a:prstGeom>
          <a:solidFill>
            <a:schemeClr val="bg1"/>
          </a:solidFill>
          <a:ln w="28575">
            <a:solidFill>
              <a:srgbClr val="3829FB"/>
            </a:solidFill>
            <a:prstDash val="sysDash"/>
          </a:ln>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kumimoji="0" lang="vi-VN" sz="2400" b="1" i="0" u="none" strike="noStrike" kern="1200" cap="none" spc="0" normalizeH="0" baseline="0" noProof="0">
                <a:ln>
                  <a:noFill/>
                </a:ln>
                <a:solidFill>
                  <a:srgbClr val="FF33CC"/>
                </a:solidFill>
                <a:effectLst/>
                <a:uLnTx/>
                <a:uFillTx/>
                <a:latin typeface="#9Slide05 Claudia" pitchFamily="2" charset="0"/>
                <a:ea typeface="Times New Roman" panose="02020603050405020304" pitchFamily="18" charset="0"/>
                <a:cs typeface="Times New Roman" panose="02020603050405020304" pitchFamily="18" charset="0"/>
              </a:rPr>
              <a:t>Nhóm 1,3,5:</a:t>
            </a:r>
            <a:r>
              <a:rPr kumimoji="0" lang="vi-VN" sz="2400" b="0" i="0" u="none" strike="noStrike" kern="1200" cap="none" spc="0" normalizeH="0" baseline="0" noProof="0">
                <a:ln>
                  <a:noFill/>
                </a:ln>
                <a:solidFill>
                  <a:srgbClr val="FF33CC"/>
                </a:solidFill>
                <a:effectLst/>
                <a:uLnTx/>
                <a:uFillTx/>
                <a:latin typeface="#9Slide05 Claudia" pitchFamily="2" charset="0"/>
                <a:ea typeface="Times New Roman" panose="02020603050405020304" pitchFamily="18" charset="0"/>
                <a:cs typeface="Times New Roman" panose="02020603050405020304" pitchFamily="18" charset="0"/>
              </a:rPr>
              <a:t> Đọc bản đồ tự nhiên thế giới (bán cầu Tây)</a:t>
            </a:r>
            <a:endParaRPr kumimoji="0" lang="en-US" sz="2400" b="0" i="0" u="none" strike="noStrike" kern="1200" cap="none" spc="0" normalizeH="0" baseline="0" noProof="0">
              <a:ln>
                <a:noFill/>
              </a:ln>
              <a:solidFill>
                <a:srgbClr val="FF33CC"/>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80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Nêu nội dung và lãnh thổ được thể hiện trên bản đồ</a:t>
            </a:r>
          </a:p>
          <a:p>
            <a:pPr marL="0" marR="0" lvl="0" indent="0" algn="l" defTabSz="914400" rtl="0" eaLnBrk="1" fontAlgn="auto" latinLnBrk="0" hangingPunct="1">
              <a:spcBef>
                <a:spcPts val="0"/>
              </a:spcBef>
              <a:spcAft>
                <a:spcPts val="800"/>
              </a:spcAft>
              <a:buClrTx/>
              <a:buSzTx/>
              <a:buFontTx/>
              <a:buNone/>
              <a:tabLst/>
              <a:defRPr/>
            </a:pPr>
            <a:r>
              <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Nêu tỉ lệ bản đồ</a:t>
            </a:r>
          </a:p>
          <a:p>
            <a:pPr marL="0" marR="0" lvl="0" indent="0" algn="l" defTabSz="914400" rtl="0" eaLnBrk="1" fontAlgn="auto" latinLnBrk="0" hangingPunct="1">
              <a:spcBef>
                <a:spcPts val="0"/>
              </a:spcBef>
              <a:spcAft>
                <a:spcPts val="800"/>
              </a:spcAft>
              <a:buClrTx/>
              <a:buSzTx/>
              <a:buFontTx/>
              <a:buNone/>
              <a:tabLst/>
              <a:defRPr/>
            </a:pPr>
            <a:r>
              <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Kí hiệu trong bảng chú giải thể hiện đối tượng địa lí nào</a:t>
            </a:r>
          </a:p>
          <a:p>
            <a:pPr marL="0" marR="0" lvl="0" indent="0" algn="l" defTabSz="914400" rtl="0" eaLnBrk="1" fontAlgn="auto" latinLnBrk="0" hangingPunct="1">
              <a:spcBef>
                <a:spcPts val="0"/>
              </a:spcBef>
              <a:spcAft>
                <a:spcPts val="800"/>
              </a:spcAft>
              <a:buClrTx/>
              <a:buSzTx/>
              <a:buFontTx/>
              <a:buNone/>
              <a:tabLst/>
              <a:defRPr/>
            </a:pPr>
            <a:r>
              <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Kể tên dãy núi, đồng bằng, dòng sông lớn ở Châu Mĩ</a:t>
            </a:r>
          </a:p>
        </p:txBody>
      </p:sp>
      <p:sp>
        <p:nvSpPr>
          <p:cNvPr id="12" name="Hộp Văn bản 11">
            <a:extLst>
              <a:ext uri="{FF2B5EF4-FFF2-40B4-BE49-F238E27FC236}">
                <a16:creationId xmlns:a16="http://schemas.microsoft.com/office/drawing/2014/main" id="{AA394F3F-57EB-4108-9826-1F9C71A6F176}"/>
              </a:ext>
            </a:extLst>
          </p:cNvPr>
          <p:cNvSpPr txBox="1"/>
          <p:nvPr/>
        </p:nvSpPr>
        <p:spPr>
          <a:xfrm>
            <a:off x="4991100" y="3578827"/>
            <a:ext cx="6921500" cy="2718693"/>
          </a:xfrm>
          <a:prstGeom prst="rect">
            <a:avLst/>
          </a:prstGeom>
          <a:solidFill>
            <a:schemeClr val="bg1"/>
          </a:solidFill>
          <a:ln w="28575">
            <a:solidFill>
              <a:srgbClr val="3829FB"/>
            </a:solidFill>
            <a:prstDash val="sysDash"/>
          </a:ln>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kumimoji="0" lang="vi-VN" sz="2400" b="1" i="0" u="none" strike="noStrike" kern="1200" cap="none" spc="0" normalizeH="0" baseline="0" noProof="0">
                <a:ln>
                  <a:noFill/>
                </a:ln>
                <a:solidFill>
                  <a:srgbClr val="FF33CC"/>
                </a:solidFill>
                <a:effectLst/>
                <a:uLnTx/>
                <a:uFillTx/>
                <a:latin typeface="#9Slide05 Claudia" pitchFamily="2" charset="0"/>
                <a:ea typeface="Times New Roman" panose="02020603050405020304" pitchFamily="18" charset="0"/>
                <a:cs typeface="Times New Roman" panose="02020603050405020304" pitchFamily="18" charset="0"/>
              </a:rPr>
              <a:t>Nhóm 1,3,5:</a:t>
            </a:r>
            <a:r>
              <a:rPr kumimoji="0" lang="vi-VN" sz="2400" b="0" i="0" u="none" strike="noStrike" kern="1200" cap="none" spc="0" normalizeH="0" baseline="0" noProof="0">
                <a:ln>
                  <a:noFill/>
                </a:ln>
                <a:solidFill>
                  <a:srgbClr val="FF33CC"/>
                </a:solidFill>
                <a:effectLst/>
                <a:uLnTx/>
                <a:uFillTx/>
                <a:latin typeface="#9Slide05 Claudia" pitchFamily="2" charset="0"/>
                <a:ea typeface="Times New Roman" panose="02020603050405020304" pitchFamily="18" charset="0"/>
                <a:cs typeface="Times New Roman" panose="02020603050405020304" pitchFamily="18" charset="0"/>
              </a:rPr>
              <a:t> Đọc bản đồ tự nhiên thế giới (bán cầu Tây)</a:t>
            </a:r>
            <a:endParaRPr kumimoji="0" lang="en-US" sz="2400" b="0" i="0" u="none" strike="noStrike" kern="1200" cap="none" spc="0" normalizeH="0" baseline="0" noProof="0">
              <a:ln>
                <a:noFill/>
              </a:ln>
              <a:solidFill>
                <a:srgbClr val="FF33CC"/>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80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Nêu nội dung và lãnh thổ được thể hiện trên bản đồ</a:t>
            </a:r>
          </a:p>
          <a:p>
            <a:pPr marL="0" marR="0" lvl="0" indent="0" algn="l" defTabSz="914400" rtl="0" eaLnBrk="1" fontAlgn="auto" latinLnBrk="0" hangingPunct="1">
              <a:spcBef>
                <a:spcPts val="0"/>
              </a:spcBef>
              <a:spcAft>
                <a:spcPts val="800"/>
              </a:spcAft>
              <a:buClrTx/>
              <a:buSzTx/>
              <a:buFontTx/>
              <a:buNone/>
              <a:tabLst/>
              <a:defRPr/>
            </a:pPr>
            <a:r>
              <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Nêu tỉ lệ bản đồ</a:t>
            </a:r>
          </a:p>
          <a:p>
            <a:pPr marL="0" marR="0" lvl="0" indent="0" algn="l" defTabSz="914400" rtl="0" eaLnBrk="1" fontAlgn="auto" latinLnBrk="0" hangingPunct="1">
              <a:spcBef>
                <a:spcPts val="0"/>
              </a:spcBef>
              <a:spcAft>
                <a:spcPts val="800"/>
              </a:spcAft>
              <a:buClrTx/>
              <a:buSzTx/>
              <a:buFontTx/>
              <a:buNone/>
              <a:tabLst/>
              <a:defRPr/>
            </a:pPr>
            <a:r>
              <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Kí hiệu trong bảng chú giải thể hiện đối tượng địa lí nào</a:t>
            </a:r>
          </a:p>
          <a:p>
            <a:pPr marL="0" marR="0" lvl="0" indent="0" algn="l" defTabSz="914400" rtl="0" eaLnBrk="1" fontAlgn="auto" latinLnBrk="0" hangingPunct="1">
              <a:spcBef>
                <a:spcPts val="0"/>
              </a:spcBef>
              <a:spcAft>
                <a:spcPts val="800"/>
              </a:spcAft>
              <a:buClrTx/>
              <a:buSzTx/>
              <a:buFontTx/>
              <a:buNone/>
              <a:tabLst/>
              <a:defRPr/>
            </a:pPr>
            <a:r>
              <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Đọc và xác định trên bản đồ tên, vị trí: </a:t>
            </a:r>
            <a:r>
              <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Thủ đô, các tỉnh trực thuộc TW, tỉnh/tp </a:t>
            </a: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nơi em đang sống</a:t>
            </a:r>
          </a:p>
        </p:txBody>
      </p:sp>
      <p:pic>
        <p:nvPicPr>
          <p:cNvPr id="2" name="Hình ảnh 1">
            <a:extLst>
              <a:ext uri="{FF2B5EF4-FFF2-40B4-BE49-F238E27FC236}">
                <a16:creationId xmlns:a16="http://schemas.microsoft.com/office/drawing/2014/main" id="{81ABFD0D-54E1-4C12-B522-93003DCF56E4}"/>
              </a:ext>
            </a:extLst>
          </p:cNvPr>
          <p:cNvPicPr>
            <a:picLocks noChangeAspect="1"/>
          </p:cNvPicPr>
          <p:nvPr/>
        </p:nvPicPr>
        <p:blipFill>
          <a:blip r:embed="rId6"/>
          <a:stretch>
            <a:fillRect/>
          </a:stretch>
        </p:blipFill>
        <p:spPr>
          <a:xfrm>
            <a:off x="468222" y="1685122"/>
            <a:ext cx="1757083" cy="1244600"/>
          </a:xfrm>
          <a:prstGeom prst="rect">
            <a:avLst/>
          </a:prstGeom>
        </p:spPr>
      </p:pic>
      <p:pic>
        <p:nvPicPr>
          <p:cNvPr id="3" name="3 Minute Timer with Music for Kids! Countdown Videos HD!">
            <a:hlinkClick r:id="" action="ppaction://media"/>
            <a:extLst>
              <a:ext uri="{FF2B5EF4-FFF2-40B4-BE49-F238E27FC236}">
                <a16:creationId xmlns:a16="http://schemas.microsoft.com/office/drawing/2014/main" id="{1C2408F0-3F0B-4F17-A4C4-9C9A49DED03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7368" y="3213100"/>
            <a:ext cx="1598790" cy="1092200"/>
          </a:xfrm>
          <a:prstGeom prst="rect">
            <a:avLst/>
          </a:prstGeom>
        </p:spPr>
      </p:pic>
    </p:spTree>
    <p:extLst>
      <p:ext uri="{BB962C8B-B14F-4D97-AF65-F5344CB8AC3E}">
        <p14:creationId xmlns:p14="http://schemas.microsoft.com/office/powerpoint/2010/main" val="2861568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endCondLst>
                    <p:cond evt="onNext" delay="0">
                      <p:tgtEl>
                        <p:sldTgt/>
                      </p:tgtEl>
                    </p:cond>
                  </p:end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81023" fill="hold"/>
                                        <p:tgtEl>
                                          <p:spTgt spid="3"/>
                                        </p:tgtEl>
                                      </p:cBhvr>
                                    </p:cmd>
                                  </p:childTnLst>
                                </p:cTn>
                              </p:par>
                            </p:childTnLst>
                          </p:cTn>
                        </p:par>
                      </p:childTnLst>
                    </p:cTn>
                  </p:par>
                </p:childTnLst>
              </p:cTn>
              <p:nextCondLst>
                <p:cond evt="onClick" delay="0">
                  <p:tgtEl>
                    <p:spTgt spid="3"/>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7C2AE93-63CA-4277-AD2A-EAF09834D732}"/>
              </a:ext>
            </a:extLst>
          </p:cNvPr>
          <p:cNvSpPr txBox="1"/>
          <p:nvPr/>
        </p:nvSpPr>
        <p:spPr>
          <a:xfrm>
            <a:off x="254000" y="694662"/>
            <a:ext cx="5440331" cy="5571269"/>
          </a:xfrm>
          <a:prstGeom prst="rect">
            <a:avLst/>
          </a:prstGeom>
          <a:solidFill>
            <a:schemeClr val="bg1"/>
          </a:solidFill>
          <a:ln w="28575">
            <a:solidFill>
              <a:schemeClr val="bg1"/>
            </a:solidFill>
            <a:prstDash val="sysDash"/>
          </a:ln>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vi-VN" sz="2400" b="1" i="0" u="none" strike="noStrike" kern="1200" cap="none" spc="0" normalizeH="0" baseline="0" noProof="0">
                <a:ln>
                  <a:noFill/>
                </a:ln>
                <a:solidFill>
                  <a:srgbClr val="FF33CC"/>
                </a:solidFill>
                <a:effectLst/>
                <a:uLnTx/>
                <a:uFillTx/>
                <a:latin typeface="#9Slide05 Claudia" pitchFamily="2" charset="0"/>
                <a:ea typeface="Times New Roman" panose="02020603050405020304" pitchFamily="18" charset="0"/>
                <a:cs typeface="Times New Roman" panose="02020603050405020304" pitchFamily="18" charset="0"/>
              </a:rPr>
              <a:t>Nhóm 1,3,5:</a:t>
            </a:r>
            <a:r>
              <a:rPr kumimoji="0" lang="vi-VN" sz="2400" b="0" i="0" u="none" strike="noStrike" kern="1200" cap="none" spc="0" normalizeH="0" baseline="0" noProof="0">
                <a:ln>
                  <a:noFill/>
                </a:ln>
                <a:solidFill>
                  <a:srgbClr val="FF33CC"/>
                </a:solidFill>
                <a:effectLst/>
                <a:uLnTx/>
                <a:uFillTx/>
                <a:latin typeface="#9Slide05 Claudia" pitchFamily="2" charset="0"/>
                <a:ea typeface="Times New Roman" panose="02020603050405020304" pitchFamily="18" charset="0"/>
                <a:cs typeface="Times New Roman" panose="02020603050405020304" pitchFamily="18" charset="0"/>
              </a:rPr>
              <a:t> Đọc bản đồ tự nhiên thế giới </a:t>
            </a:r>
            <a:endParaRPr kumimoji="0" lang="en-US" sz="2400" b="0" i="0" u="none" strike="noStrike" kern="1200" cap="none" spc="0" normalizeH="0" baseline="0" noProof="0">
              <a:ln>
                <a:noFill/>
              </a:ln>
              <a:solidFill>
                <a:srgbClr val="FF33CC"/>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vi-VN" sz="2400" b="0" i="0" u="none" strike="noStrike" kern="1200" cap="none" spc="0" normalizeH="0" baseline="0" noProof="0">
                <a:ln>
                  <a:noFill/>
                </a:ln>
                <a:solidFill>
                  <a:srgbClr val="FF33CC"/>
                </a:solidFill>
                <a:effectLst/>
                <a:uLnTx/>
                <a:uFillTx/>
                <a:latin typeface="#9Slide05 Claudia" pitchFamily="2" charset="0"/>
                <a:ea typeface="Times New Roman" panose="02020603050405020304" pitchFamily="18" charset="0"/>
                <a:cs typeface="Times New Roman" panose="02020603050405020304" pitchFamily="18" charset="0"/>
              </a:rPr>
              <a:t>(bán cầu Tây)</a:t>
            </a:r>
            <a:endParaRPr kumimoji="0" lang="en-US" sz="2400" b="0" i="0" u="none" strike="noStrike" kern="1200" cap="none" spc="0" normalizeH="0" baseline="0" noProof="0">
              <a:ln>
                <a:noFill/>
              </a:ln>
              <a:solidFill>
                <a:srgbClr val="FF33CC"/>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Bản đồ tự nhiên thế giới (bán cầu Tây)</a:t>
            </a:r>
            <a:endPar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Nêu tỉ lệ bản đồ: 1 : 110 000 000</a:t>
            </a:r>
            <a:endPar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Các đối tượng địa lí: Đầm lầy, hoang mạc, băng hà, thềm băng, sông băng, sông hồ, núi lửa….</a:t>
            </a:r>
            <a:endPar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Kể tên ít nhất 1 dãy núi, đồng bằng, sông lớn ở châu Mỹ?</a:t>
            </a:r>
            <a:endPar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Dãy An-đét, dãy A-pa-lát…</a:t>
            </a:r>
            <a:endPar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Đồng bằng a-ma-dôn …</a:t>
            </a:r>
            <a:endParaRPr kumimoji="0" lang="en-US"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Sông Mitxixipi…</a:t>
            </a:r>
            <a:endParaRPr lang="en-US" sz="2400">
              <a:solidFill>
                <a:srgbClr val="0070C0"/>
              </a:solidFill>
              <a:latin typeface="#9Slide05 Claudia" pitchFamily="2" charset="0"/>
            </a:endParaRPr>
          </a:p>
        </p:txBody>
      </p:sp>
      <p:sp>
        <p:nvSpPr>
          <p:cNvPr id="7" name="Hộp Văn bản 6">
            <a:extLst>
              <a:ext uri="{FF2B5EF4-FFF2-40B4-BE49-F238E27FC236}">
                <a16:creationId xmlns:a16="http://schemas.microsoft.com/office/drawing/2014/main" id="{F1296DAB-A8F7-4AD2-97E0-BD06C30276ED}"/>
              </a:ext>
            </a:extLst>
          </p:cNvPr>
          <p:cNvSpPr txBox="1"/>
          <p:nvPr/>
        </p:nvSpPr>
        <p:spPr>
          <a:xfrm>
            <a:off x="6497670" y="694662"/>
            <a:ext cx="5292023" cy="5468677"/>
          </a:xfrm>
          <a:prstGeom prst="rect">
            <a:avLst/>
          </a:prstGeom>
          <a:solidFill>
            <a:schemeClr val="bg1"/>
          </a:solidFill>
          <a:ln w="28575">
            <a:solidFill>
              <a:schemeClr val="bg1"/>
            </a:solidFill>
            <a:prstDash val="sysDash"/>
          </a:ln>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vi-VN" sz="2400">
                <a:solidFill>
                  <a:srgbClr val="FF33CC"/>
                </a:solidFill>
                <a:latin typeface="#9Slide05 Claudia" pitchFamily="2" charset="0"/>
              </a:rPr>
              <a:t>Nhóm 2,4,6: : Đọc bản đồ hành chính Việt Nam</a:t>
            </a:r>
          </a:p>
          <a:p>
            <a:pPr marL="0" marR="0" lvl="0" indent="0" algn="l" defTabSz="914400" rtl="0" eaLnBrk="1" fontAlgn="auto" latinLnBrk="0" hangingPunct="1">
              <a:lnSpc>
                <a:spcPct val="115000"/>
              </a:lnSpc>
              <a:spcBef>
                <a:spcPts val="0"/>
              </a:spcBef>
              <a:spcAft>
                <a:spcPts val="800"/>
              </a:spcAft>
              <a:buClrTx/>
              <a:buSzTx/>
              <a:buFontTx/>
              <a:buNone/>
              <a:tabLst/>
              <a:defRPr/>
            </a:pPr>
            <a:r>
              <a:rPr lang="vi-VN" sz="2400">
                <a:solidFill>
                  <a:srgbClr val="0070C0"/>
                </a:solidFill>
                <a:latin typeface="#9Slide05 Claudia" pitchFamily="2" charset="0"/>
              </a:rPr>
              <a:t>- Bản đồ hành chính Việt Nam</a:t>
            </a:r>
          </a:p>
          <a:p>
            <a:pPr marL="0" marR="0" lvl="0" indent="0" algn="l" defTabSz="914400" rtl="0" eaLnBrk="1" fontAlgn="auto" latinLnBrk="0" hangingPunct="1">
              <a:lnSpc>
                <a:spcPct val="115000"/>
              </a:lnSpc>
              <a:spcBef>
                <a:spcPts val="0"/>
              </a:spcBef>
              <a:spcAft>
                <a:spcPts val="800"/>
              </a:spcAft>
              <a:buClrTx/>
              <a:buSzTx/>
              <a:buFontTx/>
              <a:buNone/>
              <a:tabLst/>
              <a:defRPr/>
            </a:pPr>
            <a:r>
              <a:rPr lang="vi-VN" sz="2400">
                <a:solidFill>
                  <a:srgbClr val="0070C0"/>
                </a:solidFill>
                <a:latin typeface="#9Slide05 Claudia" pitchFamily="2" charset="0"/>
              </a:rPr>
              <a:t>- Nêu tỉ lệ bản đồ: 1 : 10 000 000</a:t>
            </a:r>
          </a:p>
          <a:p>
            <a:pPr marL="0" marR="0" lvl="0" indent="0" algn="l" defTabSz="914400" rtl="0" eaLnBrk="1" fontAlgn="auto" latinLnBrk="0" hangingPunct="1">
              <a:lnSpc>
                <a:spcPct val="115000"/>
              </a:lnSpc>
              <a:spcBef>
                <a:spcPts val="0"/>
              </a:spcBef>
              <a:spcAft>
                <a:spcPts val="800"/>
              </a:spcAft>
              <a:buClrTx/>
              <a:buSzTx/>
              <a:buFontTx/>
              <a:buNone/>
              <a:tabLst/>
              <a:defRPr/>
            </a:pPr>
            <a:r>
              <a:rPr lang="vi-VN" sz="2400">
                <a:solidFill>
                  <a:srgbClr val="0070C0"/>
                </a:solidFill>
                <a:latin typeface="#9Slide05 Claudia" pitchFamily="2" charset="0"/>
              </a:rPr>
              <a:t>- Các đối tượng địa lí: Thủ đô, thành phố trực thuộc TW, các tỉnh, ranh giới tỉnh, niên giới quốc gia.</a:t>
            </a:r>
          </a:p>
          <a:p>
            <a:pPr marL="0" marR="0" lvl="0" indent="0" algn="l" defTabSz="914400" rtl="0" eaLnBrk="1" fontAlgn="auto" latinLnBrk="0" hangingPunct="1">
              <a:lnSpc>
                <a:spcPct val="115000"/>
              </a:lnSpc>
              <a:spcBef>
                <a:spcPts val="0"/>
              </a:spcBef>
              <a:spcAft>
                <a:spcPts val="800"/>
              </a:spcAft>
              <a:buClrTx/>
              <a:buSzTx/>
              <a:buFontTx/>
              <a:buNone/>
              <a:tabLst/>
              <a:defRPr/>
            </a:pPr>
            <a:r>
              <a:rPr lang="vi-VN" sz="2400">
                <a:solidFill>
                  <a:srgbClr val="0070C0"/>
                </a:solidFill>
                <a:latin typeface="#9Slide05 Claudia" pitchFamily="2" charset="0"/>
              </a:rPr>
              <a:t>- Đọc và xác định trên bản đồ tên và vị trí của: </a:t>
            </a:r>
          </a:p>
          <a:p>
            <a:pPr marL="0" marR="0" lvl="0" indent="0" algn="l" defTabSz="914400" rtl="0" eaLnBrk="1" fontAlgn="auto" latinLnBrk="0" hangingPunct="1">
              <a:lnSpc>
                <a:spcPct val="115000"/>
              </a:lnSpc>
              <a:spcBef>
                <a:spcPts val="0"/>
              </a:spcBef>
              <a:spcAft>
                <a:spcPts val="800"/>
              </a:spcAft>
              <a:buClrTx/>
              <a:buSzTx/>
              <a:buFontTx/>
              <a:buNone/>
              <a:tabLst/>
              <a:defRPr/>
            </a:pPr>
            <a:r>
              <a:rPr lang="vi-VN" sz="2400">
                <a:solidFill>
                  <a:srgbClr val="0070C0"/>
                </a:solidFill>
                <a:latin typeface="#9Slide05 Claudia" pitchFamily="2" charset="0"/>
              </a:rPr>
              <a:t>+ Thủ đô: Hà Nội</a:t>
            </a:r>
          </a:p>
          <a:p>
            <a:pPr marL="0" marR="0" lvl="0" indent="0" algn="l" defTabSz="914400" rtl="0" eaLnBrk="1" fontAlgn="auto" latinLnBrk="0" hangingPunct="1">
              <a:lnSpc>
                <a:spcPct val="115000"/>
              </a:lnSpc>
              <a:spcBef>
                <a:spcPts val="0"/>
              </a:spcBef>
              <a:spcAft>
                <a:spcPts val="800"/>
              </a:spcAft>
              <a:buClrTx/>
              <a:buSzTx/>
              <a:buFontTx/>
              <a:buNone/>
              <a:tabLst/>
              <a:defRPr/>
            </a:pPr>
            <a:r>
              <a:rPr lang="vi-VN" sz="2400">
                <a:solidFill>
                  <a:srgbClr val="0070C0"/>
                </a:solidFill>
                <a:latin typeface="#9Slide05 Claudia" pitchFamily="2" charset="0"/>
              </a:rPr>
              <a:t>+ Các thành phố trực thuộc Trung ương: Đà Nẵng,  TPHCM, Hải Phòng, Cần </a:t>
            </a:r>
            <a:r>
              <a:rPr lang="en-US" sz="2400">
                <a:solidFill>
                  <a:srgbClr val="0070C0"/>
                </a:solidFill>
                <a:latin typeface="#9Slide05 Claudia" pitchFamily="2" charset="0"/>
              </a:rPr>
              <a:t>Thơ</a:t>
            </a:r>
            <a:endParaRPr lang="vi-VN" sz="2400">
              <a:solidFill>
                <a:srgbClr val="0070C0"/>
              </a:solidFill>
              <a:latin typeface="#9Slide05 Claudia" pitchFamily="2"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vi-VN" sz="2400">
                <a:solidFill>
                  <a:srgbClr val="0070C0"/>
                </a:solidFill>
                <a:latin typeface="#9Slide05 Claudia" pitchFamily="2" charset="0"/>
              </a:rPr>
              <a:t>+ Nơi em sinh sống: Tỉnh Quảng Ninh</a:t>
            </a:r>
            <a:endParaRPr lang="en-US" sz="2400">
              <a:solidFill>
                <a:srgbClr val="0070C0"/>
              </a:solidFill>
              <a:latin typeface="#9Slide05 Claudia" pitchFamily="2" charset="0"/>
            </a:endParaRPr>
          </a:p>
        </p:txBody>
      </p:sp>
    </p:spTree>
    <p:extLst>
      <p:ext uri="{BB962C8B-B14F-4D97-AF65-F5344CB8AC3E}">
        <p14:creationId xmlns:p14="http://schemas.microsoft.com/office/powerpoint/2010/main" val="66099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left)">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left)">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left)">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wipe(left)">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wipe(left)">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wipe(left)">
                                      <p:cBhvr>
                                        <p:cTn id="37" dur="500"/>
                                        <p:tgtEl>
                                          <p:spTgt spid="6">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wipe(left)">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wipe(left)">
                                      <p:cBhvr>
                                        <p:cTn id="47" dur="5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Effect transition="in" filter="wipe(left)">
                                      <p:cBhvr>
                                        <p:cTn id="52" dur="500"/>
                                        <p:tgtEl>
                                          <p:spTgt spid="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
                                            <p:txEl>
                                              <p:pRg st="4" end="4"/>
                                            </p:txEl>
                                          </p:spTgt>
                                        </p:tgtEl>
                                        <p:attrNameLst>
                                          <p:attrName>style.visibility</p:attrName>
                                        </p:attrNameLst>
                                      </p:cBhvr>
                                      <p:to>
                                        <p:strVal val="visible"/>
                                      </p:to>
                                    </p:set>
                                    <p:animEffect transition="in" filter="wipe(left)">
                                      <p:cBhvr>
                                        <p:cTn id="57" dur="500"/>
                                        <p:tgtEl>
                                          <p:spTgt spid="7">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7">
                                            <p:txEl>
                                              <p:pRg st="5" end="5"/>
                                            </p:txEl>
                                          </p:spTgt>
                                        </p:tgtEl>
                                        <p:attrNameLst>
                                          <p:attrName>style.visibility</p:attrName>
                                        </p:attrNameLst>
                                      </p:cBhvr>
                                      <p:to>
                                        <p:strVal val="visible"/>
                                      </p:to>
                                    </p:set>
                                    <p:animEffect transition="in" filter="wipe(left)">
                                      <p:cBhvr>
                                        <p:cTn id="62" dur="500"/>
                                        <p:tgtEl>
                                          <p:spTgt spid="7">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
                                            <p:txEl>
                                              <p:pRg st="6" end="6"/>
                                            </p:txEl>
                                          </p:spTgt>
                                        </p:tgtEl>
                                        <p:attrNameLst>
                                          <p:attrName>style.visibility</p:attrName>
                                        </p:attrNameLst>
                                      </p:cBhvr>
                                      <p:to>
                                        <p:strVal val="visible"/>
                                      </p:to>
                                    </p:set>
                                    <p:animEffect transition="in" filter="wipe(left)">
                                      <p:cBhvr>
                                        <p:cTn id="67" dur="500"/>
                                        <p:tgtEl>
                                          <p:spTgt spid="7">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7">
                                            <p:txEl>
                                              <p:pRg st="7" end="7"/>
                                            </p:txEl>
                                          </p:spTgt>
                                        </p:tgtEl>
                                        <p:attrNameLst>
                                          <p:attrName>style.visibility</p:attrName>
                                        </p:attrNameLst>
                                      </p:cBhvr>
                                      <p:to>
                                        <p:strVal val="visible"/>
                                      </p:to>
                                    </p:set>
                                    <p:animEffect transition="in" filter="wipe(left)">
                                      <p:cBhvr>
                                        <p:cTn id="7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D613F63B-1C62-4223-82F5-1A69DA965079}"/>
              </a:ext>
            </a:extLst>
          </p:cNvPr>
          <p:cNvGrpSpPr/>
          <p:nvPr/>
        </p:nvGrpSpPr>
        <p:grpSpPr>
          <a:xfrm>
            <a:off x="1434139" y="381408"/>
            <a:ext cx="6548881" cy="1196272"/>
            <a:chOff x="1112720" y="3244694"/>
            <a:chExt cx="10380780" cy="1196272"/>
          </a:xfrm>
          <a:noFill/>
        </p:grpSpPr>
        <p:sp>
          <p:nvSpPr>
            <p:cNvPr id="3" name="Arrow: Pentagon 7">
              <a:extLst>
                <a:ext uri="{FF2B5EF4-FFF2-40B4-BE49-F238E27FC236}">
                  <a16:creationId xmlns:a16="http://schemas.microsoft.com/office/drawing/2014/main" id="{5350C839-6E13-47BA-917D-0DB0B24B700A}"/>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4D36EED0-2A57-4D85-8193-1D01C76CE94A}"/>
                </a:ext>
              </a:extLst>
            </p:cNvPr>
            <p:cNvSpPr txBox="1"/>
            <p:nvPr/>
          </p:nvSpPr>
          <p:spPr>
            <a:xfrm>
              <a:off x="1806262" y="3363748"/>
              <a:ext cx="8933292" cy="1077218"/>
            </a:xfrm>
            <a:prstGeom prst="rect">
              <a:avLst/>
            </a:prstGeom>
            <a:grpFill/>
            <a:ln w="19050">
              <a:no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3. </a:t>
              </a:r>
              <a:r>
                <a:rPr kumimoji="0" lang="vi-VN"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Tìm đường đi trên bản đồ</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sp>
        <p:nvSpPr>
          <p:cNvPr id="7" name="Hộp Văn bản 6">
            <a:extLst>
              <a:ext uri="{FF2B5EF4-FFF2-40B4-BE49-F238E27FC236}">
                <a16:creationId xmlns:a16="http://schemas.microsoft.com/office/drawing/2014/main" id="{2C2D157A-6ACD-47A2-AAB7-843BEF724FE8}"/>
              </a:ext>
            </a:extLst>
          </p:cNvPr>
          <p:cNvSpPr txBox="1"/>
          <p:nvPr/>
        </p:nvSpPr>
        <p:spPr>
          <a:xfrm>
            <a:off x="3381174" y="2498274"/>
            <a:ext cx="5795554" cy="1138773"/>
          </a:xfrm>
          <a:prstGeom prst="rect">
            <a:avLst/>
          </a:prstGeom>
          <a:noFill/>
          <a:ln w="19050">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mn-cs"/>
              </a:rPr>
              <a:t>   </a:t>
            </a:r>
            <a:r>
              <a:rPr kumimoji="0" lang="vi-VN" sz="3200" b="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mn-cs"/>
              </a:rPr>
              <a:t>Dựa vào thông tin </a:t>
            </a:r>
            <a:r>
              <a:rPr kumimoji="0" lang="en-US" sz="3200" b="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mn-cs"/>
              </a:rPr>
              <a:t>SGK, </a:t>
            </a:r>
            <a:r>
              <a:rPr kumimoji="0" lang="vi-VN" sz="3200" b="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mn-cs"/>
              </a:rPr>
              <a:t>em hãy nêu</a:t>
            </a:r>
            <a:r>
              <a:rPr kumimoji="0" lang="en-US" sz="3200" b="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mn-cs"/>
              </a:rPr>
              <a:t> cách tìm đường đi trên bản đồ giấy?</a:t>
            </a:r>
            <a:endParaRPr kumimoji="0" lang="en-US" sz="4800" b="0" i="0" u="none" strike="noStrike" kern="1200" cap="none" spc="0" normalizeH="0" baseline="0" noProof="0">
              <a:ln>
                <a:noFill/>
              </a:ln>
              <a:solidFill>
                <a:srgbClr val="FF0066"/>
              </a:solidFill>
              <a:effectLst/>
              <a:uLnTx/>
              <a:uFillTx/>
              <a:latin typeface="#9Slide05 Claudia" pitchFamily="2" charset="0"/>
              <a:ea typeface="+mn-ea"/>
              <a:cs typeface="+mn-cs"/>
            </a:endParaRPr>
          </a:p>
        </p:txBody>
      </p:sp>
      <p:pic>
        <p:nvPicPr>
          <p:cNvPr id="11" name="Picture 2" descr="Mục Tiêu Đích Kỹ Thuật Số - Miễn Phí vector hình ảnh trên Pixabay">
            <a:extLst>
              <a:ext uri="{FF2B5EF4-FFF2-40B4-BE49-F238E27FC236}">
                <a16:creationId xmlns:a16="http://schemas.microsoft.com/office/drawing/2014/main" id="{4199948B-ACB6-4261-A412-18387EDEC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66" y="24786"/>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ản đồ Vị Trí Vector, Vectơ, Định Vị., Bản đồ miễn phí tải tập tin  PNG PSDComment và Vector">
            <a:extLst>
              <a:ext uri="{FF2B5EF4-FFF2-40B4-BE49-F238E27FC236}">
                <a16:creationId xmlns:a16="http://schemas.microsoft.com/office/drawing/2014/main" id="{01A9A239-F8A0-45B8-AF98-349674CAB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87" y="255845"/>
            <a:ext cx="1275961" cy="1275961"/>
          </a:xfrm>
          <a:prstGeom prst="ellipse">
            <a:avLst/>
          </a:prstGeom>
          <a:noFill/>
          <a:extLst>
            <a:ext uri="{909E8E84-426E-40DD-AFC4-6F175D3DCCD1}">
              <a14:hiddenFill xmlns:a14="http://schemas.microsoft.com/office/drawing/2010/main">
                <a:solidFill>
                  <a:srgbClr val="FFFFFF"/>
                </a:solidFill>
              </a14:hiddenFill>
            </a:ext>
          </a:extLst>
        </p:spPr>
      </p:pic>
      <p:sp>
        <p:nvSpPr>
          <p:cNvPr id="13" name="TextBox 5">
            <a:extLst>
              <a:ext uri="{FF2B5EF4-FFF2-40B4-BE49-F238E27FC236}">
                <a16:creationId xmlns:a16="http://schemas.microsoft.com/office/drawing/2014/main" id="{0B0C18D2-09D0-4FB8-B8D8-3A6EBB16AA5E}"/>
              </a:ext>
            </a:extLst>
          </p:cNvPr>
          <p:cNvSpPr txBox="1">
            <a:spLocks noChangeArrowheads="1"/>
          </p:cNvSpPr>
          <p:nvPr/>
        </p:nvSpPr>
        <p:spPr bwMode="auto">
          <a:xfrm>
            <a:off x="1180358" y="6124791"/>
            <a:ext cx="2452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70C0"/>
                </a:solidFill>
                <a:effectLst/>
                <a:uLnTx/>
                <a:uFillTx/>
                <a:latin typeface="Arial" panose="020B0604020202020204" pitchFamily="34" charset="0"/>
                <a:ea typeface="Open Sans"/>
                <a:cs typeface="Arial" panose="020B0604020202020204" pitchFamily="34" charset="0"/>
              </a:rPr>
              <a:t>B</a:t>
            </a:r>
            <a:r>
              <a:rPr kumimoji="0" lang="vi-VN" altLang="en-US" sz="2400" b="1" i="0" u="none" strike="noStrike" kern="1200" cap="none" spc="0" normalizeH="0" baseline="0" noProof="0">
                <a:ln>
                  <a:noFill/>
                </a:ln>
                <a:solidFill>
                  <a:srgbClr val="0070C0"/>
                </a:solidFill>
                <a:effectLst/>
                <a:uLnTx/>
                <a:uFillTx/>
                <a:latin typeface="Arial" panose="020B0604020202020204" pitchFamily="34" charset="0"/>
                <a:ea typeface="Open Sans"/>
                <a:cs typeface="Arial" panose="020B0604020202020204" pitchFamily="34" charset="0"/>
              </a:rPr>
              <a:t>ư</a:t>
            </a:r>
            <a:r>
              <a:rPr kumimoji="0" lang="en-US" altLang="en-US" sz="2400" b="1" i="0" u="none" strike="noStrike" kern="1200" cap="none" spc="0" normalizeH="0" baseline="0" noProof="0">
                <a:ln>
                  <a:noFill/>
                </a:ln>
                <a:solidFill>
                  <a:srgbClr val="0070C0"/>
                </a:solidFill>
                <a:effectLst/>
                <a:uLnTx/>
                <a:uFillTx/>
                <a:latin typeface="Arial" panose="020B0604020202020204" pitchFamily="34" charset="0"/>
                <a:ea typeface="Open Sans"/>
                <a:cs typeface="Arial" panose="020B0604020202020204" pitchFamily="34" charset="0"/>
              </a:rPr>
              <a:t>ớc 1</a:t>
            </a:r>
          </a:p>
        </p:txBody>
      </p:sp>
      <p:sp>
        <p:nvSpPr>
          <p:cNvPr id="14" name="TextBox 5">
            <a:extLst>
              <a:ext uri="{FF2B5EF4-FFF2-40B4-BE49-F238E27FC236}">
                <a16:creationId xmlns:a16="http://schemas.microsoft.com/office/drawing/2014/main" id="{43E5A009-18BF-47DA-9EE1-534AA202F7FC}"/>
              </a:ext>
            </a:extLst>
          </p:cNvPr>
          <p:cNvSpPr txBox="1">
            <a:spLocks noChangeArrowheads="1"/>
          </p:cNvSpPr>
          <p:nvPr/>
        </p:nvSpPr>
        <p:spPr bwMode="auto">
          <a:xfrm>
            <a:off x="4602006" y="6124791"/>
            <a:ext cx="2452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B050"/>
                </a:solidFill>
                <a:effectLst/>
                <a:uLnTx/>
                <a:uFillTx/>
                <a:latin typeface="Arial" panose="020B0604020202020204" pitchFamily="34" charset="0"/>
                <a:ea typeface="Open Sans"/>
                <a:cs typeface="Arial" panose="020B0604020202020204" pitchFamily="34" charset="0"/>
              </a:rPr>
              <a:t>B</a:t>
            </a:r>
            <a:r>
              <a:rPr kumimoji="0" lang="vi-VN" altLang="en-US" sz="2400" b="1" i="0" u="none" strike="noStrike" kern="1200" cap="none" spc="0" normalizeH="0" baseline="0" noProof="0">
                <a:ln>
                  <a:noFill/>
                </a:ln>
                <a:solidFill>
                  <a:srgbClr val="00B050"/>
                </a:solidFill>
                <a:effectLst/>
                <a:uLnTx/>
                <a:uFillTx/>
                <a:latin typeface="Arial" panose="020B0604020202020204" pitchFamily="34" charset="0"/>
                <a:ea typeface="Open Sans"/>
                <a:cs typeface="Arial" panose="020B0604020202020204" pitchFamily="34" charset="0"/>
              </a:rPr>
              <a:t>ư</a:t>
            </a:r>
            <a:r>
              <a:rPr kumimoji="0" lang="en-US" altLang="en-US" sz="2400" b="1" i="0" u="none" strike="noStrike" kern="1200" cap="none" spc="0" normalizeH="0" baseline="0" noProof="0">
                <a:ln>
                  <a:noFill/>
                </a:ln>
                <a:solidFill>
                  <a:srgbClr val="00B050"/>
                </a:solidFill>
                <a:effectLst/>
                <a:uLnTx/>
                <a:uFillTx/>
                <a:latin typeface="Arial" panose="020B0604020202020204" pitchFamily="34" charset="0"/>
                <a:ea typeface="Open Sans"/>
                <a:cs typeface="Arial" panose="020B0604020202020204" pitchFamily="34" charset="0"/>
              </a:rPr>
              <a:t>ớc 2</a:t>
            </a:r>
          </a:p>
        </p:txBody>
      </p:sp>
      <p:sp>
        <p:nvSpPr>
          <p:cNvPr id="15" name="TextBox 5">
            <a:extLst>
              <a:ext uri="{FF2B5EF4-FFF2-40B4-BE49-F238E27FC236}">
                <a16:creationId xmlns:a16="http://schemas.microsoft.com/office/drawing/2014/main" id="{006B3E0B-3DBB-4C90-A1AB-26F0C608A652}"/>
              </a:ext>
            </a:extLst>
          </p:cNvPr>
          <p:cNvSpPr txBox="1">
            <a:spLocks noChangeArrowheads="1"/>
          </p:cNvSpPr>
          <p:nvPr/>
        </p:nvSpPr>
        <p:spPr bwMode="auto">
          <a:xfrm>
            <a:off x="8674438" y="6124791"/>
            <a:ext cx="2452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C00000"/>
                </a:solidFill>
                <a:effectLst/>
                <a:uLnTx/>
                <a:uFillTx/>
                <a:latin typeface="Arial" panose="020B0604020202020204" pitchFamily="34" charset="0"/>
                <a:ea typeface="Open Sans"/>
                <a:cs typeface="Arial" panose="020B0604020202020204" pitchFamily="34" charset="0"/>
              </a:rPr>
              <a:t>B</a:t>
            </a:r>
            <a:r>
              <a:rPr kumimoji="0" lang="vi-VN" altLang="en-US" sz="2400" b="1" i="0" u="none" strike="noStrike" kern="1200" cap="none" spc="0" normalizeH="0" baseline="0" noProof="0">
                <a:ln>
                  <a:noFill/>
                </a:ln>
                <a:solidFill>
                  <a:srgbClr val="C00000"/>
                </a:solidFill>
                <a:effectLst/>
                <a:uLnTx/>
                <a:uFillTx/>
                <a:latin typeface="Arial" panose="020B0604020202020204" pitchFamily="34" charset="0"/>
                <a:ea typeface="Open Sans"/>
                <a:cs typeface="Arial" panose="020B0604020202020204" pitchFamily="34" charset="0"/>
              </a:rPr>
              <a:t>ư</a:t>
            </a:r>
            <a:r>
              <a:rPr kumimoji="0" lang="en-US" altLang="en-US" sz="2400" b="1" i="0" u="none" strike="noStrike" kern="1200" cap="none" spc="0" normalizeH="0" baseline="0" noProof="0">
                <a:ln>
                  <a:noFill/>
                </a:ln>
                <a:solidFill>
                  <a:srgbClr val="C00000"/>
                </a:solidFill>
                <a:effectLst/>
                <a:uLnTx/>
                <a:uFillTx/>
                <a:latin typeface="Arial" panose="020B0604020202020204" pitchFamily="34" charset="0"/>
                <a:ea typeface="Open Sans"/>
                <a:cs typeface="Arial" panose="020B0604020202020204" pitchFamily="34" charset="0"/>
              </a:rPr>
              <a:t>ớc 3</a:t>
            </a:r>
          </a:p>
        </p:txBody>
      </p:sp>
      <p:grpSp>
        <p:nvGrpSpPr>
          <p:cNvPr id="16" name="Group 11">
            <a:extLst>
              <a:ext uri="{FF2B5EF4-FFF2-40B4-BE49-F238E27FC236}">
                <a16:creationId xmlns:a16="http://schemas.microsoft.com/office/drawing/2014/main" id="{F9358F41-C5FD-45A4-B0C0-1AD692C71701}"/>
              </a:ext>
            </a:extLst>
          </p:cNvPr>
          <p:cNvGrpSpPr/>
          <p:nvPr/>
        </p:nvGrpSpPr>
        <p:grpSpPr>
          <a:xfrm>
            <a:off x="258627" y="4094520"/>
            <a:ext cx="4148891" cy="1863551"/>
            <a:chOff x="2695" y="1375244"/>
            <a:chExt cx="3283776" cy="1313510"/>
          </a:xfrm>
        </p:grpSpPr>
        <p:sp>
          <p:nvSpPr>
            <p:cNvPr id="17" name="Arrow: Chevron 12">
              <a:extLst>
                <a:ext uri="{FF2B5EF4-FFF2-40B4-BE49-F238E27FC236}">
                  <a16:creationId xmlns:a16="http://schemas.microsoft.com/office/drawing/2014/main" id="{D4E85C5F-7F90-4563-954A-3342986E8178}"/>
                </a:ext>
              </a:extLst>
            </p:cNvPr>
            <p:cNvSpPr/>
            <p:nvPr/>
          </p:nvSpPr>
          <p:spPr>
            <a:xfrm>
              <a:off x="2695" y="1375244"/>
              <a:ext cx="3283776" cy="1313510"/>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8" name="Arrow: Chevron 4">
              <a:extLst>
                <a:ext uri="{FF2B5EF4-FFF2-40B4-BE49-F238E27FC236}">
                  <a16:creationId xmlns:a16="http://schemas.microsoft.com/office/drawing/2014/main" id="{4F6BA712-1C3C-4347-B700-973A5F3B5C97}"/>
                </a:ext>
              </a:extLst>
            </p:cNvPr>
            <p:cNvSpPr txBox="1"/>
            <p:nvPr/>
          </p:nvSpPr>
          <p:spPr>
            <a:xfrm>
              <a:off x="659450" y="1375244"/>
              <a:ext cx="1970266"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Open Sans" panose="020B0606030504020204" pitchFamily="34" charset="0"/>
                  <a:cs typeface="Arial" panose="020B0604020202020204" pitchFamily="34" charset="0"/>
                </a:rPr>
                <a:t>Xác định nơi đi, nơi đến, hướng đi trên bản đồ</a:t>
              </a:r>
            </a:p>
          </p:txBody>
        </p:sp>
      </p:grpSp>
      <p:grpSp>
        <p:nvGrpSpPr>
          <p:cNvPr id="19" name="Group 14">
            <a:extLst>
              <a:ext uri="{FF2B5EF4-FFF2-40B4-BE49-F238E27FC236}">
                <a16:creationId xmlns:a16="http://schemas.microsoft.com/office/drawing/2014/main" id="{0940025E-92BA-40F9-8E44-87BA5DA5084F}"/>
              </a:ext>
            </a:extLst>
          </p:cNvPr>
          <p:cNvGrpSpPr/>
          <p:nvPr/>
        </p:nvGrpSpPr>
        <p:grpSpPr>
          <a:xfrm>
            <a:off x="3821412" y="4094520"/>
            <a:ext cx="4659046" cy="1946911"/>
            <a:chOff x="2695" y="1375244"/>
            <a:chExt cx="3283776" cy="1372266"/>
          </a:xfrm>
        </p:grpSpPr>
        <p:sp>
          <p:nvSpPr>
            <p:cNvPr id="20" name="Arrow: Chevron 15">
              <a:extLst>
                <a:ext uri="{FF2B5EF4-FFF2-40B4-BE49-F238E27FC236}">
                  <a16:creationId xmlns:a16="http://schemas.microsoft.com/office/drawing/2014/main" id="{B286A40E-5FDB-427D-A210-BCE1453E94F3}"/>
                </a:ext>
              </a:extLst>
            </p:cNvPr>
            <p:cNvSpPr/>
            <p:nvPr/>
          </p:nvSpPr>
          <p:spPr>
            <a:xfrm>
              <a:off x="2695" y="1375244"/>
              <a:ext cx="3283776" cy="1313510"/>
            </a:xfrm>
            <a:prstGeom prst="chevron">
              <a:avLst/>
            </a:prstGeom>
            <a:solidFill>
              <a:srgbClr val="00B05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Arrow: Chevron 4">
              <a:extLst>
                <a:ext uri="{FF2B5EF4-FFF2-40B4-BE49-F238E27FC236}">
                  <a16:creationId xmlns:a16="http://schemas.microsoft.com/office/drawing/2014/main" id="{8F323635-C221-4B2C-B430-34EC3455B15D}"/>
                </a:ext>
              </a:extLst>
            </p:cNvPr>
            <p:cNvSpPr txBox="1"/>
            <p:nvPr/>
          </p:nvSpPr>
          <p:spPr>
            <a:xfrm>
              <a:off x="590840" y="1434000"/>
              <a:ext cx="2380921"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Open Sans" panose="020B0606030504020204" pitchFamily="34" charset="0"/>
                  <a:cs typeface="Arial" panose="020B0604020202020204" pitchFamily="34" charset="0"/>
                </a:rPr>
                <a:t>Tìm các cung đường có thể đi, chọn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Open Sans" panose="020B0606030504020204" pitchFamily="34" charset="0"/>
                  <a:cs typeface="Arial" panose="020B0604020202020204" pitchFamily="34" charset="0"/>
                </a:rPr>
                <a:t> cung đường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Open Sans" panose="020B0606030504020204" pitchFamily="34" charset="0"/>
                  <a:cs typeface="Arial" panose="020B0604020202020204" pitchFamily="34" charset="0"/>
                </a:rPr>
                <a:t> thích hợp</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Open Sans" panose="020B0606030504020204" pitchFamily="34" charset="0"/>
                <a:cs typeface="Arial" panose="020B0604020202020204" pitchFamily="34" charset="0"/>
              </a:endParaRPr>
            </a:p>
          </p:txBody>
        </p:sp>
      </p:grpSp>
      <p:grpSp>
        <p:nvGrpSpPr>
          <p:cNvPr id="22" name="Group 17">
            <a:extLst>
              <a:ext uri="{FF2B5EF4-FFF2-40B4-BE49-F238E27FC236}">
                <a16:creationId xmlns:a16="http://schemas.microsoft.com/office/drawing/2014/main" id="{0C38DB07-EAFC-484D-959B-A1633B5E3769}"/>
              </a:ext>
            </a:extLst>
          </p:cNvPr>
          <p:cNvGrpSpPr/>
          <p:nvPr/>
        </p:nvGrpSpPr>
        <p:grpSpPr>
          <a:xfrm>
            <a:off x="7972583" y="4094521"/>
            <a:ext cx="4219417" cy="1863550"/>
            <a:chOff x="2695" y="1375244"/>
            <a:chExt cx="3283776" cy="1313510"/>
          </a:xfrm>
        </p:grpSpPr>
        <p:sp>
          <p:nvSpPr>
            <p:cNvPr id="23" name="Arrow: Chevron 18">
              <a:extLst>
                <a:ext uri="{FF2B5EF4-FFF2-40B4-BE49-F238E27FC236}">
                  <a16:creationId xmlns:a16="http://schemas.microsoft.com/office/drawing/2014/main" id="{5C4177D4-D51B-4CFE-B0C3-0BE2F7A0F361}"/>
                </a:ext>
              </a:extLst>
            </p:cNvPr>
            <p:cNvSpPr/>
            <p:nvPr/>
          </p:nvSpPr>
          <p:spPr>
            <a:xfrm>
              <a:off x="2695" y="1375244"/>
              <a:ext cx="3283776" cy="1313510"/>
            </a:xfrm>
            <a:prstGeom prst="chevron">
              <a:avLst/>
            </a:prstGeom>
            <a:solidFill>
              <a:srgbClr val="C0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4" name="Arrow: Chevron 4">
              <a:extLst>
                <a:ext uri="{FF2B5EF4-FFF2-40B4-BE49-F238E27FC236}">
                  <a16:creationId xmlns:a16="http://schemas.microsoft.com/office/drawing/2014/main" id="{866A9F6A-3A59-4602-BE0C-4962796E17B9}"/>
                </a:ext>
              </a:extLst>
            </p:cNvPr>
            <p:cNvSpPr txBox="1"/>
            <p:nvPr/>
          </p:nvSpPr>
          <p:spPr>
            <a:xfrm>
              <a:off x="659450" y="1375244"/>
              <a:ext cx="2261434"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Open Sans" panose="020B0606030504020204" pitchFamily="34" charset="0"/>
                  <a:cs typeface="Arial" panose="020B0604020202020204" pitchFamily="34" charset="0"/>
                </a:rPr>
                <a:t>Dựa vào tỉ lệ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Open Sans" panose="020B0606030504020204" pitchFamily="34" charset="0"/>
                  <a:cs typeface="Arial" panose="020B0604020202020204" pitchFamily="34" charset="0"/>
                </a:rPr>
                <a:t>bản đồ, xác định khoảng cách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Open Sans" panose="020B0606030504020204" pitchFamily="34" charset="0"/>
                  <a:cs typeface="Arial" panose="020B0604020202020204" pitchFamily="34" charset="0"/>
                </a:rPr>
                <a:t> thực tế</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Open Sans" panose="020B0606030504020204" pitchFamily="34" charset="0"/>
                <a:cs typeface="Arial" panose="020B0604020202020204" pitchFamily="34" charset="0"/>
              </a:endParaRPr>
            </a:p>
          </p:txBody>
        </p:sp>
      </p:grpSp>
      <p:pic>
        <p:nvPicPr>
          <p:cNvPr id="25" name="Picture 2" descr="Living with the unknown | Question mark gif, Question gif, Motion design">
            <a:extLst>
              <a:ext uri="{FF2B5EF4-FFF2-40B4-BE49-F238E27FC236}">
                <a16:creationId xmlns:a16="http://schemas.microsoft.com/office/drawing/2014/main" id="{5D44B803-9FC7-4A76-915E-F39328C9634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71671" y="2559829"/>
            <a:ext cx="1372502" cy="1077218"/>
          </a:xfrm>
          <a:prstGeom prst="rect">
            <a:avLst/>
          </a:prstGeom>
          <a:noFill/>
          <a:extLst>
            <a:ext uri="{909E8E84-426E-40DD-AFC4-6F175D3DCCD1}">
              <a14:hiddenFill xmlns:a14="http://schemas.microsoft.com/office/drawing/2010/main">
                <a:solidFill>
                  <a:srgbClr val="FFFFFF"/>
                </a:solidFill>
              </a14:hiddenFill>
            </a:ext>
          </a:extLst>
        </p:spPr>
      </p:pic>
      <p:sp>
        <p:nvSpPr>
          <p:cNvPr id="26" name="Hộp Văn bản 25">
            <a:extLst>
              <a:ext uri="{FF2B5EF4-FFF2-40B4-BE49-F238E27FC236}">
                <a16:creationId xmlns:a16="http://schemas.microsoft.com/office/drawing/2014/main" id="{D2F431BC-01C9-42EE-BD72-122673186692}"/>
              </a:ext>
            </a:extLst>
          </p:cNvPr>
          <p:cNvSpPr txBox="1"/>
          <p:nvPr/>
        </p:nvSpPr>
        <p:spPr>
          <a:xfrm>
            <a:off x="1690248" y="1338330"/>
            <a:ext cx="615848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mn-cs"/>
              </a:rPr>
              <a:t>a. Tìm đường đi trên bản đồ giấy </a:t>
            </a:r>
            <a:endParaRPr kumimoji="0" lang="en-US" sz="3200" b="0" i="0" u="none" strike="noStrike" kern="1200" cap="none" spc="0" normalizeH="0" baseline="0" noProof="0">
              <a:ln>
                <a:noFill/>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9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63EB54-B10C-4020-A114-CCC408E5EA63}"/>
              </a:ext>
            </a:extLst>
          </p:cNvPr>
          <p:cNvSpPr txBox="1"/>
          <p:nvPr/>
        </p:nvSpPr>
        <p:spPr>
          <a:xfrm>
            <a:off x="305496" y="620111"/>
            <a:ext cx="2603926" cy="2246769"/>
          </a:xfrm>
          <a:prstGeom prst="rect">
            <a:avLst/>
          </a:prstGeom>
          <a:noFill/>
        </p:spPr>
        <p:txBody>
          <a:bodyPr wrap="square" rtlCol="0">
            <a:spAutoFit/>
          </a:bodyPr>
          <a:lstStyle/>
          <a:p>
            <a:r>
              <a:rPr lang="en-US" sz="2800">
                <a:solidFill>
                  <a:srgbClr val="FF0000"/>
                </a:solidFill>
                <a:latin typeface="#9Slide05 Claudia" pitchFamily="2" charset="0"/>
                <a:cs typeface="Arial" pitchFamily="34" charset="0"/>
              </a:rPr>
              <a:t>Tìm trên bản đồ các địa điểm: Trường SĐSP Đà Lạt,</a:t>
            </a:r>
          </a:p>
          <a:p>
            <a:r>
              <a:rPr lang="en-US" sz="2800">
                <a:solidFill>
                  <a:srgbClr val="FF0000"/>
                </a:solidFill>
                <a:latin typeface="#9Slide05 Claudia" pitchFamily="2" charset="0"/>
                <a:cs typeface="Arial" pitchFamily="34" charset="0"/>
              </a:rPr>
              <a:t>Ga Đà Lạt, Bảo tàng Lâm Đồng?</a:t>
            </a:r>
          </a:p>
        </p:txBody>
      </p:sp>
      <p:pic>
        <p:nvPicPr>
          <p:cNvPr id="2" name="Picture 1">
            <a:extLst>
              <a:ext uri="{FF2B5EF4-FFF2-40B4-BE49-F238E27FC236}">
                <a16:creationId xmlns:a16="http://schemas.microsoft.com/office/drawing/2014/main" id="{40F54FC0-109F-4485-A06F-8E276FD9B0F7}"/>
              </a:ext>
            </a:extLst>
          </p:cNvPr>
          <p:cNvPicPr>
            <a:picLocks noChangeAspect="1"/>
          </p:cNvPicPr>
          <p:nvPr/>
        </p:nvPicPr>
        <p:blipFill rotWithShape="1">
          <a:blip r:embed="rId2"/>
          <a:srcRect l="25552" t="32404" r="26221" b="15349"/>
          <a:stretch/>
        </p:blipFill>
        <p:spPr>
          <a:xfrm>
            <a:off x="3096200" y="472966"/>
            <a:ext cx="8589689" cy="5234585"/>
          </a:xfrm>
          <a:prstGeom prst="rect">
            <a:avLst/>
          </a:prstGeom>
        </p:spPr>
      </p:pic>
      <p:sp>
        <p:nvSpPr>
          <p:cNvPr id="3" name="TextBox 2">
            <a:extLst>
              <a:ext uri="{FF2B5EF4-FFF2-40B4-BE49-F238E27FC236}">
                <a16:creationId xmlns:a16="http://schemas.microsoft.com/office/drawing/2014/main" id="{F827AC7C-C0E8-4F93-9D14-8BD54B85A48C}"/>
              </a:ext>
            </a:extLst>
          </p:cNvPr>
          <p:cNvSpPr txBox="1"/>
          <p:nvPr/>
        </p:nvSpPr>
        <p:spPr>
          <a:xfrm>
            <a:off x="2909422" y="5861814"/>
            <a:ext cx="8963247" cy="523220"/>
          </a:xfrm>
          <a:prstGeom prst="rect">
            <a:avLst/>
          </a:prstGeom>
          <a:noFill/>
        </p:spPr>
        <p:txBody>
          <a:bodyPr wrap="square" rtlCol="0">
            <a:spAutoFit/>
          </a:bodyPr>
          <a:lstStyle/>
          <a:p>
            <a:r>
              <a:rPr lang="en-US" sz="2800" b="1">
                <a:solidFill>
                  <a:srgbClr val="0070C0"/>
                </a:solidFill>
                <a:latin typeface="#9Slide02 Noi dung dai" panose="02000000000000000000" pitchFamily="2" charset="0"/>
                <a:ea typeface="#9Slide02 Noi dung dai" panose="02000000000000000000" pitchFamily="2" charset="0"/>
                <a:cs typeface="Arial" panose="020B0604020202020204" pitchFamily="34" charset="0"/>
              </a:rPr>
              <a:t>Hình 3. Một phần bản đồ du lịch thành phố Đà Lạt</a:t>
            </a:r>
          </a:p>
        </p:txBody>
      </p:sp>
      <p:sp>
        <p:nvSpPr>
          <p:cNvPr id="9" name="TextBox 8">
            <a:extLst>
              <a:ext uri="{FF2B5EF4-FFF2-40B4-BE49-F238E27FC236}">
                <a16:creationId xmlns:a16="http://schemas.microsoft.com/office/drawing/2014/main" id="{9573DDD1-CFA8-460A-91B8-77999209E3DA}"/>
              </a:ext>
            </a:extLst>
          </p:cNvPr>
          <p:cNvSpPr txBox="1"/>
          <p:nvPr/>
        </p:nvSpPr>
        <p:spPr>
          <a:xfrm>
            <a:off x="305496" y="472966"/>
            <a:ext cx="2015349" cy="3108543"/>
          </a:xfrm>
          <a:prstGeom prst="rect">
            <a:avLst/>
          </a:prstGeom>
          <a:noFill/>
        </p:spPr>
        <p:txBody>
          <a:bodyPr wrap="square" rtlCol="0">
            <a:spAutoFit/>
          </a:bodyPr>
          <a:lstStyle/>
          <a:p>
            <a:r>
              <a:rPr lang="en-US" sz="2800">
                <a:solidFill>
                  <a:srgbClr val="FF0000"/>
                </a:solidFill>
                <a:latin typeface="#9Slide05 Claudia" pitchFamily="2" charset="0"/>
                <a:cs typeface="Arial" pitchFamily="34" charset="0"/>
              </a:rPr>
              <a:t>Mô tả đường đi từ Trường SĐSP Đà Lạt đến Ga Đà Lạt, từ Ga Đà Lạt đến Bảo tàng Lâm Đồng?</a:t>
            </a:r>
          </a:p>
        </p:txBody>
      </p:sp>
      <p:sp>
        <p:nvSpPr>
          <p:cNvPr id="5" name="Hình Bầu dục 4">
            <a:extLst>
              <a:ext uri="{FF2B5EF4-FFF2-40B4-BE49-F238E27FC236}">
                <a16:creationId xmlns:a16="http://schemas.microsoft.com/office/drawing/2014/main" id="{8FB4CC50-33C0-4751-8484-0B47F14B1764}"/>
              </a:ext>
            </a:extLst>
          </p:cNvPr>
          <p:cNvSpPr/>
          <p:nvPr/>
        </p:nvSpPr>
        <p:spPr>
          <a:xfrm>
            <a:off x="6379779" y="1660634"/>
            <a:ext cx="935421" cy="798787"/>
          </a:xfrm>
          <a:prstGeom prst="ellipse">
            <a:avLst/>
          </a:prstGeom>
          <a:noFill/>
          <a:ln w="3810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Hình Bầu dục 11">
            <a:extLst>
              <a:ext uri="{FF2B5EF4-FFF2-40B4-BE49-F238E27FC236}">
                <a16:creationId xmlns:a16="http://schemas.microsoft.com/office/drawing/2014/main" id="{135C46E3-F101-432B-A03B-2C5B6B9EFDC7}"/>
              </a:ext>
            </a:extLst>
          </p:cNvPr>
          <p:cNvSpPr/>
          <p:nvPr/>
        </p:nvSpPr>
        <p:spPr>
          <a:xfrm>
            <a:off x="7173310" y="2816770"/>
            <a:ext cx="935421" cy="798787"/>
          </a:xfrm>
          <a:prstGeom prst="ellipse">
            <a:avLst/>
          </a:prstGeom>
          <a:noFill/>
          <a:ln w="3810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3" name="Hình Bầu dục 12">
            <a:extLst>
              <a:ext uri="{FF2B5EF4-FFF2-40B4-BE49-F238E27FC236}">
                <a16:creationId xmlns:a16="http://schemas.microsoft.com/office/drawing/2014/main" id="{00790EDC-A504-49C8-9C49-4D962641F6DC}"/>
              </a:ext>
            </a:extLst>
          </p:cNvPr>
          <p:cNvSpPr/>
          <p:nvPr/>
        </p:nvSpPr>
        <p:spPr>
          <a:xfrm>
            <a:off x="8408276" y="3321268"/>
            <a:ext cx="935421" cy="798787"/>
          </a:xfrm>
          <a:prstGeom prst="ellipse">
            <a:avLst/>
          </a:prstGeom>
          <a:noFill/>
          <a:ln w="3810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6" name="Hình tự do: Hình 5">
            <a:extLst>
              <a:ext uri="{FF2B5EF4-FFF2-40B4-BE49-F238E27FC236}">
                <a16:creationId xmlns:a16="http://schemas.microsoft.com/office/drawing/2014/main" id="{8E9A1B19-2C75-4D8A-9742-58958D748B39}"/>
              </a:ext>
            </a:extLst>
          </p:cNvPr>
          <p:cNvSpPr/>
          <p:nvPr/>
        </p:nvSpPr>
        <p:spPr>
          <a:xfrm>
            <a:off x="6618412" y="2231881"/>
            <a:ext cx="772632" cy="1169778"/>
          </a:xfrm>
          <a:custGeom>
            <a:avLst/>
            <a:gdLst>
              <a:gd name="connsiteX0" fmla="*/ 567069 w 772632"/>
              <a:gd name="connsiteY0" fmla="*/ 0 h 1169778"/>
              <a:gd name="connsiteX1" fmla="*/ 552893 w 772632"/>
              <a:gd name="connsiteY1" fmla="*/ 49618 h 1169778"/>
              <a:gd name="connsiteX2" fmla="*/ 482009 w 772632"/>
              <a:gd name="connsiteY2" fmla="*/ 56707 h 1169778"/>
              <a:gd name="connsiteX3" fmla="*/ 375683 w 772632"/>
              <a:gd name="connsiteY3" fmla="*/ 63795 h 1169778"/>
              <a:gd name="connsiteX4" fmla="*/ 248093 w 772632"/>
              <a:gd name="connsiteY4" fmla="*/ 70884 h 1169778"/>
              <a:gd name="connsiteX5" fmla="*/ 212651 w 772632"/>
              <a:gd name="connsiteY5" fmla="*/ 49618 h 1169778"/>
              <a:gd name="connsiteX6" fmla="*/ 191386 w 772632"/>
              <a:gd name="connsiteY6" fmla="*/ 21265 h 1169778"/>
              <a:gd name="connsiteX7" fmla="*/ 70883 w 772632"/>
              <a:gd name="connsiteY7" fmla="*/ 14177 h 1169778"/>
              <a:gd name="connsiteX8" fmla="*/ 42530 w 772632"/>
              <a:gd name="connsiteY8" fmla="*/ 28353 h 1169778"/>
              <a:gd name="connsiteX9" fmla="*/ 28353 w 772632"/>
              <a:gd name="connsiteY9" fmla="*/ 49618 h 1169778"/>
              <a:gd name="connsiteX10" fmla="*/ 7088 w 772632"/>
              <a:gd name="connsiteY10" fmla="*/ 70884 h 1169778"/>
              <a:gd name="connsiteX11" fmla="*/ 0 w 772632"/>
              <a:gd name="connsiteY11" fmla="*/ 113414 h 1169778"/>
              <a:gd name="connsiteX12" fmla="*/ 14176 w 772632"/>
              <a:gd name="connsiteY12" fmla="*/ 198474 h 1169778"/>
              <a:gd name="connsiteX13" fmla="*/ 42530 w 772632"/>
              <a:gd name="connsiteY13" fmla="*/ 269358 h 1169778"/>
              <a:gd name="connsiteX14" fmla="*/ 63795 w 772632"/>
              <a:gd name="connsiteY14" fmla="*/ 304800 h 1169778"/>
              <a:gd name="connsiteX15" fmla="*/ 92148 w 772632"/>
              <a:gd name="connsiteY15" fmla="*/ 333153 h 1169778"/>
              <a:gd name="connsiteX16" fmla="*/ 106325 w 772632"/>
              <a:gd name="connsiteY16" fmla="*/ 361507 h 1169778"/>
              <a:gd name="connsiteX17" fmla="*/ 141767 w 772632"/>
              <a:gd name="connsiteY17" fmla="*/ 418214 h 1169778"/>
              <a:gd name="connsiteX18" fmla="*/ 163032 w 772632"/>
              <a:gd name="connsiteY18" fmla="*/ 496186 h 1169778"/>
              <a:gd name="connsiteX19" fmla="*/ 170120 w 772632"/>
              <a:gd name="connsiteY19" fmla="*/ 524539 h 1169778"/>
              <a:gd name="connsiteX20" fmla="*/ 163032 w 772632"/>
              <a:gd name="connsiteY20" fmla="*/ 843516 h 1169778"/>
              <a:gd name="connsiteX21" fmla="*/ 148855 w 772632"/>
              <a:gd name="connsiteY21" fmla="*/ 893135 h 1169778"/>
              <a:gd name="connsiteX22" fmla="*/ 141767 w 772632"/>
              <a:gd name="connsiteY22" fmla="*/ 928577 h 1169778"/>
              <a:gd name="connsiteX23" fmla="*/ 120502 w 772632"/>
              <a:gd name="connsiteY23" fmla="*/ 999460 h 1169778"/>
              <a:gd name="connsiteX24" fmla="*/ 106325 w 772632"/>
              <a:gd name="connsiteY24" fmla="*/ 1169581 h 1169778"/>
              <a:gd name="connsiteX25" fmla="*/ 177209 w 772632"/>
              <a:gd name="connsiteY25" fmla="*/ 1148316 h 1169778"/>
              <a:gd name="connsiteX26" fmla="*/ 198474 w 772632"/>
              <a:gd name="connsiteY26" fmla="*/ 1112874 h 1169778"/>
              <a:gd name="connsiteX27" fmla="*/ 212651 w 772632"/>
              <a:gd name="connsiteY27" fmla="*/ 1084521 h 1169778"/>
              <a:gd name="connsiteX28" fmla="*/ 248093 w 772632"/>
              <a:gd name="connsiteY28" fmla="*/ 1063256 h 1169778"/>
              <a:gd name="connsiteX29" fmla="*/ 269358 w 772632"/>
              <a:gd name="connsiteY29" fmla="*/ 1041991 h 1169778"/>
              <a:gd name="connsiteX30" fmla="*/ 297711 w 772632"/>
              <a:gd name="connsiteY30" fmla="*/ 1020725 h 1169778"/>
              <a:gd name="connsiteX31" fmla="*/ 333153 w 772632"/>
              <a:gd name="connsiteY31" fmla="*/ 964018 h 1169778"/>
              <a:gd name="connsiteX32" fmla="*/ 354418 w 772632"/>
              <a:gd name="connsiteY32" fmla="*/ 956930 h 1169778"/>
              <a:gd name="connsiteX33" fmla="*/ 389860 w 772632"/>
              <a:gd name="connsiteY33" fmla="*/ 942753 h 1169778"/>
              <a:gd name="connsiteX34" fmla="*/ 432390 w 772632"/>
              <a:gd name="connsiteY34" fmla="*/ 907311 h 1169778"/>
              <a:gd name="connsiteX35" fmla="*/ 467832 w 772632"/>
              <a:gd name="connsiteY35" fmla="*/ 900223 h 1169778"/>
              <a:gd name="connsiteX36" fmla="*/ 489097 w 772632"/>
              <a:gd name="connsiteY36" fmla="*/ 886046 h 1169778"/>
              <a:gd name="connsiteX37" fmla="*/ 723013 w 772632"/>
              <a:gd name="connsiteY37" fmla="*/ 864781 h 1169778"/>
              <a:gd name="connsiteX38" fmla="*/ 772632 w 772632"/>
              <a:gd name="connsiteY38" fmla="*/ 878958 h 116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2632" h="1169778">
                <a:moveTo>
                  <a:pt x="567069" y="0"/>
                </a:moveTo>
                <a:cubicBezTo>
                  <a:pt x="562344" y="16539"/>
                  <a:pt x="567205" y="40076"/>
                  <a:pt x="552893" y="49618"/>
                </a:cubicBezTo>
                <a:cubicBezTo>
                  <a:pt x="533135" y="62790"/>
                  <a:pt x="505679" y="54813"/>
                  <a:pt x="482009" y="56707"/>
                </a:cubicBezTo>
                <a:cubicBezTo>
                  <a:pt x="446601" y="59540"/>
                  <a:pt x="411125" y="61432"/>
                  <a:pt x="375683" y="63795"/>
                </a:cubicBezTo>
                <a:cubicBezTo>
                  <a:pt x="320191" y="82293"/>
                  <a:pt x="321333" y="88117"/>
                  <a:pt x="248093" y="70884"/>
                </a:cubicBezTo>
                <a:cubicBezTo>
                  <a:pt x="234682" y="67728"/>
                  <a:pt x="224465" y="56707"/>
                  <a:pt x="212651" y="49618"/>
                </a:cubicBezTo>
                <a:cubicBezTo>
                  <a:pt x="205563" y="40167"/>
                  <a:pt x="199740" y="29619"/>
                  <a:pt x="191386" y="21265"/>
                </a:cubicBezTo>
                <a:cubicBezTo>
                  <a:pt x="157727" y="-12393"/>
                  <a:pt x="119447" y="10708"/>
                  <a:pt x="70883" y="14177"/>
                </a:cubicBezTo>
                <a:cubicBezTo>
                  <a:pt x="61432" y="18902"/>
                  <a:pt x="50647" y="21589"/>
                  <a:pt x="42530" y="28353"/>
                </a:cubicBezTo>
                <a:cubicBezTo>
                  <a:pt x="35985" y="33807"/>
                  <a:pt x="33807" y="43073"/>
                  <a:pt x="28353" y="49618"/>
                </a:cubicBezTo>
                <a:cubicBezTo>
                  <a:pt x="21935" y="57319"/>
                  <a:pt x="14176" y="63795"/>
                  <a:pt x="7088" y="70884"/>
                </a:cubicBezTo>
                <a:cubicBezTo>
                  <a:pt x="4725" y="85061"/>
                  <a:pt x="0" y="99042"/>
                  <a:pt x="0" y="113414"/>
                </a:cubicBezTo>
                <a:cubicBezTo>
                  <a:pt x="0" y="129082"/>
                  <a:pt x="6711" y="177571"/>
                  <a:pt x="14176" y="198474"/>
                </a:cubicBezTo>
                <a:cubicBezTo>
                  <a:pt x="22735" y="222440"/>
                  <a:pt x="29437" y="247536"/>
                  <a:pt x="42530" y="269358"/>
                </a:cubicBezTo>
                <a:cubicBezTo>
                  <a:pt x="49618" y="281172"/>
                  <a:pt x="55337" y="293925"/>
                  <a:pt x="63795" y="304800"/>
                </a:cubicBezTo>
                <a:cubicBezTo>
                  <a:pt x="72001" y="315350"/>
                  <a:pt x="84129" y="322460"/>
                  <a:pt x="92148" y="333153"/>
                </a:cubicBezTo>
                <a:cubicBezTo>
                  <a:pt x="98488" y="341607"/>
                  <a:pt x="101082" y="352332"/>
                  <a:pt x="106325" y="361507"/>
                </a:cubicBezTo>
                <a:cubicBezTo>
                  <a:pt x="121472" y="388014"/>
                  <a:pt x="126910" y="385528"/>
                  <a:pt x="141767" y="418214"/>
                </a:cubicBezTo>
                <a:cubicBezTo>
                  <a:pt x="156200" y="449967"/>
                  <a:pt x="155879" y="463994"/>
                  <a:pt x="163032" y="496186"/>
                </a:cubicBezTo>
                <a:cubicBezTo>
                  <a:pt x="165145" y="505696"/>
                  <a:pt x="167757" y="515088"/>
                  <a:pt x="170120" y="524539"/>
                </a:cubicBezTo>
                <a:cubicBezTo>
                  <a:pt x="179974" y="672336"/>
                  <a:pt x="183494" y="654247"/>
                  <a:pt x="163032" y="843516"/>
                </a:cubicBezTo>
                <a:cubicBezTo>
                  <a:pt x="161183" y="860618"/>
                  <a:pt x="153027" y="876447"/>
                  <a:pt x="148855" y="893135"/>
                </a:cubicBezTo>
                <a:cubicBezTo>
                  <a:pt x="145933" y="904823"/>
                  <a:pt x="144937" y="916954"/>
                  <a:pt x="141767" y="928577"/>
                </a:cubicBezTo>
                <a:cubicBezTo>
                  <a:pt x="90002" y="1118381"/>
                  <a:pt x="153710" y="866625"/>
                  <a:pt x="120502" y="999460"/>
                </a:cubicBezTo>
                <a:cubicBezTo>
                  <a:pt x="117373" y="1027623"/>
                  <a:pt x="101750" y="1159670"/>
                  <a:pt x="106325" y="1169581"/>
                </a:cubicBezTo>
                <a:cubicBezTo>
                  <a:pt x="107407" y="1171924"/>
                  <a:pt x="163829" y="1152776"/>
                  <a:pt x="177209" y="1148316"/>
                </a:cubicBezTo>
                <a:cubicBezTo>
                  <a:pt x="184297" y="1136502"/>
                  <a:pt x="191783" y="1124918"/>
                  <a:pt x="198474" y="1112874"/>
                </a:cubicBezTo>
                <a:cubicBezTo>
                  <a:pt x="203606" y="1103637"/>
                  <a:pt x="205179" y="1091993"/>
                  <a:pt x="212651" y="1084521"/>
                </a:cubicBezTo>
                <a:cubicBezTo>
                  <a:pt x="222393" y="1074779"/>
                  <a:pt x="237071" y="1071522"/>
                  <a:pt x="248093" y="1063256"/>
                </a:cubicBezTo>
                <a:cubicBezTo>
                  <a:pt x="256113" y="1057241"/>
                  <a:pt x="261747" y="1048515"/>
                  <a:pt x="269358" y="1041991"/>
                </a:cubicBezTo>
                <a:cubicBezTo>
                  <a:pt x="278328" y="1034302"/>
                  <a:pt x="288260" y="1027814"/>
                  <a:pt x="297711" y="1020725"/>
                </a:cubicBezTo>
                <a:cubicBezTo>
                  <a:pt x="306594" y="994077"/>
                  <a:pt x="306187" y="987132"/>
                  <a:pt x="333153" y="964018"/>
                </a:cubicBezTo>
                <a:cubicBezTo>
                  <a:pt x="338826" y="959155"/>
                  <a:pt x="347422" y="959553"/>
                  <a:pt x="354418" y="956930"/>
                </a:cubicBezTo>
                <a:cubicBezTo>
                  <a:pt x="366332" y="952462"/>
                  <a:pt x="378046" y="947479"/>
                  <a:pt x="389860" y="942753"/>
                </a:cubicBezTo>
                <a:cubicBezTo>
                  <a:pt x="400891" y="931722"/>
                  <a:pt x="416601" y="913232"/>
                  <a:pt x="432390" y="907311"/>
                </a:cubicBezTo>
                <a:cubicBezTo>
                  <a:pt x="443671" y="903081"/>
                  <a:pt x="456018" y="902586"/>
                  <a:pt x="467832" y="900223"/>
                </a:cubicBezTo>
                <a:cubicBezTo>
                  <a:pt x="474920" y="895497"/>
                  <a:pt x="483073" y="892070"/>
                  <a:pt x="489097" y="886046"/>
                </a:cubicBezTo>
                <a:cubicBezTo>
                  <a:pt x="573502" y="801641"/>
                  <a:pt x="374969" y="853180"/>
                  <a:pt x="723013" y="864781"/>
                </a:cubicBezTo>
                <a:cubicBezTo>
                  <a:pt x="762843" y="880713"/>
                  <a:pt x="745731" y="878958"/>
                  <a:pt x="772632" y="87895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096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5" grpId="0" animBg="1"/>
      <p:bldP spid="12" grpId="0" animBg="1"/>
      <p:bldP spid="13" grpId="0" animBg="1"/>
      <p:bldP spid="13" grpId="1"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E93B0E-DFF4-B608-EEAB-7242ECFBE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648" y="43400"/>
            <a:ext cx="7891234" cy="6814600"/>
          </a:xfrm>
          <a:prstGeom prst="rect">
            <a:avLst/>
          </a:prstGeom>
        </p:spPr>
      </p:pic>
    </p:spTree>
    <p:extLst>
      <p:ext uri="{BB962C8B-B14F-4D97-AF65-F5344CB8AC3E}">
        <p14:creationId xmlns:p14="http://schemas.microsoft.com/office/powerpoint/2010/main" val="2929439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ạo bản đồ địa điểm với Google Maps API">
            <a:extLst>
              <a:ext uri="{FF2B5EF4-FFF2-40B4-BE49-F238E27FC236}">
                <a16:creationId xmlns:a16="http://schemas.microsoft.com/office/drawing/2014/main" id="{34684CB3-04B1-48A3-A9DC-CB5CAEE2D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59"/>
          <a:stretch/>
        </p:blipFill>
        <p:spPr bwMode="auto">
          <a:xfrm>
            <a:off x="0" y="0"/>
            <a:ext cx="12856997" cy="662940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ộp Văn bản 26">
            <a:extLst>
              <a:ext uri="{FF2B5EF4-FFF2-40B4-BE49-F238E27FC236}">
                <a16:creationId xmlns:a16="http://schemas.microsoft.com/office/drawing/2014/main" id="{D0EE5C0C-0965-4B4F-85E4-84DAB90084A3}"/>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a:solidFill>
                  <a:srgbClr val="0070C0"/>
                </a:solidFill>
                <a:latin typeface="#9Slide05 Claudia" pitchFamily="2" charset="0"/>
                <a:ea typeface="+mj-ea"/>
                <a:cs typeface="+mj-cs"/>
              </a:rPr>
              <a:t>b. Tìm đường đi trên Google Maps</a:t>
            </a:r>
            <a:r>
              <a:rPr kumimoji="0" lang="en-US" sz="4400" b="0" i="0" u="none" strike="noStrike" cap="none" spc="0" normalizeH="0" baseline="0" noProof="0">
                <a:ln>
                  <a:noFill/>
                </a:ln>
                <a:solidFill>
                  <a:srgbClr val="0070C0"/>
                </a:solidFill>
                <a:effectLst/>
                <a:uLnTx/>
                <a:uFillTx/>
                <a:latin typeface="#9Slide05 Claudia" pitchFamily="2" charset="0"/>
                <a:ea typeface="+mj-ea"/>
                <a:cs typeface="+mj-cs"/>
              </a:rPr>
              <a:t> </a:t>
            </a:r>
            <a:endParaRPr lang="en-US" sz="4400">
              <a:solidFill>
                <a:srgbClr val="0070C0"/>
              </a:solidFill>
              <a:latin typeface="#9Slide05 Claudia" pitchFamily="2" charset="0"/>
              <a:ea typeface="+mj-ea"/>
              <a:cs typeface="+mj-cs"/>
            </a:endParaRP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285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5A700562-9CB8-4177-A141-EBC58A7BD777}"/>
              </a:ext>
            </a:extLst>
          </p:cNvPr>
          <p:cNvSpPr txBox="1">
            <a:spLocks noChangeArrowheads="1"/>
          </p:cNvSpPr>
          <p:nvPr/>
        </p:nvSpPr>
        <p:spPr bwMode="auto">
          <a:xfrm>
            <a:off x="1006955" y="6220054"/>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70C0"/>
                </a:solidFill>
                <a:ea typeface="Open Sans"/>
              </a:rPr>
              <a:t>B</a:t>
            </a:r>
            <a:r>
              <a:rPr lang="vi-VN" altLang="en-US" b="1">
                <a:solidFill>
                  <a:srgbClr val="0070C0"/>
                </a:solidFill>
                <a:ea typeface="Open Sans"/>
              </a:rPr>
              <a:t>ư</a:t>
            </a:r>
            <a:r>
              <a:rPr lang="en-US" altLang="en-US" b="1">
                <a:solidFill>
                  <a:srgbClr val="0070C0"/>
                </a:solidFill>
                <a:ea typeface="Open Sans"/>
              </a:rPr>
              <a:t>ớc 1</a:t>
            </a:r>
          </a:p>
        </p:txBody>
      </p:sp>
      <p:sp>
        <p:nvSpPr>
          <p:cNvPr id="10" name="TextBox 5">
            <a:extLst>
              <a:ext uri="{FF2B5EF4-FFF2-40B4-BE49-F238E27FC236}">
                <a16:creationId xmlns:a16="http://schemas.microsoft.com/office/drawing/2014/main" id="{3556E852-A9E0-4780-9B73-6DA5697A11E3}"/>
              </a:ext>
            </a:extLst>
          </p:cNvPr>
          <p:cNvSpPr txBox="1">
            <a:spLocks noChangeArrowheads="1"/>
          </p:cNvSpPr>
          <p:nvPr/>
        </p:nvSpPr>
        <p:spPr bwMode="auto">
          <a:xfrm>
            <a:off x="4428603" y="6220054"/>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B050"/>
                </a:solidFill>
                <a:ea typeface="Open Sans"/>
              </a:rPr>
              <a:t>B</a:t>
            </a:r>
            <a:r>
              <a:rPr lang="vi-VN" altLang="en-US" b="1">
                <a:solidFill>
                  <a:srgbClr val="00B050"/>
                </a:solidFill>
                <a:ea typeface="Open Sans"/>
              </a:rPr>
              <a:t>ư</a:t>
            </a:r>
            <a:r>
              <a:rPr lang="en-US" altLang="en-US" b="1">
                <a:solidFill>
                  <a:srgbClr val="00B050"/>
                </a:solidFill>
                <a:ea typeface="Open Sans"/>
              </a:rPr>
              <a:t>ớc 2</a:t>
            </a:r>
          </a:p>
        </p:txBody>
      </p:sp>
      <p:sp>
        <p:nvSpPr>
          <p:cNvPr id="11" name="TextBox 5">
            <a:extLst>
              <a:ext uri="{FF2B5EF4-FFF2-40B4-BE49-F238E27FC236}">
                <a16:creationId xmlns:a16="http://schemas.microsoft.com/office/drawing/2014/main" id="{81DC6DB5-5A3A-4F9D-827C-DC144AD6610D}"/>
              </a:ext>
            </a:extLst>
          </p:cNvPr>
          <p:cNvSpPr txBox="1">
            <a:spLocks noChangeArrowheads="1"/>
          </p:cNvSpPr>
          <p:nvPr/>
        </p:nvSpPr>
        <p:spPr bwMode="auto">
          <a:xfrm>
            <a:off x="8501035" y="6220054"/>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C00000"/>
                </a:solidFill>
                <a:ea typeface="Open Sans"/>
              </a:rPr>
              <a:t>B</a:t>
            </a:r>
            <a:r>
              <a:rPr lang="vi-VN" altLang="en-US" b="1">
                <a:solidFill>
                  <a:srgbClr val="C00000"/>
                </a:solidFill>
                <a:ea typeface="Open Sans"/>
              </a:rPr>
              <a:t>ư</a:t>
            </a:r>
            <a:r>
              <a:rPr lang="en-US" altLang="en-US" b="1">
                <a:solidFill>
                  <a:srgbClr val="C00000"/>
                </a:solidFill>
                <a:ea typeface="Open Sans"/>
              </a:rPr>
              <a:t>ớc 3</a:t>
            </a:r>
          </a:p>
        </p:txBody>
      </p:sp>
      <p:grpSp>
        <p:nvGrpSpPr>
          <p:cNvPr id="12" name="Group 11">
            <a:extLst>
              <a:ext uri="{FF2B5EF4-FFF2-40B4-BE49-F238E27FC236}">
                <a16:creationId xmlns:a16="http://schemas.microsoft.com/office/drawing/2014/main" id="{FDEA5353-CD4E-49BB-8A64-C3C2C2AA1A76}"/>
              </a:ext>
            </a:extLst>
          </p:cNvPr>
          <p:cNvGrpSpPr/>
          <p:nvPr/>
        </p:nvGrpSpPr>
        <p:grpSpPr>
          <a:xfrm>
            <a:off x="85224" y="4189783"/>
            <a:ext cx="4148891" cy="1863551"/>
            <a:chOff x="2695" y="1375244"/>
            <a:chExt cx="3283776" cy="1313510"/>
          </a:xfrm>
        </p:grpSpPr>
        <p:sp>
          <p:nvSpPr>
            <p:cNvPr id="13" name="Arrow: Chevron 12">
              <a:extLst>
                <a:ext uri="{FF2B5EF4-FFF2-40B4-BE49-F238E27FC236}">
                  <a16:creationId xmlns:a16="http://schemas.microsoft.com/office/drawing/2014/main" id="{C710EDDC-9226-46A8-8438-F7220B01E2BA}"/>
                </a:ext>
              </a:extLst>
            </p:cNvPr>
            <p:cNvSpPr/>
            <p:nvPr/>
          </p:nvSpPr>
          <p:spPr>
            <a:xfrm>
              <a:off x="2695" y="1375244"/>
              <a:ext cx="3283776" cy="1313510"/>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Arrow: Chevron 4">
              <a:extLst>
                <a:ext uri="{FF2B5EF4-FFF2-40B4-BE49-F238E27FC236}">
                  <a16:creationId xmlns:a16="http://schemas.microsoft.com/office/drawing/2014/main" id="{93008B0A-A66C-4F85-A371-181D2197E061}"/>
                </a:ext>
              </a:extLst>
            </p:cNvPr>
            <p:cNvSpPr txBox="1"/>
            <p:nvPr/>
          </p:nvSpPr>
          <p:spPr>
            <a:xfrm>
              <a:off x="659450" y="1375244"/>
              <a:ext cx="2251792"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a:r>
                <a:rPr lang="en-US" sz="2800" b="1">
                  <a:effectLst>
                    <a:outerShdw blurRad="38100" dist="38100" dir="2700000" algn="tl">
                      <a:srgbClr val="000000">
                        <a:alpha val="43137"/>
                      </a:srgbClr>
                    </a:outerShdw>
                  </a:effectLst>
                  <a:latin typeface="#9Slide02 Noi dung dai" panose="02000000000000000000" pitchFamily="2" charset="0"/>
                  <a:ea typeface="#9Slide02 Noi dung dai" panose="02000000000000000000" pitchFamily="2" charset="0"/>
                  <a:cs typeface="Arial" panose="020B0604020202020204" pitchFamily="34" charset="0"/>
                </a:rPr>
                <a:t>Mở google map trên thiết bị</a:t>
              </a:r>
            </a:p>
          </p:txBody>
        </p:sp>
      </p:grpSp>
      <p:grpSp>
        <p:nvGrpSpPr>
          <p:cNvPr id="15" name="Group 14">
            <a:extLst>
              <a:ext uri="{FF2B5EF4-FFF2-40B4-BE49-F238E27FC236}">
                <a16:creationId xmlns:a16="http://schemas.microsoft.com/office/drawing/2014/main" id="{311F198C-A148-4C7F-B490-543E0B4E048C}"/>
              </a:ext>
            </a:extLst>
          </p:cNvPr>
          <p:cNvGrpSpPr/>
          <p:nvPr/>
        </p:nvGrpSpPr>
        <p:grpSpPr>
          <a:xfrm>
            <a:off x="3648009" y="4189783"/>
            <a:ext cx="4659046" cy="1946911"/>
            <a:chOff x="2695" y="1375244"/>
            <a:chExt cx="3283776" cy="1372266"/>
          </a:xfrm>
        </p:grpSpPr>
        <p:sp>
          <p:nvSpPr>
            <p:cNvPr id="16" name="Arrow: Chevron 15">
              <a:extLst>
                <a:ext uri="{FF2B5EF4-FFF2-40B4-BE49-F238E27FC236}">
                  <a16:creationId xmlns:a16="http://schemas.microsoft.com/office/drawing/2014/main" id="{A4A1858B-D3E8-4364-A25D-2199CB12F6FC}"/>
                </a:ext>
              </a:extLst>
            </p:cNvPr>
            <p:cNvSpPr/>
            <p:nvPr/>
          </p:nvSpPr>
          <p:spPr>
            <a:xfrm>
              <a:off x="2695" y="1375244"/>
              <a:ext cx="3283776" cy="1313510"/>
            </a:xfrm>
            <a:prstGeom prst="chevron">
              <a:avLst/>
            </a:prstGeom>
            <a:solidFill>
              <a:srgbClr val="00B05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Arrow: Chevron 4">
              <a:extLst>
                <a:ext uri="{FF2B5EF4-FFF2-40B4-BE49-F238E27FC236}">
                  <a16:creationId xmlns:a16="http://schemas.microsoft.com/office/drawing/2014/main" id="{EAE4AD6D-6AD9-48BD-974F-D82545E7E1B2}"/>
                </a:ext>
              </a:extLst>
            </p:cNvPr>
            <p:cNvSpPr txBox="1"/>
            <p:nvPr/>
          </p:nvSpPr>
          <p:spPr>
            <a:xfrm>
              <a:off x="590840" y="1434000"/>
              <a:ext cx="2380921"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a:r>
                <a:rPr lang="en-US" sz="2800" b="1">
                  <a:effectLst>
                    <a:outerShdw blurRad="38100" dist="38100" dir="2700000" algn="tl">
                      <a:srgbClr val="000000">
                        <a:alpha val="43137"/>
                      </a:srgbClr>
                    </a:outerShdw>
                  </a:effectLst>
                  <a:latin typeface="#9Slide02 Noi dung dai" panose="02000000000000000000" pitchFamily="2" charset="0"/>
                  <a:ea typeface="#9Slide02 Noi dung dai" panose="02000000000000000000" pitchFamily="2" charset="0"/>
                  <a:cs typeface="Arial" panose="020B0604020202020204" pitchFamily="34" charset="0"/>
                </a:rPr>
                <a:t>Nhập tên địa điểm n</a:t>
              </a:r>
              <a:r>
                <a:rPr lang="vi-VN" sz="2800" b="1">
                  <a:effectLst>
                    <a:outerShdw blurRad="38100" dist="38100" dir="2700000" algn="tl">
                      <a:srgbClr val="000000">
                        <a:alpha val="43137"/>
                      </a:srgbClr>
                    </a:outerShdw>
                  </a:effectLst>
                  <a:latin typeface="#9Slide02 Noi dung dai" panose="02000000000000000000" pitchFamily="2" charset="0"/>
                  <a:ea typeface="#9Slide02 Noi dung dai" panose="02000000000000000000" pitchFamily="2" charset="0"/>
                  <a:cs typeface="Arial" panose="020B0604020202020204" pitchFamily="34" charset="0"/>
                </a:rPr>
                <a:t>ơ</a:t>
              </a:r>
              <a:r>
                <a:rPr lang="en-US" sz="2800" b="1">
                  <a:effectLst>
                    <a:outerShdw blurRad="38100" dist="38100" dir="2700000" algn="tl">
                      <a:srgbClr val="000000">
                        <a:alpha val="43137"/>
                      </a:srgbClr>
                    </a:outerShdw>
                  </a:effectLst>
                  <a:latin typeface="#9Slide02 Noi dung dai" panose="02000000000000000000" pitchFamily="2" charset="0"/>
                  <a:ea typeface="#9Slide02 Noi dung dai" panose="02000000000000000000" pitchFamily="2" charset="0"/>
                  <a:cs typeface="Arial" panose="020B0604020202020204" pitchFamily="34" charset="0"/>
                </a:rPr>
                <a:t>i cần đến</a:t>
              </a:r>
              <a:endParaRPr lang="en-US" sz="2800" b="1" dirty="0">
                <a:effectLst>
                  <a:outerShdw blurRad="38100" dist="38100" dir="2700000" algn="tl">
                    <a:srgbClr val="000000">
                      <a:alpha val="43137"/>
                    </a:srgbClr>
                  </a:outerShdw>
                </a:effectLst>
                <a:latin typeface="#9Slide02 Noi dung dai" panose="02000000000000000000" pitchFamily="2" charset="0"/>
                <a:ea typeface="#9Slide02 Noi dung dai" panose="02000000000000000000" pitchFamily="2" charset="0"/>
                <a:cs typeface="Arial" panose="020B0604020202020204" pitchFamily="34" charset="0"/>
              </a:endParaRPr>
            </a:p>
          </p:txBody>
        </p:sp>
      </p:grpSp>
      <p:grpSp>
        <p:nvGrpSpPr>
          <p:cNvPr id="18" name="Group 17">
            <a:extLst>
              <a:ext uri="{FF2B5EF4-FFF2-40B4-BE49-F238E27FC236}">
                <a16:creationId xmlns:a16="http://schemas.microsoft.com/office/drawing/2014/main" id="{D590894A-9535-4871-809A-6E246096EE97}"/>
              </a:ext>
            </a:extLst>
          </p:cNvPr>
          <p:cNvGrpSpPr/>
          <p:nvPr/>
        </p:nvGrpSpPr>
        <p:grpSpPr>
          <a:xfrm>
            <a:off x="7720949" y="4189784"/>
            <a:ext cx="4219417" cy="1863550"/>
            <a:chOff x="2695" y="1375244"/>
            <a:chExt cx="3283776" cy="1313510"/>
          </a:xfrm>
          <a:solidFill>
            <a:srgbClr val="FF0000"/>
          </a:solidFill>
        </p:grpSpPr>
        <p:sp>
          <p:nvSpPr>
            <p:cNvPr id="19" name="Arrow: Chevron 18">
              <a:extLst>
                <a:ext uri="{FF2B5EF4-FFF2-40B4-BE49-F238E27FC236}">
                  <a16:creationId xmlns:a16="http://schemas.microsoft.com/office/drawing/2014/main" id="{0C42944B-9A00-4DA3-9940-BBDE2A65DB96}"/>
                </a:ext>
              </a:extLst>
            </p:cNvPr>
            <p:cNvSpPr/>
            <p:nvPr/>
          </p:nvSpPr>
          <p:spPr>
            <a:xfrm>
              <a:off x="2695" y="1375244"/>
              <a:ext cx="3283776" cy="1313510"/>
            </a:xfrm>
            <a:prstGeom prst="chevron">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Arrow: Chevron 4">
              <a:extLst>
                <a:ext uri="{FF2B5EF4-FFF2-40B4-BE49-F238E27FC236}">
                  <a16:creationId xmlns:a16="http://schemas.microsoft.com/office/drawing/2014/main" id="{4A5549D0-66DC-42D9-9D63-BC4736EC5231}"/>
                </a:ext>
              </a:extLst>
            </p:cNvPr>
            <p:cNvSpPr txBox="1"/>
            <p:nvPr/>
          </p:nvSpPr>
          <p:spPr>
            <a:xfrm>
              <a:off x="659450" y="1375244"/>
              <a:ext cx="2261434" cy="131351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800" b="1">
                  <a:effectLst>
                    <a:outerShdw blurRad="38100" dist="38100" dir="2700000" algn="tl">
                      <a:srgbClr val="000000">
                        <a:alpha val="43137"/>
                      </a:srgbClr>
                    </a:outerShdw>
                  </a:effectLst>
                  <a:latin typeface="#9Slide02 Noi dung dai" panose="02000000000000000000" pitchFamily="2" charset="0"/>
                  <a:ea typeface="#9Slide02 Noi dung dai" panose="02000000000000000000" pitchFamily="2" charset="0"/>
                  <a:cs typeface="Arial" panose="020B0604020202020204" pitchFamily="34" charset="0"/>
                </a:rPr>
                <a:t>Để tìm đ</a:t>
              </a:r>
              <a:r>
                <a:rPr lang="vi-VN" sz="2800" b="1">
                  <a:effectLst>
                    <a:outerShdw blurRad="38100" dist="38100" dir="2700000" algn="tl">
                      <a:srgbClr val="000000">
                        <a:alpha val="43137"/>
                      </a:srgbClr>
                    </a:outerShdw>
                  </a:effectLst>
                  <a:latin typeface="#9Slide02 Noi dung dai" panose="02000000000000000000" pitchFamily="2" charset="0"/>
                  <a:ea typeface="#9Slide02 Noi dung dai" panose="02000000000000000000" pitchFamily="2" charset="0"/>
                  <a:cs typeface="Arial" panose="020B0604020202020204" pitchFamily="34" charset="0"/>
                </a:rPr>
                <a:t>ư</a:t>
              </a:r>
              <a:r>
                <a:rPr lang="en-US" sz="2800" b="1">
                  <a:effectLst>
                    <a:outerShdw blurRad="38100" dist="38100" dir="2700000" algn="tl">
                      <a:srgbClr val="000000">
                        <a:alpha val="43137"/>
                      </a:srgbClr>
                    </a:outerShdw>
                  </a:effectLst>
                  <a:latin typeface="#9Slide02 Noi dung dai" panose="02000000000000000000" pitchFamily="2" charset="0"/>
                  <a:ea typeface="#9Slide02 Noi dung dai" panose="02000000000000000000" pitchFamily="2" charset="0"/>
                  <a:cs typeface="Arial" panose="020B0604020202020204" pitchFamily="34" charset="0"/>
                </a:rPr>
                <a:t>ờng đi: nhập 2 địa điểm n</a:t>
              </a:r>
              <a:r>
                <a:rPr lang="vi-VN" sz="2800" b="1">
                  <a:effectLst>
                    <a:outerShdw blurRad="38100" dist="38100" dir="2700000" algn="tl">
                      <a:srgbClr val="000000">
                        <a:alpha val="43137"/>
                      </a:srgbClr>
                    </a:outerShdw>
                  </a:effectLst>
                  <a:latin typeface="#9Slide02 Noi dung dai" panose="02000000000000000000" pitchFamily="2" charset="0"/>
                  <a:ea typeface="#9Slide02 Noi dung dai" panose="02000000000000000000" pitchFamily="2" charset="0"/>
                  <a:cs typeface="Arial" panose="020B0604020202020204" pitchFamily="34" charset="0"/>
                </a:rPr>
                <a:t>ơ</a:t>
              </a:r>
              <a:r>
                <a:rPr lang="en-US" sz="2800" b="1">
                  <a:effectLst>
                    <a:outerShdw blurRad="38100" dist="38100" dir="2700000" algn="tl">
                      <a:srgbClr val="000000">
                        <a:alpha val="43137"/>
                      </a:srgbClr>
                    </a:outerShdw>
                  </a:effectLst>
                  <a:latin typeface="#9Slide02 Noi dung dai" panose="02000000000000000000" pitchFamily="2" charset="0"/>
                  <a:ea typeface="#9Slide02 Noi dung dai" panose="02000000000000000000" pitchFamily="2" charset="0"/>
                  <a:cs typeface="Arial" panose="020B0604020202020204" pitchFamily="34" charset="0"/>
                </a:rPr>
                <a:t>i đi, n</a:t>
              </a:r>
              <a:r>
                <a:rPr lang="vi-VN" sz="2800" b="1">
                  <a:effectLst>
                    <a:outerShdw blurRad="38100" dist="38100" dir="2700000" algn="tl">
                      <a:srgbClr val="000000">
                        <a:alpha val="43137"/>
                      </a:srgbClr>
                    </a:outerShdw>
                  </a:effectLst>
                  <a:latin typeface="#9Slide02 Noi dung dai" panose="02000000000000000000" pitchFamily="2" charset="0"/>
                  <a:ea typeface="#9Slide02 Noi dung dai" panose="02000000000000000000" pitchFamily="2" charset="0"/>
                  <a:cs typeface="Arial" panose="020B0604020202020204" pitchFamily="34" charset="0"/>
                </a:rPr>
                <a:t>ơ</a:t>
              </a:r>
              <a:r>
                <a:rPr lang="en-US" sz="2800" b="1">
                  <a:effectLst>
                    <a:outerShdw blurRad="38100" dist="38100" dir="2700000" algn="tl">
                      <a:srgbClr val="000000">
                        <a:alpha val="43137"/>
                      </a:srgbClr>
                    </a:outerShdw>
                  </a:effectLst>
                  <a:latin typeface="#9Slide02 Noi dung dai" panose="02000000000000000000" pitchFamily="2" charset="0"/>
                  <a:ea typeface="#9Slide02 Noi dung dai" panose="02000000000000000000" pitchFamily="2" charset="0"/>
                  <a:cs typeface="Arial" panose="020B0604020202020204" pitchFamily="34" charset="0"/>
                </a:rPr>
                <a:t>i đến</a:t>
              </a:r>
              <a:endParaRPr lang="en-US" sz="2800" b="1" dirty="0">
                <a:effectLst>
                  <a:outerShdw blurRad="38100" dist="38100" dir="2700000" algn="tl">
                    <a:srgbClr val="000000">
                      <a:alpha val="43137"/>
                    </a:srgbClr>
                  </a:outerShdw>
                </a:effectLst>
                <a:latin typeface="#9Slide02 Noi dung dai" panose="02000000000000000000" pitchFamily="2" charset="0"/>
                <a:ea typeface="#9Slide02 Noi dung dai" panose="02000000000000000000" pitchFamily="2" charset="0"/>
                <a:cs typeface="Arial" panose="020B0604020202020204" pitchFamily="34" charset="0"/>
              </a:endParaRPr>
            </a:p>
          </p:txBody>
        </p:sp>
      </p:grpSp>
      <p:pic>
        <p:nvPicPr>
          <p:cNvPr id="2" name="Picture 1">
            <a:extLst>
              <a:ext uri="{FF2B5EF4-FFF2-40B4-BE49-F238E27FC236}">
                <a16:creationId xmlns:a16="http://schemas.microsoft.com/office/drawing/2014/main" id="{B1EB37E0-1CFD-4568-878E-735CCB024D82}"/>
              </a:ext>
            </a:extLst>
          </p:cNvPr>
          <p:cNvPicPr>
            <a:picLocks noChangeAspect="1"/>
          </p:cNvPicPr>
          <p:nvPr/>
        </p:nvPicPr>
        <p:blipFill rotWithShape="1">
          <a:blip r:embed="rId2"/>
          <a:srcRect l="47630" t="30995" r="22175" b="50000"/>
          <a:stretch/>
        </p:blipFill>
        <p:spPr>
          <a:xfrm>
            <a:off x="4059882" y="2886465"/>
            <a:ext cx="3361216" cy="1303318"/>
          </a:xfrm>
          <a:prstGeom prst="rect">
            <a:avLst/>
          </a:prstGeom>
        </p:spPr>
      </p:pic>
      <p:pic>
        <p:nvPicPr>
          <p:cNvPr id="3" name="Picture 2">
            <a:extLst>
              <a:ext uri="{FF2B5EF4-FFF2-40B4-BE49-F238E27FC236}">
                <a16:creationId xmlns:a16="http://schemas.microsoft.com/office/drawing/2014/main" id="{77A502F8-EB0C-4DF6-A79B-6A56EFBA0AA1}"/>
              </a:ext>
            </a:extLst>
          </p:cNvPr>
          <p:cNvPicPr>
            <a:picLocks noChangeAspect="1"/>
          </p:cNvPicPr>
          <p:nvPr/>
        </p:nvPicPr>
        <p:blipFill rotWithShape="1">
          <a:blip r:embed="rId3"/>
          <a:srcRect l="46759" t="30996" r="24567" b="10517"/>
          <a:stretch/>
        </p:blipFill>
        <p:spPr>
          <a:xfrm>
            <a:off x="8227893" y="848462"/>
            <a:ext cx="2693452" cy="3090423"/>
          </a:xfrm>
          <a:prstGeom prst="rect">
            <a:avLst/>
          </a:prstGeom>
        </p:spPr>
      </p:pic>
      <p:sp>
        <p:nvSpPr>
          <p:cNvPr id="22" name="Hộp Văn bản 21">
            <a:extLst>
              <a:ext uri="{FF2B5EF4-FFF2-40B4-BE49-F238E27FC236}">
                <a16:creationId xmlns:a16="http://schemas.microsoft.com/office/drawing/2014/main" id="{F7F4A1BC-73DD-472D-897C-C0BF030D2FC8}"/>
              </a:ext>
            </a:extLst>
          </p:cNvPr>
          <p:cNvSpPr txBox="1"/>
          <p:nvPr/>
        </p:nvSpPr>
        <p:spPr>
          <a:xfrm>
            <a:off x="2018350" y="894318"/>
            <a:ext cx="6209543" cy="1138773"/>
          </a:xfrm>
          <a:prstGeom prst="rect">
            <a:avLst/>
          </a:prstGeom>
          <a:noFill/>
          <a:ln w="19050">
            <a:solidFill>
              <a:srgbClr val="0070C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mn-cs"/>
              </a:rPr>
              <a:t>   </a:t>
            </a:r>
            <a:r>
              <a:rPr kumimoji="0" lang="vi-VN" sz="3200" b="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mn-cs"/>
              </a:rPr>
              <a:t>Dựa vào thông tin </a:t>
            </a:r>
            <a:r>
              <a:rPr kumimoji="0" lang="en-US" sz="3200" b="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mn-cs"/>
              </a:rPr>
              <a:t>SGK, </a:t>
            </a:r>
            <a:r>
              <a:rPr kumimoji="0" lang="vi-VN" sz="3200" b="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mn-cs"/>
              </a:rPr>
              <a:t>em hãy nêu</a:t>
            </a:r>
            <a:r>
              <a:rPr kumimoji="0" lang="en-US" sz="3200" b="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mn-cs"/>
              </a:rPr>
              <a:t> cách tìm đường đi trên ứng dụng Google Maps?</a:t>
            </a:r>
            <a:endParaRPr kumimoji="0" lang="en-US" sz="4800" b="0" i="0" u="none" strike="noStrike" kern="1200" cap="none" spc="0" normalizeH="0" baseline="0" noProof="0">
              <a:ln>
                <a:noFill/>
              </a:ln>
              <a:solidFill>
                <a:srgbClr val="FF0066"/>
              </a:solidFill>
              <a:effectLst/>
              <a:uLnTx/>
              <a:uFillTx/>
              <a:latin typeface="#9Slide05 Claudia" pitchFamily="2" charset="0"/>
              <a:ea typeface="+mn-ea"/>
              <a:cs typeface="+mn-cs"/>
            </a:endParaRPr>
          </a:p>
        </p:txBody>
      </p:sp>
      <p:pic>
        <p:nvPicPr>
          <p:cNvPr id="23" name="Picture 2" descr="Living with the unknown | Question mark gif, Question gif, Motion design">
            <a:extLst>
              <a:ext uri="{FF2B5EF4-FFF2-40B4-BE49-F238E27FC236}">
                <a16:creationId xmlns:a16="http://schemas.microsoft.com/office/drawing/2014/main" id="{EA3CEDEA-E090-4B85-AA3D-ED3A9734B86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7700" y="880534"/>
            <a:ext cx="1220712" cy="10772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mment utiliser Google Maps hors-connexion - Geeko">
            <a:extLst>
              <a:ext uri="{FF2B5EF4-FFF2-40B4-BE49-F238E27FC236}">
                <a16:creationId xmlns:a16="http://schemas.microsoft.com/office/drawing/2014/main" id="{E347DED4-AC05-428E-B849-F8B1204D83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08" t="8609" r="15043" b="5280"/>
          <a:stretch/>
        </p:blipFill>
        <p:spPr bwMode="auto">
          <a:xfrm>
            <a:off x="1129867" y="2579720"/>
            <a:ext cx="1781198" cy="1610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854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left)">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22" presetClass="entr" presetSubtype="8"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438964F9-3171-4800-A445-CD8E48D7CA99}"/>
              </a:ext>
            </a:extLst>
          </p:cNvPr>
          <p:cNvPicPr>
            <a:picLocks noChangeAspect="1"/>
          </p:cNvPicPr>
          <p:nvPr/>
        </p:nvPicPr>
        <p:blipFill>
          <a:blip r:embed="rId2"/>
          <a:stretch>
            <a:fillRect/>
          </a:stretch>
        </p:blipFill>
        <p:spPr>
          <a:xfrm>
            <a:off x="484851" y="153982"/>
            <a:ext cx="5472194" cy="5793145"/>
          </a:xfrm>
          <a:prstGeom prst="rect">
            <a:avLst/>
          </a:prstGeom>
        </p:spPr>
      </p:pic>
      <p:sp>
        <p:nvSpPr>
          <p:cNvPr id="7" name="Hộp Văn bản 6">
            <a:extLst>
              <a:ext uri="{FF2B5EF4-FFF2-40B4-BE49-F238E27FC236}">
                <a16:creationId xmlns:a16="http://schemas.microsoft.com/office/drawing/2014/main" id="{C754A3E6-5449-4ED8-A983-3F7A563D4315}"/>
              </a:ext>
            </a:extLst>
          </p:cNvPr>
          <p:cNvSpPr txBox="1"/>
          <p:nvPr/>
        </p:nvSpPr>
        <p:spPr>
          <a:xfrm>
            <a:off x="172092" y="6118932"/>
            <a:ext cx="60977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mn-cs"/>
              </a:rPr>
              <a:t>Lược đồ tụ nhiên vùng Đ</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mn-cs"/>
              </a:rPr>
              <a:t>ồng bằng sông Hồng</a:t>
            </a:r>
            <a:endParaRPr kumimoji="0" lang="en-US" sz="36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9" name="Hộp Văn bản 8">
            <a:extLst>
              <a:ext uri="{FF2B5EF4-FFF2-40B4-BE49-F238E27FC236}">
                <a16:creationId xmlns:a16="http://schemas.microsoft.com/office/drawing/2014/main" id="{BBB3D096-9DBA-454E-9858-801BF50CFF93}"/>
              </a:ext>
            </a:extLst>
          </p:cNvPr>
          <p:cNvSpPr txBox="1"/>
          <p:nvPr/>
        </p:nvSpPr>
        <p:spPr>
          <a:xfrm>
            <a:off x="6304876" y="946076"/>
            <a:ext cx="5749878" cy="954107"/>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Dựa vào Lược đồ </a:t>
            </a:r>
            <a:r>
              <a:rPr lang="en-US" sz="2800">
                <a:solidFill>
                  <a:srgbClr val="0070C0"/>
                </a:solidFill>
                <a:latin typeface="Times New Roman" panose="02020603050405020304" pitchFamily="18" charset="0"/>
                <a:ea typeface="Times New Roman" panose="02020603050405020304" pitchFamily="18" charset="0"/>
              </a:rPr>
              <a:t>tự nhiên</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 vùng Đồng bằng Sông Hồng, em hãy cho biết:</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1F315AFA-6F60-43C6-B30D-1122317DA107}"/>
              </a:ext>
            </a:extLst>
          </p:cNvPr>
          <p:cNvSpPr txBox="1"/>
          <p:nvPr/>
        </p:nvSpPr>
        <p:spPr>
          <a:xfrm>
            <a:off x="6269803" y="3026762"/>
            <a:ext cx="5472193" cy="878702"/>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5 Claudia" pitchFamily="2" charset="0"/>
                <a:ea typeface="+mn-ea"/>
                <a:cs typeface="Arial" panose="020B0604020202020204" pitchFamily="34" charset="0"/>
              </a:rPr>
              <a:t>- </a:t>
            </a:r>
            <a:r>
              <a:rPr lang="en-US" sz="2800">
                <a:solidFill>
                  <a:srgbClr val="FF0000"/>
                </a:solidFill>
                <a:latin typeface="#9Slide05 Claudia" pitchFamily="2" charset="0"/>
                <a:cs typeface="Arial" panose="020B0604020202020204" pitchFamily="34" charset="0"/>
              </a:rPr>
              <a:t>Cát bà, Xuân Thủy, Cúc Phương,          Tam Đảo, Ba Vì</a:t>
            </a:r>
            <a:endParaRPr kumimoji="0" lang="en-US" sz="2800" b="0" i="0" u="none" strike="noStrike" kern="1200" cap="none" spc="0" normalizeH="0" baseline="0" noProof="0" dirty="0">
              <a:ln>
                <a:noFill/>
              </a:ln>
              <a:solidFill>
                <a:srgbClr val="FF0000"/>
              </a:solidFill>
              <a:effectLst/>
              <a:uLnTx/>
              <a:uFillTx/>
              <a:latin typeface="#9Slide05 Claudia" pitchFamily="2" charset="0"/>
              <a:ea typeface="+mn-ea"/>
              <a:cs typeface="Arial" panose="020B0604020202020204" pitchFamily="34" charset="0"/>
            </a:endParaRPr>
          </a:p>
        </p:txBody>
      </p:sp>
      <p:sp>
        <p:nvSpPr>
          <p:cNvPr id="12" name="Hộp Văn bản 11">
            <a:extLst>
              <a:ext uri="{FF2B5EF4-FFF2-40B4-BE49-F238E27FC236}">
                <a16:creationId xmlns:a16="http://schemas.microsoft.com/office/drawing/2014/main" id="{B39375B2-8E08-458E-92FF-E7A87F639F39}"/>
              </a:ext>
            </a:extLst>
          </p:cNvPr>
          <p:cNvSpPr txBox="1"/>
          <p:nvPr/>
        </p:nvSpPr>
        <p:spPr>
          <a:xfrm>
            <a:off x="6269803" y="2105689"/>
            <a:ext cx="5472193" cy="954107"/>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Kể tên các vườn quốc gia của vùng ĐBSH?</a:t>
            </a:r>
          </a:p>
        </p:txBody>
      </p:sp>
      <p:sp>
        <p:nvSpPr>
          <p:cNvPr id="13" name="Hộp Văn bản 12">
            <a:extLst>
              <a:ext uri="{FF2B5EF4-FFF2-40B4-BE49-F238E27FC236}">
                <a16:creationId xmlns:a16="http://schemas.microsoft.com/office/drawing/2014/main" id="{218E4047-D0B2-4469-81CE-CBCF9E85CC26}"/>
              </a:ext>
            </a:extLst>
          </p:cNvPr>
          <p:cNvSpPr txBox="1"/>
          <p:nvPr/>
        </p:nvSpPr>
        <p:spPr>
          <a:xfrm>
            <a:off x="6269803" y="4424927"/>
            <a:ext cx="6097712" cy="547842"/>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noFill/>
                </a:ln>
                <a:solidFill>
                  <a:srgbClr val="FF0000"/>
                </a:solidFill>
                <a:effectLst/>
                <a:uLnTx/>
                <a:uFillTx/>
                <a:latin typeface="#9Slide05 Claudia" pitchFamily="2" charset="0"/>
                <a:ea typeface="+mn-ea"/>
                <a:cs typeface="Arial" panose="020B0604020202020204" pitchFamily="34" charset="0"/>
              </a:rPr>
              <a:t>- </a:t>
            </a:r>
            <a:r>
              <a:rPr lang="en-US" sz="3200">
                <a:solidFill>
                  <a:srgbClr val="FF0000"/>
                </a:solidFill>
                <a:latin typeface="#9Slide05 Claudia" pitchFamily="2" charset="0"/>
                <a:cs typeface="Arial" panose="020B0604020202020204" pitchFamily="34" charset="0"/>
              </a:rPr>
              <a:t>Hải Phòng</a:t>
            </a:r>
            <a:endParaRPr kumimoji="0" lang="en-US" sz="3200" b="0" i="0" u="none" strike="noStrike" kern="1200" cap="none" spc="0" normalizeH="0" baseline="0" noProof="0" dirty="0">
              <a:ln>
                <a:noFill/>
              </a:ln>
              <a:solidFill>
                <a:srgbClr val="FF0000"/>
              </a:solidFill>
              <a:effectLst/>
              <a:uLnTx/>
              <a:uFillTx/>
              <a:latin typeface="#9Slide05 Claudia" pitchFamily="2" charset="0"/>
              <a:ea typeface="+mn-ea"/>
              <a:cs typeface="Arial" panose="020B0604020202020204" pitchFamily="34" charset="0"/>
            </a:endParaRPr>
          </a:p>
        </p:txBody>
      </p:sp>
      <p:sp>
        <p:nvSpPr>
          <p:cNvPr id="14" name="Hộp Văn bản 13">
            <a:extLst>
              <a:ext uri="{FF2B5EF4-FFF2-40B4-BE49-F238E27FC236}">
                <a16:creationId xmlns:a16="http://schemas.microsoft.com/office/drawing/2014/main" id="{39C2E91D-6E13-42FC-9D7A-365F8677260F}"/>
              </a:ext>
            </a:extLst>
          </p:cNvPr>
          <p:cNvSpPr txBox="1"/>
          <p:nvPr/>
        </p:nvSpPr>
        <p:spPr>
          <a:xfrm>
            <a:off x="6269803" y="3863894"/>
            <a:ext cx="5472193" cy="523220"/>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Bãi tắm Đồ Sơn thuộc tỉnh nào?</a:t>
            </a:r>
          </a:p>
        </p:txBody>
      </p:sp>
      <p:sp>
        <p:nvSpPr>
          <p:cNvPr id="15" name="Hộp Văn bản 14">
            <a:extLst>
              <a:ext uri="{FF2B5EF4-FFF2-40B4-BE49-F238E27FC236}">
                <a16:creationId xmlns:a16="http://schemas.microsoft.com/office/drawing/2014/main" id="{4255C173-DC1F-46E4-ACFB-47CCA93CFC20}"/>
              </a:ext>
            </a:extLst>
          </p:cNvPr>
          <p:cNvSpPr txBox="1"/>
          <p:nvPr/>
        </p:nvSpPr>
        <p:spPr>
          <a:xfrm>
            <a:off x="6269803" y="6175430"/>
            <a:ext cx="5750104" cy="547842"/>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noFill/>
                </a:ln>
                <a:solidFill>
                  <a:srgbClr val="FF0000"/>
                </a:solidFill>
                <a:effectLst/>
                <a:uLnTx/>
                <a:uFillTx/>
                <a:latin typeface="#9Slide05 Claudia" pitchFamily="2" charset="0"/>
                <a:ea typeface="+mn-ea"/>
                <a:cs typeface="Arial" panose="020B0604020202020204" pitchFamily="34" charset="0"/>
              </a:rPr>
              <a:t>- Hưng Yên</a:t>
            </a:r>
            <a:endParaRPr kumimoji="0" lang="en-US" sz="3200" b="0" i="0" u="none" strike="noStrike" kern="1200" cap="none" spc="0" normalizeH="0" baseline="0" noProof="0" dirty="0">
              <a:ln>
                <a:noFill/>
              </a:ln>
              <a:solidFill>
                <a:srgbClr val="FF0000"/>
              </a:solidFill>
              <a:effectLst/>
              <a:uLnTx/>
              <a:uFillTx/>
              <a:latin typeface="#9Slide05 Claudia" pitchFamily="2" charset="0"/>
              <a:ea typeface="+mn-ea"/>
              <a:cs typeface="Arial" panose="020B0604020202020204" pitchFamily="34" charset="0"/>
            </a:endParaRPr>
          </a:p>
        </p:txBody>
      </p:sp>
      <p:sp>
        <p:nvSpPr>
          <p:cNvPr id="10" name="Hộp Văn bản 9">
            <a:extLst>
              <a:ext uri="{FF2B5EF4-FFF2-40B4-BE49-F238E27FC236}">
                <a16:creationId xmlns:a16="http://schemas.microsoft.com/office/drawing/2014/main" id="{A37BFD5B-FECF-4201-91D0-84D6EFAE4994}"/>
              </a:ext>
            </a:extLst>
          </p:cNvPr>
          <p:cNvSpPr txBox="1"/>
          <p:nvPr/>
        </p:nvSpPr>
        <p:spPr>
          <a:xfrm>
            <a:off x="6269916" y="5080902"/>
            <a:ext cx="5472193" cy="954107"/>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Than nâu phân bố chủ yếu ở các tỉnh nào của vùng?</a:t>
            </a:r>
          </a:p>
        </p:txBody>
      </p:sp>
      <p:sp>
        <p:nvSpPr>
          <p:cNvPr id="2" name="Hộp Văn bản 1">
            <a:extLst>
              <a:ext uri="{FF2B5EF4-FFF2-40B4-BE49-F238E27FC236}">
                <a16:creationId xmlns:a16="http://schemas.microsoft.com/office/drawing/2014/main" id="{136A97AD-DB2C-42B8-BE0F-B96E7543593D}"/>
              </a:ext>
            </a:extLst>
          </p:cNvPr>
          <p:cNvSpPr txBox="1"/>
          <p:nvPr/>
        </p:nvSpPr>
        <p:spPr>
          <a:xfrm>
            <a:off x="7401849" y="73876"/>
            <a:ext cx="4305300" cy="769441"/>
          </a:xfrm>
          <a:prstGeom prst="rect">
            <a:avLst/>
          </a:prstGeom>
          <a:noFill/>
        </p:spPr>
        <p:txBody>
          <a:bodyPr wrap="square" rtlCol="0">
            <a:spAutoFit/>
          </a:bodyPr>
          <a:lstStyle/>
          <a:p>
            <a:r>
              <a:rPr lang="en-US" sz="4400">
                <a:solidFill>
                  <a:srgbClr val="FF0066"/>
                </a:solidFill>
                <a:latin typeface="SVN-Adam Gorry" panose="02040603050506020204" pitchFamily="18" charset="0"/>
              </a:rPr>
              <a:t>LUYỆN TẬP</a:t>
            </a:r>
          </a:p>
        </p:txBody>
      </p:sp>
      <p:sp>
        <p:nvSpPr>
          <p:cNvPr id="3" name="Hình Bầu dục 2">
            <a:extLst>
              <a:ext uri="{FF2B5EF4-FFF2-40B4-BE49-F238E27FC236}">
                <a16:creationId xmlns:a16="http://schemas.microsoft.com/office/drawing/2014/main" id="{06408228-7DDD-4F4A-93D3-1C7C71527AE6}"/>
              </a:ext>
            </a:extLst>
          </p:cNvPr>
          <p:cNvSpPr/>
          <p:nvPr/>
        </p:nvSpPr>
        <p:spPr>
          <a:xfrm>
            <a:off x="4103913" y="1814809"/>
            <a:ext cx="555172" cy="5817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F3BB465E-6D22-423C-98FC-B011132CA20D}"/>
              </a:ext>
            </a:extLst>
          </p:cNvPr>
          <p:cNvSpPr/>
          <p:nvPr/>
        </p:nvSpPr>
        <p:spPr>
          <a:xfrm>
            <a:off x="881743" y="73876"/>
            <a:ext cx="555172" cy="5817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ình Bầu dục 16">
            <a:extLst>
              <a:ext uri="{FF2B5EF4-FFF2-40B4-BE49-F238E27FC236}">
                <a16:creationId xmlns:a16="http://schemas.microsoft.com/office/drawing/2014/main" id="{F6B3AA78-6435-4818-92CC-7CD37D5A322A}"/>
              </a:ext>
            </a:extLst>
          </p:cNvPr>
          <p:cNvSpPr/>
          <p:nvPr/>
        </p:nvSpPr>
        <p:spPr>
          <a:xfrm>
            <a:off x="827314" y="2759674"/>
            <a:ext cx="555172" cy="5817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ình Bầu dục 17">
            <a:extLst>
              <a:ext uri="{FF2B5EF4-FFF2-40B4-BE49-F238E27FC236}">
                <a16:creationId xmlns:a16="http://schemas.microsoft.com/office/drawing/2014/main" id="{7C5549EC-B683-402A-B764-1B98857F130B}"/>
              </a:ext>
            </a:extLst>
          </p:cNvPr>
          <p:cNvSpPr/>
          <p:nvPr/>
        </p:nvSpPr>
        <p:spPr>
          <a:xfrm>
            <a:off x="3058885" y="3108146"/>
            <a:ext cx="555172" cy="5817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ình Bầu dục 18">
            <a:extLst>
              <a:ext uri="{FF2B5EF4-FFF2-40B4-BE49-F238E27FC236}">
                <a16:creationId xmlns:a16="http://schemas.microsoft.com/office/drawing/2014/main" id="{5CC43F8E-E02A-4109-8EE3-DB60053667B0}"/>
              </a:ext>
            </a:extLst>
          </p:cNvPr>
          <p:cNvSpPr/>
          <p:nvPr/>
        </p:nvSpPr>
        <p:spPr>
          <a:xfrm>
            <a:off x="506623" y="1089125"/>
            <a:ext cx="555172" cy="5817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720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grpId="1" nodeType="clickEffect">
                                  <p:stCondLst>
                                    <p:cond delay="0"/>
                                  </p:stCondLst>
                                  <p:childTnLst>
                                    <p:animEffect transition="out" filter="checkerboard(across)">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5" presetClass="exit" presetSubtype="10" fill="hold" grpId="1" nodeType="withEffect">
                                  <p:stCondLst>
                                    <p:cond delay="0"/>
                                  </p:stCondLst>
                                  <p:childTnLst>
                                    <p:animEffect transition="out" filter="checkerboard(across)">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5" presetClass="exit" presetSubtype="10" fill="hold" grpId="1" nodeType="withEffect">
                                  <p:stCondLst>
                                    <p:cond delay="0"/>
                                  </p:stCondLst>
                                  <p:childTnLst>
                                    <p:animEffect transition="out" filter="checkerboard(across)">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5" presetClass="exit" presetSubtype="10" fill="hold" grpId="1" nodeType="withEffect">
                                  <p:stCondLst>
                                    <p:cond delay="0"/>
                                  </p:stCondLst>
                                  <p:childTnLst>
                                    <p:animEffect transition="out" filter="checkerboard(across)">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5" presetClass="exit" presetSubtype="10" fill="hold" grpId="1" nodeType="withEffect">
                                  <p:stCondLst>
                                    <p:cond delay="0"/>
                                  </p:stCondLst>
                                  <p:childTnLst>
                                    <p:animEffect transition="out" filter="checkerboard(across)">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000"/>
                                        <p:tgtEl>
                                          <p:spTgt spid="10"/>
                                        </p:tgtEl>
                                      </p:cBhvr>
                                    </p:animEffect>
                                    <p:anim calcmode="lin" valueType="num">
                                      <p:cBhvr>
                                        <p:cTn id="75" dur="1000" fill="hold"/>
                                        <p:tgtEl>
                                          <p:spTgt spid="10"/>
                                        </p:tgtEl>
                                        <p:attrNameLst>
                                          <p:attrName>ppt_x</p:attrName>
                                        </p:attrNameLst>
                                      </p:cBhvr>
                                      <p:tavLst>
                                        <p:tav tm="0">
                                          <p:val>
                                            <p:strVal val="#ppt_x"/>
                                          </p:val>
                                        </p:tav>
                                        <p:tav tm="100000">
                                          <p:val>
                                            <p:strVal val="#ppt_x"/>
                                          </p:val>
                                        </p:tav>
                                      </p:tavLst>
                                    </p:anim>
                                    <p:anim calcmode="lin" valueType="num">
                                      <p:cBhvr>
                                        <p:cTn id="7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1000"/>
                                        <p:tgtEl>
                                          <p:spTgt spid="15"/>
                                        </p:tgtEl>
                                      </p:cBhvr>
                                    </p:animEffect>
                                    <p:anim calcmode="lin" valueType="num">
                                      <p:cBhvr>
                                        <p:cTn id="82" dur="1000" fill="hold"/>
                                        <p:tgtEl>
                                          <p:spTgt spid="15"/>
                                        </p:tgtEl>
                                        <p:attrNameLst>
                                          <p:attrName>ppt_x</p:attrName>
                                        </p:attrNameLst>
                                      </p:cBhvr>
                                      <p:tavLst>
                                        <p:tav tm="0">
                                          <p:val>
                                            <p:strVal val="#ppt_x"/>
                                          </p:val>
                                        </p:tav>
                                        <p:tav tm="100000">
                                          <p:val>
                                            <p:strVal val="#ppt_x"/>
                                          </p:val>
                                        </p:tav>
                                      </p:tavLst>
                                    </p:anim>
                                    <p:anim calcmode="lin" valueType="num">
                                      <p:cBhvr>
                                        <p:cTn id="8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3" grpId="0"/>
      <p:bldP spid="14" grpId="0" animBg="1"/>
      <p:bldP spid="15" grpId="0"/>
      <p:bldP spid="10" grpId="0" animBg="1"/>
      <p:bldP spid="3" grpId="0" animBg="1"/>
      <p:bldP spid="3"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4F66"/>
        </a:solidFill>
        <a:effectLst/>
      </p:bgPr>
    </p:bg>
    <p:spTree>
      <p:nvGrpSpPr>
        <p:cNvPr id="1" name=""/>
        <p:cNvGrpSpPr/>
        <p:nvPr/>
      </p:nvGrpSpPr>
      <p:grpSpPr>
        <a:xfrm>
          <a:off x="0" y="0"/>
          <a:ext cx="0" cy="0"/>
          <a:chOff x="0" y="0"/>
          <a:chExt cx="0" cy="0"/>
        </a:xfrm>
      </p:grpSpPr>
      <p:pic>
        <p:nvPicPr>
          <p:cNvPr id="1026" name="Picture 2" descr="Anh Phuong (phuonganh211003) - Hồ sơ | Pinterest">
            <a:extLst>
              <a:ext uri="{FF2B5EF4-FFF2-40B4-BE49-F238E27FC236}">
                <a16:creationId xmlns:a16="http://schemas.microsoft.com/office/drawing/2014/main" id="{6E19B136-4251-422F-B813-386F30F6F40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95227" y="-609600"/>
            <a:ext cx="9144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905BEB5D-546A-4958-B1A8-177A5D56F2B4}"/>
              </a:ext>
            </a:extLst>
          </p:cNvPr>
          <p:cNvSpPr txBox="1"/>
          <p:nvPr/>
        </p:nvSpPr>
        <p:spPr>
          <a:xfrm>
            <a:off x="4267200" y="4648200"/>
            <a:ext cx="6096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rPr>
              <a:t>KHỞI ĐỘNG</a:t>
            </a:r>
          </a:p>
        </p:txBody>
      </p:sp>
    </p:spTree>
    <p:extLst>
      <p:ext uri="{BB962C8B-B14F-4D97-AF65-F5344CB8AC3E}">
        <p14:creationId xmlns:p14="http://schemas.microsoft.com/office/powerpoint/2010/main" val="4044855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7775B884-8BAA-428D-A146-C1CFD722D07B}"/>
              </a:ext>
            </a:extLst>
          </p:cNvPr>
          <p:cNvSpPr txBox="1"/>
          <p:nvPr/>
        </p:nvSpPr>
        <p:spPr>
          <a:xfrm>
            <a:off x="1020281" y="995118"/>
            <a:ext cx="4572069"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600">
                <a:solidFill>
                  <a:srgbClr val="FF0066"/>
                </a:solidFill>
                <a:latin typeface="SVN-Adam Gorry" panose="02040603050506020204" pitchFamily="18" charset="0"/>
                <a:ea typeface="+mj-ea"/>
                <a:cs typeface="+mj-cs"/>
              </a:rPr>
              <a:t>VẬN DỤNG</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0CC04371-081F-4137-BF1A-A698FD1F8F0B}"/>
              </a:ext>
            </a:extLst>
          </p:cNvPr>
          <p:cNvSpPr txBox="1"/>
          <p:nvPr/>
        </p:nvSpPr>
        <p:spPr>
          <a:xfrm>
            <a:off x="590719" y="2330505"/>
            <a:ext cx="5278066" cy="3979585"/>
          </a:xfrm>
          <a:prstGeom prst="rect">
            <a:avLst/>
          </a:prstGeom>
        </p:spPr>
        <p:txBody>
          <a:bodyPr vert="horz" lIns="91440" tIns="45720" rIns="91440" bIns="45720" rtlCol="0" anchor="ctr">
            <a:normAutofit fontScale="92500" lnSpcReduction="10000"/>
          </a:bodyPr>
          <a:lstStyle/>
          <a:p>
            <a:pPr algn="just">
              <a:lnSpc>
                <a:spcPct val="90000"/>
              </a:lnSpc>
              <a:spcAft>
                <a:spcPts val="800"/>
              </a:spcAft>
            </a:pPr>
            <a:r>
              <a:rPr lang="en-US" sz="4000">
                <a:solidFill>
                  <a:srgbClr val="0070C0"/>
                </a:solidFill>
                <a:effectLst/>
                <a:latin typeface="#9Slide05 Claudia" pitchFamily="2" charset="0"/>
              </a:rPr>
              <a:t>Sử dụng điện thoại, truy cập internet để tìm hiểu thêm về các phần mền, ứng dụng tìm đường trên điện thoại và cách sử dụng ứng dụng đó. Sau đó chọn 1 ứng dụng mà em thấy dễ sử dụng và yêu thích nhất để giới thiệu cho các bạn.</a:t>
            </a: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ình ảnh 8">
            <a:extLst>
              <a:ext uri="{FF2B5EF4-FFF2-40B4-BE49-F238E27FC236}">
                <a16:creationId xmlns:a16="http://schemas.microsoft.com/office/drawing/2014/main" id="{1F8D3AA1-A2F2-46E6-897E-93E9D46A2DF5}"/>
              </a:ext>
            </a:extLst>
          </p:cNvPr>
          <p:cNvPicPr/>
          <p:nvPr/>
        </p:nvPicPr>
        <p:blipFill>
          <a:blip r:embed="rId2"/>
          <a:stretch>
            <a:fillRect/>
          </a:stretch>
        </p:blipFill>
        <p:spPr>
          <a:xfrm>
            <a:off x="7083423" y="1066223"/>
            <a:ext cx="4397433" cy="1550094"/>
          </a:xfrm>
          <a:prstGeom prst="rect">
            <a:avLst/>
          </a:prstGeom>
        </p:spPr>
      </p:pic>
      <p:sp>
        <p:nvSpPr>
          <p:cNvPr id="26" name="Rectangle 25">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a:extLst>
              <a:ext uri="{FF2B5EF4-FFF2-40B4-BE49-F238E27FC236}">
                <a16:creationId xmlns:a16="http://schemas.microsoft.com/office/drawing/2014/main" id="{2D440B27-E3A3-4836-9DE7-E3DB1E28BFAB}"/>
              </a:ext>
            </a:extLst>
          </p:cNvPr>
          <p:cNvPicPr>
            <a:picLocks noChangeAspect="1"/>
          </p:cNvPicPr>
          <p:nvPr/>
        </p:nvPicPr>
        <p:blipFill>
          <a:blip r:embed="rId3"/>
          <a:stretch>
            <a:fillRect/>
          </a:stretch>
        </p:blipFill>
        <p:spPr>
          <a:xfrm>
            <a:off x="7100466" y="3707894"/>
            <a:ext cx="4361482" cy="2518756"/>
          </a:xfrm>
          <a:prstGeom prst="rect">
            <a:avLst/>
          </a:prstGeom>
        </p:spPr>
      </p:pic>
    </p:spTree>
    <p:extLst>
      <p:ext uri="{BB962C8B-B14F-4D97-AF65-F5344CB8AC3E}">
        <p14:creationId xmlns:p14="http://schemas.microsoft.com/office/powerpoint/2010/main" val="3396238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5000" decel="48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ppt_x"/>
                                          </p:val>
                                        </p:tav>
                                        <p:tav tm="100000">
                                          <p:val>
                                            <p:strVal val="#ppt_x"/>
                                          </p:val>
                                        </p:tav>
                                      </p:tavLst>
                                    </p:anim>
                                    <p:anim calcmode="lin" valueType="num">
                                      <p:cBhvr additive="base">
                                        <p:cTn id="8" dur="12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2" accel="45000" decel="48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250" fill="hold"/>
                                        <p:tgtEl>
                                          <p:spTgt spid="9"/>
                                        </p:tgtEl>
                                        <p:attrNameLst>
                                          <p:attrName>ppt_x</p:attrName>
                                        </p:attrNameLst>
                                      </p:cBhvr>
                                      <p:tavLst>
                                        <p:tav tm="0">
                                          <p:val>
                                            <p:strVal val="1+#ppt_w/2"/>
                                          </p:val>
                                        </p:tav>
                                        <p:tav tm="100000">
                                          <p:val>
                                            <p:strVal val="#ppt_x"/>
                                          </p:val>
                                        </p:tav>
                                      </p:tavLst>
                                    </p:anim>
                                    <p:anim calcmode="lin" valueType="num">
                                      <p:cBhvr additive="base">
                                        <p:cTn id="12" dur="12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accel="45000" decel="48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250" fill="hold"/>
                                        <p:tgtEl>
                                          <p:spTgt spid="6"/>
                                        </p:tgtEl>
                                        <p:attrNameLst>
                                          <p:attrName>ppt_x</p:attrName>
                                        </p:attrNameLst>
                                      </p:cBhvr>
                                      <p:tavLst>
                                        <p:tav tm="0">
                                          <p:val>
                                            <p:strVal val="1+#ppt_w/2"/>
                                          </p:val>
                                        </p:tav>
                                        <p:tav tm="100000">
                                          <p:val>
                                            <p:strVal val="#ppt_x"/>
                                          </p:val>
                                        </p:tav>
                                      </p:tavLst>
                                    </p:anim>
                                    <p:anim calcmode="lin" valueType="num">
                                      <p:cBhvr additive="base">
                                        <p:cTn id="16" dur="125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1" accel="45000" decel="4800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250" fill="hold"/>
                                        <p:tgtEl>
                                          <p:spTgt spid="5"/>
                                        </p:tgtEl>
                                        <p:attrNameLst>
                                          <p:attrName>ppt_x</p:attrName>
                                        </p:attrNameLst>
                                      </p:cBhvr>
                                      <p:tavLst>
                                        <p:tav tm="0">
                                          <p:val>
                                            <p:strVal val="#ppt_x"/>
                                          </p:val>
                                        </p:tav>
                                        <p:tav tm="100000">
                                          <p:val>
                                            <p:strVal val="#ppt_x"/>
                                          </p:val>
                                        </p:tav>
                                      </p:tavLst>
                                    </p:anim>
                                    <p:anim calcmode="lin" valueType="num">
                                      <p:cBhvr additive="base">
                                        <p:cTn id="20"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21C7B8D-0565-4D00-B148-DAE94F449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9" y="363538"/>
            <a:ext cx="811847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B3EFEBBD-49D9-444F-B860-C228A87FD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39" y="3657600"/>
            <a:ext cx="17557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6">
            <a:extLst>
              <a:ext uri="{FF2B5EF4-FFF2-40B4-BE49-F238E27FC236}">
                <a16:creationId xmlns:a16="http://schemas.microsoft.com/office/drawing/2014/main" id="{F636F6A5-4586-4714-9708-485069F52E49}"/>
              </a:ext>
            </a:extLst>
          </p:cNvPr>
          <p:cNvSpPr txBox="1">
            <a:spLocks noChangeArrowheads="1"/>
          </p:cNvSpPr>
          <p:nvPr/>
        </p:nvSpPr>
        <p:spPr bwMode="auto">
          <a:xfrm>
            <a:off x="2286000" y="2123182"/>
            <a:ext cx="533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9Slide01 Noi dung ngan" panose="00000500000000000000" pitchFamily="2" charset="0"/>
              </a:defRPr>
            </a:lvl1pPr>
            <a:lvl2pPr marL="742950" indent="-285750" defTabSz="685800">
              <a:defRPr>
                <a:solidFill>
                  <a:schemeClr val="tx1"/>
                </a:solidFill>
                <a:latin typeface="#9Slide01 Noi dung ngan" panose="00000500000000000000" pitchFamily="2" charset="0"/>
              </a:defRPr>
            </a:lvl2pPr>
            <a:lvl3pPr marL="1143000" indent="-228600" defTabSz="685800">
              <a:defRPr>
                <a:solidFill>
                  <a:schemeClr val="tx1"/>
                </a:solidFill>
                <a:latin typeface="#9Slide01 Noi dung ngan" panose="00000500000000000000" pitchFamily="2" charset="0"/>
              </a:defRPr>
            </a:lvl3pPr>
            <a:lvl4pPr marL="1600200" indent="-228600" defTabSz="685800">
              <a:defRPr>
                <a:solidFill>
                  <a:schemeClr val="tx1"/>
                </a:solidFill>
                <a:latin typeface="#9Slide01 Noi dung ngan" panose="00000500000000000000" pitchFamily="2" charset="0"/>
              </a:defRPr>
            </a:lvl4pPr>
            <a:lvl5pPr marL="2057400" indent="-228600" defTabSz="685800">
              <a:defRPr>
                <a:solidFill>
                  <a:schemeClr val="tx1"/>
                </a:solidFill>
                <a:latin typeface="#9Slide01 Noi dung ngan" panose="00000500000000000000" pitchFamily="2" charset="0"/>
              </a:defRPr>
            </a:lvl5pPr>
            <a:lvl6pPr marL="2514600" indent="-228600" defTabSz="685800" eaLnBrk="0" fontAlgn="base" hangingPunct="0">
              <a:spcBef>
                <a:spcPct val="0"/>
              </a:spcBef>
              <a:spcAft>
                <a:spcPct val="0"/>
              </a:spcAft>
              <a:defRPr>
                <a:solidFill>
                  <a:schemeClr val="tx1"/>
                </a:solidFill>
                <a:latin typeface="#9Slide01 Noi dung ngan" panose="00000500000000000000" pitchFamily="2" charset="0"/>
              </a:defRPr>
            </a:lvl6pPr>
            <a:lvl7pPr marL="2971800" indent="-228600" defTabSz="685800" eaLnBrk="0" fontAlgn="base" hangingPunct="0">
              <a:spcBef>
                <a:spcPct val="0"/>
              </a:spcBef>
              <a:spcAft>
                <a:spcPct val="0"/>
              </a:spcAft>
              <a:defRPr>
                <a:solidFill>
                  <a:schemeClr val="tx1"/>
                </a:solidFill>
                <a:latin typeface="#9Slide01 Noi dung ngan" panose="00000500000000000000" pitchFamily="2" charset="0"/>
              </a:defRPr>
            </a:lvl7pPr>
            <a:lvl8pPr marL="3429000" indent="-228600" defTabSz="685800" eaLnBrk="0" fontAlgn="base" hangingPunct="0">
              <a:spcBef>
                <a:spcPct val="0"/>
              </a:spcBef>
              <a:spcAft>
                <a:spcPct val="0"/>
              </a:spcAft>
              <a:defRPr>
                <a:solidFill>
                  <a:schemeClr val="tx1"/>
                </a:solidFill>
                <a:latin typeface="#9Slide01 Noi dung ngan" panose="00000500000000000000" pitchFamily="2" charset="0"/>
              </a:defRPr>
            </a:lvl8pPr>
            <a:lvl9pPr marL="3886200" indent="-228600" defTabSz="685800" eaLnBrk="0" fontAlgn="base" hangingPunct="0">
              <a:spcBef>
                <a:spcPct val="0"/>
              </a:spcBef>
              <a:spcAft>
                <a:spcPct val="0"/>
              </a:spcAft>
              <a:defRPr>
                <a:solidFill>
                  <a:schemeClr val="tx1"/>
                </a:solidFill>
                <a:latin typeface="#9Slide01 Noi dung ngan" panose="00000500000000000000" pitchFamily="2" charset="0"/>
              </a:defRPr>
            </a:lvl9pPr>
          </a:lstStyle>
          <a:p>
            <a:pPr defTabSz="685834" fontAlgn="base">
              <a:spcBef>
                <a:spcPct val="50000"/>
              </a:spcBef>
              <a:spcAft>
                <a:spcPct val="0"/>
              </a:spcAft>
            </a:pPr>
            <a:r>
              <a:rPr lang="en-US" altLang="vi-VN" sz="3200">
                <a:solidFill>
                  <a:srgbClr val="FFFFFF"/>
                </a:solidFill>
                <a:latin typeface="Times New Roman" panose="02020603050405020304" pitchFamily="18" charset="0"/>
                <a:cs typeface="Times New Roman" panose="02020603050405020304" pitchFamily="18" charset="0"/>
              </a:rPr>
              <a:t>1. Làm bài tập và trả lời các câu hỏi cuối bài</a:t>
            </a:r>
          </a:p>
        </p:txBody>
      </p:sp>
      <p:sp>
        <p:nvSpPr>
          <p:cNvPr id="5" name="Text Box 27">
            <a:extLst>
              <a:ext uri="{FF2B5EF4-FFF2-40B4-BE49-F238E27FC236}">
                <a16:creationId xmlns:a16="http://schemas.microsoft.com/office/drawing/2014/main" id="{41540F46-4C82-4CD4-A901-8430CAC3D566}"/>
              </a:ext>
            </a:extLst>
          </p:cNvPr>
          <p:cNvSpPr txBox="1">
            <a:spLocks noChangeArrowheads="1"/>
          </p:cNvSpPr>
          <p:nvPr/>
        </p:nvSpPr>
        <p:spPr bwMode="auto">
          <a:xfrm>
            <a:off x="2286000" y="3271839"/>
            <a:ext cx="5595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9Slide01 Noi dung ngan" panose="00000500000000000000" pitchFamily="2" charset="0"/>
              </a:defRPr>
            </a:lvl1pPr>
            <a:lvl2pPr marL="742950" indent="-285750" defTabSz="685800">
              <a:defRPr>
                <a:solidFill>
                  <a:schemeClr val="tx1"/>
                </a:solidFill>
                <a:latin typeface="#9Slide01 Noi dung ngan" panose="00000500000000000000" pitchFamily="2" charset="0"/>
              </a:defRPr>
            </a:lvl2pPr>
            <a:lvl3pPr marL="1143000" indent="-228600" defTabSz="685800">
              <a:defRPr>
                <a:solidFill>
                  <a:schemeClr val="tx1"/>
                </a:solidFill>
                <a:latin typeface="#9Slide01 Noi dung ngan" panose="00000500000000000000" pitchFamily="2" charset="0"/>
              </a:defRPr>
            </a:lvl3pPr>
            <a:lvl4pPr marL="1600200" indent="-228600" defTabSz="685800">
              <a:defRPr>
                <a:solidFill>
                  <a:schemeClr val="tx1"/>
                </a:solidFill>
                <a:latin typeface="#9Slide01 Noi dung ngan" panose="00000500000000000000" pitchFamily="2" charset="0"/>
              </a:defRPr>
            </a:lvl4pPr>
            <a:lvl5pPr marL="2057400" indent="-228600" defTabSz="685800">
              <a:defRPr>
                <a:solidFill>
                  <a:schemeClr val="tx1"/>
                </a:solidFill>
                <a:latin typeface="#9Slide01 Noi dung ngan" panose="00000500000000000000" pitchFamily="2" charset="0"/>
              </a:defRPr>
            </a:lvl5pPr>
            <a:lvl6pPr marL="2514600" indent="-228600" defTabSz="685800" eaLnBrk="0" fontAlgn="base" hangingPunct="0">
              <a:spcBef>
                <a:spcPct val="0"/>
              </a:spcBef>
              <a:spcAft>
                <a:spcPct val="0"/>
              </a:spcAft>
              <a:defRPr>
                <a:solidFill>
                  <a:schemeClr val="tx1"/>
                </a:solidFill>
                <a:latin typeface="#9Slide01 Noi dung ngan" panose="00000500000000000000" pitchFamily="2" charset="0"/>
              </a:defRPr>
            </a:lvl6pPr>
            <a:lvl7pPr marL="2971800" indent="-228600" defTabSz="685800" eaLnBrk="0" fontAlgn="base" hangingPunct="0">
              <a:spcBef>
                <a:spcPct val="0"/>
              </a:spcBef>
              <a:spcAft>
                <a:spcPct val="0"/>
              </a:spcAft>
              <a:defRPr>
                <a:solidFill>
                  <a:schemeClr val="tx1"/>
                </a:solidFill>
                <a:latin typeface="#9Slide01 Noi dung ngan" panose="00000500000000000000" pitchFamily="2" charset="0"/>
              </a:defRPr>
            </a:lvl7pPr>
            <a:lvl8pPr marL="3429000" indent="-228600" defTabSz="685800" eaLnBrk="0" fontAlgn="base" hangingPunct="0">
              <a:spcBef>
                <a:spcPct val="0"/>
              </a:spcBef>
              <a:spcAft>
                <a:spcPct val="0"/>
              </a:spcAft>
              <a:defRPr>
                <a:solidFill>
                  <a:schemeClr val="tx1"/>
                </a:solidFill>
                <a:latin typeface="#9Slide01 Noi dung ngan" panose="00000500000000000000" pitchFamily="2" charset="0"/>
              </a:defRPr>
            </a:lvl8pPr>
            <a:lvl9pPr marL="3886200" indent="-228600" defTabSz="685800" eaLnBrk="0" fontAlgn="base" hangingPunct="0">
              <a:spcBef>
                <a:spcPct val="0"/>
              </a:spcBef>
              <a:spcAft>
                <a:spcPct val="0"/>
              </a:spcAft>
              <a:defRPr>
                <a:solidFill>
                  <a:schemeClr val="tx1"/>
                </a:solidFill>
                <a:latin typeface="#9Slide01 Noi dung ngan" panose="00000500000000000000" pitchFamily="2" charset="0"/>
              </a:defRPr>
            </a:lvl9pPr>
          </a:lstStyle>
          <a:p>
            <a:pPr defTabSz="685834" fontAlgn="base">
              <a:spcBef>
                <a:spcPct val="50000"/>
              </a:spcBef>
              <a:spcAft>
                <a:spcPct val="0"/>
              </a:spcAft>
            </a:pPr>
            <a:r>
              <a:rPr lang="en-US" altLang="vi-VN" sz="3200">
                <a:solidFill>
                  <a:srgbClr val="FFFFFF"/>
                </a:solidFill>
                <a:latin typeface="Times New Roman" panose="02020603050405020304" pitchFamily="18" charset="0"/>
                <a:cs typeface="Times New Roman" panose="02020603050405020304" pitchFamily="18" charset="0"/>
              </a:rPr>
              <a:t>2. Tìm hiểu bài mới</a:t>
            </a:r>
          </a:p>
        </p:txBody>
      </p:sp>
      <p:sp>
        <p:nvSpPr>
          <p:cNvPr id="6" name="Rectangle 16">
            <a:extLst>
              <a:ext uri="{FF2B5EF4-FFF2-40B4-BE49-F238E27FC236}">
                <a16:creationId xmlns:a16="http://schemas.microsoft.com/office/drawing/2014/main" id="{258931E2-3770-4263-90FB-C17D89E74BE5}"/>
              </a:ext>
            </a:extLst>
          </p:cNvPr>
          <p:cNvSpPr>
            <a:spLocks noChangeArrowheads="1"/>
          </p:cNvSpPr>
          <p:nvPr/>
        </p:nvSpPr>
        <p:spPr bwMode="auto">
          <a:xfrm>
            <a:off x="2781301" y="1090614"/>
            <a:ext cx="3776663" cy="715962"/>
          </a:xfrm>
          <a:prstGeom prst="rect">
            <a:avLst/>
          </a:prstGeom>
          <a:solidFill>
            <a:srgbClr val="FF0066"/>
          </a:solidFill>
          <a:ln w="9525">
            <a:solidFill>
              <a:schemeClr val="bg1"/>
            </a:solidFill>
            <a:miter lim="800000"/>
            <a:headEnd/>
            <a:tailEnd/>
          </a:ln>
        </p:spPr>
        <p:txBody>
          <a:bodyPr wrap="none" anchor="ctr"/>
          <a:lstStyle>
            <a:lvl1pPr defTabSz="685800">
              <a:defRPr>
                <a:solidFill>
                  <a:schemeClr val="tx1"/>
                </a:solidFill>
                <a:latin typeface="#9Slide01 Noi dung ngan" panose="00000500000000000000" pitchFamily="2" charset="0"/>
              </a:defRPr>
            </a:lvl1pPr>
            <a:lvl2pPr marL="742950" indent="-285750" defTabSz="685800">
              <a:defRPr>
                <a:solidFill>
                  <a:schemeClr val="tx1"/>
                </a:solidFill>
                <a:latin typeface="#9Slide01 Noi dung ngan" panose="00000500000000000000" pitchFamily="2" charset="0"/>
              </a:defRPr>
            </a:lvl2pPr>
            <a:lvl3pPr marL="1143000" indent="-228600" defTabSz="685800">
              <a:defRPr>
                <a:solidFill>
                  <a:schemeClr val="tx1"/>
                </a:solidFill>
                <a:latin typeface="#9Slide01 Noi dung ngan" panose="00000500000000000000" pitchFamily="2" charset="0"/>
              </a:defRPr>
            </a:lvl3pPr>
            <a:lvl4pPr marL="1600200" indent="-228600" defTabSz="685800">
              <a:defRPr>
                <a:solidFill>
                  <a:schemeClr val="tx1"/>
                </a:solidFill>
                <a:latin typeface="#9Slide01 Noi dung ngan" panose="00000500000000000000" pitchFamily="2" charset="0"/>
              </a:defRPr>
            </a:lvl4pPr>
            <a:lvl5pPr marL="2057400" indent="-228600" defTabSz="685800">
              <a:defRPr>
                <a:solidFill>
                  <a:schemeClr val="tx1"/>
                </a:solidFill>
                <a:latin typeface="#9Slide01 Noi dung ngan" panose="00000500000000000000" pitchFamily="2" charset="0"/>
              </a:defRPr>
            </a:lvl5pPr>
            <a:lvl6pPr marL="2514600" indent="-228600" defTabSz="685800" eaLnBrk="0" fontAlgn="base" hangingPunct="0">
              <a:spcBef>
                <a:spcPct val="0"/>
              </a:spcBef>
              <a:spcAft>
                <a:spcPct val="0"/>
              </a:spcAft>
              <a:defRPr>
                <a:solidFill>
                  <a:schemeClr val="tx1"/>
                </a:solidFill>
                <a:latin typeface="#9Slide01 Noi dung ngan" panose="00000500000000000000" pitchFamily="2" charset="0"/>
              </a:defRPr>
            </a:lvl6pPr>
            <a:lvl7pPr marL="2971800" indent="-228600" defTabSz="685800" eaLnBrk="0" fontAlgn="base" hangingPunct="0">
              <a:spcBef>
                <a:spcPct val="0"/>
              </a:spcBef>
              <a:spcAft>
                <a:spcPct val="0"/>
              </a:spcAft>
              <a:defRPr>
                <a:solidFill>
                  <a:schemeClr val="tx1"/>
                </a:solidFill>
                <a:latin typeface="#9Slide01 Noi dung ngan" panose="00000500000000000000" pitchFamily="2" charset="0"/>
              </a:defRPr>
            </a:lvl7pPr>
            <a:lvl8pPr marL="3429000" indent="-228600" defTabSz="685800" eaLnBrk="0" fontAlgn="base" hangingPunct="0">
              <a:spcBef>
                <a:spcPct val="0"/>
              </a:spcBef>
              <a:spcAft>
                <a:spcPct val="0"/>
              </a:spcAft>
              <a:defRPr>
                <a:solidFill>
                  <a:schemeClr val="tx1"/>
                </a:solidFill>
                <a:latin typeface="#9Slide01 Noi dung ngan" panose="00000500000000000000" pitchFamily="2" charset="0"/>
              </a:defRPr>
            </a:lvl8pPr>
            <a:lvl9pPr marL="3886200" indent="-228600" defTabSz="685800" eaLnBrk="0" fontAlgn="base" hangingPunct="0">
              <a:spcBef>
                <a:spcPct val="0"/>
              </a:spcBef>
              <a:spcAft>
                <a:spcPct val="0"/>
              </a:spcAft>
              <a:defRPr>
                <a:solidFill>
                  <a:schemeClr val="tx1"/>
                </a:solidFill>
                <a:latin typeface="#9Slide01 Noi dung ngan" panose="00000500000000000000" pitchFamily="2" charset="0"/>
              </a:defRPr>
            </a:lvl9pPr>
          </a:lstStyle>
          <a:p>
            <a:pPr algn="ctr" defTabSz="685834" fontAlgn="base">
              <a:spcBef>
                <a:spcPct val="0"/>
              </a:spcBef>
              <a:spcAft>
                <a:spcPct val="0"/>
              </a:spcAft>
            </a:pPr>
            <a:r>
              <a:rPr lang="en-US" altLang="vi-VN" sz="2700" b="1">
                <a:solidFill>
                  <a:srgbClr val="FFFFFF"/>
                </a:solidFill>
                <a:latin typeface="Times New Roman" panose="02020603050405020304" pitchFamily="18" charset="0"/>
                <a:cs typeface="Times New Roman" panose="02020603050405020304" pitchFamily="18" charset="0"/>
              </a:rPr>
              <a:t>HƯỚNG DẪN VỀ NHÀ</a:t>
            </a:r>
          </a:p>
        </p:txBody>
      </p:sp>
      <p:pic>
        <p:nvPicPr>
          <p:cNvPr id="78855" name="Picture 6">
            <a:extLst>
              <a:ext uri="{FF2B5EF4-FFF2-40B4-BE49-F238E27FC236}">
                <a16:creationId xmlns:a16="http://schemas.microsoft.com/office/drawing/2014/main" id="{F6927CAD-9343-434F-AF49-9381BFD814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7176" y="3429000"/>
            <a:ext cx="2279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nodeType="afterGroup">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4"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from="(-#ppt_w/2)" to="(#ppt_x)" calcmode="lin" valueType="num">
                                      <p:cBhvr>
                                        <p:cTn id="21" dur="600" fill="hold">
                                          <p:stCondLst>
                                            <p:cond delay="0"/>
                                          </p:stCondLst>
                                        </p:cTn>
                                        <p:tgtEl>
                                          <p:spTgt spid="4"/>
                                        </p:tgtEl>
                                        <p:attrNameLst>
                                          <p:attrName>ppt_x</p:attrName>
                                        </p:attrNameLst>
                                      </p:cBhvr>
                                    </p:anim>
                                    <p:anim from="0" to="-1.0" calcmode="lin" valueType="num">
                                      <p:cBhvr>
                                        <p:cTn id="22" dur="200" decel="50000" autoRev="1" fill="hold">
                                          <p:stCondLst>
                                            <p:cond delay="600"/>
                                          </p:stCondLst>
                                        </p:cTn>
                                        <p:tgtEl>
                                          <p:spTgt spid="4"/>
                                        </p:tgtEl>
                                        <p:attrNameLst>
                                          <p:attrName>xshear</p:attrName>
                                        </p:attrNameLst>
                                      </p:cBhvr>
                                    </p:anim>
                                    <p:animScale>
                                      <p:cBhvr>
                                        <p:cTn id="23" dur="200" decel="100000" autoRev="1" fill="hold">
                                          <p:stCondLst>
                                            <p:cond delay="600"/>
                                          </p:stCondLst>
                                        </p:cTn>
                                        <p:tgtEl>
                                          <p:spTgt spid="4"/>
                                        </p:tgtEl>
                                      </p:cBhvr>
                                      <p:from x="100000" y="100000"/>
                                      <p:to x="80000" y="100000"/>
                                    </p:animScale>
                                    <p:anim by="(#ppt_h/3+#ppt_w*0.1)" calcmode="lin" valueType="num">
                                      <p:cBhvr additive="sum">
                                        <p:cTn id="24" dur="200" decel="100000" autoRev="1" fill="hold">
                                          <p:stCondLst>
                                            <p:cond delay="600"/>
                                          </p:stCondLst>
                                        </p:cTn>
                                        <p:tgtEl>
                                          <p:spTgt spid="4"/>
                                        </p:tgtEl>
                                        <p:attrNameLst>
                                          <p:attrName>ppt_x</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800" decel="100000"/>
                                        <p:tgtEl>
                                          <p:spTgt spid="5"/>
                                        </p:tgtEl>
                                      </p:cBhvr>
                                    </p:animEffect>
                                    <p:anim calcmode="lin" valueType="num">
                                      <p:cBhvr>
                                        <p:cTn id="30" dur="800" decel="100000" fill="hold"/>
                                        <p:tgtEl>
                                          <p:spTgt spid="5"/>
                                        </p:tgtEl>
                                        <p:attrNameLst>
                                          <p:attrName>style.rotation</p:attrName>
                                        </p:attrNameLst>
                                      </p:cBhvr>
                                      <p:tavLst>
                                        <p:tav tm="0">
                                          <p:val>
                                            <p:fltVal val="-90"/>
                                          </p:val>
                                        </p:tav>
                                        <p:tav tm="100000">
                                          <p:val>
                                            <p:fltVal val="0"/>
                                          </p:val>
                                        </p:tav>
                                      </p:tavLst>
                                    </p:anim>
                                    <p:anim calcmode="lin" valueType="num">
                                      <p:cBhvr>
                                        <p:cTn id="31" dur="800" decel="100000" fill="hold"/>
                                        <p:tgtEl>
                                          <p:spTgt spid="5"/>
                                        </p:tgtEl>
                                        <p:attrNameLst>
                                          <p:attrName>ppt_x</p:attrName>
                                        </p:attrNameLst>
                                      </p:cBhvr>
                                      <p:tavLst>
                                        <p:tav tm="0">
                                          <p:val>
                                            <p:strVal val="#ppt_x+0.4"/>
                                          </p:val>
                                        </p:tav>
                                        <p:tav tm="100000">
                                          <p:val>
                                            <p:strVal val="#ppt_x-0.05"/>
                                          </p:val>
                                        </p:tav>
                                      </p:tavLst>
                                    </p:anim>
                                    <p:anim calcmode="lin" valueType="num">
                                      <p:cBhvr>
                                        <p:cTn id="32" dur="800" decel="100000" fill="hold"/>
                                        <p:tgtEl>
                                          <p:spTgt spid="5"/>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DDCA6-9217-4E10-8406-65264EEABA80}"/>
              </a:ext>
            </a:extLst>
          </p:cNvPr>
          <p:cNvPicPr>
            <a:picLocks noChangeAspect="1"/>
          </p:cNvPicPr>
          <p:nvPr/>
        </p:nvPicPr>
        <p:blipFill rotWithShape="1">
          <a:blip r:embed="rId2"/>
          <a:srcRect l="34250" t="33480" r="22328" b="19880"/>
          <a:stretch/>
        </p:blipFill>
        <p:spPr>
          <a:xfrm>
            <a:off x="4076700" y="485092"/>
            <a:ext cx="7951939" cy="5472922"/>
          </a:xfrm>
          <a:prstGeom prst="rect">
            <a:avLst/>
          </a:prstGeom>
        </p:spPr>
      </p:pic>
      <p:sp>
        <p:nvSpPr>
          <p:cNvPr id="4" name="Rectangle 3">
            <a:extLst>
              <a:ext uri="{FF2B5EF4-FFF2-40B4-BE49-F238E27FC236}">
                <a16:creationId xmlns:a16="http://schemas.microsoft.com/office/drawing/2014/main" id="{9E7E68AC-9529-4F40-91F8-506EE08D9CA8}"/>
              </a:ext>
            </a:extLst>
          </p:cNvPr>
          <p:cNvSpPr/>
          <p:nvPr/>
        </p:nvSpPr>
        <p:spPr>
          <a:xfrm>
            <a:off x="63500" y="1351240"/>
            <a:ext cx="1889760" cy="70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485DF7-08A6-4352-895D-075290D4D27E}"/>
              </a:ext>
            </a:extLst>
          </p:cNvPr>
          <p:cNvSpPr/>
          <p:nvPr/>
        </p:nvSpPr>
        <p:spPr>
          <a:xfrm>
            <a:off x="-81280" y="6858000"/>
            <a:ext cx="1767840" cy="174506"/>
          </a:xfrm>
          <a:prstGeom prst="rect">
            <a:avLst/>
          </a:prstGeom>
          <a:solidFill>
            <a:srgbClr val="B6F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BA9D022E-31F9-45D9-BA62-204E08DCFEF3}"/>
              </a:ext>
            </a:extLst>
          </p:cNvPr>
          <p:cNvSpPr txBox="1"/>
          <p:nvPr/>
        </p:nvSpPr>
        <p:spPr>
          <a:xfrm>
            <a:off x="355600" y="1137335"/>
            <a:ext cx="2806700" cy="1736646"/>
          </a:xfrm>
          <a:prstGeom prst="roundRect">
            <a:avLst/>
          </a:prstGeom>
          <a:noFill/>
          <a:ln w="28575">
            <a:solidFill>
              <a:srgbClr val="00B050"/>
            </a:solidFill>
            <a:prstDash val="sysDot"/>
          </a:ln>
        </p:spPr>
        <p:txBody>
          <a:bodyPr wrap="square">
            <a:spAutoFit/>
          </a:bodyPr>
          <a:lstStyle/>
          <a:p>
            <a:r>
              <a:rPr lang="en-US" sz="3200">
                <a:solidFill>
                  <a:srgbClr val="FF0066"/>
                </a:solidFill>
                <a:latin typeface="#9Slide05 Claudia" pitchFamily="2" charset="0"/>
              </a:rPr>
              <a:t>    Chúng ta có thể tìm đường đi bằng những cách nào?</a:t>
            </a:r>
          </a:p>
        </p:txBody>
      </p:sp>
      <p:pic>
        <p:nvPicPr>
          <p:cNvPr id="3074" name="Picture 2" descr="Ghim của Ophelia trên Gif | Anime, Emoji, Hình gif">
            <a:extLst>
              <a:ext uri="{FF2B5EF4-FFF2-40B4-BE49-F238E27FC236}">
                <a16:creationId xmlns:a16="http://schemas.microsoft.com/office/drawing/2014/main" id="{AE448A3B-0C10-4017-B4AF-D562658984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67490" y="3221553"/>
            <a:ext cx="2506010" cy="203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561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49326F14-1624-4E1D-B10C-7D8A4A5116D9}"/>
              </a:ext>
            </a:extLst>
          </p:cNvPr>
          <p:cNvPicPr>
            <a:picLocks noChangeAspect="1"/>
          </p:cNvPicPr>
          <p:nvPr/>
        </p:nvPicPr>
        <p:blipFill rotWithShape="1">
          <a:blip r:embed="rId2"/>
          <a:srcRect/>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Hình Bầu dục 6">
            <a:extLst>
              <a:ext uri="{FF2B5EF4-FFF2-40B4-BE49-F238E27FC236}">
                <a16:creationId xmlns:a16="http://schemas.microsoft.com/office/drawing/2014/main" id="{70B7AF2A-A5D3-4081-A1B0-F86C76DE9E6A}"/>
              </a:ext>
            </a:extLst>
          </p:cNvPr>
          <p:cNvSpPr/>
          <p:nvPr/>
        </p:nvSpPr>
        <p:spPr>
          <a:xfrm>
            <a:off x="7511826" y="2185145"/>
            <a:ext cx="4903638" cy="51197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18A8D7CF-0E2E-42BF-B463-2830CD50D208}"/>
              </a:ext>
            </a:extLst>
          </p:cNvPr>
          <p:cNvSpPr txBox="1"/>
          <p:nvPr/>
        </p:nvSpPr>
        <p:spPr>
          <a:xfrm>
            <a:off x="8022020" y="4330379"/>
            <a:ext cx="3852041" cy="1834056"/>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600">
                <a:solidFill>
                  <a:srgbClr val="FF0000"/>
                </a:solidFill>
                <a:latin typeface="#9Slide03 AmpleSoft Bold" panose="02000000000000000000" pitchFamily="2" charset="0"/>
                <a:ea typeface="+mj-ea"/>
                <a:cs typeface="+mj-cs"/>
              </a:rPr>
              <a:t>BÀI 4 </a:t>
            </a:r>
          </a:p>
          <a:p>
            <a:pPr algn="ctr">
              <a:lnSpc>
                <a:spcPct val="90000"/>
              </a:lnSpc>
              <a:spcBef>
                <a:spcPct val="0"/>
              </a:spcBef>
              <a:spcAft>
                <a:spcPts val="600"/>
              </a:spcAft>
            </a:pPr>
            <a:r>
              <a:rPr lang="en-US" sz="4000">
                <a:solidFill>
                  <a:srgbClr val="0070C0"/>
                </a:solidFill>
                <a:latin typeface="SVN-Adam Gorry" panose="02040603050506020204" pitchFamily="18" charset="0"/>
                <a:ea typeface="+mj-ea"/>
                <a:cs typeface="+mj-cs"/>
              </a:rPr>
              <a:t>KÍ HIỆU VÀ BẢNG CHÚ GIẢI BẢN ĐỒ. </a:t>
            </a:r>
          </a:p>
          <a:p>
            <a:pPr algn="ctr">
              <a:lnSpc>
                <a:spcPct val="90000"/>
              </a:lnSpc>
              <a:spcBef>
                <a:spcPct val="0"/>
              </a:spcBef>
              <a:spcAft>
                <a:spcPts val="600"/>
              </a:spcAft>
            </a:pPr>
            <a:r>
              <a:rPr lang="en-US" sz="4000">
                <a:solidFill>
                  <a:srgbClr val="0070C0"/>
                </a:solidFill>
                <a:latin typeface="SVN-Adam Gorry" panose="02040603050506020204" pitchFamily="18" charset="0"/>
                <a:ea typeface="+mj-ea"/>
                <a:cs typeface="+mj-cs"/>
              </a:rPr>
              <a:t>TÌM ĐƯỜNG ĐI TRÊN BẢN ĐỒ</a:t>
            </a:r>
          </a:p>
        </p:txBody>
      </p:sp>
    </p:spTree>
    <p:extLst>
      <p:ext uri="{BB962C8B-B14F-4D97-AF65-F5344CB8AC3E}">
        <p14:creationId xmlns:p14="http://schemas.microsoft.com/office/powerpoint/2010/main" val="29456823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Mục Tiêu Đích Kỹ Thuật Số - Miễn Phí vector hình ảnh trên Pixabay">
            <a:extLst>
              <a:ext uri="{FF2B5EF4-FFF2-40B4-BE49-F238E27FC236}">
                <a16:creationId xmlns:a16="http://schemas.microsoft.com/office/drawing/2014/main" id="{8B730875-F74B-4565-9212-8DEE12D74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4583" y="4797195"/>
            <a:ext cx="1638805" cy="163880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299728" y="1866494"/>
            <a:ext cx="7384740" cy="914400"/>
            <a:chOff x="1112720" y="2220084"/>
            <a:chExt cx="5681780" cy="914400"/>
          </a:xfrm>
          <a:noFill/>
        </p:grpSpPr>
        <p:sp>
          <p:nvSpPr>
            <p:cNvPr id="7" name="Arrow: Pentagon 6">
              <a:extLst>
                <a:ext uri="{FF2B5EF4-FFF2-40B4-BE49-F238E27FC236}">
                  <a16:creationId xmlns:a16="http://schemas.microsoft.com/office/drawing/2014/main" id="{D795386C-9471-46B9-8500-A18ACA6F27C4}"/>
                </a:ext>
              </a:extLst>
            </p:cNvPr>
            <p:cNvSpPr/>
            <p:nvPr/>
          </p:nvSpPr>
          <p:spPr>
            <a:xfrm>
              <a:off x="1112720" y="2220084"/>
              <a:ext cx="5681780" cy="914400"/>
            </a:xfrm>
            <a:prstGeom prst="homePlate">
              <a:avLst/>
            </a:prstGeom>
            <a:gr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476EA1BA-310F-4D5D-A579-12856ED54309}"/>
                </a:ext>
              </a:extLst>
            </p:cNvPr>
            <p:cNvSpPr txBox="1"/>
            <p:nvPr/>
          </p:nvSpPr>
          <p:spPr>
            <a:xfrm>
              <a:off x="1336181" y="2406133"/>
              <a:ext cx="5038674" cy="584775"/>
            </a:xfrm>
            <a:prstGeom prst="rect">
              <a:avLst/>
            </a:prstGeom>
            <a:grpFill/>
            <a:ln>
              <a:solidFill>
                <a:schemeClr val="bg1"/>
              </a:solidFill>
            </a:ln>
          </p:spPr>
          <p:txBody>
            <a:bodyPr wrap="square" rtlCol="0">
              <a:spAutoFit/>
            </a:bodyPr>
            <a:lstStyle/>
            <a:p>
              <a:r>
                <a:rPr lang="en-US"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1 . Kí hiệu và bảng chú giải trên bản đồ</a:t>
              </a:r>
            </a:p>
          </p:txBody>
        </p:sp>
      </p:grpSp>
      <p:grpSp>
        <p:nvGrpSpPr>
          <p:cNvPr id="17" name="Group 16"/>
          <p:cNvGrpSpPr/>
          <p:nvPr/>
        </p:nvGrpSpPr>
        <p:grpSpPr>
          <a:xfrm>
            <a:off x="3427326" y="3432832"/>
            <a:ext cx="6548881" cy="914400"/>
            <a:chOff x="1112720" y="3244694"/>
            <a:chExt cx="10380780" cy="914400"/>
          </a:xfrm>
          <a:noFill/>
        </p:grpSpPr>
        <p:sp>
          <p:nvSpPr>
            <p:cNvPr id="8" name="Arrow: Pentagon 7">
              <a:extLst>
                <a:ext uri="{FF2B5EF4-FFF2-40B4-BE49-F238E27FC236}">
                  <a16:creationId xmlns:a16="http://schemas.microsoft.com/office/drawing/2014/main" id="{661F6BCF-F3D5-4088-ADC5-38B729BDBA8F}"/>
                </a:ext>
              </a:extLst>
            </p:cNvPr>
            <p:cNvSpPr/>
            <p:nvPr/>
          </p:nvSpPr>
          <p:spPr>
            <a:xfrm>
              <a:off x="1112720" y="3244694"/>
              <a:ext cx="10380780" cy="914400"/>
            </a:xfrm>
            <a:prstGeom prst="homePlate">
              <a:avLst/>
            </a:prstGeom>
            <a:gr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2" name="TextBox 11">
              <a:extLst>
                <a:ext uri="{FF2B5EF4-FFF2-40B4-BE49-F238E27FC236}">
                  <a16:creationId xmlns:a16="http://schemas.microsoft.com/office/drawing/2014/main" id="{3B0A2323-2FC6-419E-ABCB-E8D578D7E3C7}"/>
                </a:ext>
              </a:extLst>
            </p:cNvPr>
            <p:cNvSpPr txBox="1"/>
            <p:nvPr/>
          </p:nvSpPr>
          <p:spPr>
            <a:xfrm>
              <a:off x="1806262" y="3363748"/>
              <a:ext cx="8933292" cy="584775"/>
            </a:xfrm>
            <a:prstGeom prst="rect">
              <a:avLst/>
            </a:prstGeom>
            <a:grpFill/>
            <a:ln>
              <a:solidFill>
                <a:schemeClr val="bg1"/>
              </a:solidFill>
            </a:ln>
          </p:spPr>
          <p:txBody>
            <a:bodyPr wrap="square" rtlCol="0">
              <a:spAutoFit/>
            </a:bodyPr>
            <a:lstStyle/>
            <a:p>
              <a:r>
                <a:rPr lang="en-US"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2. Đọc một số bản đồ thông dụng</a:t>
              </a:r>
            </a:p>
          </p:txBody>
        </p:sp>
      </p:grpSp>
      <p:grpSp>
        <p:nvGrpSpPr>
          <p:cNvPr id="18" name="Group 17"/>
          <p:cNvGrpSpPr/>
          <p:nvPr/>
        </p:nvGrpSpPr>
        <p:grpSpPr>
          <a:xfrm>
            <a:off x="4815309" y="5083525"/>
            <a:ext cx="6104882" cy="914400"/>
            <a:chOff x="1112720" y="4220633"/>
            <a:chExt cx="5213531" cy="914400"/>
          </a:xfrm>
          <a:noFill/>
        </p:grpSpPr>
        <p:sp>
          <p:nvSpPr>
            <p:cNvPr id="9" name="Arrow: Pentagon 8">
              <a:extLst>
                <a:ext uri="{FF2B5EF4-FFF2-40B4-BE49-F238E27FC236}">
                  <a16:creationId xmlns:a16="http://schemas.microsoft.com/office/drawing/2014/main" id="{BFAFD0CB-A689-4273-A2B4-454EA8DBCDC7}"/>
                </a:ext>
              </a:extLst>
            </p:cNvPr>
            <p:cNvSpPr/>
            <p:nvPr/>
          </p:nvSpPr>
          <p:spPr>
            <a:xfrm>
              <a:off x="1112720" y="4220633"/>
              <a:ext cx="5213531" cy="914400"/>
            </a:xfrm>
            <a:prstGeom prst="homePlate">
              <a:avLst/>
            </a:prstGeom>
            <a:gr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58FEFDD4-CAD6-406F-A131-1E0630844188}"/>
                </a:ext>
              </a:extLst>
            </p:cNvPr>
            <p:cNvSpPr txBox="1"/>
            <p:nvPr/>
          </p:nvSpPr>
          <p:spPr>
            <a:xfrm>
              <a:off x="1524003" y="4385445"/>
              <a:ext cx="4706790" cy="584775"/>
            </a:xfrm>
            <a:prstGeom prst="rect">
              <a:avLst/>
            </a:prstGeom>
            <a:grpFill/>
            <a:ln>
              <a:solidFill>
                <a:schemeClr val="bg1"/>
              </a:solidFill>
            </a:ln>
          </p:spPr>
          <p:txBody>
            <a:bodyPr wrap="square" rtlCol="0">
              <a:spAutoFit/>
            </a:bodyPr>
            <a:lstStyle/>
            <a:p>
              <a:r>
                <a:rPr lang="en-US"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3. Tìm đường đi trên bản đồ</a:t>
              </a:r>
            </a:p>
          </p:txBody>
        </p:sp>
      </p:grpSp>
      <p:pic>
        <p:nvPicPr>
          <p:cNvPr id="1026" name="Picture 2" descr="Hình ảnh Bản đồ Vị Trí Vector, Vectơ, Định Vị., Bản đồ miễn phí tải tập tin  PNG PSDComment và Vector">
            <a:extLst>
              <a:ext uri="{FF2B5EF4-FFF2-40B4-BE49-F238E27FC236}">
                <a16:creationId xmlns:a16="http://schemas.microsoft.com/office/drawing/2014/main" id="{22CA87A1-2F58-4649-A033-068D3D35D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6004" y="5028254"/>
            <a:ext cx="1275961" cy="1275961"/>
          </a:xfrm>
          <a:prstGeom prst="ellipse">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7E74B729-99FA-4023-ACB4-5AF526C64983}"/>
              </a:ext>
            </a:extLst>
          </p:cNvPr>
          <p:cNvPicPr>
            <a:picLocks noChangeAspect="1"/>
          </p:cNvPicPr>
          <p:nvPr/>
        </p:nvPicPr>
        <p:blipFill>
          <a:blip r:embed="rId4"/>
          <a:stretch>
            <a:fillRect/>
          </a:stretch>
        </p:blipFill>
        <p:spPr>
          <a:xfrm>
            <a:off x="1075929" y="1653649"/>
            <a:ext cx="1280450" cy="1321007"/>
          </a:xfrm>
          <a:prstGeom prst="ellipse">
            <a:avLst/>
          </a:prstGeom>
        </p:spPr>
      </p:pic>
      <p:pic>
        <p:nvPicPr>
          <p:cNvPr id="5" name="Hình ảnh 4">
            <a:extLst>
              <a:ext uri="{FF2B5EF4-FFF2-40B4-BE49-F238E27FC236}">
                <a16:creationId xmlns:a16="http://schemas.microsoft.com/office/drawing/2014/main" id="{DA3AF8ED-BF9B-4479-9C9E-8E161C9611D1}"/>
              </a:ext>
            </a:extLst>
          </p:cNvPr>
          <p:cNvPicPr>
            <a:picLocks noChangeAspect="1"/>
          </p:cNvPicPr>
          <p:nvPr/>
        </p:nvPicPr>
        <p:blipFill>
          <a:blip r:embed="rId5"/>
          <a:stretch>
            <a:fillRect/>
          </a:stretch>
        </p:blipFill>
        <p:spPr>
          <a:xfrm>
            <a:off x="2226053" y="3400346"/>
            <a:ext cx="1201273" cy="1119857"/>
          </a:xfrm>
          <a:prstGeom prst="ellipse">
            <a:avLst/>
          </a:prstGeom>
        </p:spPr>
      </p:pic>
      <p:pic>
        <p:nvPicPr>
          <p:cNvPr id="6" name="Picture 2" descr="Mục Tiêu Đích Kỹ Thuật Số - Miễn Phí vector hình ảnh trên Pixabay">
            <a:extLst>
              <a:ext uri="{FF2B5EF4-FFF2-40B4-BE49-F238E27FC236}">
                <a16:creationId xmlns:a16="http://schemas.microsoft.com/office/drawing/2014/main" id="{C218189E-5F73-4341-AD6F-BC3A1744A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99" y="1413289"/>
            <a:ext cx="1606509" cy="16600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ục Tiêu Đích Kỹ Thuật Số - Miễn Phí vector hình ảnh trên Pixabay">
            <a:extLst>
              <a:ext uri="{FF2B5EF4-FFF2-40B4-BE49-F238E27FC236}">
                <a16:creationId xmlns:a16="http://schemas.microsoft.com/office/drawing/2014/main" id="{E8107009-0527-4D8D-91FB-79FF322F3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932" y="3208358"/>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a:extLst>
              <a:ext uri="{FF2B5EF4-FFF2-40B4-BE49-F238E27FC236}">
                <a16:creationId xmlns:a16="http://schemas.microsoft.com/office/drawing/2014/main" id="{8955FA85-1388-417C-BC29-085BA5BF1D77}"/>
              </a:ext>
            </a:extLst>
          </p:cNvPr>
          <p:cNvPicPr>
            <a:picLocks noChangeAspect="1"/>
          </p:cNvPicPr>
          <p:nvPr/>
        </p:nvPicPr>
        <p:blipFill>
          <a:blip r:embed="rId6"/>
          <a:stretch>
            <a:fillRect/>
          </a:stretch>
        </p:blipFill>
        <p:spPr>
          <a:xfrm>
            <a:off x="3726004" y="277534"/>
            <a:ext cx="1036517" cy="936899"/>
          </a:xfrm>
          <a:prstGeom prst="rect">
            <a:avLst/>
          </a:prstGeom>
        </p:spPr>
      </p:pic>
      <p:sp>
        <p:nvSpPr>
          <p:cNvPr id="23" name="TextBox 9">
            <a:extLst>
              <a:ext uri="{FF2B5EF4-FFF2-40B4-BE49-F238E27FC236}">
                <a16:creationId xmlns:a16="http://schemas.microsoft.com/office/drawing/2014/main" id="{C9D2D04F-656C-4AFB-A168-89CC9C4328A8}"/>
              </a:ext>
            </a:extLst>
          </p:cNvPr>
          <p:cNvSpPr txBox="1"/>
          <p:nvPr/>
        </p:nvSpPr>
        <p:spPr>
          <a:xfrm>
            <a:off x="4871041" y="368551"/>
            <a:ext cx="6286707" cy="646331"/>
          </a:xfrm>
          <a:prstGeom prst="rect">
            <a:avLst/>
          </a:prstGeom>
          <a:noFill/>
          <a:ln>
            <a:solidFill>
              <a:schemeClr val="bg1"/>
            </a:solidFill>
          </a:ln>
        </p:spPr>
        <p:txBody>
          <a:bodyPr wrap="square" rtlCol="0">
            <a:spAutoFit/>
          </a:bodyPr>
          <a:lstStyle/>
          <a:p>
            <a:r>
              <a:rPr lang="en-US" sz="3600" b="1">
                <a:solidFill>
                  <a:srgbClr val="FF0000"/>
                </a:solidFill>
                <a:latin typeface="SVN-Comic Sans MS" panose="02040603050506020204" pitchFamily="18" charset="0"/>
                <a:cs typeface="Arial" pitchFamily="34" charset="0"/>
              </a:rPr>
              <a:t>NỘI DUNG CHÍNH</a:t>
            </a:r>
          </a:p>
        </p:txBody>
      </p:sp>
      <p:pic>
        <p:nvPicPr>
          <p:cNvPr id="1030" name="Picture 6" descr="Colorful Paint Splash Circle Royalty Free Cliparts, Vectors, And Stock  Illustration. Image 18135393.">
            <a:extLst>
              <a:ext uri="{FF2B5EF4-FFF2-40B4-BE49-F238E27FC236}">
                <a16:creationId xmlns:a16="http://schemas.microsoft.com/office/drawing/2014/main" id="{345AE40F-7C75-409C-8476-39AA4497C0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3346" y="4059006"/>
            <a:ext cx="5396877" cy="539687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4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50120991-FF38-4CA7-AF87-DA4D3E76BBF5}"/>
              </a:ext>
            </a:extLst>
          </p:cNvPr>
          <p:cNvSpPr txBox="1"/>
          <p:nvPr/>
        </p:nvSpPr>
        <p:spPr>
          <a:xfrm>
            <a:off x="350398" y="262844"/>
            <a:ext cx="6503541" cy="584775"/>
          </a:xfrm>
          <a:prstGeom prst="rect">
            <a:avLst/>
          </a:prstGeom>
          <a:noFill/>
          <a:ln>
            <a:solidFill>
              <a:schemeClr val="bg1"/>
            </a:solidFill>
          </a:ln>
        </p:spPr>
        <p:txBody>
          <a:bodyPr wrap="square" rtlCol="0">
            <a:spAutoFit/>
          </a:bodyPr>
          <a:lstStyle/>
          <a:p>
            <a:r>
              <a:rPr lang="en-US" sz="3200" b="1">
                <a:solidFill>
                  <a:srgbClr val="0070C0"/>
                </a:solidFill>
                <a:latin typeface="SVN-Comic Sans MS" panose="02040603050506020204" pitchFamily="18" charset="0"/>
                <a:cs typeface="Arial" pitchFamily="34" charset="0"/>
              </a:rPr>
              <a:t>1 . Kí hiệu và bảng chú giải trên bản đồ</a:t>
            </a:r>
          </a:p>
        </p:txBody>
      </p:sp>
      <p:pic>
        <p:nvPicPr>
          <p:cNvPr id="6" name="Hình ảnh 5">
            <a:extLst>
              <a:ext uri="{FF2B5EF4-FFF2-40B4-BE49-F238E27FC236}">
                <a16:creationId xmlns:a16="http://schemas.microsoft.com/office/drawing/2014/main" id="{4739BD1D-96CC-4395-A50A-A27DFEFF0026}"/>
              </a:ext>
            </a:extLst>
          </p:cNvPr>
          <p:cNvPicPr>
            <a:picLocks noChangeAspect="1"/>
          </p:cNvPicPr>
          <p:nvPr/>
        </p:nvPicPr>
        <p:blipFill>
          <a:blip r:embed="rId2"/>
          <a:stretch>
            <a:fillRect/>
          </a:stretch>
        </p:blipFill>
        <p:spPr>
          <a:xfrm>
            <a:off x="6452028" y="292812"/>
            <a:ext cx="5389573" cy="5717569"/>
          </a:xfrm>
          <a:prstGeom prst="rect">
            <a:avLst/>
          </a:prstGeom>
        </p:spPr>
      </p:pic>
      <p:sp>
        <p:nvSpPr>
          <p:cNvPr id="7" name="TextBox 9">
            <a:extLst>
              <a:ext uri="{FF2B5EF4-FFF2-40B4-BE49-F238E27FC236}">
                <a16:creationId xmlns:a16="http://schemas.microsoft.com/office/drawing/2014/main" id="{2D7C541B-82C5-42FB-BC11-257CEC868638}"/>
              </a:ext>
            </a:extLst>
          </p:cNvPr>
          <p:cNvSpPr txBox="1"/>
          <p:nvPr/>
        </p:nvSpPr>
        <p:spPr>
          <a:xfrm>
            <a:off x="6918250" y="6130820"/>
            <a:ext cx="8043588" cy="400110"/>
          </a:xfrm>
          <a:prstGeom prst="rect">
            <a:avLst/>
          </a:prstGeom>
          <a:noFill/>
          <a:ln>
            <a:solidFill>
              <a:schemeClr val="bg1"/>
            </a:solidFill>
          </a:ln>
        </p:spPr>
        <p:txBody>
          <a:bodyPr wrap="square" rtlCol="0">
            <a:spAutoFit/>
          </a:bodyPr>
          <a:lstStyle/>
          <a:p>
            <a:r>
              <a:rPr lang="en-US" sz="2000">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Lược đồ tự nhiên vùng Đồng bằng Sông Hồng</a:t>
            </a:r>
          </a:p>
        </p:txBody>
      </p:sp>
      <p:sp>
        <p:nvSpPr>
          <p:cNvPr id="8" name="TextBox 9">
            <a:extLst>
              <a:ext uri="{FF2B5EF4-FFF2-40B4-BE49-F238E27FC236}">
                <a16:creationId xmlns:a16="http://schemas.microsoft.com/office/drawing/2014/main" id="{95F40D3C-C922-4C01-B066-3C8C2F4C7BF4}"/>
              </a:ext>
            </a:extLst>
          </p:cNvPr>
          <p:cNvSpPr txBox="1"/>
          <p:nvPr/>
        </p:nvSpPr>
        <p:spPr>
          <a:xfrm>
            <a:off x="503434" y="947766"/>
            <a:ext cx="5485446" cy="1815882"/>
          </a:xfrm>
          <a:prstGeom prst="rect">
            <a:avLst/>
          </a:prstGeom>
          <a:noFill/>
          <a:ln>
            <a:solidFill>
              <a:schemeClr val="bg1"/>
            </a:solidFill>
          </a:ln>
        </p:spPr>
        <p:txBody>
          <a:bodyPr wrap="square" rtlCol="0">
            <a:spAutoFit/>
          </a:bodyPr>
          <a:lstStyle/>
          <a:p>
            <a:pPr algn="just"/>
            <a:r>
              <a:rPr lang="en-US" sz="2800">
                <a:solidFill>
                  <a:srgbClr val="0070C0"/>
                </a:solidFill>
                <a:latin typeface="#9Slide05 Claudia" pitchFamily="2" charset="0"/>
                <a:cs typeface="Arial" pitchFamily="34" charset="0"/>
              </a:rPr>
              <a:t>        </a:t>
            </a:r>
            <a:r>
              <a:rPr lang="vi-VN" sz="2800">
                <a:solidFill>
                  <a:srgbClr val="FF0000"/>
                </a:solidFill>
                <a:latin typeface="#9Slide05 Claudia" pitchFamily="2" charset="0"/>
                <a:cs typeface="Arial" pitchFamily="34" charset="0"/>
              </a:rPr>
              <a:t>Lược đồ tự nhiên vùng Đồng bằng Sông Hồng</a:t>
            </a:r>
            <a:r>
              <a:rPr lang="en-US" sz="2800">
                <a:solidFill>
                  <a:srgbClr val="FF0000"/>
                </a:solidFill>
                <a:latin typeface="#9Slide05 Claudia" pitchFamily="2" charset="0"/>
                <a:cs typeface="Arial" pitchFamily="34" charset="0"/>
              </a:rPr>
              <a:t>, em hãy cho biết: Than nâu, đất phù sa, bãi tắm, được thể hiện bằng các kí hiệu nào trên lược đồ?</a:t>
            </a:r>
          </a:p>
        </p:txBody>
      </p:sp>
      <p:sp>
        <p:nvSpPr>
          <p:cNvPr id="9" name="TextBox 9">
            <a:extLst>
              <a:ext uri="{FF2B5EF4-FFF2-40B4-BE49-F238E27FC236}">
                <a16:creationId xmlns:a16="http://schemas.microsoft.com/office/drawing/2014/main" id="{303C9989-178C-48B5-A1B1-E1370EC322CA}"/>
              </a:ext>
            </a:extLst>
          </p:cNvPr>
          <p:cNvSpPr txBox="1"/>
          <p:nvPr/>
        </p:nvSpPr>
        <p:spPr>
          <a:xfrm>
            <a:off x="542479" y="2938621"/>
            <a:ext cx="5886015" cy="523220"/>
          </a:xfrm>
          <a:prstGeom prst="rect">
            <a:avLst/>
          </a:prstGeom>
          <a:noFill/>
          <a:ln>
            <a:solidFill>
              <a:schemeClr val="bg1"/>
            </a:solidFill>
          </a:ln>
        </p:spPr>
        <p:txBody>
          <a:bodyPr wrap="square" rtlCol="0">
            <a:spAutoFit/>
          </a:bodyPr>
          <a:lstStyle/>
          <a:p>
            <a:r>
              <a:rPr lang="en-US" sz="2800">
                <a:solidFill>
                  <a:srgbClr val="0070C0"/>
                </a:solidFill>
                <a:latin typeface="#9Slide05 Claudia" pitchFamily="2" charset="0"/>
                <a:cs typeface="Arial" pitchFamily="34" charset="0"/>
              </a:rPr>
              <a:t> Than nâu:</a:t>
            </a:r>
            <a:endParaRPr lang="en-US" sz="2800">
              <a:solidFill>
                <a:srgbClr val="FF0000"/>
              </a:solidFill>
              <a:latin typeface="#9Slide05 Claudia" pitchFamily="2" charset="0"/>
              <a:cs typeface="Arial" pitchFamily="34" charset="0"/>
            </a:endParaRPr>
          </a:p>
        </p:txBody>
      </p:sp>
      <p:pic>
        <p:nvPicPr>
          <p:cNvPr id="11" name="Hình ảnh 10">
            <a:extLst>
              <a:ext uri="{FF2B5EF4-FFF2-40B4-BE49-F238E27FC236}">
                <a16:creationId xmlns:a16="http://schemas.microsoft.com/office/drawing/2014/main" id="{930986D7-D1A9-4865-8483-97D40C6C8A89}"/>
              </a:ext>
            </a:extLst>
          </p:cNvPr>
          <p:cNvPicPr>
            <a:picLocks noChangeAspect="1"/>
          </p:cNvPicPr>
          <p:nvPr/>
        </p:nvPicPr>
        <p:blipFill>
          <a:blip r:embed="rId3"/>
          <a:stretch>
            <a:fillRect/>
          </a:stretch>
        </p:blipFill>
        <p:spPr>
          <a:xfrm>
            <a:off x="2162892" y="2901208"/>
            <a:ext cx="623839" cy="523220"/>
          </a:xfrm>
          <a:prstGeom prst="rect">
            <a:avLst/>
          </a:prstGeom>
        </p:spPr>
      </p:pic>
      <p:sp>
        <p:nvSpPr>
          <p:cNvPr id="12" name="TextBox 9">
            <a:extLst>
              <a:ext uri="{FF2B5EF4-FFF2-40B4-BE49-F238E27FC236}">
                <a16:creationId xmlns:a16="http://schemas.microsoft.com/office/drawing/2014/main" id="{86365FF5-6BDB-469F-9429-77097EFC9BAB}"/>
              </a:ext>
            </a:extLst>
          </p:cNvPr>
          <p:cNvSpPr txBox="1"/>
          <p:nvPr/>
        </p:nvSpPr>
        <p:spPr>
          <a:xfrm>
            <a:off x="542479" y="3464370"/>
            <a:ext cx="5886015" cy="523220"/>
          </a:xfrm>
          <a:prstGeom prst="rect">
            <a:avLst/>
          </a:prstGeom>
          <a:noFill/>
          <a:ln>
            <a:solidFill>
              <a:schemeClr val="bg1"/>
            </a:solidFill>
          </a:ln>
        </p:spPr>
        <p:txBody>
          <a:bodyPr wrap="square" rtlCol="0">
            <a:spAutoFit/>
          </a:bodyPr>
          <a:lstStyle/>
          <a:p>
            <a:r>
              <a:rPr lang="en-US" sz="2800">
                <a:solidFill>
                  <a:srgbClr val="0070C0"/>
                </a:solidFill>
                <a:latin typeface="#9Slide05 Claudia" pitchFamily="2" charset="0"/>
                <a:cs typeface="Arial" pitchFamily="34" charset="0"/>
              </a:rPr>
              <a:t> Đất phù sa:</a:t>
            </a:r>
            <a:endParaRPr lang="en-US" sz="2800">
              <a:solidFill>
                <a:srgbClr val="FF0000"/>
              </a:solidFill>
              <a:latin typeface="#9Slide05 Claudia" pitchFamily="2" charset="0"/>
              <a:cs typeface="Arial" pitchFamily="34" charset="0"/>
            </a:endParaRPr>
          </a:p>
        </p:txBody>
      </p:sp>
      <p:pic>
        <p:nvPicPr>
          <p:cNvPr id="14" name="Hình ảnh 13">
            <a:extLst>
              <a:ext uri="{FF2B5EF4-FFF2-40B4-BE49-F238E27FC236}">
                <a16:creationId xmlns:a16="http://schemas.microsoft.com/office/drawing/2014/main" id="{DD081816-429E-45CB-AA64-CF6F6E7B7B5D}"/>
              </a:ext>
            </a:extLst>
          </p:cNvPr>
          <p:cNvPicPr>
            <a:picLocks noChangeAspect="1"/>
          </p:cNvPicPr>
          <p:nvPr/>
        </p:nvPicPr>
        <p:blipFill>
          <a:blip r:embed="rId4"/>
          <a:stretch>
            <a:fillRect/>
          </a:stretch>
        </p:blipFill>
        <p:spPr>
          <a:xfrm>
            <a:off x="2276793" y="3557794"/>
            <a:ext cx="513189" cy="404331"/>
          </a:xfrm>
          <a:prstGeom prst="rect">
            <a:avLst/>
          </a:prstGeom>
        </p:spPr>
      </p:pic>
      <p:pic>
        <p:nvPicPr>
          <p:cNvPr id="16" name="Hình ảnh 15">
            <a:extLst>
              <a:ext uri="{FF2B5EF4-FFF2-40B4-BE49-F238E27FC236}">
                <a16:creationId xmlns:a16="http://schemas.microsoft.com/office/drawing/2014/main" id="{CAF8AC7C-98D9-4D50-94F7-B37861479E58}"/>
              </a:ext>
            </a:extLst>
          </p:cNvPr>
          <p:cNvPicPr>
            <a:picLocks noChangeAspect="1"/>
          </p:cNvPicPr>
          <p:nvPr/>
        </p:nvPicPr>
        <p:blipFill>
          <a:blip r:embed="rId5"/>
          <a:stretch>
            <a:fillRect/>
          </a:stretch>
        </p:blipFill>
        <p:spPr>
          <a:xfrm>
            <a:off x="2159984" y="3973843"/>
            <a:ext cx="624422" cy="753613"/>
          </a:xfrm>
          <a:prstGeom prst="rect">
            <a:avLst/>
          </a:prstGeom>
        </p:spPr>
      </p:pic>
      <p:sp>
        <p:nvSpPr>
          <p:cNvPr id="17" name="TextBox 9">
            <a:extLst>
              <a:ext uri="{FF2B5EF4-FFF2-40B4-BE49-F238E27FC236}">
                <a16:creationId xmlns:a16="http://schemas.microsoft.com/office/drawing/2014/main" id="{7A4D8FFA-51F3-42C5-83EC-8F0D30C1DE59}"/>
              </a:ext>
            </a:extLst>
          </p:cNvPr>
          <p:cNvSpPr txBox="1"/>
          <p:nvPr/>
        </p:nvSpPr>
        <p:spPr>
          <a:xfrm>
            <a:off x="542480" y="4089040"/>
            <a:ext cx="1339484" cy="523220"/>
          </a:xfrm>
          <a:prstGeom prst="rect">
            <a:avLst/>
          </a:prstGeom>
          <a:noFill/>
          <a:ln>
            <a:solidFill>
              <a:schemeClr val="bg1"/>
            </a:solidFill>
          </a:ln>
        </p:spPr>
        <p:txBody>
          <a:bodyPr wrap="square" rtlCol="0">
            <a:spAutoFit/>
          </a:bodyPr>
          <a:lstStyle/>
          <a:p>
            <a:r>
              <a:rPr lang="en-US" sz="2800">
                <a:solidFill>
                  <a:srgbClr val="0070C0"/>
                </a:solidFill>
                <a:latin typeface="#9Slide05 Claudia" pitchFamily="2" charset="0"/>
                <a:cs typeface="Arial" pitchFamily="34" charset="0"/>
              </a:rPr>
              <a:t> Bãi tắm:</a:t>
            </a:r>
            <a:endParaRPr lang="en-US" sz="2800">
              <a:solidFill>
                <a:srgbClr val="FF0000"/>
              </a:solidFill>
              <a:latin typeface="#9Slide05 Claudia" pitchFamily="2" charset="0"/>
              <a:cs typeface="Arial" pitchFamily="34" charset="0"/>
            </a:endParaRPr>
          </a:p>
        </p:txBody>
      </p:sp>
      <p:sp>
        <p:nvSpPr>
          <p:cNvPr id="18" name="TextBox 9">
            <a:extLst>
              <a:ext uri="{FF2B5EF4-FFF2-40B4-BE49-F238E27FC236}">
                <a16:creationId xmlns:a16="http://schemas.microsoft.com/office/drawing/2014/main" id="{EFCD3418-B081-4368-AF65-5EA8815ADB9A}"/>
              </a:ext>
            </a:extLst>
          </p:cNvPr>
          <p:cNvSpPr txBox="1"/>
          <p:nvPr/>
        </p:nvSpPr>
        <p:spPr>
          <a:xfrm>
            <a:off x="3179075" y="3135425"/>
            <a:ext cx="2560898" cy="1200329"/>
          </a:xfrm>
          <a:prstGeom prst="rect">
            <a:avLst/>
          </a:prstGeom>
          <a:solidFill>
            <a:srgbClr val="00B050"/>
          </a:solidFill>
          <a:ln>
            <a:solidFill>
              <a:schemeClr val="bg1"/>
            </a:solidFill>
          </a:ln>
        </p:spPr>
        <p:txBody>
          <a:bodyPr wrap="square" rtlCol="0">
            <a:spAutoFit/>
          </a:bodyPr>
          <a:lstStyle/>
          <a:p>
            <a:pPr algn="ctr"/>
            <a:r>
              <a:rPr lang="en-US" sz="2800">
                <a:solidFill>
                  <a:schemeClr val="bg1"/>
                </a:solidFill>
                <a:latin typeface="#9Slide05 Claudia" pitchFamily="2" charset="0"/>
                <a:cs typeface="Arial" pitchFamily="34" charset="0"/>
              </a:rPr>
              <a:t>    </a:t>
            </a:r>
            <a:r>
              <a:rPr lang="en-US" sz="3600">
                <a:solidFill>
                  <a:schemeClr val="bg1"/>
                </a:solidFill>
                <a:latin typeface="SVN-Comic Sans MS" panose="02040603050506020204" pitchFamily="18" charset="0"/>
                <a:cs typeface="Arial" pitchFamily="34" charset="0"/>
              </a:rPr>
              <a:t>Kí hiệu bản đồ là gì?</a:t>
            </a:r>
          </a:p>
        </p:txBody>
      </p:sp>
      <p:sp>
        <p:nvSpPr>
          <p:cNvPr id="15" name="Hộp Văn bản 14">
            <a:extLst>
              <a:ext uri="{FF2B5EF4-FFF2-40B4-BE49-F238E27FC236}">
                <a16:creationId xmlns:a16="http://schemas.microsoft.com/office/drawing/2014/main" id="{D4179C54-4F5C-421A-B27D-9868D1B473D8}"/>
              </a:ext>
            </a:extLst>
          </p:cNvPr>
          <p:cNvSpPr txBox="1"/>
          <p:nvPr/>
        </p:nvSpPr>
        <p:spPr>
          <a:xfrm>
            <a:off x="658490" y="4945880"/>
            <a:ext cx="5485446" cy="1384995"/>
          </a:xfrm>
          <a:prstGeom prst="rect">
            <a:avLst/>
          </a:prstGeom>
          <a:noFill/>
        </p:spPr>
        <p:txBody>
          <a:bodyPr wrap="square">
            <a:spAutoFit/>
          </a:bodyPr>
          <a:lstStyle/>
          <a:p>
            <a:r>
              <a:rPr lang="vi-VN" sz="2800" b="1">
                <a:solidFill>
                  <a:srgbClr val="FF0000"/>
                </a:solidFill>
                <a:latin typeface="+mj-lt"/>
              </a:rPr>
              <a:t>Kí hiệu bản đồ </a:t>
            </a:r>
            <a:r>
              <a:rPr lang="vi-VN" sz="2800">
                <a:solidFill>
                  <a:srgbClr val="0070C0"/>
                </a:solidFill>
                <a:latin typeface="+mj-lt"/>
              </a:rPr>
              <a:t>là các dấu hiệu quy ước để thể hiện các đối tượng địa lí trên bản đồ.</a:t>
            </a:r>
            <a:endParaRPr lang="en-US" sz="2800">
              <a:solidFill>
                <a:srgbClr val="0070C0"/>
              </a:solidFill>
              <a:latin typeface="+mj-lt"/>
            </a:endParaRPr>
          </a:p>
        </p:txBody>
      </p:sp>
    </p:spTree>
    <p:extLst>
      <p:ext uri="{BB962C8B-B14F-4D97-AF65-F5344CB8AC3E}">
        <p14:creationId xmlns:p14="http://schemas.microsoft.com/office/powerpoint/2010/main" val="2988769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7" grpId="0" animBg="1"/>
      <p:bldP spid="18"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a:extLst>
              <a:ext uri="{FF2B5EF4-FFF2-40B4-BE49-F238E27FC236}">
                <a16:creationId xmlns:a16="http://schemas.microsoft.com/office/drawing/2014/main" id="{14D76524-4B65-4BB1-9BBB-91DD0370888B}"/>
              </a:ext>
            </a:extLst>
          </p:cNvPr>
          <p:cNvSpPr/>
          <p:nvPr/>
        </p:nvSpPr>
        <p:spPr>
          <a:xfrm>
            <a:off x="133462" y="1450178"/>
            <a:ext cx="2932431" cy="384032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chemeClr val="bg1"/>
                </a:solidFill>
                <a:latin typeface="SVN-Comic Sans MS" panose="02040603050506020204" pitchFamily="18" charset="0"/>
              </a:rPr>
              <a:t>Ý nghĩa của kí hiệu bản đồ?</a:t>
            </a:r>
          </a:p>
        </p:txBody>
      </p:sp>
      <p:grpSp>
        <p:nvGrpSpPr>
          <p:cNvPr id="9" name="Group 8">
            <a:extLst>
              <a:ext uri="{FF2B5EF4-FFF2-40B4-BE49-F238E27FC236}">
                <a16:creationId xmlns:a16="http://schemas.microsoft.com/office/drawing/2014/main" id="{1C699A61-3F4E-4266-8279-99F2097F5477}"/>
              </a:ext>
            </a:extLst>
          </p:cNvPr>
          <p:cNvGrpSpPr/>
          <p:nvPr/>
        </p:nvGrpSpPr>
        <p:grpSpPr>
          <a:xfrm>
            <a:off x="3352450" y="1283439"/>
            <a:ext cx="5278750" cy="1006856"/>
            <a:chOff x="698758" y="503428"/>
            <a:chExt cx="6028341" cy="1006856"/>
          </a:xfrm>
          <a:solidFill>
            <a:srgbClr val="FF6600"/>
          </a:solidFill>
        </p:grpSpPr>
        <p:sp>
          <p:nvSpPr>
            <p:cNvPr id="12" name="Rectangle 11">
              <a:extLst>
                <a:ext uri="{FF2B5EF4-FFF2-40B4-BE49-F238E27FC236}">
                  <a16:creationId xmlns:a16="http://schemas.microsoft.com/office/drawing/2014/main" id="{3B466054-17CB-43ED-B340-A88D381C0DB0}"/>
                </a:ext>
              </a:extLst>
            </p:cNvPr>
            <p:cNvSpPr/>
            <p:nvPr/>
          </p:nvSpPr>
          <p:spPr>
            <a:xfrm>
              <a:off x="698758" y="503428"/>
              <a:ext cx="6028341" cy="100685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TextBox 12">
              <a:extLst>
                <a:ext uri="{FF2B5EF4-FFF2-40B4-BE49-F238E27FC236}">
                  <a16:creationId xmlns:a16="http://schemas.microsoft.com/office/drawing/2014/main" id="{DF5D3DAE-785F-4D61-86D0-BBEE2B48BE8A}"/>
                </a:ext>
              </a:extLst>
            </p:cNvPr>
            <p:cNvSpPr txBox="1"/>
            <p:nvPr/>
          </p:nvSpPr>
          <p:spPr>
            <a:xfrm>
              <a:off x="698758" y="503428"/>
              <a:ext cx="6028341" cy="10068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9919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solidFill>
                    <a:schemeClr val="bg1"/>
                  </a:solidFill>
                  <a:latin typeface="#9Slide05 Claudia" pitchFamily="2" charset="0"/>
                  <a:cs typeface="Arial" panose="020B0604020202020204" pitchFamily="34" charset="0"/>
                </a:rPr>
                <a:t>Quy mô của đối tượng</a:t>
              </a:r>
              <a:endParaRPr lang="en-US" sz="3200" kern="1200" dirty="0">
                <a:solidFill>
                  <a:schemeClr val="bg1"/>
                </a:solidFill>
                <a:latin typeface="#9Slide05 Claudia" pitchFamily="2" charset="0"/>
                <a:cs typeface="Arial" panose="020B0604020202020204" pitchFamily="34" charset="0"/>
              </a:endParaRPr>
            </a:p>
          </p:txBody>
        </p:sp>
      </p:grpSp>
      <p:sp>
        <p:nvSpPr>
          <p:cNvPr id="11" name="Oval 10">
            <a:extLst>
              <a:ext uri="{FF2B5EF4-FFF2-40B4-BE49-F238E27FC236}">
                <a16:creationId xmlns:a16="http://schemas.microsoft.com/office/drawing/2014/main" id="{8E302E50-2B0A-4354-B7CD-E4B7D81F1AD8}"/>
              </a:ext>
            </a:extLst>
          </p:cNvPr>
          <p:cNvSpPr/>
          <p:nvPr/>
        </p:nvSpPr>
        <p:spPr>
          <a:xfrm>
            <a:off x="2776338" y="1114898"/>
            <a:ext cx="1258570" cy="1258570"/>
          </a:xfrm>
          <a:prstGeom prst="ellipse">
            <a:avLst/>
          </a:prstGeom>
          <a:ln w="28575">
            <a:solidFill>
              <a:srgbClr val="FF6600"/>
            </a:solidFill>
            <a:prstDash val="sysDash"/>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n-US" sz="4800" b="1">
                <a:solidFill>
                  <a:srgbClr val="0070C0"/>
                </a:solidFill>
                <a:latin typeface="Arial" panose="020B0604020202020204" pitchFamily="34" charset="0"/>
                <a:cs typeface="Arial" panose="020B0604020202020204" pitchFamily="34" charset="0"/>
              </a:rPr>
              <a:t> 1</a:t>
            </a:r>
          </a:p>
        </p:txBody>
      </p:sp>
      <p:grpSp>
        <p:nvGrpSpPr>
          <p:cNvPr id="14" name="Group 13">
            <a:extLst>
              <a:ext uri="{FF2B5EF4-FFF2-40B4-BE49-F238E27FC236}">
                <a16:creationId xmlns:a16="http://schemas.microsoft.com/office/drawing/2014/main" id="{71C4F9CD-3EE1-4C61-83BD-000449897B95}"/>
              </a:ext>
            </a:extLst>
          </p:cNvPr>
          <p:cNvGrpSpPr/>
          <p:nvPr/>
        </p:nvGrpSpPr>
        <p:grpSpPr>
          <a:xfrm>
            <a:off x="3748111" y="2913843"/>
            <a:ext cx="5662349" cy="1006856"/>
            <a:chOff x="1064750" y="2013712"/>
            <a:chExt cx="5662349" cy="1006856"/>
          </a:xfrm>
          <a:solidFill>
            <a:srgbClr val="FF33CC"/>
          </a:solidFill>
        </p:grpSpPr>
        <p:sp>
          <p:nvSpPr>
            <p:cNvPr id="16" name="Rectangle 15">
              <a:extLst>
                <a:ext uri="{FF2B5EF4-FFF2-40B4-BE49-F238E27FC236}">
                  <a16:creationId xmlns:a16="http://schemas.microsoft.com/office/drawing/2014/main" id="{3FE9D647-ACA1-46A7-8483-F6B590BDFA84}"/>
                </a:ext>
              </a:extLst>
            </p:cNvPr>
            <p:cNvSpPr/>
            <p:nvPr/>
          </p:nvSpPr>
          <p:spPr>
            <a:xfrm>
              <a:off x="1064750" y="2013712"/>
              <a:ext cx="5662349" cy="100685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TextBox 16">
              <a:extLst>
                <a:ext uri="{FF2B5EF4-FFF2-40B4-BE49-F238E27FC236}">
                  <a16:creationId xmlns:a16="http://schemas.microsoft.com/office/drawing/2014/main" id="{A4C840B6-F5B4-4425-9386-3E164C411B3A}"/>
                </a:ext>
              </a:extLst>
            </p:cNvPr>
            <p:cNvSpPr txBox="1"/>
            <p:nvPr/>
          </p:nvSpPr>
          <p:spPr>
            <a:xfrm>
              <a:off x="1064750" y="2013712"/>
              <a:ext cx="5662349" cy="10068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9919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solidFill>
                    <a:schemeClr val="bg1"/>
                  </a:solidFill>
                  <a:latin typeface="#9Slide05 Claudia" pitchFamily="2" charset="0"/>
                  <a:cs typeface="Arial" panose="020B0604020202020204" pitchFamily="34" charset="0"/>
                </a:rPr>
                <a:t>Đặc điểm của đối tượng</a:t>
              </a:r>
            </a:p>
          </p:txBody>
        </p:sp>
      </p:grpSp>
      <p:sp>
        <p:nvSpPr>
          <p:cNvPr id="15" name="Oval 14">
            <a:extLst>
              <a:ext uri="{FF2B5EF4-FFF2-40B4-BE49-F238E27FC236}">
                <a16:creationId xmlns:a16="http://schemas.microsoft.com/office/drawing/2014/main" id="{18D5B450-B590-4184-9062-601AEA14AF4E}"/>
              </a:ext>
            </a:extLst>
          </p:cNvPr>
          <p:cNvSpPr/>
          <p:nvPr/>
        </p:nvSpPr>
        <p:spPr>
          <a:xfrm>
            <a:off x="3118826" y="2787986"/>
            <a:ext cx="1258570" cy="1258570"/>
          </a:xfrm>
          <a:prstGeom prst="ellipse">
            <a:avLst/>
          </a:prstGeom>
          <a:ln w="28575">
            <a:solidFill>
              <a:srgbClr val="FF6600"/>
            </a:solidFill>
            <a:prstDash val="sysDash"/>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n-US" sz="4400" b="1">
                <a:solidFill>
                  <a:srgbClr val="0070C0"/>
                </a:solidFill>
                <a:latin typeface="Arial" panose="020B0604020202020204" pitchFamily="34" charset="0"/>
                <a:cs typeface="Arial" panose="020B0604020202020204" pitchFamily="34" charset="0"/>
              </a:rPr>
              <a:t> 2</a:t>
            </a:r>
          </a:p>
        </p:txBody>
      </p:sp>
      <p:grpSp>
        <p:nvGrpSpPr>
          <p:cNvPr id="18" name="Group 17">
            <a:extLst>
              <a:ext uri="{FF2B5EF4-FFF2-40B4-BE49-F238E27FC236}">
                <a16:creationId xmlns:a16="http://schemas.microsoft.com/office/drawing/2014/main" id="{A41AD1B9-15E7-4A73-BD7A-0ABA3ED4C2E8}"/>
              </a:ext>
            </a:extLst>
          </p:cNvPr>
          <p:cNvGrpSpPr/>
          <p:nvPr/>
        </p:nvGrpSpPr>
        <p:grpSpPr>
          <a:xfrm>
            <a:off x="3394987" y="4753278"/>
            <a:ext cx="6028341" cy="1006856"/>
            <a:chOff x="698758" y="3523996"/>
            <a:chExt cx="6028341" cy="1006856"/>
          </a:xfrm>
          <a:solidFill>
            <a:srgbClr val="00B050"/>
          </a:solidFill>
        </p:grpSpPr>
        <p:sp>
          <p:nvSpPr>
            <p:cNvPr id="20" name="Rectangle 19">
              <a:extLst>
                <a:ext uri="{FF2B5EF4-FFF2-40B4-BE49-F238E27FC236}">
                  <a16:creationId xmlns:a16="http://schemas.microsoft.com/office/drawing/2014/main" id="{3B26D5D4-5931-4F9F-AAFE-4CCED05EB3BC}"/>
                </a:ext>
              </a:extLst>
            </p:cNvPr>
            <p:cNvSpPr/>
            <p:nvPr/>
          </p:nvSpPr>
          <p:spPr>
            <a:xfrm>
              <a:off x="698758" y="3523996"/>
              <a:ext cx="6028341" cy="100685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TextBox 20">
              <a:extLst>
                <a:ext uri="{FF2B5EF4-FFF2-40B4-BE49-F238E27FC236}">
                  <a16:creationId xmlns:a16="http://schemas.microsoft.com/office/drawing/2014/main" id="{CF00208F-D623-49BA-9C90-B5D23D35D89C}"/>
                </a:ext>
              </a:extLst>
            </p:cNvPr>
            <p:cNvSpPr txBox="1"/>
            <p:nvPr/>
          </p:nvSpPr>
          <p:spPr>
            <a:xfrm>
              <a:off x="698758" y="3523996"/>
              <a:ext cx="6028341" cy="10068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9919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solidFill>
                    <a:schemeClr val="bg1"/>
                  </a:solidFill>
                  <a:latin typeface="#9Slide05 Claudia" pitchFamily="2" charset="0"/>
                  <a:cs typeface="Arial" panose="020B0604020202020204" pitchFamily="34" charset="0"/>
                </a:rPr>
                <a:t>Thành phần của các đối tượng</a:t>
              </a:r>
            </a:p>
          </p:txBody>
        </p:sp>
      </p:grpSp>
      <p:sp>
        <p:nvSpPr>
          <p:cNvPr id="19" name="Oval 18">
            <a:extLst>
              <a:ext uri="{FF2B5EF4-FFF2-40B4-BE49-F238E27FC236}">
                <a16:creationId xmlns:a16="http://schemas.microsoft.com/office/drawing/2014/main" id="{A7661366-10DF-417D-8DF7-4BF2DD475781}"/>
              </a:ext>
            </a:extLst>
          </p:cNvPr>
          <p:cNvSpPr/>
          <p:nvPr/>
        </p:nvSpPr>
        <p:spPr>
          <a:xfrm>
            <a:off x="2765702" y="4627421"/>
            <a:ext cx="1258570" cy="1258570"/>
          </a:xfrm>
          <a:prstGeom prst="ellipse">
            <a:avLst/>
          </a:prstGeom>
          <a:ln w="28575">
            <a:solidFill>
              <a:srgbClr val="FF6600"/>
            </a:solidFill>
            <a:prstDash val="sysDash"/>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n-US" sz="4000" b="1">
                <a:solidFill>
                  <a:srgbClr val="0070C0"/>
                </a:solidFill>
                <a:latin typeface="Arial" panose="020B0604020202020204" pitchFamily="34" charset="0"/>
                <a:cs typeface="Arial" panose="020B0604020202020204" pitchFamily="34" charset="0"/>
              </a:rPr>
              <a:t> 3</a:t>
            </a:r>
          </a:p>
        </p:txBody>
      </p:sp>
      <p:pic>
        <p:nvPicPr>
          <p:cNvPr id="22" name="Picture 21">
            <a:extLst>
              <a:ext uri="{FF2B5EF4-FFF2-40B4-BE49-F238E27FC236}">
                <a16:creationId xmlns:a16="http://schemas.microsoft.com/office/drawing/2014/main" id="{CC2B3F63-B84B-4363-8F05-9B8ADA77BFFB}"/>
              </a:ext>
            </a:extLst>
          </p:cNvPr>
          <p:cNvPicPr>
            <a:picLocks noChangeAspect="1"/>
          </p:cNvPicPr>
          <p:nvPr/>
        </p:nvPicPr>
        <p:blipFill rotWithShape="1">
          <a:blip r:embed="rId3"/>
          <a:srcRect l="16308" t="46822" r="64419" b="44523"/>
          <a:stretch/>
        </p:blipFill>
        <p:spPr>
          <a:xfrm>
            <a:off x="8789477" y="1367832"/>
            <a:ext cx="2997343" cy="858644"/>
          </a:xfrm>
          <a:prstGeom prst="rect">
            <a:avLst/>
          </a:prstGeom>
        </p:spPr>
      </p:pic>
      <p:pic>
        <p:nvPicPr>
          <p:cNvPr id="23" name="Picture 22">
            <a:extLst>
              <a:ext uri="{FF2B5EF4-FFF2-40B4-BE49-F238E27FC236}">
                <a16:creationId xmlns:a16="http://schemas.microsoft.com/office/drawing/2014/main" id="{64377FD0-A46A-421A-A598-323F444A5341}"/>
              </a:ext>
            </a:extLst>
          </p:cNvPr>
          <p:cNvPicPr>
            <a:picLocks noChangeAspect="1"/>
          </p:cNvPicPr>
          <p:nvPr/>
        </p:nvPicPr>
        <p:blipFill rotWithShape="1">
          <a:blip r:embed="rId3"/>
          <a:srcRect l="16308" t="58231" r="76372" b="34048"/>
          <a:stretch/>
        </p:blipFill>
        <p:spPr>
          <a:xfrm>
            <a:off x="9390139" y="2724390"/>
            <a:ext cx="2291577" cy="1310640"/>
          </a:xfrm>
          <a:prstGeom prst="rect">
            <a:avLst/>
          </a:prstGeom>
        </p:spPr>
      </p:pic>
      <p:pic>
        <p:nvPicPr>
          <p:cNvPr id="24" name="Picture 23">
            <a:extLst>
              <a:ext uri="{FF2B5EF4-FFF2-40B4-BE49-F238E27FC236}">
                <a16:creationId xmlns:a16="http://schemas.microsoft.com/office/drawing/2014/main" id="{DA9800CE-7824-4F14-93B0-A98640E8EB1F}"/>
              </a:ext>
            </a:extLst>
          </p:cNvPr>
          <p:cNvPicPr>
            <a:picLocks noChangeAspect="1"/>
          </p:cNvPicPr>
          <p:nvPr/>
        </p:nvPicPr>
        <p:blipFill rotWithShape="1">
          <a:blip r:embed="rId4"/>
          <a:srcRect l="15785" t="65426" r="64331" b="18295"/>
          <a:stretch/>
        </p:blipFill>
        <p:spPr>
          <a:xfrm>
            <a:off x="9268172" y="4658578"/>
            <a:ext cx="2710210" cy="12481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2" presetClass="entr" presetSubtype="8"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02D4B03-7139-46A3-94C0-287409CD25B6}"/>
              </a:ext>
            </a:extLst>
          </p:cNvPr>
          <p:cNvPicPr>
            <a:picLocks noChangeAspect="1"/>
          </p:cNvPicPr>
          <p:nvPr/>
        </p:nvPicPr>
        <p:blipFill rotWithShape="1">
          <a:blip r:embed="rId2"/>
          <a:srcRect l="26512" t="34108" r="44535" b="24806"/>
          <a:stretch/>
        </p:blipFill>
        <p:spPr>
          <a:xfrm>
            <a:off x="134082" y="628126"/>
            <a:ext cx="7198240" cy="5745586"/>
          </a:xfrm>
          <a:prstGeom prst="rect">
            <a:avLst/>
          </a:prstGeom>
        </p:spPr>
      </p:pic>
      <p:sp>
        <p:nvSpPr>
          <p:cNvPr id="4" name="Hình chữ nhật 3">
            <a:extLst>
              <a:ext uri="{FF2B5EF4-FFF2-40B4-BE49-F238E27FC236}">
                <a16:creationId xmlns:a16="http://schemas.microsoft.com/office/drawing/2014/main" id="{D080D615-A77D-469A-9610-27D6DBE36691}"/>
              </a:ext>
            </a:extLst>
          </p:cNvPr>
          <p:cNvSpPr/>
          <p:nvPr/>
        </p:nvSpPr>
        <p:spPr>
          <a:xfrm>
            <a:off x="513708" y="801384"/>
            <a:ext cx="1191802" cy="1592495"/>
          </a:xfrm>
          <a:prstGeom prst="rect">
            <a:avLst/>
          </a:prstGeom>
          <a:solidFill>
            <a:srgbClr val="FBF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9Slide03 AmpleSoft Bold" panose="02000000000000000000" pitchFamily="2" charset="0"/>
              </a:rPr>
              <a:t>1</a:t>
            </a:r>
          </a:p>
        </p:txBody>
      </p:sp>
      <p:sp>
        <p:nvSpPr>
          <p:cNvPr id="11" name="Hình chữ nhật 10">
            <a:extLst>
              <a:ext uri="{FF2B5EF4-FFF2-40B4-BE49-F238E27FC236}">
                <a16:creationId xmlns:a16="http://schemas.microsoft.com/office/drawing/2014/main" id="{4E2C8E3A-A7C5-4BB5-B599-6D101D5B3771}"/>
              </a:ext>
            </a:extLst>
          </p:cNvPr>
          <p:cNvSpPr/>
          <p:nvPr/>
        </p:nvSpPr>
        <p:spPr>
          <a:xfrm>
            <a:off x="513708" y="2393879"/>
            <a:ext cx="1191802" cy="1592495"/>
          </a:xfrm>
          <a:prstGeom prst="rect">
            <a:avLst/>
          </a:prstGeom>
          <a:solidFill>
            <a:srgbClr val="FF9E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prstClr val="black"/>
                </a:solidFill>
                <a:latin typeface="#9Slide03 AmpleSoft Bold" panose="02000000000000000000" pitchFamily="2" charset="0"/>
              </a:rPr>
              <a:t>2</a:t>
            </a:r>
            <a:endParaRPr kumimoji="0" lang="en-US" sz="4000" b="0" i="0" u="none" strike="noStrike" kern="1200" cap="none" spc="0" normalizeH="0" baseline="0" noProof="0">
              <a:ln>
                <a:noFill/>
              </a:ln>
              <a:solidFill>
                <a:prstClr val="black"/>
              </a:solidFill>
              <a:effectLst/>
              <a:uLnTx/>
              <a:uFillTx/>
              <a:latin typeface="#9Slide03 AmpleSoft Bold" panose="02000000000000000000" pitchFamily="2" charset="0"/>
              <a:ea typeface="+mn-ea"/>
              <a:cs typeface="+mn-cs"/>
            </a:endParaRPr>
          </a:p>
        </p:txBody>
      </p:sp>
      <p:sp>
        <p:nvSpPr>
          <p:cNvPr id="12" name="Hình chữ nhật 11">
            <a:extLst>
              <a:ext uri="{FF2B5EF4-FFF2-40B4-BE49-F238E27FC236}">
                <a16:creationId xmlns:a16="http://schemas.microsoft.com/office/drawing/2014/main" id="{DB0C2191-4214-4A26-BCBA-97B160C735DE}"/>
              </a:ext>
            </a:extLst>
          </p:cNvPr>
          <p:cNvSpPr/>
          <p:nvPr/>
        </p:nvSpPr>
        <p:spPr>
          <a:xfrm>
            <a:off x="513708" y="4022334"/>
            <a:ext cx="1191802" cy="1592495"/>
          </a:xfrm>
          <a:prstGeom prst="rect">
            <a:avLst/>
          </a:prstGeom>
          <a:solidFill>
            <a:srgbClr val="FFD1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prstClr val="black"/>
                </a:solidFill>
                <a:latin typeface="#9Slide03 AmpleSoft Bold" panose="02000000000000000000" pitchFamily="2" charset="0"/>
              </a:rPr>
              <a:t>3</a:t>
            </a:r>
            <a:endParaRPr kumimoji="0" lang="en-US" sz="4000" b="0" i="0" u="none" strike="noStrike" kern="1200" cap="none" spc="0" normalizeH="0" baseline="0" noProof="0">
              <a:ln>
                <a:noFill/>
              </a:ln>
              <a:solidFill>
                <a:prstClr val="black"/>
              </a:solidFill>
              <a:effectLst/>
              <a:uLnTx/>
              <a:uFillTx/>
              <a:latin typeface="#9Slide03 AmpleSoft Bold" panose="02000000000000000000" pitchFamily="2" charset="0"/>
              <a:ea typeface="+mn-ea"/>
              <a:cs typeface="+mn-cs"/>
            </a:endParaRPr>
          </a:p>
        </p:txBody>
      </p:sp>
      <p:sp>
        <p:nvSpPr>
          <p:cNvPr id="20" name="Hộp Văn bản 19">
            <a:extLst>
              <a:ext uri="{FF2B5EF4-FFF2-40B4-BE49-F238E27FC236}">
                <a16:creationId xmlns:a16="http://schemas.microsoft.com/office/drawing/2014/main" id="{7B1F317C-F525-4E54-B23E-ACBFD301BA91}"/>
              </a:ext>
            </a:extLst>
          </p:cNvPr>
          <p:cNvSpPr txBox="1"/>
          <p:nvPr/>
        </p:nvSpPr>
        <p:spPr>
          <a:xfrm>
            <a:off x="7584897" y="896630"/>
            <a:ext cx="4093396" cy="1634550"/>
          </a:xfrm>
          <a:prstGeom prst="rect">
            <a:avLst/>
          </a:prstGeom>
          <a:noFill/>
        </p:spPr>
        <p:txBody>
          <a:bodyPr wrap="square">
            <a:spAutoFit/>
          </a:bodyPr>
          <a:lstStyle/>
          <a:p>
            <a:pPr>
              <a:lnSpc>
                <a:spcPct val="107000"/>
              </a:lnSpc>
              <a:spcAft>
                <a:spcPts val="800"/>
              </a:spcAft>
            </a:pPr>
            <a:r>
              <a:rPr lang="en-US" sz="3200">
                <a:solidFill>
                  <a:srgbClr val="FF0000"/>
                </a:solidFill>
                <a:effectLst/>
                <a:latin typeface="SVN-Comic Sans MS" panose="02040603050506020204" pitchFamily="18" charset="0"/>
                <a:ea typeface="Times New Roman" panose="02020603050405020304" pitchFamily="18" charset="0"/>
                <a:cs typeface="Times New Roman" panose="02020603050405020304" pitchFamily="18" charset="0"/>
              </a:rPr>
              <a:t>Dựa vào hình 1, em hãy cho biết các loại lí hiệu trên bản đồ?</a:t>
            </a:r>
          </a:p>
        </p:txBody>
      </p:sp>
      <p:sp>
        <p:nvSpPr>
          <p:cNvPr id="10" name="Hộp Văn bản 9">
            <a:extLst>
              <a:ext uri="{FF2B5EF4-FFF2-40B4-BE49-F238E27FC236}">
                <a16:creationId xmlns:a16="http://schemas.microsoft.com/office/drawing/2014/main" id="{907C1C73-38D8-4720-A4B8-953C38F2C55C}"/>
              </a:ext>
            </a:extLst>
          </p:cNvPr>
          <p:cNvSpPr txBox="1"/>
          <p:nvPr/>
        </p:nvSpPr>
        <p:spPr>
          <a:xfrm>
            <a:off x="7584896" y="2694605"/>
            <a:ext cx="4029761" cy="991041"/>
          </a:xfrm>
          <a:prstGeom prst="rect">
            <a:avLst/>
          </a:prstGeom>
          <a:solidFill>
            <a:srgbClr val="00B050"/>
          </a:solidFill>
        </p:spPr>
        <p:txBody>
          <a:bodyPr wrap="square">
            <a:spAutoFit/>
          </a:bodyPr>
          <a:lstStyle/>
          <a:p>
            <a:pPr marL="0" lvl="0" indent="0" defTabSz="1422400">
              <a:lnSpc>
                <a:spcPct val="90000"/>
              </a:lnSpc>
              <a:spcBef>
                <a:spcPct val="0"/>
              </a:spcBef>
              <a:spcAft>
                <a:spcPct val="35000"/>
              </a:spcAft>
              <a:buNone/>
            </a:pPr>
            <a:r>
              <a:rPr lang="en-US" sz="3200">
                <a:solidFill>
                  <a:schemeClr val="bg1"/>
                </a:solidFill>
                <a:latin typeface="#9Slide05 Claudia" pitchFamily="2" charset="0"/>
                <a:cs typeface="Arial" panose="020B0604020202020204" pitchFamily="34" charset="0"/>
              </a:rPr>
              <a:t>3 loại kí hiệu: Điểm, đường, diện tích</a:t>
            </a:r>
          </a:p>
        </p:txBody>
      </p:sp>
      <p:sp>
        <p:nvSpPr>
          <p:cNvPr id="19" name="Hộp Văn bản 18">
            <a:extLst>
              <a:ext uri="{FF2B5EF4-FFF2-40B4-BE49-F238E27FC236}">
                <a16:creationId xmlns:a16="http://schemas.microsoft.com/office/drawing/2014/main" id="{42680371-B72B-477F-AF2C-16EEF60D3AB1}"/>
              </a:ext>
            </a:extLst>
          </p:cNvPr>
          <p:cNvSpPr txBox="1"/>
          <p:nvPr/>
        </p:nvSpPr>
        <p:spPr>
          <a:xfrm>
            <a:off x="7553078" y="3849071"/>
            <a:ext cx="4093396" cy="1634550"/>
          </a:xfrm>
          <a:prstGeom prst="rect">
            <a:avLst/>
          </a:prstGeom>
          <a:noFill/>
        </p:spPr>
        <p:txBody>
          <a:bodyPr wrap="square">
            <a:spAutoFit/>
          </a:bodyPr>
          <a:lstStyle/>
          <a:p>
            <a:pPr>
              <a:lnSpc>
                <a:spcPct val="107000"/>
              </a:lnSpc>
              <a:spcAft>
                <a:spcPts val="800"/>
              </a:spcAft>
            </a:pPr>
            <a:r>
              <a:rPr lang="en-US" sz="3200">
                <a:solidFill>
                  <a:srgbClr val="FF0000"/>
                </a:solidFill>
                <a:effectLst/>
                <a:latin typeface="SVN-Comic Sans MS" panose="02040603050506020204" pitchFamily="18" charset="0"/>
                <a:ea typeface="Times New Roman" panose="02020603050405020304" pitchFamily="18" charset="0"/>
                <a:cs typeface="Times New Roman" panose="02020603050405020304" pitchFamily="18" charset="0"/>
              </a:rPr>
              <a:t>Kể tên thêm các đối tượng địa lí thuộc 3 nhóm kí hiệu trên?</a:t>
            </a:r>
          </a:p>
        </p:txBody>
      </p:sp>
    </p:spTree>
    <p:extLst>
      <p:ext uri="{BB962C8B-B14F-4D97-AF65-F5344CB8AC3E}">
        <p14:creationId xmlns:p14="http://schemas.microsoft.com/office/powerpoint/2010/main" val="31892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2"/>
                                        </p:tgtEl>
                                        <p:attrNameLst>
                                          <p:attrName>ppt_x</p:attrName>
                                        </p:attrNameLst>
                                      </p:cBhvr>
                                      <p:tavLst>
                                        <p:tav tm="0">
                                          <p:val>
                                            <p:strVal val="ppt_x"/>
                                          </p:val>
                                        </p:tav>
                                        <p:tav tm="100000">
                                          <p:val>
                                            <p:strVal val="ppt_x"/>
                                          </p:val>
                                        </p:tav>
                                      </p:tavLst>
                                    </p:anim>
                                    <p:anim calcmode="lin" valueType="num">
                                      <p:cBhvr additive="base">
                                        <p:cTn id="31" dur="500"/>
                                        <p:tgtEl>
                                          <p:spTgt spid="12"/>
                                        </p:tgtEl>
                                        <p:attrNameLst>
                                          <p:attrName>ppt_y</p:attrName>
                                        </p:attrNameLst>
                                      </p:cBhvr>
                                      <p:tavLst>
                                        <p:tav tm="0">
                                          <p:val>
                                            <p:strVal val="ppt_y"/>
                                          </p:val>
                                        </p:tav>
                                        <p:tav tm="100000">
                                          <p:val>
                                            <p:strVal val="1+ppt_h/2"/>
                                          </p:val>
                                        </p:tav>
                                      </p:tavLst>
                                    </p:anim>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1000"/>
                                        <p:tgtEl>
                                          <p:spTgt spid="10">
                                            <p:txEl>
                                              <p:pRg st="0" end="0"/>
                                            </p:txEl>
                                          </p:spTgt>
                                        </p:tgtEl>
                                      </p:cBhvr>
                                    </p:animEffect>
                                    <p:anim calcmode="lin" valueType="num">
                                      <p:cBhvr>
                                        <p:cTn id="3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Effect transition="in" filter="fade">
                                      <p:cBhvr>
                                        <p:cTn id="44" dur="1000"/>
                                        <p:tgtEl>
                                          <p:spTgt spid="19">
                                            <p:txEl>
                                              <p:pRg st="0" end="0"/>
                                            </p:txEl>
                                          </p:spTgt>
                                        </p:tgtEl>
                                      </p:cBhvr>
                                    </p:animEffect>
                                    <p:anim calcmode="lin" valueType="num">
                                      <p:cBhvr>
                                        <p:cTn id="4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438964F9-3171-4800-A445-CD8E48D7CA99}"/>
              </a:ext>
            </a:extLst>
          </p:cNvPr>
          <p:cNvPicPr>
            <a:picLocks noChangeAspect="1"/>
          </p:cNvPicPr>
          <p:nvPr/>
        </p:nvPicPr>
        <p:blipFill>
          <a:blip r:embed="rId2"/>
          <a:stretch>
            <a:fillRect/>
          </a:stretch>
        </p:blipFill>
        <p:spPr>
          <a:xfrm>
            <a:off x="484852" y="169860"/>
            <a:ext cx="5472194" cy="5793145"/>
          </a:xfrm>
          <a:prstGeom prst="rect">
            <a:avLst/>
          </a:prstGeom>
        </p:spPr>
      </p:pic>
      <p:sp>
        <p:nvSpPr>
          <p:cNvPr id="7" name="Hộp Văn bản 6">
            <a:extLst>
              <a:ext uri="{FF2B5EF4-FFF2-40B4-BE49-F238E27FC236}">
                <a16:creationId xmlns:a16="http://schemas.microsoft.com/office/drawing/2014/main" id="{C754A3E6-5449-4ED8-A983-3F7A563D4315}"/>
              </a:ext>
            </a:extLst>
          </p:cNvPr>
          <p:cNvSpPr txBox="1"/>
          <p:nvPr/>
        </p:nvSpPr>
        <p:spPr>
          <a:xfrm>
            <a:off x="172092" y="6118932"/>
            <a:ext cx="6097712" cy="461665"/>
          </a:xfrm>
          <a:prstGeom prst="rect">
            <a:avLst/>
          </a:prstGeom>
          <a:noFill/>
        </p:spPr>
        <p:txBody>
          <a:bodyPr wrap="square">
            <a:spAutoFit/>
          </a:bodyPr>
          <a:lstStyle/>
          <a:p>
            <a:r>
              <a:rPr lang="vi-VN" sz="2400">
                <a:solidFill>
                  <a:srgbClr val="002060"/>
                </a:solidFill>
                <a:effectLst/>
                <a:latin typeface="Times New Roman" panose="02020603050405020304" pitchFamily="18" charset="0"/>
                <a:ea typeface="Times New Roman" panose="02020603050405020304" pitchFamily="18" charset="0"/>
              </a:rPr>
              <a:t>Lược đồ t</a:t>
            </a:r>
            <a:r>
              <a:rPr lang="en-US" sz="2400">
                <a:solidFill>
                  <a:srgbClr val="002060"/>
                </a:solidFill>
                <a:effectLst/>
                <a:latin typeface="Times New Roman" panose="02020603050405020304" pitchFamily="18" charset="0"/>
                <a:ea typeface="Times New Roman" panose="02020603050405020304" pitchFamily="18" charset="0"/>
              </a:rPr>
              <a:t>ự</a:t>
            </a:r>
            <a:r>
              <a:rPr lang="vi-VN" sz="2400">
                <a:solidFill>
                  <a:srgbClr val="002060"/>
                </a:solidFill>
                <a:effectLst/>
                <a:latin typeface="Times New Roman" panose="02020603050405020304" pitchFamily="18" charset="0"/>
                <a:ea typeface="Times New Roman" panose="02020603050405020304" pitchFamily="18" charset="0"/>
              </a:rPr>
              <a:t> nhiên vùng Đ</a:t>
            </a:r>
            <a:r>
              <a:rPr lang="en-US" sz="2400">
                <a:solidFill>
                  <a:srgbClr val="002060"/>
                </a:solidFill>
                <a:effectLst/>
                <a:latin typeface="Times New Roman" panose="02020603050405020304" pitchFamily="18" charset="0"/>
                <a:ea typeface="Times New Roman" panose="02020603050405020304" pitchFamily="18" charset="0"/>
              </a:rPr>
              <a:t>ồng bằng s</a:t>
            </a:r>
            <a:r>
              <a:rPr lang="en-US" sz="2400">
                <a:solidFill>
                  <a:srgbClr val="002060"/>
                </a:solidFill>
                <a:latin typeface="Times New Roman" panose="02020603050405020304" pitchFamily="18" charset="0"/>
                <a:ea typeface="Times New Roman" panose="02020603050405020304" pitchFamily="18" charset="0"/>
              </a:rPr>
              <a:t>ông Hồng</a:t>
            </a:r>
            <a:endParaRPr lang="en-US" sz="3600">
              <a:solidFill>
                <a:srgbClr val="002060"/>
              </a:solidFill>
            </a:endParaRPr>
          </a:p>
        </p:txBody>
      </p:sp>
      <p:sp>
        <p:nvSpPr>
          <p:cNvPr id="9" name="Hộp Văn bản 8">
            <a:extLst>
              <a:ext uri="{FF2B5EF4-FFF2-40B4-BE49-F238E27FC236}">
                <a16:creationId xmlns:a16="http://schemas.microsoft.com/office/drawing/2014/main" id="{BBB3D096-9DBA-454E-9858-801BF50CFF93}"/>
              </a:ext>
            </a:extLst>
          </p:cNvPr>
          <p:cNvSpPr txBox="1"/>
          <p:nvPr/>
        </p:nvSpPr>
        <p:spPr>
          <a:xfrm>
            <a:off x="6269804" y="277403"/>
            <a:ext cx="5472193" cy="1384995"/>
          </a:xfrm>
          <a:prstGeom prst="rect">
            <a:avLst/>
          </a:prstGeom>
          <a:solidFill>
            <a:srgbClr val="0070C0"/>
          </a:solidFill>
        </p:spPr>
        <p:txBody>
          <a:bodyPr wrap="square">
            <a:spAutoFit/>
          </a:bodyPr>
          <a:lstStyle/>
          <a:p>
            <a:r>
              <a:rPr lang="en-US" sz="2800">
                <a:solidFill>
                  <a:schemeClr val="bg1"/>
                </a:solidFill>
                <a:effectLst/>
                <a:latin typeface="Times New Roman" panose="02020603050405020304" pitchFamily="18" charset="0"/>
                <a:ea typeface="Times New Roman" panose="02020603050405020304" pitchFamily="18" charset="0"/>
              </a:rPr>
              <a:t>   </a:t>
            </a:r>
            <a:r>
              <a:rPr lang="vi-VN" sz="2800">
                <a:solidFill>
                  <a:schemeClr val="bg1"/>
                </a:solidFill>
                <a:effectLst/>
                <a:latin typeface="Times New Roman" panose="02020603050405020304" pitchFamily="18" charset="0"/>
                <a:ea typeface="Times New Roman" panose="02020603050405020304" pitchFamily="18" charset="0"/>
              </a:rPr>
              <a:t>Trên lược đồ tự nhiên vùng ĐBSH, vùng màu xanh lá cây thể hiện yếu tố địa lí nào?</a:t>
            </a:r>
            <a:endParaRPr lang="en-US" sz="2800">
              <a:solidFill>
                <a:schemeClr val="bg1"/>
              </a:solidFill>
            </a:endParaRPr>
          </a:p>
        </p:txBody>
      </p:sp>
      <p:sp>
        <p:nvSpPr>
          <p:cNvPr id="11" name="Hộp Văn bản 10">
            <a:extLst>
              <a:ext uri="{FF2B5EF4-FFF2-40B4-BE49-F238E27FC236}">
                <a16:creationId xmlns:a16="http://schemas.microsoft.com/office/drawing/2014/main" id="{1F315AFA-6F60-43C6-B30D-1122317DA107}"/>
              </a:ext>
            </a:extLst>
          </p:cNvPr>
          <p:cNvSpPr txBox="1"/>
          <p:nvPr/>
        </p:nvSpPr>
        <p:spPr>
          <a:xfrm>
            <a:off x="6269804" y="1973020"/>
            <a:ext cx="6097712" cy="547842"/>
          </a:xfrm>
          <a:prstGeom prst="rect">
            <a:avLst/>
          </a:prstGeom>
          <a:noFill/>
        </p:spPr>
        <p:txBody>
          <a:bodyPr wrap="square">
            <a:spAutoFit/>
          </a:bodyPr>
          <a:lstStyle/>
          <a:p>
            <a:pPr marL="0" lvl="0" indent="0" algn="l" defTabSz="1422400">
              <a:lnSpc>
                <a:spcPct val="90000"/>
              </a:lnSpc>
              <a:spcBef>
                <a:spcPct val="0"/>
              </a:spcBef>
              <a:spcAft>
                <a:spcPct val="35000"/>
              </a:spcAft>
              <a:buNone/>
            </a:pPr>
            <a:r>
              <a:rPr lang="en-US" sz="3200">
                <a:solidFill>
                  <a:srgbClr val="FF0000"/>
                </a:solidFill>
                <a:latin typeface="#9Slide05 Claudia" pitchFamily="2" charset="0"/>
                <a:cs typeface="Arial" panose="020B0604020202020204" pitchFamily="34" charset="0"/>
              </a:rPr>
              <a:t>- Đất phù sa</a:t>
            </a:r>
            <a:endParaRPr lang="en-US" sz="3200" kern="1200" dirty="0">
              <a:solidFill>
                <a:srgbClr val="FF0000"/>
              </a:solidFill>
              <a:latin typeface="#9Slide05 Claudia" pitchFamily="2" charset="0"/>
              <a:cs typeface="Arial" panose="020B0604020202020204" pitchFamily="34" charset="0"/>
            </a:endParaRPr>
          </a:p>
        </p:txBody>
      </p:sp>
      <p:sp>
        <p:nvSpPr>
          <p:cNvPr id="12" name="Hộp Văn bản 11">
            <a:extLst>
              <a:ext uri="{FF2B5EF4-FFF2-40B4-BE49-F238E27FC236}">
                <a16:creationId xmlns:a16="http://schemas.microsoft.com/office/drawing/2014/main" id="{B39375B2-8E08-458E-92FF-E7A87F639F39}"/>
              </a:ext>
            </a:extLst>
          </p:cNvPr>
          <p:cNvSpPr txBox="1"/>
          <p:nvPr/>
        </p:nvSpPr>
        <p:spPr>
          <a:xfrm>
            <a:off x="6269804" y="2610654"/>
            <a:ext cx="5472193" cy="1384995"/>
          </a:xfrm>
          <a:prstGeom prst="rect">
            <a:avLst/>
          </a:prstGeom>
          <a:solidFill>
            <a:srgbClr val="0070C0"/>
          </a:solidFill>
        </p:spPr>
        <p:txBody>
          <a:bodyPr wrap="square">
            <a:spAutoFit/>
          </a:bodyPr>
          <a:lstStyle/>
          <a:p>
            <a:r>
              <a:rPr lang="en-US" sz="2800">
                <a:solidFill>
                  <a:schemeClr val="bg1"/>
                </a:solidFill>
                <a:effectLst/>
                <a:latin typeface="Times New Roman" panose="02020603050405020304" pitchFamily="18" charset="0"/>
                <a:ea typeface="Times New Roman" panose="02020603050405020304" pitchFamily="18" charset="0"/>
              </a:rPr>
              <a:t>Để biết nội dung, ý nghĩa của các kí hiệu, khi đọc bản đồ chúng ta sẽ chú ý phần nào?</a:t>
            </a:r>
            <a:endParaRPr lang="en-US" sz="2800">
              <a:solidFill>
                <a:schemeClr val="bg1"/>
              </a:solidFill>
            </a:endParaRPr>
          </a:p>
        </p:txBody>
      </p:sp>
      <p:sp>
        <p:nvSpPr>
          <p:cNvPr id="13" name="Hộp Văn bản 12">
            <a:extLst>
              <a:ext uri="{FF2B5EF4-FFF2-40B4-BE49-F238E27FC236}">
                <a16:creationId xmlns:a16="http://schemas.microsoft.com/office/drawing/2014/main" id="{218E4047-D0B2-4469-81CE-CBCF9E85CC26}"/>
              </a:ext>
            </a:extLst>
          </p:cNvPr>
          <p:cNvSpPr txBox="1"/>
          <p:nvPr/>
        </p:nvSpPr>
        <p:spPr>
          <a:xfrm>
            <a:off x="6234957" y="4217711"/>
            <a:ext cx="6097712" cy="547842"/>
          </a:xfrm>
          <a:prstGeom prst="rect">
            <a:avLst/>
          </a:prstGeom>
          <a:noFill/>
        </p:spPr>
        <p:txBody>
          <a:bodyPr wrap="square">
            <a:spAutoFit/>
          </a:bodyPr>
          <a:lstStyle/>
          <a:p>
            <a:pPr marL="0" lvl="0" indent="0" algn="l" defTabSz="1422400">
              <a:lnSpc>
                <a:spcPct val="90000"/>
              </a:lnSpc>
              <a:spcBef>
                <a:spcPct val="0"/>
              </a:spcBef>
              <a:spcAft>
                <a:spcPct val="35000"/>
              </a:spcAft>
              <a:buNone/>
            </a:pPr>
            <a:r>
              <a:rPr lang="en-US" sz="3200">
                <a:solidFill>
                  <a:srgbClr val="FF0000"/>
                </a:solidFill>
                <a:latin typeface="#9Slide05 Claudia" pitchFamily="2" charset="0"/>
                <a:cs typeface="Arial" panose="020B0604020202020204" pitchFamily="34" charset="0"/>
              </a:rPr>
              <a:t>- Bảng chú giải</a:t>
            </a:r>
            <a:endParaRPr lang="en-US" sz="3200" kern="1200" dirty="0">
              <a:solidFill>
                <a:srgbClr val="FF0000"/>
              </a:solidFill>
              <a:latin typeface="#9Slide05 Claudia" pitchFamily="2" charset="0"/>
              <a:cs typeface="Arial" panose="020B0604020202020204" pitchFamily="34" charset="0"/>
            </a:endParaRPr>
          </a:p>
        </p:txBody>
      </p:sp>
      <p:sp>
        <p:nvSpPr>
          <p:cNvPr id="14" name="Hộp Văn bản 13">
            <a:extLst>
              <a:ext uri="{FF2B5EF4-FFF2-40B4-BE49-F238E27FC236}">
                <a16:creationId xmlns:a16="http://schemas.microsoft.com/office/drawing/2014/main" id="{39C2E91D-6E13-42FC-9D7A-365F8677260F}"/>
              </a:ext>
            </a:extLst>
          </p:cNvPr>
          <p:cNvSpPr txBox="1"/>
          <p:nvPr/>
        </p:nvSpPr>
        <p:spPr>
          <a:xfrm>
            <a:off x="6269804" y="4766110"/>
            <a:ext cx="5472193" cy="523220"/>
          </a:xfrm>
          <a:prstGeom prst="rect">
            <a:avLst/>
          </a:prstGeom>
          <a:solidFill>
            <a:srgbClr val="0070C0"/>
          </a:solidFill>
        </p:spPr>
        <p:txBody>
          <a:bodyPr wrap="square">
            <a:spAutoFit/>
          </a:bodyPr>
          <a:lstStyle/>
          <a:p>
            <a:r>
              <a:rPr lang="en-US" sz="2800">
                <a:solidFill>
                  <a:schemeClr val="bg1"/>
                </a:solidFill>
              </a:rPr>
              <a:t>Ý nghĩa của bảng chú giải?</a:t>
            </a:r>
          </a:p>
        </p:txBody>
      </p:sp>
      <p:sp>
        <p:nvSpPr>
          <p:cNvPr id="15" name="Hộp Văn bản 14">
            <a:extLst>
              <a:ext uri="{FF2B5EF4-FFF2-40B4-BE49-F238E27FC236}">
                <a16:creationId xmlns:a16="http://schemas.microsoft.com/office/drawing/2014/main" id="{4255C173-DC1F-46E4-ACFB-47CCA93CFC20}"/>
              </a:ext>
            </a:extLst>
          </p:cNvPr>
          <p:cNvSpPr txBox="1"/>
          <p:nvPr/>
        </p:nvSpPr>
        <p:spPr>
          <a:xfrm>
            <a:off x="6269804" y="5446335"/>
            <a:ext cx="5750104" cy="991041"/>
          </a:xfrm>
          <a:prstGeom prst="rect">
            <a:avLst/>
          </a:prstGeom>
          <a:noFill/>
        </p:spPr>
        <p:txBody>
          <a:bodyPr wrap="square">
            <a:spAutoFit/>
          </a:bodyPr>
          <a:lstStyle/>
          <a:p>
            <a:pPr marL="0" lvl="0" indent="0" algn="l" defTabSz="1422400">
              <a:lnSpc>
                <a:spcPct val="90000"/>
              </a:lnSpc>
              <a:spcBef>
                <a:spcPct val="0"/>
              </a:spcBef>
              <a:spcAft>
                <a:spcPct val="35000"/>
              </a:spcAft>
              <a:buNone/>
            </a:pPr>
            <a:r>
              <a:rPr lang="en-US" sz="3200">
                <a:solidFill>
                  <a:srgbClr val="FF0000"/>
                </a:solidFill>
                <a:latin typeface="#9Slide05 Claudia" pitchFamily="2" charset="0"/>
                <a:cs typeface="Arial" panose="020B0604020202020204" pitchFamily="34" charset="0"/>
              </a:rPr>
              <a:t>- G</a:t>
            </a:r>
            <a:r>
              <a:rPr lang="vi-VN" sz="3200">
                <a:solidFill>
                  <a:srgbClr val="FF0000"/>
                </a:solidFill>
                <a:latin typeface="#9Slide05 Claudia" pitchFamily="2" charset="0"/>
                <a:cs typeface="Arial" panose="020B0604020202020204" pitchFamily="34" charset="0"/>
              </a:rPr>
              <a:t>iúp chúng ta hiểu nội dung và ý nghĩa của các kí hiệu được sử dụng trên bản đồ.</a:t>
            </a:r>
            <a:endParaRPr lang="en-US" sz="3200" kern="1200" dirty="0">
              <a:solidFill>
                <a:srgbClr val="FF0000"/>
              </a:solidFill>
              <a:latin typeface="#9Slide05 Claudia" pitchFamily="2" charset="0"/>
              <a:cs typeface="Arial" panose="020B0604020202020204" pitchFamily="34" charset="0"/>
            </a:endParaRPr>
          </a:p>
        </p:txBody>
      </p:sp>
      <p:sp>
        <p:nvSpPr>
          <p:cNvPr id="2" name="Hình chữ nhật 1">
            <a:extLst>
              <a:ext uri="{FF2B5EF4-FFF2-40B4-BE49-F238E27FC236}">
                <a16:creationId xmlns:a16="http://schemas.microsoft.com/office/drawing/2014/main" id="{06F7BFA1-B1DA-49E5-A609-723DC6DD3C31}"/>
              </a:ext>
            </a:extLst>
          </p:cNvPr>
          <p:cNvSpPr/>
          <p:nvPr/>
        </p:nvSpPr>
        <p:spPr>
          <a:xfrm>
            <a:off x="606175" y="4889019"/>
            <a:ext cx="1148232" cy="2774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7" name="Hình chữ nhật 16">
            <a:extLst>
              <a:ext uri="{FF2B5EF4-FFF2-40B4-BE49-F238E27FC236}">
                <a16:creationId xmlns:a16="http://schemas.microsoft.com/office/drawing/2014/main" id="{FA1BEC07-A719-49E2-9EF6-18AF6EA0CFD0}"/>
              </a:ext>
            </a:extLst>
          </p:cNvPr>
          <p:cNvSpPr/>
          <p:nvPr/>
        </p:nvSpPr>
        <p:spPr>
          <a:xfrm>
            <a:off x="576906" y="4335517"/>
            <a:ext cx="5301380" cy="16274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p>
        </p:txBody>
      </p:sp>
    </p:spTree>
    <p:extLst>
      <p:ext uri="{BB962C8B-B14F-4D97-AF65-F5344CB8AC3E}">
        <p14:creationId xmlns:p14="http://schemas.microsoft.com/office/powerpoint/2010/main" val="139346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2"/>
                                        </p:tgtEl>
                                        <p:attrNameLst>
                                          <p:attrName>ppt_x</p:attrName>
                                        </p:attrNameLst>
                                      </p:cBhvr>
                                      <p:tavLst>
                                        <p:tav tm="0">
                                          <p:val>
                                            <p:strVal val="ppt_x"/>
                                          </p:val>
                                        </p:tav>
                                        <p:tav tm="100000">
                                          <p:val>
                                            <p:strVal val="ppt_x"/>
                                          </p:val>
                                        </p:tav>
                                      </p:tavLst>
                                    </p:anim>
                                    <p:anim calcmode="lin" valueType="num">
                                      <p:cBhvr additive="base">
                                        <p:cTn id="22" dur="500"/>
                                        <p:tgtEl>
                                          <p:spTgt spid="2"/>
                                        </p:tgtEl>
                                        <p:attrNameLst>
                                          <p:attrName>ppt_y</p:attrName>
                                        </p:attrNameLst>
                                      </p:cBhvr>
                                      <p:tavLst>
                                        <p:tav tm="0">
                                          <p:val>
                                            <p:strVal val="ppt_y"/>
                                          </p:val>
                                        </p:tav>
                                        <p:tav tm="100000">
                                          <p:val>
                                            <p:strVal val="1+ppt_h/2"/>
                                          </p:val>
                                        </p:tav>
                                      </p:tavLst>
                                    </p:anim>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barn(inVertical)">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4" grpId="0" animBg="1"/>
      <p:bldP spid="15" grpId="0"/>
      <p:bldP spid="2" grpId="0" animBg="1"/>
      <p:bldP spid="2" grpId="1"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1633</TotalTime>
  <Words>1328</Words>
  <Application>Microsoft Office PowerPoint</Application>
  <PresentationFormat>Widescreen</PresentationFormat>
  <Paragraphs>126</Paragraphs>
  <Slides>21</Slides>
  <Notes>2</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21</vt:i4>
      </vt:variant>
    </vt:vector>
  </HeadingPairs>
  <TitlesOfParts>
    <vt:vector size="41" baseType="lpstr">
      <vt:lpstr>SVN-Adam Gorry</vt:lpstr>
      <vt:lpstr>#9Slide03 AmpleSoft Bold</vt:lpstr>
      <vt:lpstr>#9Slide05 SVNVanilla Daisy Pro</vt:lpstr>
      <vt:lpstr>#9Slide01 Tieu de ngan</vt:lpstr>
      <vt:lpstr>Open Sans</vt:lpstr>
      <vt:lpstr>#9Slide02 Noi dung rat dai</vt:lpstr>
      <vt:lpstr>#9Slide05 Claudia</vt:lpstr>
      <vt:lpstr>Calibri</vt:lpstr>
      <vt:lpstr>#9Slide07 IcielLa Chic Pro Shad</vt:lpstr>
      <vt:lpstr>Arial</vt:lpstr>
      <vt:lpstr>#9Slide01 Noi dung ngan</vt:lpstr>
      <vt:lpstr>DFPOP1-W9</vt:lpstr>
      <vt:lpstr>#9Slide02 Noi dung dai</vt:lpstr>
      <vt:lpstr>SVN-Comic Sans MS</vt:lpstr>
      <vt:lpstr>Calibri Light</vt:lpstr>
      <vt:lpstr>Times New Roman</vt:lpstr>
      <vt:lpstr>Office Theme</vt:lpstr>
      <vt:lpstr>1_Chủ đề Office</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70</cp:revision>
  <dcterms:created xsi:type="dcterms:W3CDTF">2021-07-02T09:02:04Z</dcterms:created>
  <dcterms:modified xsi:type="dcterms:W3CDTF">2024-10-08T01:34:01Z</dcterms:modified>
  <cp:category>9Slide.vn</cp:category>
</cp:coreProperties>
</file>