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media/audio3.wav" ContentType="audio/wav"/>
  <Override PartName="/ppt/media/audio4.wav" ContentType="audio/wav"/>
  <Override PartName="/ppt/media/audio5.wav" ContentType="audio/wav"/>
  <Override PartName="/ppt/media/audio6.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5"/>
  </p:notesMasterIdLst>
  <p:sldIdLst>
    <p:sldId id="3087" r:id="rId2"/>
    <p:sldId id="346" r:id="rId3"/>
    <p:sldId id="3114" r:id="rId4"/>
    <p:sldId id="3115" r:id="rId5"/>
    <p:sldId id="3080" r:id="rId6"/>
    <p:sldId id="358" r:id="rId7"/>
    <p:sldId id="3103" r:id="rId8"/>
    <p:sldId id="3104" r:id="rId9"/>
    <p:sldId id="3121" r:id="rId10"/>
    <p:sldId id="3116" r:id="rId11"/>
    <p:sldId id="3120" r:id="rId12"/>
    <p:sldId id="3117" r:id="rId13"/>
    <p:sldId id="3118" r:id="rId14"/>
    <p:sldId id="3105" r:id="rId15"/>
    <p:sldId id="348" r:id="rId16"/>
    <p:sldId id="354" r:id="rId17"/>
    <p:sldId id="355" r:id="rId18"/>
    <p:sldId id="362" r:id="rId19"/>
    <p:sldId id="363" r:id="rId20"/>
    <p:sldId id="3119" r:id="rId21"/>
    <p:sldId id="349" r:id="rId22"/>
    <p:sldId id="364" r:id="rId23"/>
    <p:sldId id="341" r:id="rId24"/>
    <p:sldId id="3122" r:id="rId25"/>
    <p:sldId id="443" r:id="rId26"/>
    <p:sldId id="444" r:id="rId27"/>
    <p:sldId id="445" r:id="rId28"/>
    <p:sldId id="446" r:id="rId29"/>
    <p:sldId id="447" r:id="rId30"/>
    <p:sldId id="448" r:id="rId31"/>
    <p:sldId id="478" r:id="rId32"/>
    <p:sldId id="3111" r:id="rId33"/>
    <p:sldId id="3123" r:id="rId34"/>
    <p:sldId id="3107" r:id="rId35"/>
    <p:sldId id="429" r:id="rId36"/>
    <p:sldId id="406" r:id="rId37"/>
    <p:sldId id="475" r:id="rId38"/>
    <p:sldId id="472" r:id="rId39"/>
    <p:sldId id="474" r:id="rId40"/>
    <p:sldId id="471" r:id="rId41"/>
    <p:sldId id="451" r:id="rId42"/>
    <p:sldId id="3113" r:id="rId43"/>
    <p:sldId id="28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Thi Dung" initials="TTD" lastIdx="2" clrIdx="0">
    <p:extLst>
      <p:ext uri="{19B8F6BF-5375-455C-9EA6-DF929625EA0E}">
        <p15:presenceInfo xmlns:p15="http://schemas.microsoft.com/office/powerpoint/2012/main" userId="S::0101498816@hanoi.itrithuc.vn::46bd803c-d22c-40f6-8aaf-2483e2264c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30T14:51:34.937" idx="1">
    <p:pos x="5104" y="1081"/>
    <p:text>Cô Đổi lại font chữ  Time... nhé</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30T14:53:23.679" idx="2">
    <p:pos x="10" y="10"/>
    <p:text>Cô Đổi lại cỡ chữ  ( theo qui định từ 28 trở lên  nhé )và để cùng một cỡ chữ</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3440759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314357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15</a:t>
            </a:fld>
            <a:endParaRPr lang="en-US" altLang="zh-CN"/>
          </a:p>
        </p:txBody>
      </p:sp>
    </p:spTree>
    <p:extLst>
      <p:ext uri="{BB962C8B-B14F-4D97-AF65-F5344CB8AC3E}">
        <p14:creationId xmlns:p14="http://schemas.microsoft.com/office/powerpoint/2010/main" val="249491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21</a:t>
            </a:fld>
            <a:endParaRPr lang="en-US" altLang="zh-CN"/>
          </a:p>
        </p:txBody>
      </p:sp>
    </p:spTree>
    <p:extLst>
      <p:ext uri="{BB962C8B-B14F-4D97-AF65-F5344CB8AC3E}">
        <p14:creationId xmlns:p14="http://schemas.microsoft.com/office/powerpoint/2010/main" val="379976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194855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7CD4C-1DA4-4D81-81C9-DD9B959F8789}" type="slidenum">
              <a:rPr lang="en-US" smtClean="0"/>
              <a:pPr/>
              <a:t>35</a:t>
            </a:fld>
            <a:endParaRPr lang="en-US"/>
          </a:p>
        </p:txBody>
      </p:sp>
    </p:spTree>
    <p:extLst>
      <p:ext uri="{BB962C8B-B14F-4D97-AF65-F5344CB8AC3E}">
        <p14:creationId xmlns:p14="http://schemas.microsoft.com/office/powerpoint/2010/main" val="416088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36</a:t>
            </a:fld>
            <a:endParaRPr lang="zh-CN" altLang="en-US"/>
          </a:p>
        </p:txBody>
      </p:sp>
    </p:spTree>
    <p:extLst>
      <p:ext uri="{BB962C8B-B14F-4D97-AF65-F5344CB8AC3E}">
        <p14:creationId xmlns:p14="http://schemas.microsoft.com/office/powerpoint/2010/main" val="179997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D0A4A-38BA-4E52-9380-140133345E24}" type="slidenum">
              <a:rPr lang="en-US" smtClean="0"/>
              <a:t>37</a:t>
            </a:fld>
            <a:endParaRPr lang="en-US"/>
          </a:p>
        </p:txBody>
      </p:sp>
    </p:spTree>
    <p:extLst>
      <p:ext uri="{BB962C8B-B14F-4D97-AF65-F5344CB8AC3E}">
        <p14:creationId xmlns:p14="http://schemas.microsoft.com/office/powerpoint/2010/main" val="178399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41</a:t>
            </a:fld>
            <a:endParaRPr lang="zh-CN" altLang="en-US"/>
          </a:p>
        </p:txBody>
      </p:sp>
    </p:spTree>
    <p:extLst>
      <p:ext uri="{BB962C8B-B14F-4D97-AF65-F5344CB8AC3E}">
        <p14:creationId xmlns:p14="http://schemas.microsoft.com/office/powerpoint/2010/main" val="166607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F8FC-163F-4850-A8A4-DE2E14DA9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6355A0-1DE0-4AFE-9504-C7B5C102B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6F6D02-7379-4AE6-A1E3-4A836695FA9E}"/>
              </a:ext>
            </a:extLst>
          </p:cNvPr>
          <p:cNvSpPr>
            <a:spLocks noGrp="1"/>
          </p:cNvSpPr>
          <p:nvPr>
            <p:ph type="dt" sz="half" idx="10"/>
          </p:nvPr>
        </p:nvSpPr>
        <p:spPr/>
        <p:txBody>
          <a:bodyPr/>
          <a:lstStyle/>
          <a:p>
            <a:fld id="{F8182972-DBDD-423F-9C39-D728EB789F79}" type="datetimeFigureOut">
              <a:rPr lang="en-US" smtClean="0"/>
              <a:pPr/>
              <a:t>9/19/2024</a:t>
            </a:fld>
            <a:endParaRPr lang="en-US"/>
          </a:p>
        </p:txBody>
      </p:sp>
      <p:sp>
        <p:nvSpPr>
          <p:cNvPr id="5" name="Footer Placeholder 4">
            <a:extLst>
              <a:ext uri="{FF2B5EF4-FFF2-40B4-BE49-F238E27FC236}">
                <a16:creationId xmlns:a16="http://schemas.microsoft.com/office/drawing/2014/main" id="{07B6C59A-27E3-4586-985F-E6AB1EDA6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AA5CB-33CD-4332-B611-FFBDF3C7EB5A}"/>
              </a:ext>
            </a:extLst>
          </p:cNvPr>
          <p:cNvSpPr>
            <a:spLocks noGrp="1"/>
          </p:cNvSpPr>
          <p:nvPr>
            <p:ph type="sldNum" sz="quarter" idx="12"/>
          </p:nvPr>
        </p:nvSpPr>
        <p:spPr/>
        <p:txBody>
          <a:bodyPr/>
          <a:lstStyle/>
          <a:p>
            <a:fld id="{2216624E-31E8-4D3C-97C3-A8DE603B4ED1}" type="slidenum">
              <a:rPr lang="en-US" smtClean="0"/>
              <a:pPr/>
              <a:t>‹#›</a:t>
            </a:fld>
            <a:endParaRPr lang="en-US"/>
          </a:p>
        </p:txBody>
      </p:sp>
    </p:spTree>
    <p:extLst>
      <p:ext uri="{BB962C8B-B14F-4D97-AF65-F5344CB8AC3E}">
        <p14:creationId xmlns:p14="http://schemas.microsoft.com/office/powerpoint/2010/main" val="4829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1" y="6356353"/>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1" y="6356353"/>
            <a:ext cx="3860799"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60" y="6382170"/>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61973771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91257EB9-0E1B-4384-A04B-006BE92E21A6}"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4694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3465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 id="214748376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10.xml"/><Relationship Id="rId7" Type="http://schemas.openxmlformats.org/officeDocument/2006/relationships/image" Target="../media/image4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7.gif"/><Relationship Id="rId11" Type="http://schemas.openxmlformats.org/officeDocument/2006/relationships/comments" Target="../comments/comment1.xml"/><Relationship Id="rId5" Type="http://schemas.openxmlformats.org/officeDocument/2006/relationships/image" Target="../media/image46.gif"/><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7.gif"/><Relationship Id="rId18" Type="http://schemas.openxmlformats.org/officeDocument/2006/relationships/image" Target="../media/image55.gif"/><Relationship Id="rId3" Type="http://schemas.microsoft.com/office/2007/relationships/media" Target="../media/media4.mp3"/><Relationship Id="rId21" Type="http://schemas.openxmlformats.org/officeDocument/2006/relationships/comments" Target="../comments/comment2.xml"/><Relationship Id="rId7" Type="http://schemas.microsoft.com/office/2007/relationships/media" Target="../media/media6.mp3"/><Relationship Id="rId12" Type="http://schemas.openxmlformats.org/officeDocument/2006/relationships/image" Target="../media/image45.png"/><Relationship Id="rId17" Type="http://schemas.openxmlformats.org/officeDocument/2006/relationships/image" Target="../media/image54.gif"/><Relationship Id="rId2" Type="http://schemas.openxmlformats.org/officeDocument/2006/relationships/audio" Target="../media/media3.mp3"/><Relationship Id="rId16" Type="http://schemas.openxmlformats.org/officeDocument/2006/relationships/image" Target="../media/image53.gif"/><Relationship Id="rId20" Type="http://schemas.openxmlformats.org/officeDocument/2006/relationships/image" Target="../media/image5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0.xml"/><Relationship Id="rId5" Type="http://schemas.microsoft.com/office/2007/relationships/media" Target="../media/media5.mp3"/><Relationship Id="rId15" Type="http://schemas.openxmlformats.org/officeDocument/2006/relationships/image" Target="../media/image52.gif"/><Relationship Id="rId10" Type="http://schemas.openxmlformats.org/officeDocument/2006/relationships/audio" Target="../media/media7.mp3"/><Relationship Id="rId19" Type="http://schemas.openxmlformats.org/officeDocument/2006/relationships/image" Target="../media/image50.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46.gif"/></Relationships>
</file>

<file path=ppt/slides/_rels/slide27.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image" Target="../media/image56.gif"/><Relationship Id="rId12" Type="http://schemas.openxmlformats.org/officeDocument/2006/relationships/image" Target="../media/image58.gif"/><Relationship Id="rId2" Type="http://schemas.openxmlformats.org/officeDocument/2006/relationships/audio" Target="../media/audio3.wav"/><Relationship Id="rId16" Type="http://schemas.openxmlformats.org/officeDocument/2006/relationships/image" Target="../media/image60.gif"/><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5.gif"/><Relationship Id="rId5" Type="http://schemas.openxmlformats.org/officeDocument/2006/relationships/audio" Target="../media/audio6.wav"/><Relationship Id="rId15" Type="http://schemas.openxmlformats.org/officeDocument/2006/relationships/image" Target="../media/image50.png"/><Relationship Id="rId10" Type="http://schemas.openxmlformats.org/officeDocument/2006/relationships/image" Target="../media/image57.gif"/><Relationship Id="rId4" Type="http://schemas.openxmlformats.org/officeDocument/2006/relationships/audio" Target="../media/audio5.wav"/><Relationship Id="rId9" Type="http://schemas.openxmlformats.org/officeDocument/2006/relationships/image" Target="../media/image46.gif"/><Relationship Id="rId1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46.gif"/><Relationship Id="rId13"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47.gif"/><Relationship Id="rId12"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8.xml"/><Relationship Id="rId6" Type="http://schemas.openxmlformats.org/officeDocument/2006/relationships/image" Target="../media/image56.gif"/><Relationship Id="rId11" Type="http://schemas.openxmlformats.org/officeDocument/2006/relationships/image" Target="../media/image58.gif"/><Relationship Id="rId5" Type="http://schemas.openxmlformats.org/officeDocument/2006/relationships/image" Target="../media/image45.png"/><Relationship Id="rId15" Type="http://schemas.openxmlformats.org/officeDocument/2006/relationships/image" Target="../media/image61.gif"/><Relationship Id="rId10" Type="http://schemas.openxmlformats.org/officeDocument/2006/relationships/image" Target="../media/image55.gif"/><Relationship Id="rId4" Type="http://schemas.openxmlformats.org/officeDocument/2006/relationships/audio" Target="../media/audio6.wav"/><Relationship Id="rId9" Type="http://schemas.openxmlformats.org/officeDocument/2006/relationships/image" Target="../media/image57.gif"/><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3.gif"/><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55.gif"/><Relationship Id="rId2" Type="http://schemas.openxmlformats.org/officeDocument/2006/relationships/audio" Target="../media/audio5.wav"/><Relationship Id="rId16" Type="http://schemas.microsoft.com/office/2007/relationships/hdphoto" Target="../media/hdphoto3.wdp"/><Relationship Id="rId1" Type="http://schemas.openxmlformats.org/officeDocument/2006/relationships/slideLayout" Target="../slideLayouts/slideLayout8.xml"/><Relationship Id="rId6" Type="http://schemas.openxmlformats.org/officeDocument/2006/relationships/image" Target="../media/image56.gif"/><Relationship Id="rId11" Type="http://schemas.openxmlformats.org/officeDocument/2006/relationships/image" Target="../media/image57.gif"/><Relationship Id="rId5" Type="http://schemas.openxmlformats.org/officeDocument/2006/relationships/image" Target="../media/image45.png"/><Relationship Id="rId15" Type="http://schemas.openxmlformats.org/officeDocument/2006/relationships/image" Target="../media/image59.png"/><Relationship Id="rId10" Type="http://schemas.openxmlformats.org/officeDocument/2006/relationships/image" Target="../media/image46.gif"/><Relationship Id="rId4" Type="http://schemas.openxmlformats.org/officeDocument/2006/relationships/audio" Target="../media/audio6.wav"/><Relationship Id="rId9" Type="http://schemas.openxmlformats.org/officeDocument/2006/relationships/image" Target="../media/image47.gif"/><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3.gif"/><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55.gif"/><Relationship Id="rId2" Type="http://schemas.openxmlformats.org/officeDocument/2006/relationships/audio" Target="../media/audio5.wav"/><Relationship Id="rId16" Type="http://schemas.microsoft.com/office/2007/relationships/hdphoto" Target="../media/hdphoto3.wdp"/><Relationship Id="rId1" Type="http://schemas.openxmlformats.org/officeDocument/2006/relationships/slideLayout" Target="../slideLayouts/slideLayout8.xml"/><Relationship Id="rId6" Type="http://schemas.openxmlformats.org/officeDocument/2006/relationships/image" Target="../media/image56.gif"/><Relationship Id="rId11" Type="http://schemas.openxmlformats.org/officeDocument/2006/relationships/image" Target="../media/image57.gif"/><Relationship Id="rId5" Type="http://schemas.openxmlformats.org/officeDocument/2006/relationships/image" Target="../media/image45.png"/><Relationship Id="rId15" Type="http://schemas.openxmlformats.org/officeDocument/2006/relationships/image" Target="../media/image59.png"/><Relationship Id="rId10" Type="http://schemas.openxmlformats.org/officeDocument/2006/relationships/image" Target="../media/image46.gif"/><Relationship Id="rId4" Type="http://schemas.openxmlformats.org/officeDocument/2006/relationships/audio" Target="../media/audio6.wav"/><Relationship Id="rId9" Type="http://schemas.openxmlformats.org/officeDocument/2006/relationships/image" Target="../media/image47.gif"/><Relationship Id="rId1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7.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67.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2.png"/><Relationship Id="rId5" Type="http://schemas.microsoft.com/office/2007/relationships/hdphoto" Target="../media/hdphoto4.wdp"/><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file:///D:\File%20&#226;m%20thanh\&#272;&#432;&#7901;ng%20l&#234;n%20&#273;&#7881;nh%20Olympia\FinishWrongAnswer.mp3" TargetMode="External"/><Relationship Id="rId7" Type="http://schemas.openxmlformats.org/officeDocument/2006/relationships/image" Target="../media/image12.jpeg"/><Relationship Id="rId12" Type="http://schemas.openxmlformats.org/officeDocument/2006/relationships/image" Target="../media/image83.png"/><Relationship Id="rId2" Type="http://schemas.openxmlformats.org/officeDocument/2006/relationships/audio" Target="file:///D:\File%20&#226;m%20thanh\&#272;&#432;&#7901;ng%20l&#234;n%20&#273;&#7881;nh%20Olympia\StartThinking.mp3" TargetMode="External"/><Relationship Id="rId1" Type="http://schemas.microsoft.com/office/2007/relationships/media" Target="file:///D:\File%20&#226;m%20thanh\&#272;&#432;&#7901;ng%20l&#234;n%20&#273;&#7881;nh%20Olympia\StartThinking.mp3" TargetMode="External"/><Relationship Id="rId6" Type="http://schemas.openxmlformats.org/officeDocument/2006/relationships/audio" Target="../media/audio7.wav"/><Relationship Id="rId11" Type="http://schemas.openxmlformats.org/officeDocument/2006/relationships/image" Target="../media/image82.png"/><Relationship Id="rId5" Type="http://schemas.openxmlformats.org/officeDocument/2006/relationships/slideLayout" Target="../slideLayouts/slideLayout9.xml"/><Relationship Id="rId10" Type="http://schemas.openxmlformats.org/officeDocument/2006/relationships/slide" Target="slide3.xml"/><Relationship Id="rId4" Type="http://schemas.openxmlformats.org/officeDocument/2006/relationships/audio" Target="file:///D:\File%20&#226;m%20thanh\&#272;&#432;&#7901;ng%20l&#234;n%20&#273;&#7881;nh%20Olympia\FinishWrongAnswer.mp3" TargetMode="External"/><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file:///D:\File%20&#226;m%20thanh\&#272;&#432;&#7901;ng%20l&#234;n%20&#273;&#7881;nh%20Olympia\FinishWrongAnswer.mp3" TargetMode="External"/><Relationship Id="rId7" Type="http://schemas.openxmlformats.org/officeDocument/2006/relationships/image" Target="../media/image12.jpeg"/><Relationship Id="rId12" Type="http://schemas.openxmlformats.org/officeDocument/2006/relationships/image" Target="../media/image83.png"/><Relationship Id="rId2" Type="http://schemas.openxmlformats.org/officeDocument/2006/relationships/audio" Target="file:///D:\File%20&#226;m%20thanh\&#272;&#432;&#7901;ng%20l&#234;n%20&#273;&#7881;nh%20Olympia\StartThinking.mp3" TargetMode="External"/><Relationship Id="rId1" Type="http://schemas.microsoft.com/office/2007/relationships/media" Target="file:///D:\File%20&#226;m%20thanh\&#272;&#432;&#7901;ng%20l&#234;n%20&#273;&#7881;nh%20Olympia\StartThinking.mp3" TargetMode="External"/><Relationship Id="rId6" Type="http://schemas.openxmlformats.org/officeDocument/2006/relationships/audio" Target="../media/audio7.wav"/><Relationship Id="rId11" Type="http://schemas.openxmlformats.org/officeDocument/2006/relationships/image" Target="../media/image82.png"/><Relationship Id="rId5" Type="http://schemas.openxmlformats.org/officeDocument/2006/relationships/slideLayout" Target="../slideLayouts/slideLayout9.xml"/><Relationship Id="rId10" Type="http://schemas.openxmlformats.org/officeDocument/2006/relationships/slide" Target="slide3.xml"/><Relationship Id="rId4" Type="http://schemas.openxmlformats.org/officeDocument/2006/relationships/audio" Target="file:///D:\File%20&#226;m%20thanh\&#272;&#432;&#7901;ng%20l&#234;n%20&#273;&#7881;nh%20Olympia\FinishWrongAnswer.mp3" TargetMode="External"/><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83.png"/><Relationship Id="rId2" Type="http://schemas.openxmlformats.org/officeDocument/2006/relationships/audio" Target="../media/audio8.wav"/><Relationship Id="rId1" Type="http://schemas.openxmlformats.org/officeDocument/2006/relationships/slideLayout" Target="../slideLayouts/slideLayout9.xml"/><Relationship Id="rId6" Type="http://schemas.openxmlformats.org/officeDocument/2006/relationships/image" Target="../media/image87.wmf"/><Relationship Id="rId5" Type="http://schemas.openxmlformats.org/officeDocument/2006/relationships/image" Target="../media/image86.gif"/><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7.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2" name="Group 1">
            <a:extLst>
              <a:ext uri="{FF2B5EF4-FFF2-40B4-BE49-F238E27FC236}">
                <a16:creationId xmlns:a16="http://schemas.microsoft.com/office/drawing/2014/main" id="{18E8D005-6EE3-4135-B961-33D35E2CAB3E}"/>
              </a:ext>
            </a:extLst>
          </p:cNvPr>
          <p:cNvGrpSpPr/>
          <p:nvPr/>
        </p:nvGrpSpPr>
        <p:grpSpPr>
          <a:xfrm>
            <a:off x="1366674" y="981390"/>
            <a:ext cx="10582315" cy="3107816"/>
            <a:chOff x="1376005" y="981390"/>
            <a:chExt cx="10582315" cy="3107816"/>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981390"/>
              <a:ext cx="10190480" cy="3107816"/>
              <a:chOff x="1778000" y="402270"/>
              <a:chExt cx="10190480" cy="3107816"/>
            </a:xfrm>
          </p:grpSpPr>
          <p:sp>
            <p:nvSpPr>
              <p:cNvPr id="10" name="Freeform: Shape 9">
                <a:extLst>
                  <a:ext uri="{FF2B5EF4-FFF2-40B4-BE49-F238E27FC236}">
                    <a16:creationId xmlns:a16="http://schemas.microsoft.com/office/drawing/2014/main" id="{988A1823-CD89-4DFF-9318-33C2F26318B4}"/>
                  </a:ext>
                </a:extLst>
              </p:cNvPr>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AB67E219-0EAE-40AA-B49B-83715E1FF661}"/>
                </a:ext>
              </a:extLst>
            </p:cNvPr>
            <p:cNvPicPr>
              <a:picLocks noChangeAspect="1"/>
            </p:cNvPicPr>
            <p:nvPr/>
          </p:nvPicPr>
          <p:blipFill>
            <a:blip r:embed="rId3"/>
            <a:stretch>
              <a:fillRect/>
            </a:stretch>
          </p:blipFill>
          <p:spPr>
            <a:xfrm>
              <a:off x="1376005" y="1183571"/>
              <a:ext cx="8531779" cy="871417"/>
            </a:xfrm>
            <a:prstGeom prst="rect">
              <a:avLst/>
            </a:prstGeom>
          </p:spPr>
        </p:pic>
        <p:pic>
          <p:nvPicPr>
            <p:cNvPr id="25" name="Picture 24">
              <a:extLst>
                <a:ext uri="{FF2B5EF4-FFF2-40B4-BE49-F238E27FC236}">
                  <a16:creationId xmlns:a16="http://schemas.microsoft.com/office/drawing/2014/main" id="{016104D5-EF20-4894-AB46-3A2D447964F9}"/>
                </a:ext>
              </a:extLst>
            </p:cNvPr>
            <p:cNvPicPr>
              <a:picLocks noChangeAspect="1"/>
            </p:cNvPicPr>
            <p:nvPr/>
          </p:nvPicPr>
          <p:blipFill>
            <a:blip r:embed="rId4"/>
            <a:stretch>
              <a:fillRect/>
            </a:stretch>
          </p:blipFill>
          <p:spPr>
            <a:xfrm>
              <a:off x="3923818" y="2415251"/>
              <a:ext cx="8034502" cy="1504118"/>
            </a:xfrm>
            <a:prstGeom prst="rect">
              <a:avLst/>
            </a:prstGeom>
          </p:spPr>
        </p:pic>
      </p:grpSp>
    </p:spTree>
    <p:extLst>
      <p:ext uri="{BB962C8B-B14F-4D97-AF65-F5344CB8AC3E}">
        <p14:creationId xmlns:p14="http://schemas.microsoft.com/office/powerpoint/2010/main" val="370080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471F04-1AE1-0DD8-77FD-77F1F5C6BB32}"/>
              </a:ext>
            </a:extLst>
          </p:cNvPr>
          <p:cNvPicPr>
            <a:picLocks noChangeAspect="1"/>
          </p:cNvPicPr>
          <p:nvPr/>
        </p:nvPicPr>
        <p:blipFill>
          <a:blip r:embed="rId2"/>
          <a:stretch>
            <a:fillRect/>
          </a:stretch>
        </p:blipFill>
        <p:spPr>
          <a:xfrm>
            <a:off x="481375" y="972064"/>
            <a:ext cx="5427690" cy="4157663"/>
          </a:xfrm>
          <a:prstGeom prst="rect">
            <a:avLst/>
          </a:prstGeom>
        </p:spPr>
      </p:pic>
      <p:pic>
        <p:nvPicPr>
          <p:cNvPr id="7" name="Picture 6">
            <a:extLst>
              <a:ext uri="{FF2B5EF4-FFF2-40B4-BE49-F238E27FC236}">
                <a16:creationId xmlns:a16="http://schemas.microsoft.com/office/drawing/2014/main" id="{64D1EE82-41C6-5943-DDB1-200BDBF71C8D}"/>
              </a:ext>
            </a:extLst>
          </p:cNvPr>
          <p:cNvPicPr>
            <a:picLocks noChangeAspect="1"/>
          </p:cNvPicPr>
          <p:nvPr/>
        </p:nvPicPr>
        <p:blipFill>
          <a:blip r:embed="rId3"/>
          <a:stretch>
            <a:fillRect/>
          </a:stretch>
        </p:blipFill>
        <p:spPr>
          <a:xfrm>
            <a:off x="6000384" y="839341"/>
            <a:ext cx="5847619" cy="4157662"/>
          </a:xfrm>
          <a:prstGeom prst="rect">
            <a:avLst/>
          </a:prstGeom>
        </p:spPr>
      </p:pic>
      <p:sp>
        <p:nvSpPr>
          <p:cNvPr id="9" name="TextBox 8">
            <a:extLst>
              <a:ext uri="{FF2B5EF4-FFF2-40B4-BE49-F238E27FC236}">
                <a16:creationId xmlns:a16="http://schemas.microsoft.com/office/drawing/2014/main" id="{E2DF1B8A-8743-7B4F-AA86-24C9C8B0D3AF}"/>
              </a:ext>
            </a:extLst>
          </p:cNvPr>
          <p:cNvSpPr txBox="1"/>
          <p:nvPr/>
        </p:nvSpPr>
        <p:spPr>
          <a:xfrm>
            <a:off x="481375" y="5129727"/>
            <a:ext cx="6093618" cy="564257"/>
          </a:xfrm>
          <a:prstGeom prst="rect">
            <a:avLst/>
          </a:prstGeom>
          <a:noFill/>
        </p:spPr>
        <p:txBody>
          <a:bodyPr wrap="square">
            <a:spAutoFit/>
          </a:bodyPr>
          <a:lstStyle/>
          <a:p>
            <a:pPr algn="just">
              <a:lnSpc>
                <a:spcPct val="120000"/>
              </a:lnSpc>
            </a:pPr>
            <a:r>
              <a:rPr lang="en-US" sz="2800" b="1" dirty="0" err="1">
                <a:latin typeface="Times New Roman" panose="02020603050405020304" pitchFamily="18" charset="0"/>
                <a:ea typeface="Calibri" panose="020F0502020204030204" pitchFamily="34" charset="0"/>
              </a:rPr>
              <a:t>Tổ</a:t>
            </a:r>
            <a:r>
              <a:rPr lang="en-US" sz="2800" b="1" dirty="0">
                <a:latin typeface="Times New Roman" panose="02020603050405020304" pitchFamily="18" charset="0"/>
                <a:ea typeface="Calibri" panose="020F0502020204030204" pitchFamily="34" charset="0"/>
              </a:rPr>
              <a:t> 1,3 </a:t>
            </a:r>
            <a:r>
              <a:rPr lang="en-US" sz="2800" b="1" dirty="0" err="1">
                <a:latin typeface="Times New Roman" panose="02020603050405020304" pitchFamily="18" charset="0"/>
                <a:ea typeface="Calibri" panose="020F0502020204030204" pitchFamily="34" charset="0"/>
              </a:rPr>
              <a:t>hoàn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Phiếu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học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tập</a:t>
            </a:r>
            <a:r>
              <a:rPr lang="en-US" sz="2800" b="1" dirty="0">
                <a:latin typeface="Times New Roman" panose="02020603050405020304" pitchFamily="18" charset="0"/>
                <a:ea typeface="Calibri" panose="020F0502020204030204" pitchFamily="34" charset="0"/>
              </a:rPr>
              <a:t> 3.1</a:t>
            </a:r>
          </a:p>
        </p:txBody>
      </p:sp>
      <p:sp>
        <p:nvSpPr>
          <p:cNvPr id="11" name="TextBox 10">
            <a:extLst>
              <a:ext uri="{FF2B5EF4-FFF2-40B4-BE49-F238E27FC236}">
                <a16:creationId xmlns:a16="http://schemas.microsoft.com/office/drawing/2014/main" id="{45EB3730-1924-AA29-1E27-D3C1DBB35EAD}"/>
              </a:ext>
            </a:extLst>
          </p:cNvPr>
          <p:cNvSpPr txBox="1"/>
          <p:nvPr/>
        </p:nvSpPr>
        <p:spPr>
          <a:xfrm>
            <a:off x="6432947" y="5129727"/>
            <a:ext cx="6093618" cy="564257"/>
          </a:xfrm>
          <a:prstGeom prst="rect">
            <a:avLst/>
          </a:prstGeom>
          <a:noFill/>
        </p:spPr>
        <p:txBody>
          <a:bodyPr wrap="square">
            <a:spAutoFit/>
          </a:bodyPr>
          <a:lstStyle/>
          <a:p>
            <a:pPr algn="just">
              <a:lnSpc>
                <a:spcPct val="120000"/>
              </a:lnSpc>
            </a:pPr>
            <a:r>
              <a:rPr lang="en-US" sz="2800" b="1" dirty="0" err="1">
                <a:solidFill>
                  <a:srgbClr val="FF0000"/>
                </a:solidFill>
                <a:latin typeface="Times New Roman" panose="02020603050405020304" pitchFamily="18" charset="0"/>
                <a:ea typeface="Calibri" panose="020F0502020204030204" pitchFamily="34" charset="0"/>
              </a:rPr>
              <a:t>Tổ</a:t>
            </a:r>
            <a:r>
              <a:rPr lang="en-US" sz="2800" b="1" dirty="0">
                <a:solidFill>
                  <a:srgbClr val="FF0000"/>
                </a:solidFill>
                <a:latin typeface="Times New Roman" panose="02020603050405020304" pitchFamily="18" charset="0"/>
                <a:ea typeface="Calibri" panose="020F0502020204030204" pitchFamily="34" charset="0"/>
              </a:rPr>
              <a:t> 2,4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thiện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Phiếu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học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tập</a:t>
            </a:r>
            <a:r>
              <a:rPr lang="en-US" sz="2800" b="1" dirty="0">
                <a:solidFill>
                  <a:srgbClr val="FF0000"/>
                </a:solidFill>
                <a:latin typeface="Times New Roman" panose="02020603050405020304" pitchFamily="18" charset="0"/>
                <a:ea typeface="Calibri" panose="020F0502020204030204" pitchFamily="34" charset="0"/>
              </a:rPr>
              <a:t> 3.2</a:t>
            </a:r>
          </a:p>
        </p:txBody>
      </p:sp>
      <p:sp>
        <p:nvSpPr>
          <p:cNvPr id="12" name="TextBox 11">
            <a:extLst>
              <a:ext uri="{FF2B5EF4-FFF2-40B4-BE49-F238E27FC236}">
                <a16:creationId xmlns:a16="http://schemas.microsoft.com/office/drawing/2014/main" id="{AC983B3A-DE85-C236-D9C3-9E25051C8AFD}"/>
              </a:ext>
            </a:extLst>
          </p:cNvPr>
          <p:cNvSpPr txBox="1"/>
          <p:nvPr/>
        </p:nvSpPr>
        <p:spPr>
          <a:xfrm>
            <a:off x="481375" y="275083"/>
            <a:ext cx="6093618" cy="564257"/>
          </a:xfrm>
          <a:prstGeom prst="rect">
            <a:avLst/>
          </a:prstGeom>
          <a:noFill/>
        </p:spPr>
        <p:txBody>
          <a:bodyPr wrap="square">
            <a:spAutoFit/>
          </a:bodyPr>
          <a:lstStyle/>
          <a:p>
            <a:pPr algn="just">
              <a:lnSpc>
                <a:spcPct val="120000"/>
              </a:lnSpc>
            </a:pPr>
            <a:r>
              <a:rPr lang="en-US" sz="2800" b="1" dirty="0" err="1">
                <a:latin typeface="Times New Roman" panose="02020603050405020304" pitchFamily="18" charset="0"/>
                <a:ea typeface="Calibri" panose="020F0502020204030204" pitchFamily="34" charset="0"/>
              </a:rPr>
              <a:t>Hoạt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động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cặp</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đôi</a:t>
            </a:r>
            <a:endParaRPr lang="en-US" sz="28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1970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7AA12-D45D-1EC8-131E-8CAA63D02C18}"/>
              </a:ext>
            </a:extLst>
          </p:cNvPr>
          <p:cNvPicPr>
            <a:picLocks noChangeAspect="1"/>
          </p:cNvPicPr>
          <p:nvPr/>
        </p:nvPicPr>
        <p:blipFill>
          <a:blip r:embed="rId2"/>
          <a:stretch>
            <a:fillRect/>
          </a:stretch>
        </p:blipFill>
        <p:spPr>
          <a:xfrm>
            <a:off x="6400800" y="590699"/>
            <a:ext cx="5400294" cy="3738413"/>
          </a:xfrm>
          <a:prstGeom prst="rect">
            <a:avLst/>
          </a:prstGeom>
        </p:spPr>
      </p:pic>
      <p:pic>
        <p:nvPicPr>
          <p:cNvPr id="5" name="Picture 4">
            <a:extLst>
              <a:ext uri="{FF2B5EF4-FFF2-40B4-BE49-F238E27FC236}">
                <a16:creationId xmlns:a16="http://schemas.microsoft.com/office/drawing/2014/main" id="{AFA9F5A3-87F1-3187-A3AF-9D06A2205EE0}"/>
              </a:ext>
            </a:extLst>
          </p:cNvPr>
          <p:cNvPicPr>
            <a:picLocks noChangeAspect="1"/>
          </p:cNvPicPr>
          <p:nvPr/>
        </p:nvPicPr>
        <p:blipFill>
          <a:blip r:embed="rId3"/>
          <a:stretch>
            <a:fillRect/>
          </a:stretch>
        </p:blipFill>
        <p:spPr>
          <a:xfrm>
            <a:off x="529024" y="714374"/>
            <a:ext cx="5676674" cy="3614738"/>
          </a:xfrm>
          <a:prstGeom prst="rect">
            <a:avLst/>
          </a:prstGeom>
        </p:spPr>
      </p:pic>
    </p:spTree>
    <p:extLst>
      <p:ext uri="{BB962C8B-B14F-4D97-AF65-F5344CB8AC3E}">
        <p14:creationId xmlns:p14="http://schemas.microsoft.com/office/powerpoint/2010/main" val="180130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23F9F2-0896-A665-C39B-5579B87B9174}"/>
              </a:ext>
            </a:extLst>
          </p:cNvPr>
          <p:cNvSpPr txBox="1"/>
          <p:nvPr/>
        </p:nvSpPr>
        <p:spPr>
          <a:xfrm>
            <a:off x="475059" y="393164"/>
            <a:ext cx="10954941" cy="2558393"/>
          </a:xfrm>
          <a:prstGeom prst="rect">
            <a:avLst/>
          </a:prstGeom>
          <a:noFill/>
        </p:spPr>
        <p:txBody>
          <a:bodyPr wrap="square">
            <a:spAutoFit/>
          </a:bodyPr>
          <a:lstStyle/>
          <a:p>
            <a:pPr algn="just">
              <a:lnSpc>
                <a:spcPct val="120000"/>
              </a:lnSpc>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2. </a:t>
            </a:r>
            <a:r>
              <a:rPr lang="en-US" sz="3200" dirty="0" err="1">
                <a:solidFill>
                  <a:srgbClr val="000000"/>
                </a:solidFill>
                <a:effectLst/>
                <a:latin typeface="Times New Roman" panose="02020603050405020304" pitchFamily="18" charset="0"/>
                <a:ea typeface="Calibri" panose="020F0502020204030204" pitchFamily="34" charset="0"/>
              </a:rPr>
              <a:t>Máy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chiếu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thiết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Máy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chiếu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việc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với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dạng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thông</a:t>
            </a:r>
            <a:r>
              <a:rPr lang="en-US" sz="3200" dirty="0">
                <a:solidFill>
                  <a:srgbClr val="000000"/>
                </a:solidFill>
                <a:effectLst/>
                <a:latin typeface="Times New Roman" panose="02020603050405020304" pitchFamily="18" charset="0"/>
                <a:ea typeface="Calibri" panose="020F0502020204030204" pitchFamily="34" charset="0"/>
              </a:rPr>
              <a:t> tin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a:t>
            </a:r>
          </a:p>
          <a:p>
            <a:pPr algn="just">
              <a:lnSpc>
                <a:spcPct val="120000"/>
              </a:lnSpc>
              <a:spcBef>
                <a:spcPts val="600"/>
              </a:spcBef>
              <a:spcAft>
                <a:spcPts val="600"/>
              </a:spcAft>
            </a:pPr>
            <a:r>
              <a:rPr lang="en-US" sz="3200" dirty="0" err="1">
                <a:solidFill>
                  <a:srgbClr val="FF0000"/>
                </a:solidFill>
                <a:latin typeface="Times New Roman" panose="02020603050405020304" pitchFamily="18" charset="0"/>
                <a:ea typeface="Calibri" panose="020F0502020204030204" pitchFamily="34" charset="0"/>
              </a:rPr>
              <a:t>Máy</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chiếu</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là</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thiết</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bị</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ra</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làm</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việc</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với</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dạng</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thông</a:t>
            </a:r>
            <a:r>
              <a:rPr lang="en-US" sz="3200" dirty="0">
                <a:solidFill>
                  <a:srgbClr val="FF0000"/>
                </a:solidFill>
                <a:latin typeface="Times New Roman" panose="02020603050405020304" pitchFamily="18" charset="0"/>
                <a:ea typeface="Calibri" panose="020F0502020204030204" pitchFamily="34" charset="0"/>
              </a:rPr>
              <a:t> tin </a:t>
            </a:r>
            <a:r>
              <a:rPr lang="en-US" sz="3200" dirty="0" err="1">
                <a:solidFill>
                  <a:srgbClr val="FF0000"/>
                </a:solidFill>
                <a:latin typeface="Times New Roman" panose="02020603050405020304" pitchFamily="18" charset="0"/>
                <a:ea typeface="Calibri" panose="020F0502020204030204" pitchFamily="34" charset="0"/>
              </a:rPr>
              <a:t>văn</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bản</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hình</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ảnh</a:t>
            </a:r>
            <a:endParaRPr lang="en-US" sz="3200" dirty="0">
              <a:solidFill>
                <a:srgbClr val="FF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3AE64935-F7B3-A359-D3E6-27A2DA99F0C7}"/>
              </a:ext>
            </a:extLst>
          </p:cNvPr>
          <p:cNvSpPr txBox="1"/>
          <p:nvPr/>
        </p:nvSpPr>
        <p:spPr>
          <a:xfrm>
            <a:off x="475059" y="2951557"/>
            <a:ext cx="11126392" cy="3457100"/>
          </a:xfrm>
          <a:prstGeom prst="rect">
            <a:avLst/>
          </a:prstGeom>
          <a:noFill/>
        </p:spPr>
        <p:txBody>
          <a:bodyPr wrap="square">
            <a:spAutoFit/>
          </a:bodyPr>
          <a:lstStyle/>
          <a:p>
            <a:pPr algn="just">
              <a:lnSpc>
                <a:spcPct val="120000"/>
              </a:lnSpc>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3. </a:t>
            </a:r>
            <a:r>
              <a:rPr lang="en-US" sz="3200" dirty="0" err="1">
                <a:solidFill>
                  <a:srgbClr val="000000"/>
                </a:solidFill>
                <a:effectLst/>
                <a:latin typeface="Times New Roman" panose="02020603050405020304" pitchFamily="18" charset="0"/>
                <a:ea typeface="Calibri" panose="020F0502020204030204" pitchFamily="34" charset="0"/>
              </a:rPr>
              <a:t>Bộ</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điều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khiển</a:t>
            </a:r>
            <a:r>
              <a:rPr lang="en-US" sz="3200" dirty="0">
                <a:solidFill>
                  <a:srgbClr val="000000"/>
                </a:solidFill>
                <a:effectLst/>
                <a:latin typeface="Times New Roman" panose="02020603050405020304" pitchFamily="18" charset="0"/>
                <a:ea typeface="Calibri" panose="020F0502020204030204" pitchFamily="34" charset="0"/>
              </a:rPr>
              <a:t> Game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1.3a) </a:t>
            </a:r>
            <a:r>
              <a:rPr lang="en-US" sz="3200" dirty="0" err="1">
                <a:solidFill>
                  <a:srgbClr val="000000"/>
                </a:solidFill>
                <a:effectLst/>
                <a:latin typeface="Times New Roman" panose="02020603050405020304" pitchFamily="18" charset="0"/>
                <a:ea typeface="Calibri" panose="020F0502020204030204" pitchFamily="34" charset="0"/>
              </a:rPr>
              <a:t>là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thiết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ra</a:t>
            </a:r>
            <a:r>
              <a:rPr lang="en-US" sz="3200" dirty="0">
                <a:solidFill>
                  <a:srgbClr val="000000"/>
                </a:solidFill>
                <a:effectLst/>
                <a:latin typeface="Times New Roman" panose="02020603050405020304" pitchFamily="18" charset="0"/>
                <a:ea typeface="Calibri" panose="020F0502020204030204" pitchFamily="34" charset="0"/>
              </a:rPr>
              <a:t>?</a:t>
            </a:r>
          </a:p>
          <a:p>
            <a:pPr algn="just">
              <a:lnSpc>
                <a:spcPct val="120000"/>
              </a:lnSpc>
              <a:spcBef>
                <a:spcPts val="600"/>
              </a:spcBef>
              <a:spcAft>
                <a:spcPts val="600"/>
              </a:spcAft>
            </a:pPr>
            <a:r>
              <a:rPr lang="en-US" sz="3200" dirty="0" err="1">
                <a:solidFill>
                  <a:srgbClr val="FF0000"/>
                </a:solidFill>
                <a:latin typeface="Times New Roman" panose="02020603050405020304" pitchFamily="18" charset="0"/>
                <a:ea typeface="Calibri" panose="020F0502020204030204" pitchFamily="34" charset="0"/>
              </a:rPr>
              <a:t>Bộ</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điều</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khiển</a:t>
            </a:r>
            <a:r>
              <a:rPr lang="en-US" sz="3200" dirty="0">
                <a:solidFill>
                  <a:srgbClr val="FF0000"/>
                </a:solidFill>
                <a:latin typeface="Times New Roman" panose="02020603050405020304" pitchFamily="18" charset="0"/>
                <a:ea typeface="Calibri" panose="020F0502020204030204" pitchFamily="34" charset="0"/>
              </a:rPr>
              <a:t> Game </a:t>
            </a:r>
            <a:r>
              <a:rPr lang="en-US" sz="3200" dirty="0" err="1">
                <a:solidFill>
                  <a:srgbClr val="FF0000"/>
                </a:solidFill>
                <a:latin typeface="Times New Roman" panose="02020603050405020304" pitchFamily="18" charset="0"/>
                <a:ea typeface="Calibri" panose="020F0502020204030204" pitchFamily="34" charset="0"/>
              </a:rPr>
              <a:t>là</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thiết</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bị</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vào</a:t>
            </a:r>
            <a:endParaRPr lang="en-US" sz="3200" dirty="0">
              <a:solidFill>
                <a:srgbClr val="FF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en-US" sz="3200" dirty="0">
                <a:solidFill>
                  <a:srgbClr val="000000"/>
                </a:solidFill>
                <a:latin typeface="Times New Roman" panose="02020603050405020304" pitchFamily="18" charset="0"/>
                <a:ea typeface="Calibri" panose="020F0502020204030204" pitchFamily="34" charset="0"/>
              </a:rPr>
              <a:t>4</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ứng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1.3b) </a:t>
            </a:r>
            <a:r>
              <a:rPr lang="en-US" sz="3200" dirty="0" err="1">
                <a:solidFill>
                  <a:srgbClr val="000000"/>
                </a:solidFill>
                <a:effectLst/>
                <a:latin typeface="Times New Roman" panose="02020603050405020304" pitchFamily="18" charset="0"/>
                <a:ea typeface="Calibri" panose="020F0502020204030204" pitchFamily="34" charset="0"/>
              </a:rPr>
              <a:t>lầ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ra</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cả</a:t>
            </a:r>
            <a:r>
              <a:rPr lang="en-US" sz="3200" dirty="0">
                <a:solidFill>
                  <a:srgbClr val="000000"/>
                </a:solidFill>
                <a:effectLst/>
                <a:latin typeface="Times New Roman" panose="02020603050405020304" pitchFamily="18" charset="0"/>
                <a:ea typeface="Calibri" panose="020F0502020204030204" pitchFamily="34" charset="0"/>
              </a:rPr>
              <a:t> 2 </a:t>
            </a:r>
            <a:r>
              <a:rPr lang="en-US" sz="3200" dirty="0" err="1">
                <a:solidFill>
                  <a:srgbClr val="000000"/>
                </a:solidFill>
                <a:effectLst/>
                <a:latin typeface="Times New Roman" panose="02020603050405020304" pitchFamily="18" charset="0"/>
                <a:ea typeface="Calibri" panose="020F0502020204030204" pitchFamily="34" charset="0"/>
              </a:rPr>
              <a:t>chức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năng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ra</a:t>
            </a:r>
            <a:r>
              <a:rPr lang="en-US" sz="3200" dirty="0">
                <a:solidFill>
                  <a:srgbClr val="000000"/>
                </a:solidFill>
                <a:effectLst/>
                <a:latin typeface="Times New Roman" panose="02020603050405020304" pitchFamily="18" charset="0"/>
                <a:ea typeface="Calibri" panose="020F0502020204030204" pitchFamily="34" charset="0"/>
              </a:rPr>
              <a:t>?</a:t>
            </a:r>
          </a:p>
          <a:p>
            <a:pPr algn="just">
              <a:lnSpc>
                <a:spcPct val="120000"/>
              </a:lnSpc>
              <a:spcBef>
                <a:spcPts val="600"/>
              </a:spcBef>
              <a:spcAft>
                <a:spcPts val="600"/>
              </a:spcAft>
            </a:pPr>
            <a:r>
              <a:rPr lang="en-US" sz="3200" dirty="0" err="1">
                <a:solidFill>
                  <a:srgbClr val="FF0000"/>
                </a:solidFill>
                <a:latin typeface="Times New Roman" panose="02020603050405020304" pitchFamily="18" charset="0"/>
                <a:ea typeface="Calibri" panose="020F0502020204030204" pitchFamily="34" charset="0"/>
              </a:rPr>
              <a:t>Màn</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hình</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cảm</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ứng</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có</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cả</a:t>
            </a:r>
            <a:r>
              <a:rPr lang="en-US" sz="3200" dirty="0">
                <a:solidFill>
                  <a:srgbClr val="FF0000"/>
                </a:solidFill>
                <a:latin typeface="Times New Roman" panose="02020603050405020304" pitchFamily="18" charset="0"/>
                <a:ea typeface="Calibri" panose="020F0502020204030204" pitchFamily="34" charset="0"/>
              </a:rPr>
              <a:t> 2 </a:t>
            </a:r>
            <a:r>
              <a:rPr lang="en-US" sz="3200" dirty="0" err="1">
                <a:solidFill>
                  <a:srgbClr val="FF0000"/>
                </a:solidFill>
                <a:latin typeface="Times New Roman" panose="02020603050405020304" pitchFamily="18" charset="0"/>
                <a:ea typeface="Calibri" panose="020F0502020204030204" pitchFamily="34" charset="0"/>
              </a:rPr>
              <a:t>chức</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năng</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vào</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và</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ra</a:t>
            </a:r>
            <a:endParaRPr lang="en-US" sz="32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56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86A5B-6E5B-E47B-C101-F3BDA012CA3B}"/>
              </a:ext>
            </a:extLst>
          </p:cNvPr>
          <p:cNvSpPr txBox="1"/>
          <p:nvPr/>
        </p:nvSpPr>
        <p:spPr>
          <a:xfrm>
            <a:off x="914400" y="771525"/>
            <a:ext cx="1011555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516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43F7B-EB2C-40CD-B3B0-ADAB7A4DAFF0}"/>
              </a:ext>
            </a:extLst>
          </p:cNvPr>
          <p:cNvPicPr>
            <a:picLocks noChangeAspect="1"/>
          </p:cNvPicPr>
          <p:nvPr/>
        </p:nvPicPr>
        <p:blipFill>
          <a:blip r:embed="rId2"/>
          <a:stretch>
            <a:fillRect/>
          </a:stretch>
        </p:blipFill>
        <p:spPr>
          <a:xfrm>
            <a:off x="531036" y="482580"/>
            <a:ext cx="888648" cy="885725"/>
          </a:xfrm>
          <a:prstGeom prst="rect">
            <a:avLst/>
          </a:prstGeom>
        </p:spPr>
      </p:pic>
      <p:sp>
        <p:nvSpPr>
          <p:cNvPr id="4" name="Rectangle 3">
            <a:extLst>
              <a:ext uri="{FF2B5EF4-FFF2-40B4-BE49-F238E27FC236}">
                <a16:creationId xmlns:a16="http://schemas.microsoft.com/office/drawing/2014/main" id="{446E85C6-87A5-4823-8592-6E93CF73CB62}"/>
              </a:ext>
            </a:extLst>
          </p:cNvPr>
          <p:cNvSpPr/>
          <p:nvPr/>
        </p:nvSpPr>
        <p:spPr>
          <a:xfrm>
            <a:off x="1618582" y="513340"/>
            <a:ext cx="9598058" cy="869533"/>
          </a:xfrm>
          <a:prstGeom prst="rect">
            <a:avLst/>
          </a:prstGeom>
        </p:spPr>
        <p:txBody>
          <a:bodyPr wrap="square">
            <a:spAutoFit/>
          </a:bodyPr>
          <a:lstStyle/>
          <a:p>
            <a:pPr algn="just" defTabSz="342900">
              <a:lnSpc>
                <a:spcPct val="135000"/>
              </a:lnSpc>
            </a:pPr>
            <a:r>
              <a:rPr lang="en-US" sz="2000">
                <a:solidFill>
                  <a:srgbClr val="ED3376"/>
                </a:solidFill>
                <a:latin typeface="UTM Avo" panose="02040603050506020204" pitchFamily="18" charset="0"/>
                <a:cs typeface="Times New Roman" panose="02020603050405020304" pitchFamily="18" charset="0"/>
              </a:rPr>
              <a:t>T</a:t>
            </a:r>
            <a:r>
              <a:rPr lang="vi-VN" sz="2000">
                <a:solidFill>
                  <a:srgbClr val="ED3376"/>
                </a:solidFill>
                <a:latin typeface="UTM Avo" panose="02040603050506020204" pitchFamily="18" charset="0"/>
                <a:cs typeface="Times New Roman" panose="02020603050405020304" pitchFamily="18" charset="0"/>
              </a:rPr>
              <a:t>hiết bị vào – ra được thiết kế rất đa dạng đáp ứng được những nhu cầu khác nhau của người sử dụng.</a:t>
            </a:r>
          </a:p>
        </p:txBody>
      </p:sp>
      <p:grpSp>
        <p:nvGrpSpPr>
          <p:cNvPr id="23" name="Group 22">
            <a:extLst>
              <a:ext uri="{FF2B5EF4-FFF2-40B4-BE49-F238E27FC236}">
                <a16:creationId xmlns:a16="http://schemas.microsoft.com/office/drawing/2014/main" id="{C32F4D05-3E13-43D7-A35A-A62C6C48537D}"/>
              </a:ext>
            </a:extLst>
          </p:cNvPr>
          <p:cNvGrpSpPr/>
          <p:nvPr/>
        </p:nvGrpSpPr>
        <p:grpSpPr>
          <a:xfrm>
            <a:off x="520645" y="4445482"/>
            <a:ext cx="10570890" cy="1691678"/>
            <a:chOff x="541427" y="4307442"/>
            <a:chExt cx="10570890" cy="1691678"/>
          </a:xfrm>
        </p:grpSpPr>
        <p:grpSp>
          <p:nvGrpSpPr>
            <p:cNvPr id="19" name="Group 18">
              <a:extLst>
                <a:ext uri="{FF2B5EF4-FFF2-40B4-BE49-F238E27FC236}">
                  <a16:creationId xmlns:a16="http://schemas.microsoft.com/office/drawing/2014/main"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a16="http://schemas.microsoft.com/office/drawing/2014/main"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A139A0C-B85F-4DDB-ACD4-11DE355BD820}"/>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18" name="Rectangle 17">
              <a:extLst>
                <a:ext uri="{FF2B5EF4-FFF2-40B4-BE49-F238E27FC236}">
                  <a16:creationId xmlns:a16="http://schemas.microsoft.com/office/drawing/2014/main"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A540A4-E2EC-46A0-83A2-C802D125FD6C}"/>
                </a:ext>
              </a:extLst>
            </p:cNvPr>
            <p:cNvSpPr/>
            <p:nvPr/>
          </p:nvSpPr>
          <p:spPr>
            <a:xfrm>
              <a:off x="1440466" y="4684258"/>
              <a:ext cx="9598058" cy="117307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a:t>
              </a:r>
              <a:r>
                <a:rPr lang="vi-VN" b="1">
                  <a:latin typeface="UTM Avo" panose="02040603050506020204" pitchFamily="18" charset="0"/>
                  <a:cs typeface="Times New Roman" panose="02020603050405020304" pitchFamily="18" charset="0"/>
                </a:rPr>
                <a:t>Thiết bị vào </a:t>
              </a:r>
              <a:r>
                <a:rPr lang="vi-VN">
                  <a:latin typeface="UTM Avo" panose="02040603050506020204" pitchFamily="18" charset="0"/>
                  <a:cs typeface="Times New Roman" panose="02020603050405020304" pitchFamily="18" charset="0"/>
                </a:rPr>
                <a:t>được dùng để nhập dữ liệu và mệnh lệnh vào máy tính.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a:t>
              </a:r>
              <a:r>
                <a:rPr lang="vi-VN" b="1">
                  <a:latin typeface="UTM Avo" panose="02040603050506020204" pitchFamily="18" charset="0"/>
                  <a:cs typeface="Times New Roman" panose="02020603050405020304" pitchFamily="18" charset="0"/>
                </a:rPr>
                <a:t>Thiết bị ra </a:t>
              </a:r>
              <a:r>
                <a:rPr lang="vi-VN">
                  <a:latin typeface="UTM Avo" panose="02040603050506020204" pitchFamily="18" charset="0"/>
                  <a:cs typeface="Times New Roman" panose="02020603050405020304" pitchFamily="18" charset="0"/>
                </a:rPr>
                <a:t>gửi thông tin từ máy tính ra để con người nhận biết được.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pic>
        <p:nvPicPr>
          <p:cNvPr id="5" name="Picture 4">
            <a:extLst>
              <a:ext uri="{FF2B5EF4-FFF2-40B4-BE49-F238E27FC236}">
                <a16:creationId xmlns:a16="http://schemas.microsoft.com/office/drawing/2014/main" id="{FB818211-60C3-40A3-9006-F99CBDD87341}"/>
              </a:ext>
            </a:extLst>
          </p:cNvPr>
          <p:cNvPicPr>
            <a:picLocks noChangeAspect="1"/>
          </p:cNvPicPr>
          <p:nvPr/>
        </p:nvPicPr>
        <p:blipFill>
          <a:blip r:embed="rId4"/>
          <a:stretch>
            <a:fillRect/>
          </a:stretch>
        </p:blipFill>
        <p:spPr>
          <a:xfrm>
            <a:off x="2159197" y="1484561"/>
            <a:ext cx="7873606" cy="2903000"/>
          </a:xfrm>
          <a:prstGeom prst="rect">
            <a:avLst/>
          </a:prstGeom>
        </p:spPr>
      </p:pic>
    </p:spTree>
    <p:extLst>
      <p:ext uri="{BB962C8B-B14F-4D97-AF65-F5344CB8AC3E}">
        <p14:creationId xmlns:p14="http://schemas.microsoft.com/office/powerpoint/2010/main" val="324358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27" y="-7272473"/>
            <a:ext cx="21760244" cy="1523471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48" y="1367963"/>
            <a:ext cx="2622082" cy="26225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198" y="423257"/>
            <a:ext cx="4663622" cy="466443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8756997" y="5853633"/>
            <a:ext cx="1367556" cy="1367793"/>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6307991" y="6201363"/>
            <a:ext cx="717552" cy="717676"/>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7248518" y="6560202"/>
            <a:ext cx="995652" cy="995825"/>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10343577" y="6307118"/>
            <a:ext cx="720907" cy="72103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1023682" y="6718453"/>
            <a:ext cx="784734" cy="784870"/>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5283625" y="6037841"/>
            <a:ext cx="336479" cy="336538"/>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4242315" y="5767534"/>
            <a:ext cx="705066" cy="705188"/>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11283511" y="5107245"/>
            <a:ext cx="1392788" cy="1393031"/>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5892908" y="5764989"/>
            <a:ext cx="297285" cy="29733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2592067" y="6272816"/>
            <a:ext cx="1282989" cy="1283212"/>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701784" y="6140193"/>
            <a:ext cx="693229" cy="693349"/>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390085" y="6560203"/>
            <a:ext cx="422283" cy="422356"/>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58254" y="6315875"/>
            <a:ext cx="211140" cy="211177"/>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1263781" y="430542"/>
            <a:ext cx="19195468"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78" tIns="60939" rIns="121878" bIns="60939" numCol="1" anchor="ctr" anchorCtr="0" compatLnSpc="1">
            <a:prstTxWarp prst="textNoShape">
              <a:avLst/>
            </a:prstTxWarp>
            <a:spAutoFit/>
          </a:bodyPr>
          <a:lstStyle/>
          <a:p>
            <a:endParaRPr lang="en-US" sz="2399"/>
          </a:p>
        </p:txBody>
      </p:sp>
      <p:sp>
        <p:nvSpPr>
          <p:cNvPr id="27" name="Rectangle 8"/>
          <p:cNvSpPr>
            <a:spLocks noChangeArrowheads="1"/>
          </p:cNvSpPr>
          <p:nvPr/>
        </p:nvSpPr>
        <p:spPr bwMode="auto">
          <a:xfrm>
            <a:off x="6359598" y="4261764"/>
            <a:ext cx="246201"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78" tIns="60939" rIns="121878" bIns="60939" numCol="1" anchor="ctr" anchorCtr="0" compatLnSpc="1">
            <a:prstTxWarp prst="textNoShape">
              <a:avLst/>
            </a:prstTxWarp>
            <a:spAutoFit/>
          </a:bodyPr>
          <a:lstStyle/>
          <a:p>
            <a:endParaRPr lang="en-US" sz="2399"/>
          </a:p>
        </p:txBody>
      </p:sp>
      <p:sp>
        <p:nvSpPr>
          <p:cNvPr id="18" name="TextBox 17"/>
          <p:cNvSpPr txBox="1"/>
          <p:nvPr/>
        </p:nvSpPr>
        <p:spPr>
          <a:xfrm>
            <a:off x="1179368" y="2157238"/>
            <a:ext cx="3078335" cy="912879"/>
          </a:xfrm>
          <a:prstGeom prst="rect">
            <a:avLst/>
          </a:prstGeom>
          <a:noFill/>
        </p:spPr>
        <p:txBody>
          <a:bodyPr wrap="square" rtlCol="0">
            <a:spAutoFit/>
          </a:bodyPr>
          <a:lstStyle/>
          <a:p>
            <a:r>
              <a:rPr lang="en-US" sz="5332" dirty="0" err="1">
                <a:solidFill>
                  <a:srgbClr val="0000FF"/>
                </a:solidFill>
                <a:latin typeface="Times New Roman" panose="02020603050405020304" pitchFamily="18" charset="0"/>
                <a:cs typeface="Times New Roman" panose="02020603050405020304" pitchFamily="18" charset="0"/>
              </a:rPr>
              <a:t>Luyện</a:t>
            </a:r>
            <a:r>
              <a:rPr lang="en-US" sz="5332" dirty="0">
                <a:solidFill>
                  <a:srgbClr val="0000FF"/>
                </a:solidFill>
                <a:latin typeface="Times New Roman" panose="02020603050405020304" pitchFamily="18" charset="0"/>
                <a:cs typeface="Times New Roman" panose="02020603050405020304" pitchFamily="18" charset="0"/>
              </a:rPr>
              <a:t> </a:t>
            </a:r>
            <a:r>
              <a:rPr lang="en-US" sz="5332" dirty="0" err="1">
                <a:solidFill>
                  <a:srgbClr val="0000FF"/>
                </a:solidFill>
                <a:latin typeface="Times New Roman" panose="02020603050405020304" pitchFamily="18" charset="0"/>
                <a:cs typeface="Times New Roman" panose="02020603050405020304" pitchFamily="18" charset="0"/>
              </a:rPr>
              <a:t>tập</a:t>
            </a:r>
            <a:endParaRPr lang="en-US" sz="5332" dirty="0">
              <a:solidFill>
                <a:srgbClr val="0000FF"/>
              </a:solidFill>
              <a:latin typeface="Times New Roman" panose="02020603050405020304" pitchFamily="18" charset="0"/>
              <a:cs typeface="Times New Roman" panose="02020603050405020304" pitchFamily="18" charset="0"/>
            </a:endParaRPr>
          </a:p>
        </p:txBody>
      </p:sp>
      <p:grpSp>
        <p:nvGrpSpPr>
          <p:cNvPr id="47" name="组合 7"/>
          <p:cNvGrpSpPr/>
          <p:nvPr/>
        </p:nvGrpSpPr>
        <p:grpSpPr>
          <a:xfrm>
            <a:off x="6068481" y="1523172"/>
            <a:ext cx="2834612" cy="2575264"/>
            <a:chOff x="2067317" y="1810431"/>
            <a:chExt cx="2488837" cy="2293259"/>
          </a:xfrm>
          <a:effectLst>
            <a:outerShdw blurRad="139700" dist="63500" dir="2700000" algn="tl" rotWithShape="0">
              <a:prstClr val="black">
                <a:alpha val="40000"/>
              </a:prstClr>
            </a:outerShdw>
          </a:effectLst>
        </p:grpSpPr>
        <p:sp>
          <p:nvSpPr>
            <p:cNvPr id="48"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49"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50"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1498" y="1477352"/>
            <a:ext cx="2665498" cy="266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1917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22" presetClass="entr" presetSubtype="4" fill="hold" nodeType="after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wipe(down)">
                                      <p:cBhvr>
                                        <p:cTn id="112" dur="500"/>
                                        <p:tgtEl>
                                          <p:spTgt spid="47"/>
                                        </p:tgtEl>
                                      </p:cBhvr>
                                    </p:animEffect>
                                  </p:childTnLst>
                                </p:cTn>
                              </p:par>
                              <p:par>
                                <p:cTn id="113" presetID="22" presetClass="entr" presetSubtype="4"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down)">
                                      <p:cBhvr>
                                        <p:cTn id="1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96" y="3119473"/>
            <a:ext cx="1654040" cy="220538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9374" y="1027804"/>
            <a:ext cx="1741633" cy="232217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074698" y="333136"/>
            <a:ext cx="8045349" cy="1800170"/>
          </a:xfrm>
          <a:prstGeom prst="wedgeRoundRectCallout">
            <a:avLst>
              <a:gd name="adj1" fmla="val 54931"/>
              <a:gd name="adj2" fmla="val 807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prstClr val="white"/>
                </a:solidFill>
                <a:latin typeface="Times New Roman" panose="02020603050405020304" pitchFamily="18" charset="0"/>
                <a:cs typeface="Times New Roman" panose="02020603050405020304" pitchFamily="18" charset="0"/>
              </a:rPr>
              <a:t>Câu 1: </a:t>
            </a:r>
            <a:r>
              <a:rPr lang="en-US" sz="3732" b="1">
                <a:latin typeface="Times New Roman" panose="02020603050405020304" pitchFamily="18" charset="0"/>
                <a:cs typeface="Times New Roman" panose="02020603050405020304" pitchFamily="18" charset="0"/>
              </a:rPr>
              <a:t>Em hãy cho biết máy ảnh nhập dữ liệu dạng nào vào máy tính?</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93" y="1444991"/>
            <a:ext cx="1200483" cy="160775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87143" y="2103013"/>
            <a:ext cx="2718443" cy="1566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A. </a:t>
            </a:r>
          </a:p>
          <a:p>
            <a:pPr algn="ctr"/>
            <a:r>
              <a:rPr lang="en-US" sz="3732" b="1" dirty="0" err="1">
                <a:solidFill>
                  <a:srgbClr val="002060"/>
                </a:solidFill>
                <a:latin typeface="Times New Roman" panose="02020603050405020304" pitchFamily="18" charset="0"/>
                <a:cs typeface="Times New Roman" panose="02020603050405020304" pitchFamily="18" charset="0"/>
              </a:rPr>
              <a:t>Hình</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ảnh</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586" y="3187482"/>
            <a:ext cx="1603033" cy="213737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441033" y="2103013"/>
            <a:ext cx="2584918" cy="150781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srgbClr val="002060"/>
                </a:solidFill>
                <a:latin typeface="Times New Roman" panose="02020603050405020304" pitchFamily="18" charset="0"/>
                <a:cs typeface="Times New Roman" panose="02020603050405020304" pitchFamily="18" charset="0"/>
              </a:rPr>
              <a:t>B. </a:t>
            </a:r>
          </a:p>
          <a:p>
            <a:pPr algn="ctr"/>
            <a:r>
              <a:rPr lang="en-US" sz="3732" b="1">
                <a:solidFill>
                  <a:srgbClr val="002060"/>
                </a:solidFill>
                <a:latin typeface="Times New Roman" panose="02020603050405020304" pitchFamily="18" charset="0"/>
                <a:cs typeface="Times New Roman" panose="02020603050405020304" pitchFamily="18" charset="0"/>
              </a:rPr>
              <a:t>Văn bản.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2396" y="3187482"/>
            <a:ext cx="1603033" cy="213737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61707" y="2118160"/>
            <a:ext cx="2681885" cy="1566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srgbClr val="002060"/>
                </a:solidFill>
                <a:latin typeface="Times New Roman" panose="02020603050405020304" pitchFamily="18" charset="0"/>
                <a:cs typeface="Times New Roman" panose="02020603050405020304" pitchFamily="18" charset="0"/>
              </a:rPr>
              <a:t>C. </a:t>
            </a:r>
          </a:p>
          <a:p>
            <a:pPr algn="ctr"/>
            <a:r>
              <a:rPr lang="en-US" sz="3732" b="1">
                <a:solidFill>
                  <a:srgbClr val="002060"/>
                </a:solidFill>
                <a:latin typeface="Times New Roman" panose="02020603050405020304" pitchFamily="18" charset="0"/>
                <a:cs typeface="Times New Roman" panose="02020603050405020304" pitchFamily="18" charset="0"/>
              </a:rPr>
              <a:t>Con số</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8319" y="3173444"/>
            <a:ext cx="1626105" cy="2220769"/>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058835" y="2188892"/>
            <a:ext cx="2486777" cy="153603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D. </a:t>
            </a:r>
          </a:p>
          <a:p>
            <a:pPr algn="ctr"/>
            <a:r>
              <a:rPr lang="en-US" sz="3732" b="1" dirty="0" err="1">
                <a:solidFill>
                  <a:srgbClr val="002060"/>
                </a:solidFill>
                <a:latin typeface="Times New Roman" panose="02020603050405020304" pitchFamily="18" charset="0"/>
                <a:cs typeface="Times New Roman" panose="02020603050405020304" pitchFamily="18" charset="0"/>
              </a:rPr>
              <a:t>Âm</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thanh</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65" y="64271"/>
            <a:ext cx="979139" cy="10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0191" y="-35912"/>
            <a:ext cx="1455681" cy="13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0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143" y="2920358"/>
            <a:ext cx="1654040" cy="220538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950" y="1196839"/>
            <a:ext cx="1741633" cy="232217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80980" y="304531"/>
            <a:ext cx="7079840" cy="1388890"/>
          </a:xfrm>
          <a:prstGeom prst="wedgeRoundRectCallout">
            <a:avLst>
              <a:gd name="adj1" fmla="val 53952"/>
              <a:gd name="adj2" fmla="val 7291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prstClr val="white"/>
                </a:solidFill>
                <a:latin typeface="Times New Roman" panose="02020603050405020304" pitchFamily="18" charset="0"/>
                <a:cs typeface="Times New Roman" panose="02020603050405020304" pitchFamily="18" charset="0"/>
              </a:rPr>
              <a:t>Câu 2: </a:t>
            </a:r>
            <a:r>
              <a:rPr lang="en-US" sz="3732" b="1">
                <a:latin typeface="Times New Roman" panose="02020603050405020304" pitchFamily="18" charset="0"/>
                <a:cs typeface="Times New Roman" panose="02020603050405020304" pitchFamily="18" charset="0"/>
              </a:rPr>
              <a:t>Thiết bị nào xuất dữ liệu âm thanh từ máy tính ra ngoài?</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93" y="1444991"/>
            <a:ext cx="1200483" cy="160775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9283191" y="1842036"/>
            <a:ext cx="2578129" cy="174872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srgbClr val="002060"/>
                </a:solidFill>
                <a:latin typeface="Times New Roman" panose="02020603050405020304" pitchFamily="18" charset="0"/>
                <a:cs typeface="Times New Roman" panose="02020603050405020304" pitchFamily="18" charset="0"/>
              </a:rPr>
              <a:t>D. </a:t>
            </a:r>
          </a:p>
          <a:p>
            <a:pPr algn="ctr"/>
            <a:r>
              <a:rPr lang="en-US" sz="3732" b="1">
                <a:solidFill>
                  <a:srgbClr val="002060"/>
                </a:solidFill>
                <a:latin typeface="Times New Roman" panose="02020603050405020304" pitchFamily="18" charset="0"/>
                <a:cs typeface="Times New Roman" panose="02020603050405020304" pitchFamily="18" charset="0"/>
              </a:rPr>
              <a:t>Loa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186" y="2954362"/>
            <a:ext cx="1603033" cy="213737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10143" y="1842036"/>
            <a:ext cx="2568136" cy="1706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srgbClr val="002060"/>
                </a:solidFill>
                <a:latin typeface="Times New Roman" panose="02020603050405020304" pitchFamily="18" charset="0"/>
                <a:cs typeface="Times New Roman" panose="02020603050405020304" pitchFamily="18" charset="0"/>
              </a:rPr>
              <a:t>B. </a:t>
            </a:r>
          </a:p>
          <a:p>
            <a:pPr algn="ctr"/>
            <a:r>
              <a:rPr lang="en-US" sz="3732" b="1">
                <a:solidFill>
                  <a:srgbClr val="002060"/>
                </a:solidFill>
                <a:latin typeface="Times New Roman" panose="02020603050405020304" pitchFamily="18" charset="0"/>
                <a:cs typeface="Times New Roman" panose="02020603050405020304" pitchFamily="18" charset="0"/>
              </a:rPr>
              <a:t>Micro</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02" y="3120964"/>
            <a:ext cx="1603033" cy="213737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272309" y="1842036"/>
            <a:ext cx="2629531" cy="167697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A.</a:t>
            </a:r>
          </a:p>
          <a:p>
            <a:pPr algn="ct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Máy</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tính</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249" y="2862332"/>
            <a:ext cx="1626105" cy="2220769"/>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177412" y="1842036"/>
            <a:ext cx="2613149" cy="1762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a:solidFill>
                  <a:srgbClr val="002060"/>
                </a:solidFill>
                <a:latin typeface="Times New Roman" panose="02020603050405020304" pitchFamily="18" charset="0"/>
                <a:cs typeface="Times New Roman" panose="02020603050405020304" pitchFamily="18" charset="0"/>
              </a:rPr>
              <a:t>C.</a:t>
            </a:r>
          </a:p>
          <a:p>
            <a:pPr algn="ctr"/>
            <a:r>
              <a:rPr lang="en-US" sz="3732" b="1">
                <a:solidFill>
                  <a:srgbClr val="002060"/>
                </a:solidFill>
                <a:latin typeface="Times New Roman" panose="02020603050405020304" pitchFamily="18" charset="0"/>
                <a:cs typeface="Times New Roman" panose="02020603050405020304" pitchFamily="18" charset="0"/>
              </a:rPr>
              <a:t> Màn hình</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65" y="64271"/>
            <a:ext cx="979139" cy="10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0191" y="-35912"/>
            <a:ext cx="1455681" cy="13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73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strVal val="#ppt_w+.3"/>
                                          </p:val>
                                        </p:tav>
                                        <p:tav tm="100000">
                                          <p:val>
                                            <p:strVal val="#ppt_w"/>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animEffect transition="in" filter="fade">
                                      <p:cBhvr>
                                        <p:cTn id="20" dur="500"/>
                                        <p:tgtEl>
                                          <p:spTgt spid="23"/>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strVal val="#ppt_w+.3"/>
                                          </p:val>
                                        </p:tav>
                                        <p:tav tm="100000">
                                          <p:val>
                                            <p:strVal val="#ppt_w"/>
                                          </p:val>
                                        </p:tav>
                                      </p:tavLst>
                                    </p:anim>
                                    <p:anim calcmode="lin" valueType="num">
                                      <p:cBhvr>
                                        <p:cTn id="37" dur="500" fill="hold"/>
                                        <p:tgtEl>
                                          <p:spTgt spid="19"/>
                                        </p:tgtEl>
                                        <p:attrNameLst>
                                          <p:attrName>ppt_h</p:attrName>
                                        </p:attrNameLst>
                                      </p:cBhvr>
                                      <p:tavLst>
                                        <p:tav tm="0">
                                          <p:val>
                                            <p:strVal val="#ppt_h"/>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343" y="2900196"/>
            <a:ext cx="1654040" cy="220538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5545" y="1087780"/>
            <a:ext cx="1741633" cy="232217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955319" y="375324"/>
            <a:ext cx="8580226" cy="1439660"/>
          </a:xfrm>
          <a:prstGeom prst="wedgeRoundRectCallout">
            <a:avLst>
              <a:gd name="adj1" fmla="val 48618"/>
              <a:gd name="adj2" fmla="val 74975"/>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2" b="1">
                <a:solidFill>
                  <a:prstClr val="white"/>
                </a:solidFill>
                <a:latin typeface="Times New Roman" panose="02020603050405020304" pitchFamily="18" charset="0"/>
                <a:cs typeface="Times New Roman" panose="02020603050405020304" pitchFamily="18" charset="0"/>
              </a:rPr>
              <a:t>Câu 3: </a:t>
            </a:r>
            <a:r>
              <a:rPr lang="en-US" sz="3732" b="1">
                <a:latin typeface="Times New Roman" panose="02020603050405020304" pitchFamily="18" charset="0"/>
                <a:cs typeface="Times New Roman" panose="02020603050405020304" pitchFamily="18" charset="0"/>
              </a:rPr>
              <a:t>Một bộ tai nghe có gắn Micro sử dụng cho máy tính là loại thiết bị gì?</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93" y="1444991"/>
            <a:ext cx="1200483" cy="160775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517792" y="1808328"/>
            <a:ext cx="3274260" cy="175228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C. </a:t>
            </a:r>
          </a:p>
          <a:p>
            <a:pPr algn="ctr"/>
            <a:r>
              <a:rPr lang="en-US" sz="3732" b="1" dirty="0" err="1">
                <a:solidFill>
                  <a:srgbClr val="002060"/>
                </a:solidFill>
                <a:latin typeface="Times New Roman" panose="02020603050405020304" pitchFamily="18" charset="0"/>
                <a:cs typeface="Times New Roman" panose="02020603050405020304" pitchFamily="18" charset="0"/>
              </a:rPr>
              <a:t>Thiết</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bị</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vừa</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vào</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vừa</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ra</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7373" y="2968205"/>
            <a:ext cx="1603033" cy="213737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978583" y="1821186"/>
            <a:ext cx="2395102" cy="174608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B. </a:t>
            </a:r>
          </a:p>
          <a:p>
            <a:pPr algn="ctr"/>
            <a:r>
              <a:rPr lang="en-US" sz="3732" b="1" dirty="0" err="1">
                <a:solidFill>
                  <a:srgbClr val="002060"/>
                </a:solidFill>
                <a:latin typeface="Times New Roman" panose="02020603050405020304" pitchFamily="18" charset="0"/>
                <a:cs typeface="Times New Roman" panose="02020603050405020304" pitchFamily="18" charset="0"/>
              </a:rPr>
              <a:t>Thiết</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bị</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ra</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989" y="2986067"/>
            <a:ext cx="1603033" cy="213737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213686" y="1814984"/>
            <a:ext cx="2484948" cy="17522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A. </a:t>
            </a:r>
          </a:p>
          <a:p>
            <a:pPr algn="ctr"/>
            <a:r>
              <a:rPr lang="en-US" sz="3732" b="1" dirty="0" err="1">
                <a:solidFill>
                  <a:srgbClr val="002060"/>
                </a:solidFill>
                <a:latin typeface="Times New Roman" panose="02020603050405020304" pitchFamily="18" charset="0"/>
                <a:cs typeface="Times New Roman" panose="02020603050405020304" pitchFamily="18" charset="0"/>
              </a:rPr>
              <a:t>Thiết</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bị</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vào</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798" y="2938873"/>
            <a:ext cx="1626105" cy="2220769"/>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87649" y="1788477"/>
            <a:ext cx="3295792" cy="16982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D. </a:t>
            </a:r>
          </a:p>
          <a:p>
            <a:pPr algn="ctr"/>
            <a:r>
              <a:rPr lang="en-US" sz="3732" b="1" dirty="0" err="1">
                <a:solidFill>
                  <a:srgbClr val="002060"/>
                </a:solidFill>
                <a:latin typeface="Times New Roman" panose="02020603050405020304" pitchFamily="18" charset="0"/>
                <a:cs typeface="Times New Roman" panose="02020603050405020304" pitchFamily="18" charset="0"/>
              </a:rPr>
              <a:t>Không</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phải</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thiết</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bị</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vào</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ra</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65" y="64271"/>
            <a:ext cx="979139" cy="10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0191" y="-35912"/>
            <a:ext cx="1455681" cy="13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4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strVal val="#ppt_w+.3"/>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3"/>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par>
                                <p:cTn id="22" presetID="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fill="hold"/>
                                        <p:tgtEl>
                                          <p:spTgt spid="17"/>
                                        </p:tgtEl>
                                        <p:attrNameLst>
                                          <p:attrName>ppt_x</p:attrName>
                                        </p:attrNameLst>
                                      </p:cBhvr>
                                      <p:tavLst>
                                        <p:tav tm="0">
                                          <p:val>
                                            <p:strVal val="0-#ppt_w/2"/>
                                          </p:val>
                                        </p:tav>
                                        <p:tav tm="100000">
                                          <p:val>
                                            <p:strVal val="#ppt_x"/>
                                          </p:val>
                                        </p:tav>
                                      </p:tavLst>
                                    </p:anim>
                                    <p:anim calcmode="lin" valueType="num">
                                      <p:cBhvr additive="base">
                                        <p:cTn id="25" dur="10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strVal val="#ppt_w+.3"/>
                                          </p:val>
                                        </p:tav>
                                        <p:tav tm="100000">
                                          <p:val>
                                            <p:strVal val="#ppt_w"/>
                                          </p:val>
                                        </p:tav>
                                      </p:tavLst>
                                    </p:anim>
                                    <p:anim calcmode="lin" valueType="num">
                                      <p:cBhvr>
                                        <p:cTn id="30" dur="500" fill="hold"/>
                                        <p:tgtEl>
                                          <p:spTgt spid="25"/>
                                        </p:tgtEl>
                                        <p:attrNameLst>
                                          <p:attrName>ppt_h</p:attrName>
                                        </p:attrNameLst>
                                      </p:cBhvr>
                                      <p:tavLst>
                                        <p:tav tm="0">
                                          <p:val>
                                            <p:strVal val="#ppt_h"/>
                                          </p:val>
                                        </p:tav>
                                        <p:tav tm="100000">
                                          <p:val>
                                            <p:strVal val="#ppt_h"/>
                                          </p:val>
                                        </p:tav>
                                      </p:tavLst>
                                    </p:anim>
                                    <p:animEffect transition="in" filter="fade">
                                      <p:cBhvr>
                                        <p:cTn id="31" dur="500"/>
                                        <p:tgtEl>
                                          <p:spTgt spid="25"/>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3"/>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00B0F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21"/>
                                        </p:tgtEl>
                                        <p:attrNameLst>
                                          <p:attrName>fillcolor</p:attrName>
                                        </p:attrNameLst>
                                      </p:cBhvr>
                                      <p:to>
                                        <a:srgbClr val="FFFF00"/>
                                      </p:to>
                                    </p:animClr>
                                    <p:set>
                                      <p:cBhvr>
                                        <p:cTn id="58" dur="500" fill="hold"/>
                                        <p:tgtEl>
                                          <p:spTgt spid="21"/>
                                        </p:tgtEl>
                                        <p:attrNameLst>
                                          <p:attrName>fill.type</p:attrName>
                                        </p:attrNameLst>
                                      </p:cBhvr>
                                      <p:to>
                                        <p:strVal val="solid"/>
                                      </p:to>
                                    </p:set>
                                    <p:set>
                                      <p:cBhvr>
                                        <p:cTn id="59" dur="500" fill="hold"/>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3"/>
                                        </p:tgtEl>
                                        <p:attrNameLst>
                                          <p:attrName>fillcolor</p:attrName>
                                        </p:attrNameLst>
                                      </p:cBhvr>
                                      <p:to>
                                        <a:srgbClr val="FFFF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4"/>
                                        </p:tgtEl>
                                      </p:cBhvr>
                                    </p:animEffect>
                                    <p:animScale>
                                      <p:cBhvr>
                                        <p:cTn id="76" dur="250" autoRev="1" fill="hold"/>
                                        <p:tgtEl>
                                          <p:spTgt spid="24"/>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5"/>
                                        </p:tgtEl>
                                        <p:attrNameLst>
                                          <p:attrName>fillcolor</p:attrName>
                                        </p:attrNameLst>
                                      </p:cBhvr>
                                      <p:to>
                                        <a:srgbClr val="FFFF00"/>
                                      </p:to>
                                    </p:animClr>
                                    <p:set>
                                      <p:cBhvr>
                                        <p:cTn id="80" dur="500" fill="hold"/>
                                        <p:tgtEl>
                                          <p:spTgt spid="25"/>
                                        </p:tgtEl>
                                        <p:attrNameLst>
                                          <p:attrName>fill.type</p:attrName>
                                        </p:attrNameLst>
                                      </p:cBhvr>
                                      <p:to>
                                        <p:strVal val="solid"/>
                                      </p:to>
                                    </p:set>
                                    <p:set>
                                      <p:cBhvr>
                                        <p:cTn id="81" dur="5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143" y="2920358"/>
            <a:ext cx="1654040" cy="220538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950" y="1196839"/>
            <a:ext cx="1741633" cy="232217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80980" y="304531"/>
            <a:ext cx="7079840" cy="1388890"/>
          </a:xfrm>
          <a:prstGeom prst="wedgeRoundRectCallout">
            <a:avLst>
              <a:gd name="adj1" fmla="val 53952"/>
              <a:gd name="adj2" fmla="val 7291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err="1">
                <a:solidFill>
                  <a:prstClr val="white"/>
                </a:solidFill>
                <a:latin typeface="Times New Roman" panose="02020603050405020304" pitchFamily="18" charset="0"/>
                <a:cs typeface="Times New Roman" panose="02020603050405020304" pitchFamily="18" charset="0"/>
              </a:rPr>
              <a:t>Câu</a:t>
            </a:r>
            <a:r>
              <a:rPr lang="en-US" sz="3732" b="1" dirty="0">
                <a:solidFill>
                  <a:prstClr val="white"/>
                </a:solidFill>
                <a:latin typeface="Times New Roman" panose="02020603050405020304" pitchFamily="18" charset="0"/>
                <a:cs typeface="Times New Roman" panose="02020603050405020304" pitchFamily="18" charset="0"/>
              </a:rPr>
              <a:t> 4: </a:t>
            </a:r>
            <a:r>
              <a:rPr lang="en-US" sz="3732" b="1" dirty="0" err="1">
                <a:latin typeface="Times New Roman" panose="02020603050405020304" pitchFamily="18" charset="0"/>
                <a:cs typeface="Times New Roman" panose="02020603050405020304" pitchFamily="18" charset="0"/>
              </a:rPr>
              <a:t>Phương</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án</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nào</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sau</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đây</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chỉ</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gồm</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thiết</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bị</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vào</a:t>
            </a:r>
            <a:r>
              <a:rPr lang="en-US" sz="3732" b="1" dirty="0">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93" y="1444991"/>
            <a:ext cx="1200483" cy="160775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9029902" y="1861524"/>
            <a:ext cx="2578129" cy="174872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D. </a:t>
            </a:r>
          </a:p>
          <a:p>
            <a:pPr algn="ctr"/>
            <a:r>
              <a:rPr lang="en-US" sz="3732" b="1" dirty="0" err="1">
                <a:solidFill>
                  <a:srgbClr val="002060"/>
                </a:solidFill>
                <a:latin typeface="Times New Roman" panose="02020603050405020304" pitchFamily="18" charset="0"/>
                <a:cs typeface="Times New Roman" panose="02020603050405020304" pitchFamily="18" charset="0"/>
              </a:rPr>
              <a:t>Bàn</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phím</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chuột</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186" y="2954362"/>
            <a:ext cx="1603033" cy="213737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915095" y="1784429"/>
            <a:ext cx="2568136" cy="1706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B. </a:t>
            </a:r>
          </a:p>
          <a:p>
            <a:pPr algn="ctr"/>
            <a:r>
              <a:rPr lang="en-US" sz="3732" b="1" dirty="0" err="1">
                <a:solidFill>
                  <a:srgbClr val="002060"/>
                </a:solidFill>
                <a:latin typeface="Times New Roman" panose="02020603050405020304" pitchFamily="18" charset="0"/>
                <a:cs typeface="Times New Roman" panose="02020603050405020304" pitchFamily="18" charset="0"/>
              </a:rPr>
              <a:t>Máy</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quét</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màn</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hình</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02" y="3120964"/>
            <a:ext cx="1603033" cy="213737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323309" y="1842036"/>
            <a:ext cx="2295422" cy="167697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A.</a:t>
            </a:r>
          </a:p>
          <a:p>
            <a:pPr algn="ctr"/>
            <a:r>
              <a:rPr lang="en-US" sz="3732" b="1" dirty="0">
                <a:solidFill>
                  <a:srgbClr val="002060"/>
                </a:solidFill>
                <a:latin typeface="Times New Roman" panose="02020603050405020304" pitchFamily="18" charset="0"/>
                <a:cs typeface="Times New Roman" panose="02020603050405020304" pitchFamily="18" charset="0"/>
              </a:rPr>
              <a:t> Micro, </a:t>
            </a:r>
            <a:r>
              <a:rPr lang="en-US" sz="3732" b="1" dirty="0" err="1">
                <a:solidFill>
                  <a:srgbClr val="002060"/>
                </a:solidFill>
                <a:latin typeface="Times New Roman" panose="02020603050405020304" pitchFamily="18" charset="0"/>
                <a:cs typeface="Times New Roman" panose="02020603050405020304" pitchFamily="18" charset="0"/>
              </a:rPr>
              <a:t>máy</a:t>
            </a:r>
            <a:r>
              <a:rPr lang="en-US" sz="3732" b="1" dirty="0">
                <a:solidFill>
                  <a:srgbClr val="002060"/>
                </a:solidFill>
                <a:latin typeface="Times New Roman" panose="02020603050405020304" pitchFamily="18" charset="0"/>
                <a:cs typeface="Times New Roman" panose="02020603050405020304" pitchFamily="18" charset="0"/>
              </a:rPr>
              <a:t> in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249" y="2862332"/>
            <a:ext cx="1626105" cy="2220769"/>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5836780" y="1842036"/>
            <a:ext cx="2613149" cy="1762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C.</a:t>
            </a:r>
          </a:p>
          <a:p>
            <a:pPr algn="ct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Máy</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ảnh</a:t>
            </a:r>
            <a:r>
              <a:rPr lang="en-US" sz="3732" b="1" dirty="0">
                <a:solidFill>
                  <a:srgbClr val="002060"/>
                </a:solidFill>
                <a:latin typeface="Times New Roman" panose="02020603050405020304" pitchFamily="18" charset="0"/>
                <a:cs typeface="Times New Roman" panose="02020603050405020304" pitchFamily="18" charset="0"/>
              </a:rPr>
              <a:t>, loa</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65" y="64271"/>
            <a:ext cx="979139" cy="10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0191" y="-35912"/>
            <a:ext cx="1455681" cy="13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7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strVal val="#ppt_w+.3"/>
                                          </p:val>
                                        </p:tav>
                                        <p:tav tm="100000">
                                          <p:val>
                                            <p:strVal val="#ppt_w"/>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animEffect transition="in" filter="fade">
                                      <p:cBhvr>
                                        <p:cTn id="20" dur="500"/>
                                        <p:tgtEl>
                                          <p:spTgt spid="23"/>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strVal val="#ppt_w+.3"/>
                                          </p:val>
                                        </p:tav>
                                        <p:tav tm="100000">
                                          <p:val>
                                            <p:strVal val="#ppt_w"/>
                                          </p:val>
                                        </p:tav>
                                      </p:tavLst>
                                    </p:anim>
                                    <p:anim calcmode="lin" valueType="num">
                                      <p:cBhvr>
                                        <p:cTn id="37" dur="500" fill="hold"/>
                                        <p:tgtEl>
                                          <p:spTgt spid="19"/>
                                        </p:tgtEl>
                                        <p:attrNameLst>
                                          <p:attrName>ppt_h</p:attrName>
                                        </p:attrNameLst>
                                      </p:cBhvr>
                                      <p:tavLst>
                                        <p:tav tm="0">
                                          <p:val>
                                            <p:strVal val="#ppt_h"/>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34"/>
            <a:ext cx="12321602" cy="691890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48" y="1367963"/>
            <a:ext cx="2622082" cy="26225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359" y="-299624"/>
            <a:ext cx="4485187" cy="448596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8756997" y="5853633"/>
            <a:ext cx="1367556" cy="1367793"/>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6307991" y="6201363"/>
            <a:ext cx="717552" cy="717676"/>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7248518" y="6560202"/>
            <a:ext cx="995652" cy="995825"/>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10343577" y="6307118"/>
            <a:ext cx="720907" cy="72103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1023682" y="6718453"/>
            <a:ext cx="784734" cy="784870"/>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5283625" y="6037841"/>
            <a:ext cx="336479" cy="336538"/>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4242315" y="5767534"/>
            <a:ext cx="705066" cy="705188"/>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11283511" y="5107245"/>
            <a:ext cx="1392788" cy="1393031"/>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5892908" y="5764989"/>
            <a:ext cx="297285" cy="29733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2592067" y="6272816"/>
            <a:ext cx="1282989" cy="1283212"/>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701784" y="6140193"/>
            <a:ext cx="693229" cy="693349"/>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390085" y="6560203"/>
            <a:ext cx="422283" cy="422356"/>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58254" y="6315875"/>
            <a:ext cx="211140" cy="211177"/>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1263781" y="430542"/>
            <a:ext cx="19195468"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78" tIns="60939" rIns="121878" bIns="60939" numCol="1" anchor="ctr" anchorCtr="0" compatLnSpc="1">
            <a:prstTxWarp prst="textNoShape">
              <a:avLst/>
            </a:prstTxWarp>
            <a:spAutoFit/>
          </a:bodyPr>
          <a:lstStyle/>
          <a:p>
            <a:endParaRPr lang="en-US" sz="2399"/>
          </a:p>
        </p:txBody>
      </p:sp>
      <p:sp>
        <p:nvSpPr>
          <p:cNvPr id="27" name="Rectangle 8"/>
          <p:cNvSpPr>
            <a:spLocks noChangeArrowheads="1"/>
          </p:cNvSpPr>
          <p:nvPr/>
        </p:nvSpPr>
        <p:spPr bwMode="auto">
          <a:xfrm>
            <a:off x="6359598" y="4261764"/>
            <a:ext cx="246201"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78" tIns="60939" rIns="121878" bIns="60939" numCol="1" anchor="ctr" anchorCtr="0" compatLnSpc="1">
            <a:prstTxWarp prst="textNoShape">
              <a:avLst/>
            </a:prstTxWarp>
            <a:spAutoFit/>
          </a:bodyPr>
          <a:lstStyle/>
          <a:p>
            <a:endParaRPr lang="en-US" sz="2399"/>
          </a:p>
        </p:txBody>
      </p:sp>
      <p:sp>
        <p:nvSpPr>
          <p:cNvPr id="18" name="TextBox 17"/>
          <p:cNvSpPr txBox="1"/>
          <p:nvPr/>
        </p:nvSpPr>
        <p:spPr>
          <a:xfrm>
            <a:off x="517166" y="950820"/>
            <a:ext cx="3222301" cy="912879"/>
          </a:xfrm>
          <a:prstGeom prst="rect">
            <a:avLst/>
          </a:prstGeom>
          <a:noFill/>
        </p:spPr>
        <p:txBody>
          <a:bodyPr wrap="square" rtlCol="0">
            <a:spAutoFit/>
          </a:bodyPr>
          <a:lstStyle/>
          <a:p>
            <a:r>
              <a:rPr lang="en-US" sz="5332">
                <a:solidFill>
                  <a:srgbClr val="0000FF"/>
                </a:solidFill>
                <a:latin typeface="Times New Roman" panose="02020603050405020304" pitchFamily="18" charset="0"/>
                <a:cs typeface="Times New Roman" panose="02020603050405020304" pitchFamily="18" charset="0"/>
              </a:rPr>
              <a:t>Khởi động</a:t>
            </a:r>
          </a:p>
        </p:txBody>
      </p:sp>
      <p:pic>
        <p:nvPicPr>
          <p:cNvPr id="47"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4044" y="1682294"/>
            <a:ext cx="1743649" cy="174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942067" y="1213420"/>
            <a:ext cx="7886214" cy="1410579"/>
          </a:xfrm>
          <a:prstGeom prst="rect">
            <a:avLst/>
          </a:prstGeom>
        </p:spPr>
        <p:txBody>
          <a:bodyPr wrap="square">
            <a:spAutoFit/>
          </a:bodyPr>
          <a:lstStyle/>
          <a:p>
            <a:pPr algn="ctr">
              <a:lnSpc>
                <a:spcPct val="120000"/>
              </a:lnSpc>
            </a:pPr>
            <a:r>
              <a:rPr lang="vi-VN" sz="3732" b="1" dirty="0">
                <a:latin typeface="Times New Roman" panose="02020603050405020304" pitchFamily="18" charset="0"/>
                <a:ea typeface="Calibri" panose="020F0502020204030204" pitchFamily="34" charset="0"/>
              </a:rPr>
              <a:t>Cấu tạo của máy tính gồm mấy thành phần, đó là những thành phần nào?</a:t>
            </a:r>
            <a:endParaRPr lang="en-US" sz="3732"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38469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par>
                                <p:cTn id="109" presetID="22" presetClass="entr" presetSubtype="4"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wipe(down)">
                                      <p:cBhvr>
                                        <p:cTn id="1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96" y="3119473"/>
            <a:ext cx="1654040" cy="220538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9374" y="1027804"/>
            <a:ext cx="1741633" cy="232217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074698" y="333136"/>
            <a:ext cx="8045349" cy="1800170"/>
          </a:xfrm>
          <a:prstGeom prst="wedgeRoundRectCallout">
            <a:avLst>
              <a:gd name="adj1" fmla="val 54931"/>
              <a:gd name="adj2" fmla="val 807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err="1">
                <a:solidFill>
                  <a:prstClr val="white"/>
                </a:solidFill>
                <a:latin typeface="Times New Roman" panose="02020603050405020304" pitchFamily="18" charset="0"/>
                <a:cs typeface="Times New Roman" panose="02020603050405020304" pitchFamily="18" charset="0"/>
              </a:rPr>
              <a:t>Câu</a:t>
            </a:r>
            <a:r>
              <a:rPr lang="en-US" sz="3732" b="1" dirty="0">
                <a:solidFill>
                  <a:prstClr val="white"/>
                </a:solidFill>
                <a:latin typeface="Times New Roman" panose="02020603050405020304" pitchFamily="18" charset="0"/>
                <a:cs typeface="Times New Roman" panose="02020603050405020304" pitchFamily="18" charset="0"/>
              </a:rPr>
              <a:t> 5: </a:t>
            </a:r>
            <a:r>
              <a:rPr lang="en-US" sz="3732" b="1" dirty="0" err="1">
                <a:latin typeface="Times New Roman" panose="02020603050405020304" pitchFamily="18" charset="0"/>
                <a:cs typeface="Times New Roman" panose="02020603050405020304" pitchFamily="18" charset="0"/>
              </a:rPr>
              <a:t>Thiết</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bị</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thông</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dụng</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nhất</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được</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sử</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dụng</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để</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nhập</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số</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và</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văn</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bản</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vào</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máy</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tính</a:t>
            </a:r>
            <a:r>
              <a:rPr lang="en-US" sz="3732" b="1" dirty="0">
                <a:latin typeface="Times New Roman" panose="02020603050405020304" pitchFamily="18" charset="0"/>
                <a:cs typeface="Times New Roman" panose="02020603050405020304" pitchFamily="18" charset="0"/>
              </a:rPr>
              <a:t> </a:t>
            </a:r>
            <a:r>
              <a:rPr lang="en-US" sz="3732" b="1" dirty="0" err="1">
                <a:latin typeface="Times New Roman" panose="02020603050405020304" pitchFamily="18" charset="0"/>
                <a:cs typeface="Times New Roman" panose="02020603050405020304" pitchFamily="18" charset="0"/>
              </a:rPr>
              <a:t>là</a:t>
            </a:r>
            <a:r>
              <a:rPr lang="en-US" sz="3732" b="1" dirty="0">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93" y="1444991"/>
            <a:ext cx="1200483" cy="160775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11028" y="2069820"/>
            <a:ext cx="2718443" cy="1566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A. </a:t>
            </a:r>
          </a:p>
          <a:p>
            <a:pPr algn="ctr"/>
            <a:r>
              <a:rPr lang="en-US" sz="3732" b="1" dirty="0" err="1">
                <a:solidFill>
                  <a:srgbClr val="002060"/>
                </a:solidFill>
                <a:latin typeface="Times New Roman" panose="02020603050405020304" pitchFamily="18" charset="0"/>
                <a:cs typeface="Times New Roman" panose="02020603050405020304" pitchFamily="18" charset="0"/>
              </a:rPr>
              <a:t>Bàn</a:t>
            </a:r>
            <a:r>
              <a:rPr lang="en-US" sz="3732" b="1" dirty="0">
                <a:solidFill>
                  <a:srgbClr val="002060"/>
                </a:solidFill>
                <a:latin typeface="Times New Roman" panose="02020603050405020304" pitchFamily="18" charset="0"/>
                <a:cs typeface="Times New Roman" panose="02020603050405020304" pitchFamily="18" charset="0"/>
              </a:rPr>
              <a:t> </a:t>
            </a:r>
            <a:r>
              <a:rPr lang="en-US" sz="3732" b="1" dirty="0" err="1">
                <a:solidFill>
                  <a:srgbClr val="002060"/>
                </a:solidFill>
                <a:latin typeface="Times New Roman" panose="02020603050405020304" pitchFamily="18" charset="0"/>
                <a:cs typeface="Times New Roman" panose="02020603050405020304" pitchFamily="18" charset="0"/>
              </a:rPr>
              <a:t>phím</a:t>
            </a:r>
            <a:endParaRPr lang="en-US" sz="3732"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586" y="3187482"/>
            <a:ext cx="1603033" cy="213737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418995" y="2128093"/>
            <a:ext cx="2584918" cy="150781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B. </a:t>
            </a:r>
          </a:p>
          <a:p>
            <a:pPr algn="ctr"/>
            <a:r>
              <a:rPr lang="en-US" sz="3732" b="1" dirty="0" err="1">
                <a:solidFill>
                  <a:srgbClr val="002060"/>
                </a:solidFill>
                <a:latin typeface="Times New Roman" panose="02020603050405020304" pitchFamily="18" charset="0"/>
                <a:cs typeface="Times New Roman" panose="02020603050405020304" pitchFamily="18" charset="0"/>
              </a:rPr>
              <a:t>Chuột</a:t>
            </a:r>
            <a:r>
              <a:rPr lang="en-US" sz="3732" b="1" dirty="0">
                <a:solidFill>
                  <a:srgbClr val="00206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2396" y="3187482"/>
            <a:ext cx="1603033" cy="213737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203240" y="2133306"/>
            <a:ext cx="2681885" cy="1566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C. </a:t>
            </a:r>
          </a:p>
          <a:p>
            <a:pPr algn="ctr"/>
            <a:r>
              <a:rPr lang="en-US" sz="3732" b="1" dirty="0" err="1">
                <a:solidFill>
                  <a:srgbClr val="002060"/>
                </a:solidFill>
                <a:latin typeface="Times New Roman" panose="02020603050405020304" pitchFamily="18" charset="0"/>
                <a:cs typeface="Times New Roman" panose="02020603050405020304" pitchFamily="18" charset="0"/>
              </a:rPr>
              <a:t>Máy</a:t>
            </a:r>
            <a:r>
              <a:rPr lang="en-US" sz="3732" b="1" dirty="0">
                <a:solidFill>
                  <a:srgbClr val="002060"/>
                </a:solidFill>
                <a:latin typeface="Times New Roman" panose="02020603050405020304" pitchFamily="18" charset="0"/>
                <a:cs typeface="Times New Roman" panose="02020603050405020304" pitchFamily="18" charset="0"/>
              </a:rPr>
              <a:t> in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8319" y="3173444"/>
            <a:ext cx="1626105" cy="2220769"/>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264230" y="2099866"/>
            <a:ext cx="2486777" cy="153603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002060"/>
                </a:solidFill>
                <a:latin typeface="Times New Roman" panose="02020603050405020304" pitchFamily="18" charset="0"/>
                <a:cs typeface="Times New Roman" panose="02020603050405020304" pitchFamily="18" charset="0"/>
              </a:rPr>
              <a:t>D. </a:t>
            </a:r>
          </a:p>
          <a:p>
            <a:pPr algn="ctr"/>
            <a:r>
              <a:rPr lang="en-US" sz="3732" b="1" dirty="0">
                <a:solidFill>
                  <a:srgbClr val="002060"/>
                </a:solidFill>
                <a:latin typeface="Times New Roman" panose="02020603050405020304" pitchFamily="18" charset="0"/>
                <a:cs typeface="Times New Roman" panose="02020603050405020304" pitchFamily="18" charset="0"/>
              </a:rPr>
              <a:t>Micro</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65" y="64271"/>
            <a:ext cx="979139" cy="10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0191" y="-35912"/>
            <a:ext cx="1455681" cy="13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07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589"/>
            <a:ext cx="12203436" cy="689845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76" y="1442364"/>
            <a:ext cx="2622082" cy="26225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147" y="-95118"/>
            <a:ext cx="4270183" cy="427092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4" name="组合 130"/>
          <p:cNvGrpSpPr/>
          <p:nvPr/>
        </p:nvGrpSpPr>
        <p:grpSpPr>
          <a:xfrm>
            <a:off x="7968610" y="6315875"/>
            <a:ext cx="995652" cy="995825"/>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10343577" y="6307118"/>
            <a:ext cx="720907" cy="72103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7" name="组合 139"/>
          <p:cNvGrpSpPr/>
          <p:nvPr/>
        </p:nvGrpSpPr>
        <p:grpSpPr>
          <a:xfrm>
            <a:off x="5283625" y="6037841"/>
            <a:ext cx="336479" cy="336538"/>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11283511" y="5107245"/>
            <a:ext cx="1392788" cy="1393031"/>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5892908" y="5764989"/>
            <a:ext cx="297285" cy="29733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390085" y="6560203"/>
            <a:ext cx="422283" cy="422356"/>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58254" y="6315875"/>
            <a:ext cx="211140" cy="211177"/>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1263781" y="430542"/>
            <a:ext cx="19195468"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78" tIns="60939" rIns="121878" bIns="60939" numCol="1" anchor="ctr" anchorCtr="0" compatLnSpc="1">
            <a:prstTxWarp prst="textNoShape">
              <a:avLst/>
            </a:prstTxWarp>
            <a:spAutoFit/>
          </a:bodyPr>
          <a:lstStyle/>
          <a:p>
            <a:endParaRPr lang="en-US" sz="2399"/>
          </a:p>
        </p:txBody>
      </p:sp>
      <p:sp>
        <p:nvSpPr>
          <p:cNvPr id="27" name="Rectangle 8"/>
          <p:cNvSpPr>
            <a:spLocks noChangeArrowheads="1"/>
          </p:cNvSpPr>
          <p:nvPr/>
        </p:nvSpPr>
        <p:spPr bwMode="auto">
          <a:xfrm>
            <a:off x="6359598" y="4261764"/>
            <a:ext cx="246201"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78" tIns="60939" rIns="121878" bIns="60939" numCol="1" anchor="ctr" anchorCtr="0" compatLnSpc="1">
            <a:prstTxWarp prst="textNoShape">
              <a:avLst/>
            </a:prstTxWarp>
            <a:spAutoFit/>
          </a:bodyPr>
          <a:lstStyle/>
          <a:p>
            <a:endParaRPr lang="en-US" sz="2399"/>
          </a:p>
        </p:txBody>
      </p:sp>
      <p:sp>
        <p:nvSpPr>
          <p:cNvPr id="18" name="TextBox 17"/>
          <p:cNvSpPr txBox="1"/>
          <p:nvPr/>
        </p:nvSpPr>
        <p:spPr>
          <a:xfrm>
            <a:off x="356893" y="920937"/>
            <a:ext cx="3218633" cy="830677"/>
          </a:xfrm>
          <a:prstGeom prst="rect">
            <a:avLst/>
          </a:prstGeom>
          <a:noFill/>
        </p:spPr>
        <p:txBody>
          <a:bodyPr wrap="square" rtlCol="0">
            <a:spAutoFit/>
          </a:bodyPr>
          <a:lstStyle/>
          <a:p>
            <a:r>
              <a:rPr lang="en-US" sz="4798" b="1" dirty="0">
                <a:solidFill>
                  <a:srgbClr val="0000FF"/>
                </a:solidFill>
                <a:latin typeface="Times New Roman" panose="02020603050405020304" pitchFamily="18" charset="0"/>
                <a:cs typeface="Times New Roman" panose="02020603050405020304" pitchFamily="18" charset="0"/>
              </a:rPr>
              <a:t>Vận dụng</a:t>
            </a:r>
          </a:p>
        </p:txBody>
      </p:sp>
      <p:sp>
        <p:nvSpPr>
          <p:cNvPr id="47" name="Rectangle 46"/>
          <p:cNvSpPr/>
          <p:nvPr/>
        </p:nvSpPr>
        <p:spPr>
          <a:xfrm>
            <a:off x="3455212" y="292134"/>
            <a:ext cx="8303453" cy="3538276"/>
          </a:xfrm>
          <a:prstGeom prst="rect">
            <a:avLst/>
          </a:prstGeom>
        </p:spPr>
        <p:txBody>
          <a:bodyPr wrap="square">
            <a:spAutoFit/>
          </a:bodyPr>
          <a:lstStyle/>
          <a:p>
            <a:pPr algn="just"/>
            <a:r>
              <a:rPr lang="en-US" sz="3732" b="1">
                <a:latin typeface="Times New Roman" panose="02020603050405020304" pitchFamily="18" charset="0"/>
                <a:cs typeface="Times New Roman" panose="02020603050405020304" pitchFamily="18" charset="0"/>
              </a:rPr>
              <a:t>?1/SGK Trang 9: Trên màn hình theo dõi, em thấy một người đứng trước camera an ninh. Người đó có biết em đang theo dõi không? Vì sao?</a:t>
            </a:r>
          </a:p>
          <a:p>
            <a:pPr algn="just"/>
            <a:r>
              <a:rPr lang="en-US" sz="3732" b="1">
                <a:latin typeface="Times New Roman" panose="02020603050405020304" pitchFamily="18" charset="0"/>
                <a:cs typeface="Times New Roman" panose="02020603050405020304" pitchFamily="18" charset="0"/>
              </a:rPr>
              <a:t>A. Có</a:t>
            </a:r>
          </a:p>
          <a:p>
            <a:pPr algn="just"/>
            <a:r>
              <a:rPr lang="en-US" sz="3732" b="1">
                <a:latin typeface="Times New Roman" panose="02020603050405020304" pitchFamily="18" charset="0"/>
                <a:cs typeface="Times New Roman" panose="02020603050405020304" pitchFamily="18" charset="0"/>
              </a:rPr>
              <a:t>B. Không</a:t>
            </a:r>
          </a:p>
        </p:txBody>
      </p:sp>
      <p:pic>
        <p:nvPicPr>
          <p:cNvPr id="48"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840" y="1952693"/>
            <a:ext cx="1849700" cy="185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465158" y="3825965"/>
            <a:ext cx="11293507" cy="2061590"/>
          </a:xfrm>
          <a:prstGeom prst="rect">
            <a:avLst/>
          </a:prstGeom>
        </p:spPr>
        <p:txBody>
          <a:bodyPr wrap="square">
            <a:spAutoFit/>
          </a:bodyPr>
          <a:lstStyle/>
          <a:p>
            <a:pPr algn="just"/>
            <a:r>
              <a:rPr lang="en-US" sz="3199" b="1" dirty="0">
                <a:solidFill>
                  <a:srgbClr val="FF0000"/>
                </a:solidFill>
                <a:latin typeface="Times New Roman" panose="02020603050405020304" pitchFamily="18" charset="0"/>
                <a:cs typeface="Times New Roman" panose="02020603050405020304" pitchFamily="18" charset="0"/>
              </a:rPr>
              <a:t>Người đó sẽ không biết em đang theo dõi vì camera an ninh là thiết bị vào, chỉ thu dữ liệu dưới dạng hình ảnh và chuyển thông tin vào máy tính, không xuất thông tin ra bên ngoài nên người đó không biết em đang theo dõi họ.</a:t>
            </a:r>
          </a:p>
        </p:txBody>
      </p:sp>
      <p:sp>
        <p:nvSpPr>
          <p:cNvPr id="2" name="Oval 1"/>
          <p:cNvSpPr/>
          <p:nvPr/>
        </p:nvSpPr>
        <p:spPr>
          <a:xfrm>
            <a:off x="3378922" y="3141069"/>
            <a:ext cx="701554" cy="654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27615990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par>
                                <p:cTn id="15" presetID="23" presetClass="entr" presetSubtype="528" fill="hold" nodeType="withEffect">
                                  <p:stCondLst>
                                    <p:cond delay="7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par>
                                <p:cTn id="21" presetID="23" presetClass="entr" presetSubtype="528" fill="hold" nodeType="withEffect">
                                  <p:stCondLst>
                                    <p:cond delay="3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par>
                                <p:cTn id="27" presetID="16" presetClass="entr" presetSubtype="21"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23" presetClass="entr" presetSubtype="528" fill="hold" nodeType="withEffect">
                                  <p:stCondLst>
                                    <p:cond delay="6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ppt_x</p:attrName>
                                        </p:attrNameLst>
                                      </p:cBhvr>
                                      <p:tavLst>
                                        <p:tav tm="0">
                                          <p:val>
                                            <p:fltVal val="0.5"/>
                                          </p:val>
                                        </p:tav>
                                        <p:tav tm="100000">
                                          <p:val>
                                            <p:strVal val="#ppt_x"/>
                                          </p:val>
                                        </p:tav>
                                      </p:tavLst>
                                    </p:anim>
                                    <p:anim calcmode="lin" valueType="num">
                                      <p:cBhvr>
                                        <p:cTn id="35" dur="500" fill="hold"/>
                                        <p:tgtEl>
                                          <p:spTgt spid="7"/>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30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 calcmode="lin" valueType="num">
                                      <p:cBhvr>
                                        <p:cTn id="40" dur="500" fill="hold"/>
                                        <p:tgtEl>
                                          <p:spTgt spid="9"/>
                                        </p:tgtEl>
                                        <p:attrNameLst>
                                          <p:attrName>ppt_x</p:attrName>
                                        </p:attrNameLst>
                                      </p:cBhvr>
                                      <p:tavLst>
                                        <p:tav tm="0">
                                          <p:val>
                                            <p:fltVal val="0.5"/>
                                          </p:val>
                                        </p:tav>
                                        <p:tav tm="100000">
                                          <p:val>
                                            <p:strVal val="#ppt_x"/>
                                          </p:val>
                                        </p:tav>
                                      </p:tavLst>
                                    </p:anim>
                                    <p:anim calcmode="lin" valueType="num">
                                      <p:cBhvr>
                                        <p:cTn id="41" dur="500" fill="hold"/>
                                        <p:tgtEl>
                                          <p:spTgt spid="9"/>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6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 calcmode="lin" valueType="num">
                                      <p:cBhvr>
                                        <p:cTn id="46" dur="500" fill="hold"/>
                                        <p:tgtEl>
                                          <p:spTgt spid="10"/>
                                        </p:tgtEl>
                                        <p:attrNameLst>
                                          <p:attrName>ppt_x</p:attrName>
                                        </p:attrNameLst>
                                      </p:cBhvr>
                                      <p:tavLst>
                                        <p:tav tm="0">
                                          <p:val>
                                            <p:fltVal val="0.5"/>
                                          </p:val>
                                        </p:tav>
                                        <p:tav tm="100000">
                                          <p:val>
                                            <p:strVal val="#ppt_x"/>
                                          </p:val>
                                        </p:tav>
                                      </p:tavLst>
                                    </p:anim>
                                    <p:anim calcmode="lin" valueType="num">
                                      <p:cBhvr>
                                        <p:cTn id="47" dur="500" fill="hold"/>
                                        <p:tgtEl>
                                          <p:spTgt spid="10"/>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6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6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 calcmode="lin" valueType="num">
                                      <p:cBhvr>
                                        <p:cTn id="58" dur="500" fill="hold"/>
                                        <p:tgtEl>
                                          <p:spTgt spid="14"/>
                                        </p:tgtEl>
                                        <p:attrNameLst>
                                          <p:attrName>ppt_x</p:attrName>
                                        </p:attrNameLst>
                                      </p:cBhvr>
                                      <p:tavLst>
                                        <p:tav tm="0">
                                          <p:val>
                                            <p:fltVal val="0.5"/>
                                          </p:val>
                                        </p:tav>
                                        <p:tav tm="100000">
                                          <p:val>
                                            <p:strVal val="#ppt_x"/>
                                          </p:val>
                                        </p:tav>
                                      </p:tavLst>
                                    </p:anim>
                                    <p:anim calcmode="lin" valueType="num">
                                      <p:cBhvr>
                                        <p:cTn id="59" dur="500" fill="hold"/>
                                        <p:tgtEl>
                                          <p:spTgt spid="14"/>
                                        </p:tgtEl>
                                        <p:attrNameLst>
                                          <p:attrName>ppt_y</p:attrName>
                                        </p:attrNameLst>
                                      </p:cBhvr>
                                      <p:tavLst>
                                        <p:tav tm="0">
                                          <p:val>
                                            <p:fltVal val="0.5"/>
                                          </p:val>
                                        </p:tav>
                                        <p:tav tm="100000">
                                          <p:val>
                                            <p:strVal val="#ppt_y"/>
                                          </p:val>
                                        </p:tav>
                                      </p:tavLst>
                                    </p:anim>
                                  </p:childTnLst>
                                </p:cTn>
                              </p:par>
                              <p:par>
                                <p:cTn id="60" presetID="26" presetClass="emph" presetSubtype="0" repeatCount="3000" fill="hold" nodeType="withEffect">
                                  <p:stCondLst>
                                    <p:cond delay="710"/>
                                  </p:stCondLst>
                                  <p:childTnLst>
                                    <p:animEffect transition="out" filter="fade">
                                      <p:cBhvr>
                                        <p:cTn id="61" dur="500" tmFilter="0, 0; .2, .5; .8, .5; 1, 0"/>
                                        <p:tgtEl>
                                          <p:spTgt spid="9"/>
                                        </p:tgtEl>
                                      </p:cBhvr>
                                    </p:animEffect>
                                    <p:animScale>
                                      <p:cBhvr>
                                        <p:cTn id="62" dur="250" autoRev="1" fill="hold"/>
                                        <p:tgtEl>
                                          <p:spTgt spid="9"/>
                                        </p:tgtEl>
                                      </p:cBhvr>
                                      <p:by x="105000" y="105000"/>
                                    </p:animScale>
                                  </p:childTnLst>
                                </p:cTn>
                              </p:par>
                              <p:par>
                                <p:cTn id="63" presetID="22" presetClass="entr" presetSubtype="4"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heel(1)">
                                      <p:cBhvr>
                                        <p:cTn id="75" dur="2000"/>
                                        <p:tgtEl>
                                          <p:spTgt spid="2"/>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ircle(in)">
                                      <p:cBhvr>
                                        <p:cTn id="80"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7" grpId="0"/>
      <p:bldP spid="49"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84005" y="681507"/>
            <a:ext cx="8418344" cy="3659277"/>
            <a:chOff x="4507904" y="475400"/>
            <a:chExt cx="7455496" cy="2132297"/>
          </a:xfrm>
        </p:grpSpPr>
        <p:pic>
          <p:nvPicPr>
            <p:cNvPr id="10" name="Picture 9">
              <a:extLst>
                <a:ext uri="{FF2B5EF4-FFF2-40B4-BE49-F238E27FC236}">
                  <a16:creationId xmlns:a16="http://schemas.microsoft.com/office/drawing/2014/main" id="{B69A98C7-0E2A-4473-A8F0-C07B9E209090}"/>
                </a:ext>
              </a:extLst>
            </p:cNvPr>
            <p:cNvPicPr>
              <a:picLocks noChangeAspect="1"/>
            </p:cNvPicPr>
            <p:nvPr/>
          </p:nvPicPr>
          <p:blipFill rotWithShape="1">
            <a:blip r:embed="rId2"/>
            <a:srcRect l="-1291" t="4685" r="69379" b="-4685"/>
            <a:stretch/>
          </p:blipFill>
          <p:spPr>
            <a:xfrm rot="21286913">
              <a:off x="4507904" y="500247"/>
              <a:ext cx="2057400" cy="2107450"/>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6553200" y="475400"/>
              <a:ext cx="5410200" cy="905995"/>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endParaRPr lang="en-US" sz="2800" dirty="0">
                <a:solidFill>
                  <a:srgbClr val="70AD47">
                    <a:lumMod val="50000"/>
                  </a:srgbClr>
                </a:solidFill>
                <a:latin typeface="Calibri Light"/>
                <a:cs typeface="Times New Roman" panose="02020603050405020304" pitchFamily="18" charset="0"/>
              </a:endParaRPr>
            </a:p>
          </p:txBody>
        </p:sp>
      </p:grpSp>
      <p:grpSp>
        <p:nvGrpSpPr>
          <p:cNvPr id="53" name="Group 16">
            <a:extLst>
              <a:ext uri="{FF2B5EF4-FFF2-40B4-BE49-F238E27FC236}">
                <a16:creationId xmlns:a16="http://schemas.microsoft.com/office/drawing/2014/main" id="{115930BE-9A41-4A62-8CF3-AF1BFB8DBEE5}"/>
              </a:ext>
            </a:extLst>
          </p:cNvPr>
          <p:cNvGrpSpPr/>
          <p:nvPr/>
        </p:nvGrpSpPr>
        <p:grpSpPr>
          <a:xfrm flipH="1">
            <a:off x="3594086" y="1447516"/>
            <a:ext cx="8487436" cy="3322516"/>
            <a:chOff x="75018" y="2594560"/>
            <a:chExt cx="5570536" cy="3962751"/>
          </a:xfrm>
        </p:grpSpPr>
        <p:pic>
          <p:nvPicPr>
            <p:cNvPr id="54" name="Picture 53">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rot="2454368">
              <a:off x="4118579" y="2594560"/>
              <a:ext cx="1526975" cy="3962751"/>
            </a:xfrm>
            <a:prstGeom prst="rect">
              <a:avLst/>
            </a:prstGeom>
          </p:spPr>
        </p:pic>
        <p:sp>
          <p:nvSpPr>
            <p:cNvPr id="55"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609402" indent="-609402" algn="just">
                <a:buFont typeface="Arial" panose="020B0604020202020204" pitchFamily="34" charset="0"/>
                <a:buChar char="•"/>
              </a:pPr>
              <a:endParaRPr lang="en-US" sz="3732" dirty="0">
                <a:solidFill>
                  <a:srgbClr val="C00000"/>
                </a:solidFill>
                <a:latin typeface="Times New Roman" pitchFamily="18" charset="0"/>
                <a:cs typeface="Times New Roman" pitchFamily="18" charset="0"/>
              </a:endParaRPr>
            </a:p>
          </p:txBody>
        </p:sp>
      </p:grpSp>
      <p:grpSp>
        <p:nvGrpSpPr>
          <p:cNvPr id="5" name="Group 4"/>
          <p:cNvGrpSpPr/>
          <p:nvPr/>
        </p:nvGrpSpPr>
        <p:grpSpPr>
          <a:xfrm>
            <a:off x="1089889" y="2193436"/>
            <a:ext cx="3898945" cy="2265651"/>
            <a:chOff x="1371600" y="1412313"/>
            <a:chExt cx="3742107" cy="1975120"/>
          </a:xfrm>
        </p:grpSpPr>
        <p:pic>
          <p:nvPicPr>
            <p:cNvPr id="6"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43062">
              <a:off x="1371600" y="2073653"/>
              <a:ext cx="2298775" cy="13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5">
              <a:extLst>
                <a:ext uri="{FF2B5EF4-FFF2-40B4-BE49-F238E27FC236}">
                  <a16:creationId xmlns:a16="http://schemas.microsoft.com/office/drawing/2014/main" id="{E251AD20-8C98-40FE-AE1B-648D64085EB3}"/>
                </a:ext>
              </a:extLst>
            </p:cNvPr>
            <p:cNvSpPr/>
            <p:nvPr/>
          </p:nvSpPr>
          <p:spPr>
            <a:xfrm>
              <a:off x="2863913" y="1412313"/>
              <a:ext cx="2249794" cy="157177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lnSpc>
                  <a:spcPct val="120000"/>
                </a:lnSpc>
              </a:pPr>
              <a:r>
                <a:rPr lang="en-US" sz="2666" b="1">
                  <a:solidFill>
                    <a:srgbClr val="FF0000"/>
                  </a:solidFill>
                  <a:latin typeface="Times New Roman" panose="02020603050405020304" pitchFamily="18" charset="0"/>
                  <a:cs typeface="Times New Roman" panose="02020603050405020304" pitchFamily="18" charset="0"/>
                </a:rPr>
                <a:t>HĐ 1. Thiết bị vào - ra</a:t>
              </a:r>
            </a:p>
          </p:txBody>
        </p:sp>
      </p:grpSp>
      <p:sp>
        <p:nvSpPr>
          <p:cNvPr id="20" name="TextBox 19"/>
          <p:cNvSpPr txBox="1"/>
          <p:nvPr/>
        </p:nvSpPr>
        <p:spPr>
          <a:xfrm>
            <a:off x="5802654" y="827547"/>
            <a:ext cx="1096994" cy="912814"/>
          </a:xfrm>
          <a:prstGeom prst="rect">
            <a:avLst/>
          </a:prstGeom>
          <a:noFill/>
        </p:spPr>
        <p:txBody>
          <a:bodyPr wrap="square" rtlCol="0">
            <a:spAutoFit/>
          </a:bodyPr>
          <a:lstStyle/>
          <a:p>
            <a:pPr algn="ctr"/>
            <a:r>
              <a:rPr lang="en-US" sz="2666" b="1">
                <a:solidFill>
                  <a:srgbClr val="0000CC"/>
                </a:solidFill>
                <a:latin typeface="Times New Roman" panose="02020603050405020304" pitchFamily="18" charset="0"/>
                <a:cs typeface="Times New Roman" panose="02020603050405020304" pitchFamily="18" charset="0"/>
              </a:rPr>
              <a:t>Thiết bị vào</a:t>
            </a:r>
          </a:p>
        </p:txBody>
      </p:sp>
      <p:sp>
        <p:nvSpPr>
          <p:cNvPr id="32" name="TextBox 31"/>
          <p:cNvSpPr txBox="1"/>
          <p:nvPr/>
        </p:nvSpPr>
        <p:spPr>
          <a:xfrm>
            <a:off x="5712091" y="2774608"/>
            <a:ext cx="1105504" cy="912814"/>
          </a:xfrm>
          <a:prstGeom prst="rect">
            <a:avLst/>
          </a:prstGeom>
          <a:noFill/>
        </p:spPr>
        <p:txBody>
          <a:bodyPr wrap="square" rtlCol="0">
            <a:spAutoFit/>
          </a:bodyPr>
          <a:lstStyle/>
          <a:p>
            <a:pPr algn="ctr"/>
            <a:r>
              <a:rPr lang="en-US" sz="2666" b="1" dirty="0" err="1">
                <a:solidFill>
                  <a:srgbClr val="FF0000"/>
                </a:solidFill>
                <a:latin typeface="Times New Roman" panose="02020603050405020304" pitchFamily="18" charset="0"/>
                <a:cs typeface="Times New Roman" panose="02020603050405020304" pitchFamily="18" charset="0"/>
              </a:rPr>
              <a:t>Thiết</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bị</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ra</a:t>
            </a:r>
            <a:endParaRPr lang="en-US" sz="2666"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3393" y="2439697"/>
            <a:ext cx="5528607" cy="1526315"/>
          </a:xfrm>
          <a:prstGeom prst="rect">
            <a:avLst/>
          </a:prstGeom>
          <a:noFill/>
        </p:spPr>
        <p:txBody>
          <a:bodyPr wrap="square" rtlCol="0">
            <a:spAutoFit/>
          </a:bodyPr>
          <a:lstStyle/>
          <a:p>
            <a:pPr>
              <a:lnSpc>
                <a:spcPct val="120000"/>
              </a:lnSpc>
            </a:pPr>
            <a:r>
              <a:rPr lang="en-US" sz="2666" b="1" dirty="0" err="1">
                <a:solidFill>
                  <a:srgbClr val="0000FF"/>
                </a:solidFill>
                <a:latin typeface="Times New Roman" panose="02020603050405020304" pitchFamily="18" charset="0"/>
                <a:cs typeface="Times New Roman" panose="02020603050405020304" pitchFamily="18" charset="0"/>
              </a:rPr>
              <a:t>Dùng</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để</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xuất</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thông</a:t>
            </a:r>
            <a:r>
              <a:rPr lang="en-US" sz="2666" b="1" dirty="0">
                <a:solidFill>
                  <a:srgbClr val="0000FF"/>
                </a:solidFill>
                <a:latin typeface="Times New Roman" panose="02020603050405020304" pitchFamily="18" charset="0"/>
                <a:cs typeface="Times New Roman" panose="02020603050405020304" pitchFamily="18" charset="0"/>
              </a:rPr>
              <a:t> tin </a:t>
            </a:r>
            <a:r>
              <a:rPr lang="en-US" sz="2666" b="1" dirty="0" err="1">
                <a:solidFill>
                  <a:srgbClr val="0000FF"/>
                </a:solidFill>
                <a:latin typeface="Times New Roman" panose="02020603050405020304" pitchFamily="18" charset="0"/>
                <a:cs typeface="Times New Roman" panose="02020603050405020304" pitchFamily="18" charset="0"/>
              </a:rPr>
              <a:t>từ</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máy</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tính</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ra</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để</a:t>
            </a:r>
            <a:r>
              <a:rPr lang="en-US" sz="2666" b="1" dirty="0">
                <a:solidFill>
                  <a:srgbClr val="0000FF"/>
                </a:solidFill>
                <a:latin typeface="Times New Roman" panose="02020603050405020304" pitchFamily="18" charset="0"/>
                <a:cs typeface="Times New Roman" panose="02020603050405020304" pitchFamily="18" charset="0"/>
              </a:rPr>
              <a:t> con </a:t>
            </a:r>
            <a:r>
              <a:rPr lang="en-US" sz="2666" b="1" dirty="0" err="1">
                <a:solidFill>
                  <a:srgbClr val="0000FF"/>
                </a:solidFill>
                <a:latin typeface="Times New Roman" panose="02020603050405020304" pitchFamily="18" charset="0"/>
                <a:cs typeface="Times New Roman" panose="02020603050405020304" pitchFamily="18" charset="0"/>
              </a:rPr>
              <a:t>người</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nhận</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biết</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được</a:t>
            </a:r>
            <a:endParaRPr lang="en-US" sz="2666" b="1" dirty="0">
              <a:solidFill>
                <a:srgbClr val="0000FF"/>
              </a:solidFill>
              <a:latin typeface="Times New Roman" panose="02020603050405020304" pitchFamily="18" charset="0"/>
              <a:cs typeface="Times New Roman" panose="02020603050405020304" pitchFamily="18" charset="0"/>
            </a:endParaRPr>
          </a:p>
          <a:p>
            <a:pPr>
              <a:lnSpc>
                <a:spcPct val="120000"/>
              </a:lnSpc>
            </a:pPr>
            <a:r>
              <a:rPr lang="en-US" sz="2666" b="1" dirty="0">
                <a:solidFill>
                  <a:srgbClr val="0000FF"/>
                </a:solidFill>
                <a:latin typeface="Times New Roman" panose="02020603050405020304" pitchFamily="18" charset="0"/>
                <a:cs typeface="Times New Roman" panose="02020603050405020304" pitchFamily="18" charset="0"/>
              </a:rPr>
              <a:t>     VD: </a:t>
            </a:r>
            <a:r>
              <a:rPr lang="en-US" sz="2666" b="1" dirty="0" err="1">
                <a:solidFill>
                  <a:srgbClr val="0000FF"/>
                </a:solidFill>
                <a:latin typeface="Times New Roman" panose="02020603050405020304" pitchFamily="18" charset="0"/>
                <a:cs typeface="Times New Roman" panose="02020603050405020304" pitchFamily="18" charset="0"/>
              </a:rPr>
              <a:t>Màn</a:t>
            </a:r>
            <a:r>
              <a:rPr lang="en-US" sz="2666" b="1" dirty="0">
                <a:solidFill>
                  <a:srgbClr val="0000FF"/>
                </a:solidFill>
                <a:latin typeface="Times New Roman" panose="02020603050405020304" pitchFamily="18" charset="0"/>
                <a:cs typeface="Times New Roman" panose="02020603050405020304" pitchFamily="18" charset="0"/>
              </a:rPr>
              <a:t> </a:t>
            </a:r>
            <a:r>
              <a:rPr lang="en-US" sz="2666" b="1" dirty="0" err="1">
                <a:solidFill>
                  <a:srgbClr val="0000FF"/>
                </a:solidFill>
                <a:latin typeface="Times New Roman" panose="02020603050405020304" pitchFamily="18" charset="0"/>
                <a:cs typeface="Times New Roman" panose="02020603050405020304" pitchFamily="18" charset="0"/>
              </a:rPr>
              <a:t>hình</a:t>
            </a:r>
            <a:r>
              <a:rPr lang="en-US" sz="2666" b="1" dirty="0">
                <a:solidFill>
                  <a:srgbClr val="0000FF"/>
                </a:solidFill>
                <a:latin typeface="Times New Roman" panose="02020603050405020304" pitchFamily="18" charset="0"/>
                <a:cs typeface="Times New Roman" panose="02020603050405020304" pitchFamily="18" charset="0"/>
              </a:rPr>
              <a:t>, loa, </a:t>
            </a:r>
            <a:r>
              <a:rPr lang="en-US" sz="2666" b="1" dirty="0" err="1">
                <a:solidFill>
                  <a:srgbClr val="0000FF"/>
                </a:solidFill>
                <a:latin typeface="Times New Roman" panose="02020603050405020304" pitchFamily="18" charset="0"/>
                <a:cs typeface="Times New Roman" panose="02020603050405020304" pitchFamily="18" charset="0"/>
              </a:rPr>
              <a:t>máy</a:t>
            </a:r>
            <a:r>
              <a:rPr lang="en-US" sz="2666" b="1" dirty="0">
                <a:solidFill>
                  <a:srgbClr val="0000FF"/>
                </a:solidFill>
                <a:latin typeface="Times New Roman" panose="02020603050405020304" pitchFamily="18" charset="0"/>
                <a:cs typeface="Times New Roman" panose="02020603050405020304" pitchFamily="18" charset="0"/>
              </a:rPr>
              <a:t> in, … </a:t>
            </a:r>
          </a:p>
        </p:txBody>
      </p:sp>
      <p:cxnSp>
        <p:nvCxnSpPr>
          <p:cNvPr id="42" name="Straight Connector 41"/>
          <p:cNvCxnSpPr/>
          <p:nvPr/>
        </p:nvCxnSpPr>
        <p:spPr>
          <a:xfrm>
            <a:off x="6670668" y="2439697"/>
            <a:ext cx="0" cy="18162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Rounded Corners 12">
            <a:extLst>
              <a:ext uri="{FF2B5EF4-FFF2-40B4-BE49-F238E27FC236}">
                <a16:creationId xmlns:a16="http://schemas.microsoft.com/office/drawing/2014/main" id="{401FA76F-51F9-4EC3-988A-249F9E937747}"/>
              </a:ext>
            </a:extLst>
          </p:cNvPr>
          <p:cNvSpPr/>
          <p:nvPr/>
        </p:nvSpPr>
        <p:spPr>
          <a:xfrm>
            <a:off x="37530" y="2993270"/>
            <a:ext cx="1915200" cy="1598149"/>
          </a:xfrm>
          <a:prstGeom prst="round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a:r>
              <a:rPr lang="en-US" sz="3732"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Thiết bị </a:t>
            </a:r>
          </a:p>
          <a:p>
            <a:pPr algn="ctr"/>
            <a:r>
              <a:rPr lang="en-US" sz="3732" b="1">
                <a:solidFill>
                  <a:srgbClr val="0000FF"/>
                </a:solidFill>
                <a:latin typeface="Times New Roman" panose="02020603050405020304" pitchFamily="18" charset="0"/>
                <a:ea typeface="Tahoma" panose="020B0604030504040204" pitchFamily="34" charset="0"/>
                <a:cs typeface="Times New Roman" panose="02020603050405020304" pitchFamily="18" charset="0"/>
              </a:rPr>
              <a:t>vào - ra</a:t>
            </a:r>
            <a:endParaRPr lang="en-US" sz="3732"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a:off x="6839403" y="629400"/>
            <a:ext cx="5265522" cy="1526315"/>
          </a:xfrm>
          <a:prstGeom prst="rect">
            <a:avLst/>
          </a:prstGeom>
          <a:noFill/>
        </p:spPr>
        <p:txBody>
          <a:bodyPr wrap="square" rtlCol="0">
            <a:spAutoFit/>
          </a:bodyPr>
          <a:lstStyle/>
          <a:p>
            <a:pPr>
              <a:lnSpc>
                <a:spcPct val="120000"/>
              </a:lnSpc>
            </a:pPr>
            <a:r>
              <a:rPr lang="en-US" sz="2666" b="1">
                <a:solidFill>
                  <a:srgbClr val="FF0000"/>
                </a:solidFill>
                <a:latin typeface="Times New Roman" panose="02020603050405020304" pitchFamily="18" charset="0"/>
                <a:cs typeface="Times New Roman" panose="02020603050405020304" pitchFamily="18" charset="0"/>
              </a:rPr>
              <a:t>  Dùng để nhập thông tin vào </a:t>
            </a:r>
          </a:p>
          <a:p>
            <a:pPr>
              <a:lnSpc>
                <a:spcPct val="120000"/>
              </a:lnSpc>
            </a:pPr>
            <a:r>
              <a:rPr lang="en-US" sz="2666" b="1">
                <a:solidFill>
                  <a:srgbClr val="FF0000"/>
                </a:solidFill>
                <a:latin typeface="Times New Roman" panose="02020603050405020304" pitchFamily="18" charset="0"/>
                <a:cs typeface="Times New Roman" panose="02020603050405020304" pitchFamily="18" charset="0"/>
              </a:rPr>
              <a:t>     máy tính</a:t>
            </a:r>
          </a:p>
          <a:p>
            <a:pPr algn="ctr">
              <a:lnSpc>
                <a:spcPct val="120000"/>
              </a:lnSpc>
            </a:pPr>
            <a:r>
              <a:rPr lang="en-US" sz="2666" b="1">
                <a:solidFill>
                  <a:srgbClr val="FF0000"/>
                </a:solidFill>
                <a:latin typeface="Times New Roman" panose="02020603050405020304" pitchFamily="18" charset="0"/>
                <a:cs typeface="Times New Roman" panose="02020603050405020304" pitchFamily="18" charset="0"/>
              </a:rPr>
              <a:t>VD: Bàn phím, chuột, micro, …</a:t>
            </a:r>
          </a:p>
        </p:txBody>
      </p:sp>
      <p:grpSp>
        <p:nvGrpSpPr>
          <p:cNvPr id="28" name="Group 16">
            <a:extLst>
              <a:ext uri="{FF2B5EF4-FFF2-40B4-BE49-F238E27FC236}">
                <a16:creationId xmlns:a16="http://schemas.microsoft.com/office/drawing/2014/main" id="{115930BE-9A41-4A62-8CF3-AF1BFB8DBEE5}"/>
              </a:ext>
            </a:extLst>
          </p:cNvPr>
          <p:cNvGrpSpPr/>
          <p:nvPr/>
        </p:nvGrpSpPr>
        <p:grpSpPr>
          <a:xfrm flipH="1">
            <a:off x="3981175" y="4260026"/>
            <a:ext cx="8028493" cy="2756197"/>
            <a:chOff x="75018" y="3724862"/>
            <a:chExt cx="5367336" cy="4237348"/>
          </a:xfrm>
        </p:grpSpPr>
        <p:pic>
          <p:nvPicPr>
            <p:cNvPr id="29" name="Picture 28">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rot="2305526">
              <a:off x="3915379" y="3999461"/>
              <a:ext cx="1526975" cy="3962749"/>
            </a:xfrm>
            <a:prstGeom prst="rect">
              <a:avLst/>
            </a:prstGeom>
          </p:spPr>
        </p:pic>
        <p:sp>
          <p:nvSpPr>
            <p:cNvPr id="30" name="Rectangle: Rounded Corners 9">
              <a:extLst>
                <a:ext uri="{FF2B5EF4-FFF2-40B4-BE49-F238E27FC236}">
                  <a16:creationId xmlns:a16="http://schemas.microsoft.com/office/drawing/2014/main" id="{31F18CAA-0959-40CD-B646-51E52A134958}"/>
                </a:ext>
              </a:extLst>
            </p:cNvPr>
            <p:cNvSpPr/>
            <p:nvPr/>
          </p:nvSpPr>
          <p:spPr>
            <a:xfrm>
              <a:off x="75018" y="3724862"/>
              <a:ext cx="4142689" cy="2151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609402" indent="-609402" algn="just">
                <a:buFont typeface="Arial" panose="020B0604020202020204" pitchFamily="34" charset="0"/>
                <a:buChar char="•"/>
              </a:pPr>
              <a:endParaRPr lang="en-US" sz="3732" dirty="0">
                <a:solidFill>
                  <a:srgbClr val="C00000"/>
                </a:solidFill>
                <a:latin typeface="Times New Roman" pitchFamily="18" charset="0"/>
                <a:cs typeface="Times New Roman" pitchFamily="18" charset="0"/>
              </a:endParaRPr>
            </a:p>
          </p:txBody>
        </p:sp>
      </p:grpSp>
      <p:grpSp>
        <p:nvGrpSpPr>
          <p:cNvPr id="31" name="Group 30"/>
          <p:cNvGrpSpPr/>
          <p:nvPr/>
        </p:nvGrpSpPr>
        <p:grpSpPr>
          <a:xfrm>
            <a:off x="1948200" y="3770858"/>
            <a:ext cx="3162764" cy="1979566"/>
            <a:chOff x="1418722" y="2909196"/>
            <a:chExt cx="3577251" cy="2238271"/>
          </a:xfrm>
        </p:grpSpPr>
        <p:pic>
          <p:nvPicPr>
            <p:cNvPr id="3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378391" flipH="1">
              <a:off x="1418722" y="2909196"/>
              <a:ext cx="1791665" cy="2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Rounded Corners 15">
              <a:extLst>
                <a:ext uri="{FF2B5EF4-FFF2-40B4-BE49-F238E27FC236}">
                  <a16:creationId xmlns:a16="http://schemas.microsoft.com/office/drawing/2014/main" id="{B21158E3-24C7-4623-9214-961993ED201B}"/>
                </a:ext>
              </a:extLst>
            </p:cNvPr>
            <p:cNvSpPr/>
            <p:nvPr/>
          </p:nvSpPr>
          <p:spPr>
            <a:xfrm>
              <a:off x="2219665" y="3419617"/>
              <a:ext cx="2776308" cy="17278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20000"/>
                </a:lnSpc>
              </a:pPr>
              <a:r>
                <a:rPr lang="en-US" sz="2666" b="1" dirty="0">
                  <a:solidFill>
                    <a:srgbClr val="CC0099"/>
                  </a:solidFill>
                  <a:latin typeface="Times New Roman" panose="02020603050405020304" pitchFamily="18" charset="0"/>
                  <a:cs typeface="Times New Roman" panose="02020603050405020304" pitchFamily="18" charset="0"/>
                </a:rPr>
                <a:t>HĐ2. </a:t>
              </a:r>
              <a:r>
                <a:rPr lang="en-US" sz="2666" b="1" dirty="0" err="1">
                  <a:solidFill>
                    <a:srgbClr val="CC0099"/>
                  </a:solidFill>
                  <a:latin typeface="Times New Roman" panose="02020603050405020304" pitchFamily="18" charset="0"/>
                  <a:cs typeface="Times New Roman" panose="02020603050405020304" pitchFamily="18" charset="0"/>
                </a:rPr>
                <a:t>Sự</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đa</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dạng</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của</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thiết</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bị</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vào</a:t>
              </a:r>
              <a:r>
                <a:rPr lang="en-US" sz="2666" b="1" dirty="0">
                  <a:solidFill>
                    <a:srgbClr val="CC0099"/>
                  </a:solidFill>
                  <a:latin typeface="Times New Roman" panose="02020603050405020304" pitchFamily="18" charset="0"/>
                  <a:cs typeface="Times New Roman" panose="02020603050405020304" pitchFamily="18" charset="0"/>
                </a:rPr>
                <a:t> - </a:t>
              </a:r>
              <a:r>
                <a:rPr lang="en-US" sz="2666" b="1" dirty="0" err="1">
                  <a:solidFill>
                    <a:srgbClr val="CC0099"/>
                  </a:solidFill>
                  <a:latin typeface="Times New Roman" panose="02020603050405020304" pitchFamily="18" charset="0"/>
                  <a:cs typeface="Times New Roman" panose="02020603050405020304" pitchFamily="18" charset="0"/>
                </a:rPr>
                <a:t>ra</a:t>
              </a:r>
              <a:endParaRPr lang="en-US" sz="2666" b="1" dirty="0">
                <a:solidFill>
                  <a:srgbClr val="CC0099"/>
                </a:solidFill>
                <a:latin typeface="Times New Roman" panose="02020603050405020304" pitchFamily="18" charset="0"/>
                <a:cs typeface="Times New Roman" panose="02020603050405020304" pitchFamily="18" charset="0"/>
              </a:endParaRPr>
            </a:p>
          </p:txBody>
        </p:sp>
      </p:grpSp>
      <p:sp>
        <p:nvSpPr>
          <p:cNvPr id="35" name="TextBox 34"/>
          <p:cNvSpPr txBox="1"/>
          <p:nvPr/>
        </p:nvSpPr>
        <p:spPr>
          <a:xfrm>
            <a:off x="5739669" y="4438804"/>
            <a:ext cx="6371780" cy="1034001"/>
          </a:xfrm>
          <a:prstGeom prst="rect">
            <a:avLst/>
          </a:prstGeom>
          <a:noFill/>
        </p:spPr>
        <p:txBody>
          <a:bodyPr wrap="square" rtlCol="0">
            <a:spAutoFit/>
          </a:bodyPr>
          <a:lstStyle/>
          <a:p>
            <a:pPr algn="ctr">
              <a:lnSpc>
                <a:spcPct val="120000"/>
              </a:lnSpc>
            </a:pPr>
            <a:r>
              <a:rPr lang="en-US" sz="2666" b="1" dirty="0" err="1">
                <a:solidFill>
                  <a:srgbClr val="CC0099"/>
                </a:solidFill>
                <a:latin typeface="Times New Roman" panose="02020603050405020304" pitchFamily="18" charset="0"/>
                <a:cs typeface="Times New Roman" panose="02020603050405020304" pitchFamily="18" charset="0"/>
              </a:rPr>
              <a:t>Các</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thiết</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bị</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vào</a:t>
            </a:r>
            <a:r>
              <a:rPr lang="en-US" sz="2666" b="1" dirty="0">
                <a:solidFill>
                  <a:srgbClr val="CC0099"/>
                </a:solidFill>
                <a:latin typeface="Times New Roman" panose="02020603050405020304" pitchFamily="18" charset="0"/>
                <a:cs typeface="Times New Roman" panose="02020603050405020304" pitchFamily="18" charset="0"/>
              </a:rPr>
              <a:t> – </a:t>
            </a:r>
            <a:r>
              <a:rPr lang="en-US" sz="2666" b="1" dirty="0" err="1">
                <a:solidFill>
                  <a:srgbClr val="CC0099"/>
                </a:solidFill>
                <a:latin typeface="Times New Roman" panose="02020603050405020304" pitchFamily="18" charset="0"/>
                <a:cs typeface="Times New Roman" panose="02020603050405020304" pitchFamily="18" charset="0"/>
              </a:rPr>
              <a:t>ra</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có</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nhiều</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loại</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có</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những</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công</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dụng</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và</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hình</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dạng</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khác</a:t>
            </a:r>
            <a:r>
              <a:rPr lang="en-US" sz="2666" b="1" dirty="0">
                <a:solidFill>
                  <a:srgbClr val="CC0099"/>
                </a:solidFill>
                <a:latin typeface="Times New Roman" panose="02020603050405020304" pitchFamily="18" charset="0"/>
                <a:cs typeface="Times New Roman" panose="02020603050405020304" pitchFamily="18" charset="0"/>
              </a:rPr>
              <a:t> </a:t>
            </a:r>
            <a:r>
              <a:rPr lang="en-US" sz="2666" b="1" dirty="0" err="1">
                <a:solidFill>
                  <a:srgbClr val="CC0099"/>
                </a:solidFill>
                <a:latin typeface="Times New Roman" panose="02020603050405020304" pitchFamily="18" charset="0"/>
                <a:cs typeface="Times New Roman" panose="02020603050405020304" pitchFamily="18" charset="0"/>
              </a:rPr>
              <a:t>nhau</a:t>
            </a:r>
            <a:endParaRPr lang="en-US" sz="2666" b="1" dirty="0">
              <a:solidFill>
                <a:srgbClr val="CC0099"/>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6323" y="68036"/>
            <a:ext cx="5096031" cy="1405000"/>
          </a:xfrm>
          <a:prstGeom prst="rect">
            <a:avLst/>
          </a:prstGeom>
        </p:spPr>
        <p:txBody>
          <a:bodyPr wrap="square">
            <a:spAutoFit/>
          </a:bodyPr>
          <a:lstStyle/>
          <a:p>
            <a:pPr lvl="0" algn="ctr"/>
            <a:r>
              <a:rPr lang="en-US" sz="4265" b="1">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TỔNG KẾT </a:t>
            </a:r>
          </a:p>
          <a:p>
            <a:pPr lvl="0" algn="ctr"/>
            <a:r>
              <a:rPr lang="en-US" sz="4265" b="1">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HỌC</a:t>
            </a:r>
          </a:p>
        </p:txBody>
      </p:sp>
      <p:cxnSp>
        <p:nvCxnSpPr>
          <p:cNvPr id="37" name="Straight Connector 36"/>
          <p:cNvCxnSpPr/>
          <p:nvPr/>
        </p:nvCxnSpPr>
        <p:spPr>
          <a:xfrm flipH="1">
            <a:off x="6817595" y="681506"/>
            <a:ext cx="21807" cy="15477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5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circle(in)">
                                      <p:cBhvr>
                                        <p:cTn id="21" dur="2000"/>
                                        <p:tgtEl>
                                          <p:spTgt spid="47"/>
                                        </p:tgtEl>
                                      </p:cBhvr>
                                    </p:animEffect>
                                  </p:childTnLst>
                                </p:cTn>
                              </p:par>
                              <p:par>
                                <p:cTn id="22" presetID="6" presetClass="entr" presetSubtype="16"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circle(in)">
                                      <p:cBhvr>
                                        <p:cTn id="24" dur="20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outVertical)">
                                      <p:cBhvr>
                                        <p:cTn id="29" dur="500"/>
                                        <p:tgtEl>
                                          <p:spTgt spid="53"/>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par>
                                <p:cTn id="33" presetID="16" presetClass="entr" presetSubtype="37"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outVertical)">
                                      <p:cBhvr>
                                        <p:cTn id="35" dur="500"/>
                                        <p:tgtEl>
                                          <p:spTgt spid="4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out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2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outVertical)">
                                      <p:cBhvr>
                                        <p:cTn id="48" dur="500"/>
                                        <p:tgtEl>
                                          <p:spTgt spid="28"/>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outVertical)">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6" grpId="0"/>
      <p:bldP spid="8" grpId="0" animBg="1"/>
      <p:bldP spid="47"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7" y="132"/>
            <a:ext cx="12046594" cy="685773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2362344" y="1447876"/>
            <a:ext cx="7543509"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347" eaLnBrk="1" fontAlgn="base" hangingPunct="1">
              <a:spcBef>
                <a:spcPct val="50000"/>
              </a:spcBef>
              <a:spcAft>
                <a:spcPct val="0"/>
              </a:spcAft>
            </a:pPr>
            <a:endParaRPr lang="vi-VN" sz="1799" b="1">
              <a:solidFill>
                <a:srgbClr val="FFFF00"/>
              </a:solidFill>
              <a:latin typeface="Times New Roman" pitchFamily="18" charset="0"/>
              <a:cs typeface="Times New Roman" panose="02020603050405020304" pitchFamily="18" charset="0"/>
            </a:endParaRPr>
          </a:p>
        </p:txBody>
      </p:sp>
      <p:pic>
        <p:nvPicPr>
          <p:cNvPr id="92164" name="Picture 9" descr="original_pencil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505" y="1133566"/>
            <a:ext cx="1066759" cy="58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descr="original_pencil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396" y="1085940"/>
            <a:ext cx="1015961" cy="6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p:cNvSpPr>
            <a:spLocks noChangeArrowheads="1"/>
          </p:cNvSpPr>
          <p:nvPr/>
        </p:nvSpPr>
        <p:spPr bwMode="auto">
          <a:xfrm>
            <a:off x="2371466" y="1085940"/>
            <a:ext cx="7391115" cy="78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47" fontAlgn="base">
              <a:lnSpc>
                <a:spcPct val="115000"/>
              </a:lnSpc>
              <a:spcBef>
                <a:spcPct val="0"/>
              </a:spcBef>
              <a:spcAft>
                <a:spcPct val="0"/>
              </a:spcAft>
            </a:pPr>
            <a:r>
              <a:rPr lang="nl-NL" sz="4265" b="1" dirty="0">
                <a:solidFill>
                  <a:srgbClr val="000000"/>
                </a:solidFill>
                <a:latin typeface="Times New Roman" pitchFamily="18" charset="0"/>
                <a:ea typeface="Calibri" pitchFamily="34" charset="0"/>
                <a:cs typeface="Times New Roman" pitchFamily="18" charset="0"/>
              </a:rPr>
              <a:t>Hướng dẫn về nhà</a:t>
            </a:r>
            <a:endParaRPr lang="en-US" sz="4265" dirty="0">
              <a:solidFill>
                <a:srgbClr val="000000"/>
              </a:solidFill>
              <a:latin typeface="Times New Roman" pitchFamily="18" charset="0"/>
              <a:ea typeface="Calibri" pitchFamily="34" charset="0"/>
              <a:cs typeface="Times New Roman" pitchFamily="18" charset="0"/>
            </a:endParaRPr>
          </a:p>
        </p:txBody>
      </p:sp>
      <p:sp>
        <p:nvSpPr>
          <p:cNvPr id="2" name="Rectangle 1"/>
          <p:cNvSpPr/>
          <p:nvPr/>
        </p:nvSpPr>
        <p:spPr>
          <a:xfrm>
            <a:off x="1652065" y="2265253"/>
            <a:ext cx="8829915" cy="2594813"/>
          </a:xfrm>
          <a:prstGeom prst="rect">
            <a:avLst/>
          </a:prstGeom>
        </p:spPr>
        <p:txBody>
          <a:bodyPr wrap="square">
            <a:spAutoFit/>
          </a:bodyPr>
          <a:lstStyle/>
          <a:p>
            <a:pPr algn="just">
              <a:spcBef>
                <a:spcPts val="800"/>
              </a:spcBef>
              <a:spcAft>
                <a:spcPts val="800"/>
              </a:spcAft>
            </a:pPr>
            <a:r>
              <a:rPr lang="nb-NO" sz="3732" dirty="0">
                <a:solidFill>
                  <a:srgbClr val="000000"/>
                </a:solidFill>
                <a:latin typeface="Times New Roman" panose="02020603050405020304" pitchFamily="18" charset="0"/>
                <a:ea typeface="Calibri" panose="020F0502020204030204" pitchFamily="34" charset="0"/>
              </a:rPr>
              <a:t>- Về nhà học bài cũ, làm bài tập từ 1.1 đến 1.10 trong sbt trang 3,4,5</a:t>
            </a:r>
            <a:endParaRPr lang="en-US" sz="3732" dirty="0">
              <a:solidFill>
                <a:srgbClr val="000000"/>
              </a:solidFill>
              <a:latin typeface="Times New Roman" panose="02020603050405020304" pitchFamily="18" charset="0"/>
              <a:ea typeface="Calibri" panose="020F0502020204030204" pitchFamily="34" charset="0"/>
            </a:endParaRPr>
          </a:p>
          <a:p>
            <a:pPr algn="just">
              <a:spcBef>
                <a:spcPts val="800"/>
              </a:spcBef>
              <a:spcAft>
                <a:spcPts val="800"/>
              </a:spcAft>
            </a:pPr>
            <a:r>
              <a:rPr lang="nb-NO" sz="3732">
                <a:solidFill>
                  <a:srgbClr val="000000"/>
                </a:solidFill>
                <a:latin typeface="Times New Roman" panose="02020603050405020304" pitchFamily="18" charset="0"/>
                <a:ea typeface="Calibri" panose="020F0502020204030204" pitchFamily="34" charset="0"/>
              </a:rPr>
              <a:t>- Tìm hiểu tiết học sau 2.An toàn thiết bị </a:t>
            </a:r>
            <a:r>
              <a:rPr lang="nb-NO" sz="3732" dirty="0">
                <a:solidFill>
                  <a:srgbClr val="000000"/>
                </a:solidFill>
                <a:latin typeface="Times New Roman" panose="02020603050405020304" pitchFamily="18" charset="0"/>
                <a:ea typeface="Calibri" panose="020F0502020204030204" pitchFamily="34" charset="0"/>
              </a:rPr>
              <a:t>và sưu tầm thêm các ví dụ minh họa.</a:t>
            </a:r>
            <a:endParaRPr lang="en-US" sz="3732"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95295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9370B3-3977-1C92-B031-EEEB24127560}"/>
              </a:ext>
            </a:extLst>
          </p:cNvPr>
          <p:cNvSpPr txBox="1"/>
          <p:nvPr/>
        </p:nvSpPr>
        <p:spPr>
          <a:xfrm>
            <a:off x="1471613" y="957264"/>
            <a:ext cx="8615362" cy="144655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1: Em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VD?</a:t>
            </a:r>
          </a:p>
        </p:txBody>
      </p:sp>
      <p:sp>
        <p:nvSpPr>
          <p:cNvPr id="3" name="TextBox 2">
            <a:extLst>
              <a:ext uri="{FF2B5EF4-FFF2-40B4-BE49-F238E27FC236}">
                <a16:creationId xmlns:a16="http://schemas.microsoft.com/office/drawing/2014/main" id="{1B45800E-A18C-C3DE-ACE3-1B17B36586D1}"/>
              </a:ext>
            </a:extLst>
          </p:cNvPr>
          <p:cNvSpPr txBox="1"/>
          <p:nvPr/>
        </p:nvSpPr>
        <p:spPr>
          <a:xfrm>
            <a:off x="1571626" y="2705725"/>
            <a:ext cx="8615362" cy="2800767"/>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2: Em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256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1" y="0"/>
            <a:ext cx="12191999" cy="8001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4892966" y="1733841"/>
            <a:ext cx="5591595" cy="1107996"/>
          </a:xfrm>
          <a:prstGeom prst="rect">
            <a:avLst/>
          </a:prstGeom>
          <a:noFill/>
        </p:spPr>
        <p:txBody>
          <a:bodyPr wrap="none" lIns="91440" tIns="45720" rIns="91440" bIns="45720">
            <a:spAutoFit/>
          </a:bodyPr>
          <a:lstStyle/>
          <a:p>
            <a:pPr algn="ctr"/>
            <a:r>
              <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3535" y="3135042"/>
            <a:ext cx="1485873" cy="207585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402590" y="2379174"/>
            <a:ext cx="609600" cy="609600"/>
          </a:xfrm>
          <a:prstGeom prst="rect">
            <a:avLst/>
          </a:prstGeom>
        </p:spPr>
      </p:pic>
    </p:spTree>
    <p:extLst>
      <p:ext uri="{BB962C8B-B14F-4D97-AF65-F5344CB8AC3E}">
        <p14:creationId xmlns:p14="http://schemas.microsoft.com/office/powerpoint/2010/main" val="126744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1625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2" cstate="print"/>
          <a:stretch>
            <a:fillRect/>
          </a:stretch>
        </p:blipFill>
        <p:spPr>
          <a:xfrm>
            <a:off x="-98614" y="26427"/>
            <a:ext cx="12191999" cy="6948022"/>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758408" cy="1341211"/>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ơi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Cháu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rốt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ạ ?</a:t>
            </a:r>
          </a:p>
        </p:txBody>
      </p:sp>
      <p:sp>
        <p:nvSpPr>
          <p:cNvPr id="10" name="Rounded Rectangular Callout 9"/>
          <p:cNvSpPr/>
          <p:nvPr/>
        </p:nvSpPr>
        <p:spPr>
          <a:xfrm>
            <a:off x="5489390" y="1455267"/>
            <a:ext cx="5428200" cy="1414122"/>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con ở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mới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Con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463632" y="3759982"/>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cstate="print"/>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cstate="print"/>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cstate="print"/>
          <a:stretch>
            <a:fillRect/>
          </a:stretch>
        </p:blipFill>
        <p:spPr>
          <a:xfrm>
            <a:off x="13354050" y="0"/>
            <a:ext cx="609600" cy="609600"/>
          </a:xfrm>
          <a:prstGeom prst="rect">
            <a:avLst/>
          </a:prstGeom>
        </p:spPr>
      </p:pic>
    </p:spTree>
    <p:extLst>
      <p:ext uri="{BB962C8B-B14F-4D97-AF65-F5344CB8AC3E}">
        <p14:creationId xmlns:p14="http://schemas.microsoft.com/office/powerpoint/2010/main" val="42118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stretch>
            <a:fillRect/>
          </a:stretch>
        </p:blipFill>
        <p:spPr>
          <a:xfrm>
            <a:off x="0" y="0"/>
            <a:ext cx="12192000"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954107"/>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 </a:t>
            </a:r>
            <a:r>
              <a:rPr lang="vi-VN" sz="2800" b="1" dirty="0">
                <a:solidFill>
                  <a:schemeClr val="bg1"/>
                </a:solidFill>
                <a:latin typeface="Times New Roman" panose="02020603050405020304" pitchFamily="18" charset="0"/>
                <a:cs typeface="Times New Roman" panose="02020603050405020304" pitchFamily="18" charset="0"/>
              </a:rPr>
              <a:t>Thiết bị ra.</a:t>
            </a:r>
            <a:endParaRPr lang="en-US" sz="2800" b="1" dirty="0">
              <a:solidFill>
                <a:schemeClr val="bg1"/>
              </a:solidFill>
              <a:latin typeface="Times New Roman" panose="02020603050405020304" pitchFamily="18" charset="0"/>
              <a:cs typeface="Times New Roman" panose="02020603050405020304" pitchFamily="18" charset="0"/>
            </a:endParaRPr>
          </a:p>
          <a:p>
            <a:pPr lvl="0"/>
            <a:r>
              <a:rPr lang="vi-VN" sz="2800"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Times New Roman" panose="02020603050405020304" pitchFamily="18" charset="0"/>
                <a:cs typeface="Times New Roman" panose="02020603050405020304" pitchFamily="18" charset="0"/>
              </a:rPr>
              <a:t>Câu 1: Tai nghe là loại thiết bị nào?</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5477467" y="1905641"/>
            <a:ext cx="5246804" cy="523220"/>
          </a:xfrm>
          <a:prstGeom prst="rect">
            <a:avLst/>
          </a:prstGeom>
        </p:spPr>
        <p:txBody>
          <a:bodyPr wrap="square">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B .</a:t>
            </a:r>
            <a:r>
              <a:rPr lang="vi-VN" sz="2800" b="1" dirty="0">
                <a:solidFill>
                  <a:schemeClr val="bg1"/>
                </a:solidFill>
                <a:latin typeface="Times New Roman" panose="02020603050405020304" pitchFamily="18" charset="0"/>
                <a:cs typeface="Times New Roman" panose="02020603050405020304" pitchFamily="18" charset="0"/>
              </a:rPr>
              <a:t> Thiết bị vào</a:t>
            </a:r>
            <a:r>
              <a:rPr lang="en-US" sz="2800" b="1" dirty="0">
                <a:solidFill>
                  <a:schemeClr val="bg1"/>
                </a:solidFill>
                <a:latin typeface="Times New Roman" panose="02020603050405020304" pitchFamily="18" charset="0"/>
                <a:cs typeface="Times New Roman" panose="02020603050405020304" pitchFamily="18" charset="0"/>
              </a:rPr>
              <a:t>.</a:t>
            </a:r>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5477467" y="2399785"/>
            <a:ext cx="5246804" cy="523220"/>
          </a:xfrm>
          <a:prstGeom prst="rect">
            <a:avLst/>
          </a:prstGeom>
        </p:spPr>
        <p:txBody>
          <a:bodyPr wrap="square">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C . </a:t>
            </a:r>
            <a:r>
              <a:rPr lang="vi-VN" sz="2800" b="1" dirty="0">
                <a:solidFill>
                  <a:schemeClr val="bg1"/>
                </a:solidFill>
                <a:latin typeface="Times New Roman" panose="02020603050405020304" pitchFamily="18" charset="0"/>
                <a:cs typeface="Times New Roman" panose="02020603050405020304" pitchFamily="18" charset="0"/>
              </a:rPr>
              <a:t>Thiết bị vừa vào vừa ra</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83" name="Rectangle 82"/>
          <p:cNvSpPr/>
          <p:nvPr/>
        </p:nvSpPr>
        <p:spPr>
          <a:xfrm>
            <a:off x="5477467" y="2893930"/>
            <a:ext cx="5246804" cy="523220"/>
          </a:xfrm>
          <a:prstGeom prst="rect">
            <a:avLst/>
          </a:prstGeom>
        </p:spPr>
        <p:txBody>
          <a:bodyPr wrap="square">
            <a:spAutoFit/>
          </a:bodyPr>
          <a:lstStyle/>
          <a:p>
            <a:pPr lvl="0"/>
            <a:r>
              <a:rPr lang="en-US" sz="2800" b="1" dirty="0">
                <a:solidFill>
                  <a:schemeClr val="bg1"/>
                </a:solidFill>
                <a:latin typeface="Times New Roman" panose="02020603050405020304" pitchFamily="18" charset="0"/>
                <a:cs typeface="Times New Roman" panose="02020603050405020304" pitchFamily="18" charset="0"/>
              </a:rPr>
              <a:t>D . </a:t>
            </a:r>
            <a:r>
              <a:rPr lang="vi-VN" sz="2800" b="1" dirty="0">
                <a:solidFill>
                  <a:schemeClr val="bg1"/>
                </a:solidFill>
                <a:latin typeface="Times New Roman" panose="02020603050405020304" pitchFamily="18" charset="0"/>
                <a:cs typeface="Times New Roman" panose="02020603050405020304" pitchFamily="18" charset="0"/>
              </a:rPr>
              <a:t>Thiết bị lưu trữ</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916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81">
                                            <p:txEl>
                                              <p:pRg st="0" end="0"/>
                                            </p:txEl>
                                          </p:spTgt>
                                        </p:tgtEl>
                                        <p:attrNameLst>
                                          <p:attrName>style.visibility</p:attrName>
                                        </p:attrNameLst>
                                      </p:cBhvr>
                                      <p:to>
                                        <p:strVal val="visible"/>
                                      </p:to>
                                    </p:set>
                                    <p:animEffect transition="in" filter="fade">
                                      <p:cBhvr>
                                        <p:cTn id="23" dur="500"/>
                                        <p:tgtEl>
                                          <p:spTgt spid="81">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82">
                                            <p:txEl>
                                              <p:pRg st="0" end="0"/>
                                            </p:txEl>
                                          </p:spTgt>
                                        </p:tgtEl>
                                        <p:attrNameLst>
                                          <p:attrName>style.visibility</p:attrName>
                                        </p:attrNameLst>
                                      </p:cBhvr>
                                      <p:to>
                                        <p:strVal val="visible"/>
                                      </p:to>
                                    </p:set>
                                    <p:animEffect transition="in" filter="fade">
                                      <p:cBhvr>
                                        <p:cTn id="27" dur="500"/>
                                        <p:tgtEl>
                                          <p:spTgt spid="82">
                                            <p:txEl>
                                              <p:pRg st="0" end="0"/>
                                            </p:txEl>
                                          </p:spTgt>
                                        </p:tgtEl>
                                      </p:cBhvr>
                                    </p:animEffect>
                                  </p:childTnLst>
                                </p:cTn>
                              </p:par>
                            </p:childTnLst>
                          </p:cTn>
                        </p:par>
                        <p:par>
                          <p:cTn id="28" fill="hold">
                            <p:stCondLst>
                              <p:cond delay="3900"/>
                            </p:stCondLst>
                            <p:childTnLst>
                              <p:par>
                                <p:cTn id="29" presetID="10" presetClass="entr" presetSubtype="0" fill="hold" nodeType="afterEffect">
                                  <p:stCondLst>
                                    <p:cond delay="0"/>
                                  </p:stCondLst>
                                  <p:childTnLst>
                                    <p:set>
                                      <p:cBhvr>
                                        <p:cTn id="30" dur="1" fill="hold">
                                          <p:stCondLst>
                                            <p:cond delay="0"/>
                                          </p:stCondLst>
                                        </p:cTn>
                                        <p:tgtEl>
                                          <p:spTgt spid="83">
                                            <p:txEl>
                                              <p:pRg st="0" end="0"/>
                                            </p:txEl>
                                          </p:spTgt>
                                        </p:tgtEl>
                                        <p:attrNameLst>
                                          <p:attrName>style.visibility</p:attrName>
                                        </p:attrNameLst>
                                      </p:cBhvr>
                                      <p:to>
                                        <p:strVal val="visible"/>
                                      </p:to>
                                    </p:set>
                                    <p:animEffect transition="in" filter="fade">
                                      <p:cBhvr>
                                        <p:cTn id="31"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10"/>
                                        <p:tgtEl>
                                          <p:spTgt spid="16"/>
                                        </p:tgtEl>
                                      </p:cBhvr>
                                    </p:animEffect>
                                    <p:set>
                                      <p:cBhvr>
                                        <p:cTn id="44" dur="1" fill="hold">
                                          <p:stCondLst>
                                            <p:cond delay="9"/>
                                          </p:stCondLst>
                                        </p:cTn>
                                        <p:tgtEl>
                                          <p:spTgt spid="1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
                                        <p:tgtEl>
                                          <p:spTgt spid="5"/>
                                        </p:tgtEl>
                                      </p:cBhvr>
                                    </p:animEffect>
                                  </p:childTnLst>
                                </p:cTn>
                              </p:par>
                            </p:childTnLst>
                          </p:cTn>
                        </p:par>
                        <p:par>
                          <p:cTn id="48" fill="hold">
                            <p:stCondLst>
                              <p:cond delay="1010"/>
                            </p:stCondLst>
                            <p:childTnLst>
                              <p:par>
                                <p:cTn id="49" presetID="63" presetClass="path" presetSubtype="0" accel="50000" decel="50000" fill="hold" nodeType="afterEffect">
                                  <p:stCondLst>
                                    <p:cond delay="0"/>
                                  </p:stCondLst>
                                  <p:childTnLst>
                                    <p:animMotion origin="layout" path="M -0.17448 0.05625 L 0.58229 0.36621 " pathEditMode="relative" rAng="0" ptsTypes="AA">
                                      <p:cBhvr>
                                        <p:cTn id="50" dur="3000" fill="hold"/>
                                        <p:tgtEl>
                                          <p:spTgt spid="5"/>
                                        </p:tgtEl>
                                        <p:attrNameLst>
                                          <p:attrName>ppt_x</p:attrName>
                                          <p:attrName>ppt_y</p:attrName>
                                        </p:attrNameLst>
                                      </p:cBhvr>
                                      <p:rCtr x="37839" y="15486"/>
                                    </p:animMotion>
                                  </p:childTnLst>
                                </p:cTn>
                              </p:par>
                            </p:childTnLst>
                          </p:cTn>
                        </p:par>
                        <p:par>
                          <p:cTn id="51" fill="hold">
                            <p:stCondLst>
                              <p:cond delay="4010"/>
                            </p:stCondLst>
                            <p:childTnLst>
                              <p:par>
                                <p:cTn id="52" presetID="10" presetClass="exit" presetSubtype="0" fill="hold" nodeType="afterEffect">
                                  <p:stCondLst>
                                    <p:cond delay="0"/>
                                  </p:stCondLst>
                                  <p:childTnLst>
                                    <p:animEffect transition="out" filter="fade">
                                      <p:cBhvr>
                                        <p:cTn id="53" dur="10"/>
                                        <p:tgtEl>
                                          <p:spTgt spid="5"/>
                                        </p:tgtEl>
                                      </p:cBhvr>
                                    </p:animEffect>
                                    <p:set>
                                      <p:cBhvr>
                                        <p:cTn id="54" dur="1" fill="hold">
                                          <p:stCondLst>
                                            <p:cond delay="9"/>
                                          </p:stCondLst>
                                        </p:cTn>
                                        <p:tgtEl>
                                          <p:spTgt spid="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
                                        <p:tgtEl>
                                          <p:spTgt spid="11"/>
                                        </p:tgtEl>
                                      </p:cBhvr>
                                    </p:animEffect>
                                  </p:childTnLst>
                                </p:cTn>
                              </p:par>
                            </p:childTnLst>
                          </p:cTn>
                        </p:par>
                        <p:par>
                          <p:cTn id="58" fill="hold">
                            <p:stCondLst>
                              <p:cond delay="4020"/>
                            </p:stCondLst>
                            <p:childTnLst>
                              <p:par>
                                <p:cTn id="59" presetID="32" presetClass="emph" presetSubtype="0" fill="hold" nodeType="afterEffect">
                                  <p:stCondLst>
                                    <p:cond delay="0"/>
                                  </p:stCondLst>
                                  <p:childTnLst>
                                    <p:animRot by="120000">
                                      <p:cBhvr>
                                        <p:cTn id="60" dur="200" fill="hold">
                                          <p:stCondLst>
                                            <p:cond delay="0"/>
                                          </p:stCondLst>
                                        </p:cTn>
                                        <p:tgtEl>
                                          <p:spTgt spid="11"/>
                                        </p:tgtEl>
                                        <p:attrNameLst>
                                          <p:attrName>r</p:attrName>
                                        </p:attrNameLst>
                                      </p:cBhvr>
                                    </p:animRot>
                                    <p:animRot by="-240000">
                                      <p:cBhvr>
                                        <p:cTn id="61" dur="400" fill="hold">
                                          <p:stCondLst>
                                            <p:cond delay="400"/>
                                          </p:stCondLst>
                                        </p:cTn>
                                        <p:tgtEl>
                                          <p:spTgt spid="11"/>
                                        </p:tgtEl>
                                        <p:attrNameLst>
                                          <p:attrName>r</p:attrName>
                                        </p:attrNameLst>
                                      </p:cBhvr>
                                    </p:animRot>
                                    <p:animRot by="240000">
                                      <p:cBhvr>
                                        <p:cTn id="62" dur="400" fill="hold">
                                          <p:stCondLst>
                                            <p:cond delay="800"/>
                                          </p:stCondLst>
                                        </p:cTn>
                                        <p:tgtEl>
                                          <p:spTgt spid="11"/>
                                        </p:tgtEl>
                                        <p:attrNameLst>
                                          <p:attrName>r</p:attrName>
                                        </p:attrNameLst>
                                      </p:cBhvr>
                                    </p:animRot>
                                    <p:animRot by="-240000">
                                      <p:cBhvr>
                                        <p:cTn id="63" dur="400" fill="hold">
                                          <p:stCondLst>
                                            <p:cond delay="1200"/>
                                          </p:stCondLst>
                                        </p:cTn>
                                        <p:tgtEl>
                                          <p:spTgt spid="11"/>
                                        </p:tgtEl>
                                        <p:attrNameLst>
                                          <p:attrName>r</p:attrName>
                                        </p:attrNameLst>
                                      </p:cBhvr>
                                    </p:animRot>
                                    <p:animRot by="120000">
                                      <p:cBhvr>
                                        <p:cTn id="64" dur="400" fill="hold">
                                          <p:stCondLst>
                                            <p:cond delay="1600"/>
                                          </p:stCondLst>
                                        </p:cTn>
                                        <p:tgtEl>
                                          <p:spTgt spid="11"/>
                                        </p:tgtEl>
                                        <p:attrNameLst>
                                          <p:attrName>r</p:attrName>
                                        </p:attrNameLst>
                                      </p:cBhvr>
                                    </p:animRot>
                                  </p:childTnLst>
                                </p:cTn>
                              </p:par>
                              <p:par>
                                <p:cTn id="65" presetID="32" presetClass="emph" presetSubtype="0" fill="hold" nodeType="withEffect">
                                  <p:stCondLst>
                                    <p:cond delay="0"/>
                                  </p:stCondLst>
                                  <p:childTnLst>
                                    <p:animRot by="120000">
                                      <p:cBhvr>
                                        <p:cTn id="66" dur="200" fill="hold">
                                          <p:stCondLst>
                                            <p:cond delay="0"/>
                                          </p:stCondLst>
                                        </p:cTn>
                                        <p:tgtEl>
                                          <p:spTgt spid="6"/>
                                        </p:tgtEl>
                                        <p:attrNameLst>
                                          <p:attrName>r</p:attrName>
                                        </p:attrNameLst>
                                      </p:cBhvr>
                                    </p:animRot>
                                    <p:animRot by="-240000">
                                      <p:cBhvr>
                                        <p:cTn id="67" dur="400" fill="hold">
                                          <p:stCondLst>
                                            <p:cond delay="400"/>
                                          </p:stCondLst>
                                        </p:cTn>
                                        <p:tgtEl>
                                          <p:spTgt spid="6"/>
                                        </p:tgtEl>
                                        <p:attrNameLst>
                                          <p:attrName>r</p:attrName>
                                        </p:attrNameLst>
                                      </p:cBhvr>
                                    </p:animRot>
                                    <p:animRot by="240000">
                                      <p:cBhvr>
                                        <p:cTn id="68" dur="400" fill="hold">
                                          <p:stCondLst>
                                            <p:cond delay="800"/>
                                          </p:stCondLst>
                                        </p:cTn>
                                        <p:tgtEl>
                                          <p:spTgt spid="6"/>
                                        </p:tgtEl>
                                        <p:attrNameLst>
                                          <p:attrName>r</p:attrName>
                                        </p:attrNameLst>
                                      </p:cBhvr>
                                    </p:animRot>
                                    <p:animRot by="-240000">
                                      <p:cBhvr>
                                        <p:cTn id="69" dur="400" fill="hold">
                                          <p:stCondLst>
                                            <p:cond delay="1200"/>
                                          </p:stCondLst>
                                        </p:cTn>
                                        <p:tgtEl>
                                          <p:spTgt spid="6"/>
                                        </p:tgtEl>
                                        <p:attrNameLst>
                                          <p:attrName>r</p:attrName>
                                        </p:attrNameLst>
                                      </p:cBhvr>
                                    </p:animRot>
                                    <p:animRot by="120000">
                                      <p:cBhvr>
                                        <p:cTn id="70" dur="400" fill="hold">
                                          <p:stCondLst>
                                            <p:cond delay="1600"/>
                                          </p:stCondLst>
                                        </p:cTn>
                                        <p:tgtEl>
                                          <p:spTgt spid="6"/>
                                        </p:tgtEl>
                                        <p:attrNameLst>
                                          <p:attrName>r</p:attrName>
                                        </p:attrNameLst>
                                      </p:cBhvr>
                                    </p:animRot>
                                  </p:childTnLst>
                                </p:cTn>
                              </p:par>
                            </p:childTnLst>
                          </p:cTn>
                        </p:par>
                        <p:par>
                          <p:cTn id="71" fill="hold">
                            <p:stCondLst>
                              <p:cond delay="6020"/>
                            </p:stCondLst>
                            <p:childTnLst>
                              <p:par>
                                <p:cTn id="72" presetID="10" presetClass="exit" presetSubtype="0" fill="hold" nodeType="afterEffect">
                                  <p:stCondLst>
                                    <p:cond delay="0"/>
                                  </p:stCondLst>
                                  <p:childTnLst>
                                    <p:animEffect transition="out" filter="fade">
                                      <p:cBhvr>
                                        <p:cTn id="73" dur="250"/>
                                        <p:tgtEl>
                                          <p:spTgt spid="11"/>
                                        </p:tgtEl>
                                      </p:cBhvr>
                                    </p:animEffect>
                                    <p:set>
                                      <p:cBhvr>
                                        <p:cTn id="74" dur="1" fill="hold">
                                          <p:stCondLst>
                                            <p:cond delay="249"/>
                                          </p:stCondLst>
                                        </p:cTn>
                                        <p:tgtEl>
                                          <p:spTgt spid="11"/>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5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2" name="oisairoi.wav"/>
                                        </p:tgtEl>
                                      </p:cMediaNode>
                                    </p:audio>
                                  </p:sub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250"/>
                                        <p:tgtEl>
                                          <p:spTgt spid="14"/>
                                        </p:tgtEl>
                                      </p:cBhvr>
                                    </p:animEffect>
                                  </p:childTnLst>
                                </p:cTn>
                              </p:par>
                              <p:par>
                                <p:cTn id="81" presetID="10" presetClass="exit" presetSubtype="0" fill="hold" nodeType="withEffect">
                                  <p:stCondLst>
                                    <p:cond delay="0"/>
                                  </p:stCondLst>
                                  <p:childTnLst>
                                    <p:animEffect transition="out" filter="fade">
                                      <p:cBhvr>
                                        <p:cTn id="82" dur="250"/>
                                        <p:tgtEl>
                                          <p:spTgt spid="6"/>
                                        </p:tgtEl>
                                      </p:cBhvr>
                                    </p:animEffect>
                                    <p:set>
                                      <p:cBhvr>
                                        <p:cTn id="8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4" restart="whenNotActive" fill="hold" evtFilter="cancelBubble" nodeType="interactiveSeq">
                <p:stCondLst>
                  <p:cond evt="onClick" delay="0">
                    <p:tgtEl>
                      <p:spTgt spid="22"/>
                    </p:tgtEl>
                  </p:cond>
                </p:stCondLst>
                <p:endSync evt="end" delay="0">
                  <p:rtn val="all"/>
                </p:endSync>
                <p:childTnLst>
                  <p:par>
                    <p:cTn id="85" fill="hold">
                      <p:stCondLst>
                        <p:cond delay="0"/>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22"/>
                                        </p:tgtEl>
                                        <p:attrNameLst>
                                          <p:attrName>r</p:attrName>
                                        </p:attrNameLst>
                                      </p:cBhvr>
                                    </p:animRot>
                                    <p:animRot by="-240000">
                                      <p:cBhvr>
                                        <p:cTn id="89" dur="200" fill="hold">
                                          <p:stCondLst>
                                            <p:cond delay="200"/>
                                          </p:stCondLst>
                                        </p:cTn>
                                        <p:tgtEl>
                                          <p:spTgt spid="22"/>
                                        </p:tgtEl>
                                        <p:attrNameLst>
                                          <p:attrName>r</p:attrName>
                                        </p:attrNameLst>
                                      </p:cBhvr>
                                    </p:animRot>
                                    <p:animRot by="240000">
                                      <p:cBhvr>
                                        <p:cTn id="90" dur="200" fill="hold">
                                          <p:stCondLst>
                                            <p:cond delay="400"/>
                                          </p:stCondLst>
                                        </p:cTn>
                                        <p:tgtEl>
                                          <p:spTgt spid="22"/>
                                        </p:tgtEl>
                                        <p:attrNameLst>
                                          <p:attrName>r</p:attrName>
                                        </p:attrNameLst>
                                      </p:cBhvr>
                                    </p:animRot>
                                    <p:animRot by="-240000">
                                      <p:cBhvr>
                                        <p:cTn id="91" dur="200" fill="hold">
                                          <p:stCondLst>
                                            <p:cond delay="600"/>
                                          </p:stCondLst>
                                        </p:cTn>
                                        <p:tgtEl>
                                          <p:spTgt spid="22"/>
                                        </p:tgtEl>
                                        <p:attrNameLst>
                                          <p:attrName>r</p:attrName>
                                        </p:attrNameLst>
                                      </p:cBhvr>
                                    </p:animRot>
                                    <p:animRot by="120000">
                                      <p:cBhvr>
                                        <p:cTn id="92" dur="200" fill="hold">
                                          <p:stCondLst>
                                            <p:cond delay="800"/>
                                          </p:stCondLst>
                                        </p:cTn>
                                        <p:tgtEl>
                                          <p:spTgt spid="22"/>
                                        </p:tgtEl>
                                        <p:attrNameLst>
                                          <p:attrName>r</p:attrName>
                                        </p:attrNameLst>
                                      </p:cBhvr>
                                    </p:animRot>
                                  </p:childTnLst>
                                </p:cTn>
                              </p:par>
                            </p:childTnLst>
                          </p:cTn>
                        </p:par>
                        <p:par>
                          <p:cTn id="93" fill="hold">
                            <p:stCondLst>
                              <p:cond delay="1000"/>
                            </p:stCondLst>
                            <p:childTnLst>
                              <p:par>
                                <p:cTn id="94" presetID="10" presetClass="exit" presetSubtype="0" fill="hold" nodeType="afterEffect">
                                  <p:stCondLst>
                                    <p:cond delay="0"/>
                                  </p:stCondLst>
                                  <p:childTnLst>
                                    <p:animEffect transition="out" filter="fade">
                                      <p:cBhvr>
                                        <p:cTn id="95" dur="250"/>
                                        <p:tgtEl>
                                          <p:spTgt spid="16"/>
                                        </p:tgtEl>
                                      </p:cBhvr>
                                    </p:animEffect>
                                    <p:set>
                                      <p:cBhvr>
                                        <p:cTn id="96" dur="1" fill="hold">
                                          <p:stCondLst>
                                            <p:cond delay="249"/>
                                          </p:stCondLst>
                                        </p:cTn>
                                        <p:tgtEl>
                                          <p:spTgt spid="1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250"/>
                                        <p:tgtEl>
                                          <p:spTgt spid="5"/>
                                        </p:tgtEl>
                                      </p:cBhvr>
                                    </p:animEffect>
                                  </p:childTnLst>
                                </p:cTn>
                              </p:par>
                            </p:childTnLst>
                          </p:cTn>
                        </p:par>
                        <p:par>
                          <p:cTn id="100" fill="hold">
                            <p:stCondLst>
                              <p:cond delay="1250"/>
                            </p:stCondLst>
                            <p:childTnLst>
                              <p:par>
                                <p:cTn id="101" presetID="63" presetClass="path" presetSubtype="0" accel="50000" decel="50000" fill="hold" nodeType="afterEffect">
                                  <p:stCondLst>
                                    <p:cond delay="0"/>
                                  </p:stCondLst>
                                  <p:childTnLst>
                                    <p:animMotion origin="layout" path="M -0.14922 0.03403 L 0.39883 0.33426 " pathEditMode="relative" rAng="0" ptsTypes="AA">
                                      <p:cBhvr>
                                        <p:cTn id="102" dur="2000" fill="hold"/>
                                        <p:tgtEl>
                                          <p:spTgt spid="5"/>
                                        </p:tgtEl>
                                        <p:attrNameLst>
                                          <p:attrName>ppt_x</p:attrName>
                                          <p:attrName>ppt_y</p:attrName>
                                        </p:attrNameLst>
                                      </p:cBhvr>
                                      <p:rCtr x="27396" y="15000"/>
                                    </p:animMotion>
                                  </p:childTnLst>
                                </p:cTn>
                              </p:par>
                            </p:childTnLst>
                          </p:cTn>
                        </p:par>
                        <p:par>
                          <p:cTn id="103" fill="hold">
                            <p:stCondLst>
                              <p:cond delay="3250"/>
                            </p:stCondLst>
                            <p:childTnLst>
                              <p:par>
                                <p:cTn id="104" presetID="10" presetClass="exit" presetSubtype="0" fill="hold" nodeType="afterEffect">
                                  <p:stCondLst>
                                    <p:cond delay="0"/>
                                  </p:stCondLst>
                                  <p:childTnLst>
                                    <p:animEffect transition="out" filter="fade">
                                      <p:cBhvr>
                                        <p:cTn id="105" dur="250"/>
                                        <p:tgtEl>
                                          <p:spTgt spid="5"/>
                                        </p:tgtEl>
                                      </p:cBhvr>
                                    </p:animEffect>
                                    <p:set>
                                      <p:cBhvr>
                                        <p:cTn id="106" dur="1" fill="hold">
                                          <p:stCondLst>
                                            <p:cond delay="249"/>
                                          </p:stCondLst>
                                        </p:cTn>
                                        <p:tgtEl>
                                          <p:spTgt spid="5"/>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250"/>
                                        <p:tgtEl>
                                          <p:spTgt spid="19"/>
                                        </p:tgtEl>
                                      </p:cBhvr>
                                    </p:animEffect>
                                  </p:childTnLst>
                                </p:cTn>
                              </p:par>
                            </p:childTnLst>
                          </p:cTn>
                        </p:par>
                        <p:par>
                          <p:cTn id="110" fill="hold">
                            <p:stCondLst>
                              <p:cond delay="3500"/>
                            </p:stCondLst>
                            <p:childTnLst>
                              <p:par>
                                <p:cTn id="111" presetID="32" presetClass="emph" presetSubtype="0" fill="hold" nodeType="afterEffect">
                                  <p:stCondLst>
                                    <p:cond delay="0"/>
                                  </p:stCondLst>
                                  <p:childTnLst>
                                    <p:animRot by="120000">
                                      <p:cBhvr>
                                        <p:cTn id="112" dur="200" fill="hold">
                                          <p:stCondLst>
                                            <p:cond delay="0"/>
                                          </p:stCondLst>
                                        </p:cTn>
                                        <p:tgtEl>
                                          <p:spTgt spid="19"/>
                                        </p:tgtEl>
                                        <p:attrNameLst>
                                          <p:attrName>r</p:attrName>
                                        </p:attrNameLst>
                                      </p:cBhvr>
                                    </p:animRot>
                                    <p:animRot by="-240000">
                                      <p:cBhvr>
                                        <p:cTn id="113" dur="400" fill="hold">
                                          <p:stCondLst>
                                            <p:cond delay="400"/>
                                          </p:stCondLst>
                                        </p:cTn>
                                        <p:tgtEl>
                                          <p:spTgt spid="19"/>
                                        </p:tgtEl>
                                        <p:attrNameLst>
                                          <p:attrName>r</p:attrName>
                                        </p:attrNameLst>
                                      </p:cBhvr>
                                    </p:animRot>
                                    <p:animRot by="240000">
                                      <p:cBhvr>
                                        <p:cTn id="114" dur="400" fill="hold">
                                          <p:stCondLst>
                                            <p:cond delay="800"/>
                                          </p:stCondLst>
                                        </p:cTn>
                                        <p:tgtEl>
                                          <p:spTgt spid="19"/>
                                        </p:tgtEl>
                                        <p:attrNameLst>
                                          <p:attrName>r</p:attrName>
                                        </p:attrNameLst>
                                      </p:cBhvr>
                                    </p:animRot>
                                    <p:animRot by="-240000">
                                      <p:cBhvr>
                                        <p:cTn id="115" dur="400" fill="hold">
                                          <p:stCondLst>
                                            <p:cond delay="1200"/>
                                          </p:stCondLst>
                                        </p:cTn>
                                        <p:tgtEl>
                                          <p:spTgt spid="19"/>
                                        </p:tgtEl>
                                        <p:attrNameLst>
                                          <p:attrName>r</p:attrName>
                                        </p:attrNameLst>
                                      </p:cBhvr>
                                    </p:animRot>
                                    <p:animRot by="120000">
                                      <p:cBhvr>
                                        <p:cTn id="116" dur="400" fill="hold">
                                          <p:stCondLst>
                                            <p:cond delay="1600"/>
                                          </p:stCondLst>
                                        </p:cTn>
                                        <p:tgtEl>
                                          <p:spTgt spid="19"/>
                                        </p:tgtEl>
                                        <p:attrNameLst>
                                          <p:attrName>r</p:attrName>
                                        </p:attrNameLst>
                                      </p:cBhvr>
                                    </p:animRot>
                                  </p:childTnLst>
                                </p:cTn>
                              </p:par>
                              <p:par>
                                <p:cTn id="117" presetID="32" presetClass="emph" presetSubtype="0" fill="hold" nodeType="withEffect">
                                  <p:stCondLst>
                                    <p:cond delay="0"/>
                                  </p:stCondLst>
                                  <p:childTnLst>
                                    <p:animRot by="120000">
                                      <p:cBhvr>
                                        <p:cTn id="118" dur="200" fill="hold">
                                          <p:stCondLst>
                                            <p:cond delay="0"/>
                                          </p:stCondLst>
                                        </p:cTn>
                                        <p:tgtEl>
                                          <p:spTgt spid="22"/>
                                        </p:tgtEl>
                                        <p:attrNameLst>
                                          <p:attrName>r</p:attrName>
                                        </p:attrNameLst>
                                      </p:cBhvr>
                                    </p:animRot>
                                    <p:animRot by="-240000">
                                      <p:cBhvr>
                                        <p:cTn id="119" dur="400" fill="hold">
                                          <p:stCondLst>
                                            <p:cond delay="400"/>
                                          </p:stCondLst>
                                        </p:cTn>
                                        <p:tgtEl>
                                          <p:spTgt spid="22"/>
                                        </p:tgtEl>
                                        <p:attrNameLst>
                                          <p:attrName>r</p:attrName>
                                        </p:attrNameLst>
                                      </p:cBhvr>
                                    </p:animRot>
                                    <p:animRot by="240000">
                                      <p:cBhvr>
                                        <p:cTn id="120" dur="400" fill="hold">
                                          <p:stCondLst>
                                            <p:cond delay="800"/>
                                          </p:stCondLst>
                                        </p:cTn>
                                        <p:tgtEl>
                                          <p:spTgt spid="22"/>
                                        </p:tgtEl>
                                        <p:attrNameLst>
                                          <p:attrName>r</p:attrName>
                                        </p:attrNameLst>
                                      </p:cBhvr>
                                    </p:animRot>
                                    <p:animRot by="-240000">
                                      <p:cBhvr>
                                        <p:cTn id="121" dur="400" fill="hold">
                                          <p:stCondLst>
                                            <p:cond delay="1200"/>
                                          </p:stCondLst>
                                        </p:cTn>
                                        <p:tgtEl>
                                          <p:spTgt spid="22"/>
                                        </p:tgtEl>
                                        <p:attrNameLst>
                                          <p:attrName>r</p:attrName>
                                        </p:attrNameLst>
                                      </p:cBhvr>
                                    </p:animRot>
                                    <p:animRot by="120000">
                                      <p:cBhvr>
                                        <p:cTn id="122" dur="400" fill="hold">
                                          <p:stCondLst>
                                            <p:cond delay="1600"/>
                                          </p:stCondLst>
                                        </p:cTn>
                                        <p:tgtEl>
                                          <p:spTgt spid="22"/>
                                        </p:tgtEl>
                                        <p:attrNameLst>
                                          <p:attrName>r</p:attrName>
                                        </p:attrNameLst>
                                      </p:cBhvr>
                                    </p:animRot>
                                  </p:childTnLst>
                                </p:cTn>
                              </p:par>
                            </p:childTnLst>
                          </p:cTn>
                        </p:par>
                        <p:par>
                          <p:cTn id="123" fill="hold">
                            <p:stCondLst>
                              <p:cond delay="5500"/>
                            </p:stCondLst>
                            <p:childTnLst>
                              <p:par>
                                <p:cTn id="124" presetID="10" presetClass="exit" presetSubtype="0" fill="hold" nodeType="afterEffect">
                                  <p:stCondLst>
                                    <p:cond delay="0"/>
                                  </p:stCondLst>
                                  <p:childTnLst>
                                    <p:animEffect transition="out" filter="fade">
                                      <p:cBhvr>
                                        <p:cTn id="125" dur="250"/>
                                        <p:tgtEl>
                                          <p:spTgt spid="19"/>
                                        </p:tgtEl>
                                      </p:cBhvr>
                                    </p:animEffect>
                                    <p:set>
                                      <p:cBhvr>
                                        <p:cTn id="126" dur="1" fill="hold">
                                          <p:stCondLst>
                                            <p:cond delay="249"/>
                                          </p:stCondLst>
                                        </p:cTn>
                                        <p:tgtEl>
                                          <p:spTgt spid="19"/>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250"/>
                                        <p:tgtEl>
                                          <p:spTgt spid="17"/>
                                        </p:tgtEl>
                                      </p:cBhvr>
                                    </p:animEffect>
                                  </p:childTnLst>
                                  <p:subTnLst>
                                    <p:audio>
                                      <p:cMediaNode>
                                        <p:cTn display="0" masterRel="sameClick">
                                          <p:stCondLst>
                                            <p:cond evt="begin" delay="0">
                                              <p:tn val="127"/>
                                            </p:cond>
                                          </p:stCondLst>
                                          <p:endCondLst>
                                            <p:cond evt="onStopAudio" delay="0">
                                              <p:tgtEl>
                                                <p:sldTgt/>
                                              </p:tgtEl>
                                            </p:cond>
                                          </p:endCondLst>
                                        </p:cTn>
                                        <p:tgtEl>
                                          <p:sndTgt r:embed="rId2" name="oisairoi.wav"/>
                                        </p:tgtEl>
                                      </p:cMediaNode>
                                    </p:audio>
                                  </p:subTnLst>
                                </p:cTn>
                              </p:par>
                              <p:par>
                                <p:cTn id="130" presetID="10" presetClass="entr" presetSubtype="0"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250"/>
                                        <p:tgtEl>
                                          <p:spTgt spid="21"/>
                                        </p:tgtEl>
                                      </p:cBhvr>
                                    </p:animEffect>
                                  </p:childTnLst>
                                </p:cTn>
                              </p:par>
                              <p:par>
                                <p:cTn id="133" presetID="10" presetClass="exit" presetSubtype="0" fill="hold" nodeType="withEffect">
                                  <p:stCondLst>
                                    <p:cond delay="0"/>
                                  </p:stCondLst>
                                  <p:childTnLst>
                                    <p:animEffect transition="out" filter="fade">
                                      <p:cBhvr>
                                        <p:cTn id="134" dur="250"/>
                                        <p:tgtEl>
                                          <p:spTgt spid="22"/>
                                        </p:tgtEl>
                                      </p:cBhvr>
                                    </p:animEffect>
                                    <p:set>
                                      <p:cBhvr>
                                        <p:cTn id="13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32" presetClass="emph" presetSubtype="0" fill="hold" nodeType="clickEffect">
                                  <p:stCondLst>
                                    <p:cond delay="0"/>
                                  </p:stCondLst>
                                  <p:childTnLst>
                                    <p:animRot by="120000">
                                      <p:cBhvr>
                                        <p:cTn id="140" dur="100" fill="hold">
                                          <p:stCondLst>
                                            <p:cond delay="0"/>
                                          </p:stCondLst>
                                        </p:cTn>
                                        <p:tgtEl>
                                          <p:spTgt spid="26"/>
                                        </p:tgtEl>
                                        <p:attrNameLst>
                                          <p:attrName>r</p:attrName>
                                        </p:attrNameLst>
                                      </p:cBhvr>
                                    </p:animRot>
                                    <p:animRot by="-240000">
                                      <p:cBhvr>
                                        <p:cTn id="141" dur="200" fill="hold">
                                          <p:stCondLst>
                                            <p:cond delay="200"/>
                                          </p:stCondLst>
                                        </p:cTn>
                                        <p:tgtEl>
                                          <p:spTgt spid="26"/>
                                        </p:tgtEl>
                                        <p:attrNameLst>
                                          <p:attrName>r</p:attrName>
                                        </p:attrNameLst>
                                      </p:cBhvr>
                                    </p:animRot>
                                    <p:animRot by="240000">
                                      <p:cBhvr>
                                        <p:cTn id="142" dur="200" fill="hold">
                                          <p:stCondLst>
                                            <p:cond delay="400"/>
                                          </p:stCondLst>
                                        </p:cTn>
                                        <p:tgtEl>
                                          <p:spTgt spid="26"/>
                                        </p:tgtEl>
                                        <p:attrNameLst>
                                          <p:attrName>r</p:attrName>
                                        </p:attrNameLst>
                                      </p:cBhvr>
                                    </p:animRot>
                                    <p:animRot by="-240000">
                                      <p:cBhvr>
                                        <p:cTn id="143" dur="200" fill="hold">
                                          <p:stCondLst>
                                            <p:cond delay="600"/>
                                          </p:stCondLst>
                                        </p:cTn>
                                        <p:tgtEl>
                                          <p:spTgt spid="26"/>
                                        </p:tgtEl>
                                        <p:attrNameLst>
                                          <p:attrName>r</p:attrName>
                                        </p:attrNameLst>
                                      </p:cBhvr>
                                    </p:animRot>
                                    <p:animRot by="120000">
                                      <p:cBhvr>
                                        <p:cTn id="144" dur="200" fill="hold">
                                          <p:stCondLst>
                                            <p:cond delay="800"/>
                                          </p:stCondLst>
                                        </p:cTn>
                                        <p:tgtEl>
                                          <p:spTgt spid="26"/>
                                        </p:tgtEl>
                                        <p:attrNameLst>
                                          <p:attrName>r</p:attrName>
                                        </p:attrNameLst>
                                      </p:cBhvr>
                                    </p:animRot>
                                  </p:childTnLst>
                                </p:cTn>
                              </p:par>
                            </p:childTnLst>
                          </p:cTn>
                        </p:par>
                        <p:par>
                          <p:cTn id="145" fill="hold">
                            <p:stCondLst>
                              <p:cond delay="1000"/>
                            </p:stCondLst>
                            <p:childTnLst>
                              <p:par>
                                <p:cTn id="146" presetID="10" presetClass="exit" presetSubtype="0" fill="hold" nodeType="afterEffect">
                                  <p:stCondLst>
                                    <p:cond delay="0"/>
                                  </p:stCondLst>
                                  <p:childTnLst>
                                    <p:animEffect transition="out" filter="fade">
                                      <p:cBhvr>
                                        <p:cTn id="147" dur="250"/>
                                        <p:tgtEl>
                                          <p:spTgt spid="16"/>
                                        </p:tgtEl>
                                      </p:cBhvr>
                                    </p:animEffect>
                                    <p:set>
                                      <p:cBhvr>
                                        <p:cTn id="148" dur="1" fill="hold">
                                          <p:stCondLst>
                                            <p:cond delay="249"/>
                                          </p:stCondLst>
                                        </p:cTn>
                                        <p:tgtEl>
                                          <p:spTgt spid="16"/>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5"/>
                                        </p:tgtEl>
                                        <p:attrNameLst>
                                          <p:attrName>style.visibility</p:attrName>
                                        </p:attrNameLst>
                                      </p:cBhvr>
                                      <p:to>
                                        <p:strVal val="visible"/>
                                      </p:to>
                                    </p:set>
                                    <p:animEffect transition="in" filter="fade">
                                      <p:cBhvr>
                                        <p:cTn id="151" dur="250"/>
                                        <p:tgtEl>
                                          <p:spTgt spid="5"/>
                                        </p:tgtEl>
                                      </p:cBhvr>
                                    </p:animEffect>
                                  </p:childTnLst>
                                </p:cTn>
                              </p:par>
                            </p:childTnLst>
                          </p:cTn>
                        </p:par>
                        <p:par>
                          <p:cTn id="152" fill="hold">
                            <p:stCondLst>
                              <p:cond delay="1250"/>
                            </p:stCondLst>
                            <p:childTnLst>
                              <p:par>
                                <p:cTn id="153" presetID="63" presetClass="path" presetSubtype="0" accel="50000" decel="50000" fill="hold" nodeType="afterEffect">
                                  <p:stCondLst>
                                    <p:cond delay="0"/>
                                  </p:stCondLst>
                                  <p:childTnLst>
                                    <p:animMotion origin="layout" path="M -0.10989 0.04977 L 0.22331 0.35 " pathEditMode="relative" rAng="0" ptsTypes="AA">
                                      <p:cBhvr>
                                        <p:cTn id="154" dur="2000" fill="hold"/>
                                        <p:tgtEl>
                                          <p:spTgt spid="5"/>
                                        </p:tgtEl>
                                        <p:attrNameLst>
                                          <p:attrName>ppt_x</p:attrName>
                                          <p:attrName>ppt_y</p:attrName>
                                        </p:attrNameLst>
                                      </p:cBhvr>
                                      <p:rCtr x="16654" y="15000"/>
                                    </p:animMotion>
                                  </p:childTnLst>
                                </p:cTn>
                              </p:par>
                            </p:childTnLst>
                          </p:cTn>
                        </p:par>
                        <p:par>
                          <p:cTn id="155" fill="hold">
                            <p:stCondLst>
                              <p:cond delay="3250"/>
                            </p:stCondLst>
                            <p:childTnLst>
                              <p:par>
                                <p:cTn id="156" presetID="10" presetClass="exit" presetSubtype="0" fill="hold" nodeType="afterEffect">
                                  <p:stCondLst>
                                    <p:cond delay="0"/>
                                  </p:stCondLst>
                                  <p:childTnLst>
                                    <p:animEffect transition="out" filter="fade">
                                      <p:cBhvr>
                                        <p:cTn id="157" dur="250"/>
                                        <p:tgtEl>
                                          <p:spTgt spid="5"/>
                                        </p:tgtEl>
                                      </p:cBhvr>
                                    </p:animEffect>
                                    <p:set>
                                      <p:cBhvr>
                                        <p:cTn id="158" dur="1" fill="hold">
                                          <p:stCondLst>
                                            <p:cond delay="249"/>
                                          </p:stCondLst>
                                        </p:cTn>
                                        <p:tgtEl>
                                          <p:spTgt spid="5"/>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4"/>
                                        </p:tgtEl>
                                        <p:attrNameLst>
                                          <p:attrName>style.visibility</p:attrName>
                                        </p:attrNameLst>
                                      </p:cBhvr>
                                      <p:to>
                                        <p:strVal val="visible"/>
                                      </p:to>
                                    </p:set>
                                    <p:animEffect transition="in" filter="fade">
                                      <p:cBhvr>
                                        <p:cTn id="161" dur="250"/>
                                        <p:tgtEl>
                                          <p:spTgt spid="24"/>
                                        </p:tgtEl>
                                      </p:cBhvr>
                                    </p:animEffect>
                                  </p:childTnLst>
                                </p:cTn>
                              </p:par>
                            </p:childTnLst>
                          </p:cTn>
                        </p:par>
                        <p:par>
                          <p:cTn id="162" fill="hold">
                            <p:stCondLst>
                              <p:cond delay="3500"/>
                            </p:stCondLst>
                            <p:childTnLst>
                              <p:par>
                                <p:cTn id="163" presetID="32" presetClass="emph" presetSubtype="0" fill="hold" nodeType="afterEffect">
                                  <p:stCondLst>
                                    <p:cond delay="0"/>
                                  </p:stCondLst>
                                  <p:childTnLst>
                                    <p:animRot by="120000">
                                      <p:cBhvr>
                                        <p:cTn id="164" dur="200" fill="hold">
                                          <p:stCondLst>
                                            <p:cond delay="0"/>
                                          </p:stCondLst>
                                        </p:cTn>
                                        <p:tgtEl>
                                          <p:spTgt spid="24"/>
                                        </p:tgtEl>
                                        <p:attrNameLst>
                                          <p:attrName>r</p:attrName>
                                        </p:attrNameLst>
                                      </p:cBhvr>
                                    </p:animRot>
                                    <p:animRot by="-240000">
                                      <p:cBhvr>
                                        <p:cTn id="165" dur="400" fill="hold">
                                          <p:stCondLst>
                                            <p:cond delay="400"/>
                                          </p:stCondLst>
                                        </p:cTn>
                                        <p:tgtEl>
                                          <p:spTgt spid="24"/>
                                        </p:tgtEl>
                                        <p:attrNameLst>
                                          <p:attrName>r</p:attrName>
                                        </p:attrNameLst>
                                      </p:cBhvr>
                                    </p:animRot>
                                    <p:animRot by="240000">
                                      <p:cBhvr>
                                        <p:cTn id="166" dur="400" fill="hold">
                                          <p:stCondLst>
                                            <p:cond delay="800"/>
                                          </p:stCondLst>
                                        </p:cTn>
                                        <p:tgtEl>
                                          <p:spTgt spid="24"/>
                                        </p:tgtEl>
                                        <p:attrNameLst>
                                          <p:attrName>r</p:attrName>
                                        </p:attrNameLst>
                                      </p:cBhvr>
                                    </p:animRot>
                                    <p:animRot by="-240000">
                                      <p:cBhvr>
                                        <p:cTn id="167" dur="400" fill="hold">
                                          <p:stCondLst>
                                            <p:cond delay="1200"/>
                                          </p:stCondLst>
                                        </p:cTn>
                                        <p:tgtEl>
                                          <p:spTgt spid="24"/>
                                        </p:tgtEl>
                                        <p:attrNameLst>
                                          <p:attrName>r</p:attrName>
                                        </p:attrNameLst>
                                      </p:cBhvr>
                                    </p:animRot>
                                    <p:animRot by="120000">
                                      <p:cBhvr>
                                        <p:cTn id="168" dur="400" fill="hold">
                                          <p:stCondLst>
                                            <p:cond delay="1600"/>
                                          </p:stCondLst>
                                        </p:cTn>
                                        <p:tgtEl>
                                          <p:spTgt spid="24"/>
                                        </p:tgtEl>
                                        <p:attrNameLst>
                                          <p:attrName>r</p:attrName>
                                        </p:attrNameLst>
                                      </p:cBhvr>
                                    </p:animRot>
                                  </p:childTnLst>
                                </p:cTn>
                              </p:par>
                              <p:par>
                                <p:cTn id="169" presetID="32" presetClass="emph" presetSubtype="0" fill="hold" nodeType="withEffect">
                                  <p:stCondLst>
                                    <p:cond delay="0"/>
                                  </p:stCondLst>
                                  <p:childTnLst>
                                    <p:animRot by="120000">
                                      <p:cBhvr>
                                        <p:cTn id="170" dur="200" fill="hold">
                                          <p:stCondLst>
                                            <p:cond delay="0"/>
                                          </p:stCondLst>
                                        </p:cTn>
                                        <p:tgtEl>
                                          <p:spTgt spid="26"/>
                                        </p:tgtEl>
                                        <p:attrNameLst>
                                          <p:attrName>r</p:attrName>
                                        </p:attrNameLst>
                                      </p:cBhvr>
                                    </p:animRot>
                                    <p:animRot by="-240000">
                                      <p:cBhvr>
                                        <p:cTn id="171" dur="400" fill="hold">
                                          <p:stCondLst>
                                            <p:cond delay="400"/>
                                          </p:stCondLst>
                                        </p:cTn>
                                        <p:tgtEl>
                                          <p:spTgt spid="26"/>
                                        </p:tgtEl>
                                        <p:attrNameLst>
                                          <p:attrName>r</p:attrName>
                                        </p:attrNameLst>
                                      </p:cBhvr>
                                    </p:animRot>
                                    <p:animRot by="240000">
                                      <p:cBhvr>
                                        <p:cTn id="172" dur="400" fill="hold">
                                          <p:stCondLst>
                                            <p:cond delay="800"/>
                                          </p:stCondLst>
                                        </p:cTn>
                                        <p:tgtEl>
                                          <p:spTgt spid="26"/>
                                        </p:tgtEl>
                                        <p:attrNameLst>
                                          <p:attrName>r</p:attrName>
                                        </p:attrNameLst>
                                      </p:cBhvr>
                                    </p:animRot>
                                    <p:animRot by="-240000">
                                      <p:cBhvr>
                                        <p:cTn id="173" dur="400" fill="hold">
                                          <p:stCondLst>
                                            <p:cond delay="1200"/>
                                          </p:stCondLst>
                                        </p:cTn>
                                        <p:tgtEl>
                                          <p:spTgt spid="26"/>
                                        </p:tgtEl>
                                        <p:attrNameLst>
                                          <p:attrName>r</p:attrName>
                                        </p:attrNameLst>
                                      </p:cBhvr>
                                    </p:animRot>
                                    <p:animRot by="120000">
                                      <p:cBhvr>
                                        <p:cTn id="174" dur="400" fill="hold">
                                          <p:stCondLst>
                                            <p:cond delay="1600"/>
                                          </p:stCondLst>
                                        </p:cTn>
                                        <p:tgtEl>
                                          <p:spTgt spid="26"/>
                                        </p:tgtEl>
                                        <p:attrNameLst>
                                          <p:attrName>r</p:attrName>
                                        </p:attrNameLst>
                                      </p:cBhvr>
                                    </p:animRot>
                                  </p:childTnLst>
                                </p:cTn>
                              </p:par>
                            </p:childTnLst>
                          </p:cTn>
                        </p:par>
                        <p:par>
                          <p:cTn id="175" fill="hold">
                            <p:stCondLst>
                              <p:cond delay="5500"/>
                            </p:stCondLst>
                            <p:childTnLst>
                              <p:par>
                                <p:cTn id="176" presetID="10" presetClass="exit" presetSubtype="0" fill="hold" nodeType="afterEffect">
                                  <p:stCondLst>
                                    <p:cond delay="0"/>
                                  </p:stCondLst>
                                  <p:childTnLst>
                                    <p:animEffect transition="out" filter="fade">
                                      <p:cBhvr>
                                        <p:cTn id="177" dur="250"/>
                                        <p:tgtEl>
                                          <p:spTgt spid="24"/>
                                        </p:tgtEl>
                                      </p:cBhvr>
                                    </p:animEffect>
                                    <p:set>
                                      <p:cBhvr>
                                        <p:cTn id="178" dur="1" fill="hold">
                                          <p:stCondLst>
                                            <p:cond delay="249"/>
                                          </p:stCondLst>
                                        </p:cTn>
                                        <p:tgtEl>
                                          <p:spTgt spid="24"/>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23"/>
                                        </p:tgtEl>
                                        <p:attrNameLst>
                                          <p:attrName>style.visibility</p:attrName>
                                        </p:attrNameLst>
                                      </p:cBhvr>
                                      <p:to>
                                        <p:strVal val="visible"/>
                                      </p:to>
                                    </p:set>
                                    <p:animEffect transition="in" filter="fade">
                                      <p:cBhvr>
                                        <p:cTn id="181" dur="250"/>
                                        <p:tgtEl>
                                          <p:spTgt spid="23"/>
                                        </p:tgtEl>
                                      </p:cBhvr>
                                    </p:animEffect>
                                  </p:childTnLst>
                                  <p:subTnLst>
                                    <p:audio>
                                      <p:cMediaNode>
                                        <p:cTn display="0" masterRel="sameClick">
                                          <p:stCondLst>
                                            <p:cond evt="begin" delay="0">
                                              <p:tn val="179"/>
                                            </p:cond>
                                          </p:stCondLst>
                                          <p:endCondLst>
                                            <p:cond evt="onStopAudio" delay="0">
                                              <p:tgtEl>
                                                <p:sldTgt/>
                                              </p:tgtEl>
                                            </p:cond>
                                          </p:endCondLst>
                                        </p:cTn>
                                        <p:tgtEl>
                                          <p:sndTgt r:embed="rId3" name="oisairoi.wav"/>
                                        </p:tgtEl>
                                      </p:cMediaNode>
                                    </p:audio>
                                  </p:subTnLst>
                                </p:cTn>
                              </p:par>
                              <p:par>
                                <p:cTn id="182" presetID="10" presetClass="entr" presetSubtype="0" fill="hold" nodeType="withEffect">
                                  <p:stCondLst>
                                    <p:cond delay="0"/>
                                  </p:stCondLst>
                                  <p:childTnLst>
                                    <p:set>
                                      <p:cBhvr>
                                        <p:cTn id="183" dur="1" fill="hold">
                                          <p:stCondLst>
                                            <p:cond delay="0"/>
                                          </p:stCondLst>
                                        </p:cTn>
                                        <p:tgtEl>
                                          <p:spTgt spid="25"/>
                                        </p:tgtEl>
                                        <p:attrNameLst>
                                          <p:attrName>style.visibility</p:attrName>
                                        </p:attrNameLst>
                                      </p:cBhvr>
                                      <p:to>
                                        <p:strVal val="visible"/>
                                      </p:to>
                                    </p:set>
                                    <p:animEffect transition="in" filter="fade">
                                      <p:cBhvr>
                                        <p:cTn id="184" dur="250"/>
                                        <p:tgtEl>
                                          <p:spTgt spid="25"/>
                                        </p:tgtEl>
                                      </p:cBhvr>
                                    </p:animEffect>
                                  </p:childTnLst>
                                  <p:subTnLst>
                                    <p:audio>
                                      <p:cMediaNode>
                                        <p:cTn display="0" masterRel="sameClick">
                                          <p:stCondLst>
                                            <p:cond evt="begin" delay="0">
                                              <p:tn val="182"/>
                                            </p:cond>
                                          </p:stCondLst>
                                          <p:endCondLst>
                                            <p:cond evt="onStopAudio" delay="0">
                                              <p:tgtEl>
                                                <p:sldTgt/>
                                              </p:tgtEl>
                                            </p:cond>
                                          </p:endCondLst>
                                        </p:cTn>
                                        <p:tgtEl>
                                          <p:sndTgt r:embed="rId2" name="oisairoi.wav"/>
                                        </p:tgtEl>
                                      </p:cMediaNode>
                                    </p:audio>
                                  </p:subTnLst>
                                </p:cTn>
                              </p:par>
                              <p:par>
                                <p:cTn id="185" presetID="10" presetClass="exit" presetSubtype="0" fill="hold" nodeType="withEffect">
                                  <p:stCondLst>
                                    <p:cond delay="0"/>
                                  </p:stCondLst>
                                  <p:childTnLst>
                                    <p:animEffect transition="out" filter="fade">
                                      <p:cBhvr>
                                        <p:cTn id="186" dur="250"/>
                                        <p:tgtEl>
                                          <p:spTgt spid="26"/>
                                        </p:tgtEl>
                                      </p:cBhvr>
                                    </p:animEffect>
                                    <p:set>
                                      <p:cBhvr>
                                        <p:cTn id="18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8" restart="whenNotActive" fill="hold" evtFilter="cancelBubble" nodeType="interactiveSeq">
                <p:stCondLst>
                  <p:cond evt="onClick" delay="0">
                    <p:tgtEl>
                      <p:spTgt spid="30"/>
                    </p:tgtEl>
                  </p:cond>
                </p:stCondLst>
                <p:endSync evt="end" delay="0">
                  <p:rtn val="all"/>
                </p:endSync>
                <p:childTnLst>
                  <p:par>
                    <p:cTn id="189" fill="hold">
                      <p:stCondLst>
                        <p:cond delay="0"/>
                      </p:stCondLst>
                      <p:childTnLst>
                        <p:par>
                          <p:cTn id="190" fill="hold">
                            <p:stCondLst>
                              <p:cond delay="0"/>
                            </p:stCondLst>
                            <p:childTnLst>
                              <p:par>
                                <p:cTn id="191" presetID="32" presetClass="emph" presetSubtype="0" fill="hold" nodeType="clickEffect">
                                  <p:stCondLst>
                                    <p:cond delay="0"/>
                                  </p:stCondLst>
                                  <p:childTnLst>
                                    <p:animRot by="120000">
                                      <p:cBhvr>
                                        <p:cTn id="192" dur="100" fill="hold">
                                          <p:stCondLst>
                                            <p:cond delay="0"/>
                                          </p:stCondLst>
                                        </p:cTn>
                                        <p:tgtEl>
                                          <p:spTgt spid="30"/>
                                        </p:tgtEl>
                                        <p:attrNameLst>
                                          <p:attrName>r</p:attrName>
                                        </p:attrNameLst>
                                      </p:cBhvr>
                                    </p:animRot>
                                    <p:animRot by="-240000">
                                      <p:cBhvr>
                                        <p:cTn id="193" dur="200" fill="hold">
                                          <p:stCondLst>
                                            <p:cond delay="200"/>
                                          </p:stCondLst>
                                        </p:cTn>
                                        <p:tgtEl>
                                          <p:spTgt spid="30"/>
                                        </p:tgtEl>
                                        <p:attrNameLst>
                                          <p:attrName>r</p:attrName>
                                        </p:attrNameLst>
                                      </p:cBhvr>
                                    </p:animRot>
                                    <p:animRot by="240000">
                                      <p:cBhvr>
                                        <p:cTn id="194" dur="200" fill="hold">
                                          <p:stCondLst>
                                            <p:cond delay="400"/>
                                          </p:stCondLst>
                                        </p:cTn>
                                        <p:tgtEl>
                                          <p:spTgt spid="30"/>
                                        </p:tgtEl>
                                        <p:attrNameLst>
                                          <p:attrName>r</p:attrName>
                                        </p:attrNameLst>
                                      </p:cBhvr>
                                    </p:animRot>
                                    <p:animRot by="-240000">
                                      <p:cBhvr>
                                        <p:cTn id="195" dur="200" fill="hold">
                                          <p:stCondLst>
                                            <p:cond delay="600"/>
                                          </p:stCondLst>
                                        </p:cTn>
                                        <p:tgtEl>
                                          <p:spTgt spid="30"/>
                                        </p:tgtEl>
                                        <p:attrNameLst>
                                          <p:attrName>r</p:attrName>
                                        </p:attrNameLst>
                                      </p:cBhvr>
                                    </p:animRot>
                                    <p:animRot by="120000">
                                      <p:cBhvr>
                                        <p:cTn id="196" dur="200" fill="hold">
                                          <p:stCondLst>
                                            <p:cond delay="800"/>
                                          </p:stCondLst>
                                        </p:cTn>
                                        <p:tgtEl>
                                          <p:spTgt spid="30"/>
                                        </p:tgtEl>
                                        <p:attrNameLst>
                                          <p:attrName>r</p:attrName>
                                        </p:attrNameLst>
                                      </p:cBhvr>
                                    </p:animRot>
                                  </p:childTnLst>
                                </p:cTn>
                              </p:par>
                            </p:childTnLst>
                          </p:cTn>
                        </p:par>
                        <p:par>
                          <p:cTn id="197" fill="hold">
                            <p:stCondLst>
                              <p:cond delay="1000"/>
                            </p:stCondLst>
                            <p:childTnLst>
                              <p:par>
                                <p:cTn id="198" presetID="10" presetClass="exit" presetSubtype="0" fill="hold" nodeType="afterEffect">
                                  <p:stCondLst>
                                    <p:cond delay="0"/>
                                  </p:stCondLst>
                                  <p:childTnLst>
                                    <p:animEffect transition="out" filter="fade">
                                      <p:cBhvr>
                                        <p:cTn id="199" dur="250"/>
                                        <p:tgtEl>
                                          <p:spTgt spid="16"/>
                                        </p:tgtEl>
                                      </p:cBhvr>
                                    </p:animEffect>
                                    <p:set>
                                      <p:cBhvr>
                                        <p:cTn id="200" dur="1" fill="hold">
                                          <p:stCondLst>
                                            <p:cond delay="249"/>
                                          </p:stCondLst>
                                        </p:cTn>
                                        <p:tgtEl>
                                          <p:spTgt spid="16"/>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5"/>
                                        </p:tgtEl>
                                        <p:attrNameLst>
                                          <p:attrName>style.visibility</p:attrName>
                                        </p:attrNameLst>
                                      </p:cBhvr>
                                      <p:to>
                                        <p:strVal val="visible"/>
                                      </p:to>
                                    </p:set>
                                    <p:animEffect transition="in" filter="fade">
                                      <p:cBhvr>
                                        <p:cTn id="203" dur="250"/>
                                        <p:tgtEl>
                                          <p:spTgt spid="5"/>
                                        </p:tgtEl>
                                      </p:cBhvr>
                                    </p:animEffect>
                                  </p:childTnLst>
                                </p:cTn>
                              </p:par>
                            </p:childTnLst>
                          </p:cTn>
                        </p:par>
                        <p:par>
                          <p:cTn id="204" fill="hold">
                            <p:stCondLst>
                              <p:cond delay="1250"/>
                            </p:stCondLst>
                            <p:childTnLst>
                              <p:par>
                                <p:cTn id="205" presetID="49" presetClass="path" presetSubtype="0" accel="50000" decel="50000" fill="hold" nodeType="afterEffect">
                                  <p:stCondLst>
                                    <p:cond delay="0"/>
                                  </p:stCondLst>
                                  <p:childTnLst>
                                    <p:animMotion origin="layout" path="M -0.00573 0.02894 L 0.07917 0.32917 " pathEditMode="relative" rAng="0" ptsTypes="AA">
                                      <p:cBhvr>
                                        <p:cTn id="206" dur="2000" fill="hold"/>
                                        <p:tgtEl>
                                          <p:spTgt spid="5"/>
                                        </p:tgtEl>
                                        <p:attrNameLst>
                                          <p:attrName>ppt_x</p:attrName>
                                          <p:attrName>ppt_y</p:attrName>
                                        </p:attrNameLst>
                                      </p:cBhvr>
                                      <p:rCtr x="4236" y="15000"/>
                                    </p:animMotion>
                                  </p:childTnLst>
                                </p:cTn>
                              </p:par>
                            </p:childTnLst>
                          </p:cTn>
                        </p:par>
                        <p:par>
                          <p:cTn id="207" fill="hold">
                            <p:stCondLst>
                              <p:cond delay="3250"/>
                            </p:stCondLst>
                            <p:childTnLst>
                              <p:par>
                                <p:cTn id="208" presetID="10" presetClass="exit" presetSubtype="0" fill="hold" nodeType="afterEffect">
                                  <p:stCondLst>
                                    <p:cond delay="0"/>
                                  </p:stCondLst>
                                  <p:childTnLst>
                                    <p:animEffect transition="out" filter="fade">
                                      <p:cBhvr>
                                        <p:cTn id="209" dur="250"/>
                                        <p:tgtEl>
                                          <p:spTgt spid="5"/>
                                        </p:tgtEl>
                                      </p:cBhvr>
                                    </p:animEffect>
                                    <p:set>
                                      <p:cBhvr>
                                        <p:cTn id="210" dur="1" fill="hold">
                                          <p:stCondLst>
                                            <p:cond delay="249"/>
                                          </p:stCondLst>
                                        </p:cTn>
                                        <p:tgtEl>
                                          <p:spTgt spid="5"/>
                                        </p:tgtEl>
                                        <p:attrNameLst>
                                          <p:attrName>style.visibility</p:attrName>
                                        </p:attrNameLst>
                                      </p:cBhvr>
                                      <p:to>
                                        <p:strVal val="hidden"/>
                                      </p:to>
                                    </p:set>
                                  </p:childTnLst>
                                </p:cTn>
                              </p:par>
                              <p:par>
                                <p:cTn id="211" presetID="10" presetClass="entr" presetSubtype="0" fill="hold" nodeType="withEffect">
                                  <p:stCondLst>
                                    <p:cond delay="0"/>
                                  </p:stCondLst>
                                  <p:childTnLst>
                                    <p:set>
                                      <p:cBhvr>
                                        <p:cTn id="212" dur="1" fill="hold">
                                          <p:stCondLst>
                                            <p:cond delay="0"/>
                                          </p:stCondLst>
                                        </p:cTn>
                                        <p:tgtEl>
                                          <p:spTgt spid="28"/>
                                        </p:tgtEl>
                                        <p:attrNameLst>
                                          <p:attrName>style.visibility</p:attrName>
                                        </p:attrNameLst>
                                      </p:cBhvr>
                                      <p:to>
                                        <p:strVal val="visible"/>
                                      </p:to>
                                    </p:set>
                                    <p:animEffect transition="in" filter="fade">
                                      <p:cBhvr>
                                        <p:cTn id="213" dur="250"/>
                                        <p:tgtEl>
                                          <p:spTgt spid="28"/>
                                        </p:tgtEl>
                                      </p:cBhvr>
                                    </p:animEffect>
                                  </p:childTnLst>
                                </p:cTn>
                              </p:par>
                            </p:childTnLst>
                          </p:cTn>
                        </p:par>
                        <p:par>
                          <p:cTn id="214" fill="hold">
                            <p:stCondLst>
                              <p:cond delay="3500"/>
                            </p:stCondLst>
                            <p:childTnLst>
                              <p:par>
                                <p:cTn id="215" presetID="32" presetClass="emph" presetSubtype="0" fill="hold" nodeType="afterEffect">
                                  <p:stCondLst>
                                    <p:cond delay="0"/>
                                  </p:stCondLst>
                                  <p:childTnLst>
                                    <p:animRot by="120000">
                                      <p:cBhvr>
                                        <p:cTn id="216" dur="200" fill="hold">
                                          <p:stCondLst>
                                            <p:cond delay="0"/>
                                          </p:stCondLst>
                                        </p:cTn>
                                        <p:tgtEl>
                                          <p:spTgt spid="28"/>
                                        </p:tgtEl>
                                        <p:attrNameLst>
                                          <p:attrName>r</p:attrName>
                                        </p:attrNameLst>
                                      </p:cBhvr>
                                    </p:animRot>
                                    <p:animRot by="-240000">
                                      <p:cBhvr>
                                        <p:cTn id="217" dur="400" fill="hold">
                                          <p:stCondLst>
                                            <p:cond delay="400"/>
                                          </p:stCondLst>
                                        </p:cTn>
                                        <p:tgtEl>
                                          <p:spTgt spid="28"/>
                                        </p:tgtEl>
                                        <p:attrNameLst>
                                          <p:attrName>r</p:attrName>
                                        </p:attrNameLst>
                                      </p:cBhvr>
                                    </p:animRot>
                                    <p:animRot by="240000">
                                      <p:cBhvr>
                                        <p:cTn id="218" dur="400" fill="hold">
                                          <p:stCondLst>
                                            <p:cond delay="800"/>
                                          </p:stCondLst>
                                        </p:cTn>
                                        <p:tgtEl>
                                          <p:spTgt spid="28"/>
                                        </p:tgtEl>
                                        <p:attrNameLst>
                                          <p:attrName>r</p:attrName>
                                        </p:attrNameLst>
                                      </p:cBhvr>
                                    </p:animRot>
                                    <p:animRot by="-240000">
                                      <p:cBhvr>
                                        <p:cTn id="219" dur="400" fill="hold">
                                          <p:stCondLst>
                                            <p:cond delay="1200"/>
                                          </p:stCondLst>
                                        </p:cTn>
                                        <p:tgtEl>
                                          <p:spTgt spid="28"/>
                                        </p:tgtEl>
                                        <p:attrNameLst>
                                          <p:attrName>r</p:attrName>
                                        </p:attrNameLst>
                                      </p:cBhvr>
                                    </p:animRot>
                                    <p:animRot by="120000">
                                      <p:cBhvr>
                                        <p:cTn id="220" dur="400" fill="hold">
                                          <p:stCondLst>
                                            <p:cond delay="1600"/>
                                          </p:stCondLst>
                                        </p:cTn>
                                        <p:tgtEl>
                                          <p:spTgt spid="28"/>
                                        </p:tgtEl>
                                        <p:attrNameLst>
                                          <p:attrName>r</p:attrName>
                                        </p:attrNameLst>
                                      </p:cBhvr>
                                    </p:animRot>
                                  </p:childTnLst>
                                </p:cTn>
                              </p:par>
                              <p:par>
                                <p:cTn id="221" presetID="32" presetClass="emph" presetSubtype="0" fill="hold" nodeType="withEffect">
                                  <p:stCondLst>
                                    <p:cond delay="0"/>
                                  </p:stCondLst>
                                  <p:childTnLst>
                                    <p:animRot by="120000">
                                      <p:cBhvr>
                                        <p:cTn id="222" dur="200" fill="hold">
                                          <p:stCondLst>
                                            <p:cond delay="0"/>
                                          </p:stCondLst>
                                        </p:cTn>
                                        <p:tgtEl>
                                          <p:spTgt spid="30"/>
                                        </p:tgtEl>
                                        <p:attrNameLst>
                                          <p:attrName>r</p:attrName>
                                        </p:attrNameLst>
                                      </p:cBhvr>
                                    </p:animRot>
                                    <p:animRot by="-240000">
                                      <p:cBhvr>
                                        <p:cTn id="223" dur="400" fill="hold">
                                          <p:stCondLst>
                                            <p:cond delay="400"/>
                                          </p:stCondLst>
                                        </p:cTn>
                                        <p:tgtEl>
                                          <p:spTgt spid="30"/>
                                        </p:tgtEl>
                                        <p:attrNameLst>
                                          <p:attrName>r</p:attrName>
                                        </p:attrNameLst>
                                      </p:cBhvr>
                                    </p:animRot>
                                    <p:animRot by="240000">
                                      <p:cBhvr>
                                        <p:cTn id="224" dur="400" fill="hold">
                                          <p:stCondLst>
                                            <p:cond delay="800"/>
                                          </p:stCondLst>
                                        </p:cTn>
                                        <p:tgtEl>
                                          <p:spTgt spid="30"/>
                                        </p:tgtEl>
                                        <p:attrNameLst>
                                          <p:attrName>r</p:attrName>
                                        </p:attrNameLst>
                                      </p:cBhvr>
                                    </p:animRot>
                                    <p:animRot by="-240000">
                                      <p:cBhvr>
                                        <p:cTn id="225" dur="400" fill="hold">
                                          <p:stCondLst>
                                            <p:cond delay="1200"/>
                                          </p:stCondLst>
                                        </p:cTn>
                                        <p:tgtEl>
                                          <p:spTgt spid="30"/>
                                        </p:tgtEl>
                                        <p:attrNameLst>
                                          <p:attrName>r</p:attrName>
                                        </p:attrNameLst>
                                      </p:cBhvr>
                                    </p:animRot>
                                    <p:animRot by="120000">
                                      <p:cBhvr>
                                        <p:cTn id="226" dur="400" fill="hold">
                                          <p:stCondLst>
                                            <p:cond delay="1600"/>
                                          </p:stCondLst>
                                        </p:cTn>
                                        <p:tgtEl>
                                          <p:spTgt spid="30"/>
                                        </p:tgtEl>
                                        <p:attrNameLst>
                                          <p:attrName>r</p:attrName>
                                        </p:attrNameLst>
                                      </p:cBhvr>
                                    </p:animRot>
                                  </p:childTnLst>
                                </p:cTn>
                              </p:par>
                            </p:childTnLst>
                          </p:cTn>
                        </p:par>
                        <p:par>
                          <p:cTn id="227" fill="hold">
                            <p:stCondLst>
                              <p:cond delay="5500"/>
                            </p:stCondLst>
                            <p:childTnLst>
                              <p:par>
                                <p:cTn id="228" presetID="10" presetClass="exit" presetSubtype="0" fill="hold" nodeType="afterEffect">
                                  <p:stCondLst>
                                    <p:cond delay="0"/>
                                  </p:stCondLst>
                                  <p:childTnLst>
                                    <p:animEffect transition="out" filter="fade">
                                      <p:cBhvr>
                                        <p:cTn id="229" dur="250"/>
                                        <p:tgtEl>
                                          <p:spTgt spid="28"/>
                                        </p:tgtEl>
                                      </p:cBhvr>
                                    </p:animEffect>
                                    <p:set>
                                      <p:cBhvr>
                                        <p:cTn id="230" dur="1" fill="hold">
                                          <p:stCondLst>
                                            <p:cond delay="249"/>
                                          </p:stCondLst>
                                        </p:cTn>
                                        <p:tgtEl>
                                          <p:spTgt spid="28"/>
                                        </p:tgtEl>
                                        <p:attrNameLst>
                                          <p:attrName>style.visibility</p:attrName>
                                        </p:attrNameLst>
                                      </p:cBhvr>
                                      <p:to>
                                        <p:strVal val="hidden"/>
                                      </p:to>
                                    </p:set>
                                  </p:childTnLst>
                                </p:cTn>
                              </p:par>
                              <p:par>
                                <p:cTn id="231" presetID="10" presetClass="entr" presetSubtype="0" fill="hold" nodeType="withEffect">
                                  <p:stCondLst>
                                    <p:cond delay="0"/>
                                  </p:stCondLst>
                                  <p:childTnLst>
                                    <p:set>
                                      <p:cBhvr>
                                        <p:cTn id="232" dur="1" fill="hold">
                                          <p:stCondLst>
                                            <p:cond delay="0"/>
                                          </p:stCondLst>
                                        </p:cTn>
                                        <p:tgtEl>
                                          <p:spTgt spid="27"/>
                                        </p:tgtEl>
                                        <p:attrNameLst>
                                          <p:attrName>style.visibility</p:attrName>
                                        </p:attrNameLst>
                                      </p:cBhvr>
                                      <p:to>
                                        <p:strVal val="visible"/>
                                      </p:to>
                                    </p:set>
                                    <p:animEffect transition="in" filter="fade">
                                      <p:cBhvr>
                                        <p:cTn id="233" dur="250"/>
                                        <p:tgtEl>
                                          <p:spTgt spid="27"/>
                                        </p:tgtEl>
                                      </p:cBhvr>
                                    </p:animEffect>
                                  </p:childTnLst>
                                  <p:subTnLst>
                                    <p:audio>
                                      <p:cMediaNode>
                                        <p:cTn display="0" masterRel="sameClick">
                                          <p:stCondLst>
                                            <p:cond evt="begin" delay="0">
                                              <p:tn val="231"/>
                                            </p:cond>
                                          </p:stCondLst>
                                          <p:endCondLst>
                                            <p:cond evt="onStopAudio" delay="0">
                                              <p:tgtEl>
                                                <p:sldTgt/>
                                              </p:tgtEl>
                                            </p:cond>
                                          </p:endCondLst>
                                        </p:cTn>
                                        <p:tgtEl>
                                          <p:sndTgt r:embed="rId4" name="congioilam.wav"/>
                                        </p:tgtEl>
                                      </p:cMediaNode>
                                    </p:audio>
                                  </p:subTnLst>
                                </p:cTn>
                              </p:par>
                              <p:par>
                                <p:cTn id="234" presetID="10" presetClass="exit" presetSubtype="0" fill="hold" nodeType="withEffect">
                                  <p:stCondLst>
                                    <p:cond delay="0"/>
                                  </p:stCondLst>
                                  <p:childTnLst>
                                    <p:animEffect transition="out" filter="fade">
                                      <p:cBhvr>
                                        <p:cTn id="235" dur="250"/>
                                        <p:tgtEl>
                                          <p:spTgt spid="30"/>
                                        </p:tgtEl>
                                      </p:cBhvr>
                                    </p:animEffect>
                                    <p:set>
                                      <p:cBhvr>
                                        <p:cTn id="236" dur="1" fill="hold">
                                          <p:stCondLst>
                                            <p:cond delay="249"/>
                                          </p:stCondLst>
                                        </p:cTn>
                                        <p:tgtEl>
                                          <p:spTgt spid="30"/>
                                        </p:tgtEl>
                                        <p:attrNameLst>
                                          <p:attrName>style.visibility</p:attrName>
                                        </p:attrNameLst>
                                      </p:cBhvr>
                                      <p:to>
                                        <p:strVal val="hidden"/>
                                      </p:to>
                                    </p:set>
                                  </p:childTnLst>
                                </p:cTn>
                              </p:par>
                              <p:par>
                                <p:cTn id="237" presetID="10" presetClass="entr" presetSubtype="0" fill="hold" grpId="0" nodeType="withEffect">
                                  <p:stCondLst>
                                    <p:cond delay="0"/>
                                  </p:stCondLst>
                                  <p:childTnLst>
                                    <p:set>
                                      <p:cBhvr>
                                        <p:cTn id="238" dur="1" fill="hold">
                                          <p:stCondLst>
                                            <p:cond delay="0"/>
                                          </p:stCondLst>
                                        </p:cTn>
                                        <p:tgtEl>
                                          <p:spTgt spid="77"/>
                                        </p:tgtEl>
                                        <p:attrNameLst>
                                          <p:attrName>style.visibility</p:attrName>
                                        </p:attrNameLst>
                                      </p:cBhvr>
                                      <p:to>
                                        <p:strVal val="visible"/>
                                      </p:to>
                                    </p:set>
                                    <p:animEffect transition="in" filter="fade">
                                      <p:cBhvr>
                                        <p:cTn id="239" dur="500"/>
                                        <p:tgtEl>
                                          <p:spTgt spid="77"/>
                                        </p:tgtEl>
                                      </p:cBhvr>
                                    </p:animEffect>
                                  </p:childTnLst>
                                </p:cTn>
                              </p:par>
                              <p:par>
                                <p:cTn id="240" presetID="8" presetClass="emph" presetSubtype="0" repeatCount="indefinite" fill="hold" grpId="1" nodeType="withEffect">
                                  <p:stCondLst>
                                    <p:cond delay="0"/>
                                  </p:stCondLst>
                                  <p:childTnLst>
                                    <p:animRot by="21600000">
                                      <p:cBhvr>
                                        <p:cTn id="241"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2" restart="whenNotActive" fill="hold" evtFilter="cancelBubble" nodeType="interactiveSeq">
                <p:stCondLst>
                  <p:cond evt="onClick" delay="0">
                    <p:tgtEl>
                      <p:spTgt spid="33"/>
                    </p:tgtEl>
                  </p:cond>
                </p:stCondLst>
                <p:endSync evt="end" delay="0">
                  <p:rtn val="all"/>
                </p:endSync>
                <p:childTnLst>
                  <p:par>
                    <p:cTn id="243" fill="hold">
                      <p:stCondLst>
                        <p:cond delay="0"/>
                      </p:stCondLst>
                      <p:childTnLst>
                        <p:par>
                          <p:cTn id="244" fill="hold">
                            <p:stCondLst>
                              <p:cond delay="0"/>
                            </p:stCondLst>
                            <p:childTnLst>
                              <p:par>
                                <p:cTn id="245" presetID="32" presetClass="emph" presetSubtype="0" fill="hold" nodeType="clickEffect">
                                  <p:stCondLst>
                                    <p:cond delay="0"/>
                                  </p:stCondLst>
                                  <p:childTnLst>
                                    <p:animRot by="120000">
                                      <p:cBhvr>
                                        <p:cTn id="246" dur="100" fill="hold">
                                          <p:stCondLst>
                                            <p:cond delay="0"/>
                                          </p:stCondLst>
                                        </p:cTn>
                                        <p:tgtEl>
                                          <p:spTgt spid="33"/>
                                        </p:tgtEl>
                                        <p:attrNameLst>
                                          <p:attrName>r</p:attrName>
                                        </p:attrNameLst>
                                      </p:cBhvr>
                                    </p:animRot>
                                    <p:animRot by="-240000">
                                      <p:cBhvr>
                                        <p:cTn id="247" dur="200" fill="hold">
                                          <p:stCondLst>
                                            <p:cond delay="200"/>
                                          </p:stCondLst>
                                        </p:cTn>
                                        <p:tgtEl>
                                          <p:spTgt spid="33"/>
                                        </p:tgtEl>
                                        <p:attrNameLst>
                                          <p:attrName>r</p:attrName>
                                        </p:attrNameLst>
                                      </p:cBhvr>
                                    </p:animRot>
                                    <p:animRot by="240000">
                                      <p:cBhvr>
                                        <p:cTn id="248" dur="200" fill="hold">
                                          <p:stCondLst>
                                            <p:cond delay="400"/>
                                          </p:stCondLst>
                                        </p:cTn>
                                        <p:tgtEl>
                                          <p:spTgt spid="33"/>
                                        </p:tgtEl>
                                        <p:attrNameLst>
                                          <p:attrName>r</p:attrName>
                                        </p:attrNameLst>
                                      </p:cBhvr>
                                    </p:animRot>
                                    <p:animRot by="-240000">
                                      <p:cBhvr>
                                        <p:cTn id="249" dur="200" fill="hold">
                                          <p:stCondLst>
                                            <p:cond delay="600"/>
                                          </p:stCondLst>
                                        </p:cTn>
                                        <p:tgtEl>
                                          <p:spTgt spid="33"/>
                                        </p:tgtEl>
                                        <p:attrNameLst>
                                          <p:attrName>r</p:attrName>
                                        </p:attrNameLst>
                                      </p:cBhvr>
                                    </p:animRot>
                                    <p:animRot by="120000">
                                      <p:cBhvr>
                                        <p:cTn id="250" dur="200" fill="hold">
                                          <p:stCondLst>
                                            <p:cond delay="800"/>
                                          </p:stCondLst>
                                        </p:cTn>
                                        <p:tgtEl>
                                          <p:spTgt spid="33"/>
                                        </p:tgtEl>
                                        <p:attrNameLst>
                                          <p:attrName>r</p:attrName>
                                        </p:attrNameLst>
                                      </p:cBhvr>
                                    </p:animRot>
                                  </p:childTnLst>
                                  <p:subTnLst>
                                    <p:audio>
                                      <p:cMediaNode>
                                        <p:cTn display="0" masterRel="sameClick">
                                          <p:stCondLst>
                                            <p:cond evt="begin" delay="0">
                                              <p:tn val="245"/>
                                            </p:cond>
                                          </p:stCondLst>
                                          <p:endCondLst>
                                            <p:cond evt="onStopAudio" delay="0">
                                              <p:tgtEl>
                                                <p:sldTgt/>
                                              </p:tgtEl>
                                            </p:cond>
                                          </p:endCondLst>
                                        </p:cTn>
                                        <p:tgtEl>
                                          <p:sndTgt r:embed="rId5" name="wind.wav"/>
                                        </p:tgtEl>
                                      </p:cMediaNode>
                                    </p:audio>
                                  </p:subTnLst>
                                </p:cTn>
                              </p:par>
                              <p:par>
                                <p:cTn id="251" presetID="24" presetClass="emph" presetSubtype="0" fill="hold" grpId="0" nodeType="withEffect">
                                  <p:stCondLst>
                                    <p:cond delay="0"/>
                                  </p:stCondLst>
                                  <p:childTnLst>
                                    <p:animClr clrSpc="hsl" dir="cw">
                                      <p:cBhvr override="childStyle">
                                        <p:cTn id="252" dur="500" fill="hold"/>
                                        <p:tgtEl>
                                          <p:spTgt spid="81">
                                            <p:txEl>
                                              <p:pRg st="0" end="0"/>
                                            </p:txEl>
                                          </p:spTgt>
                                        </p:tgtEl>
                                        <p:attrNameLst>
                                          <p:attrName>style.color</p:attrName>
                                        </p:attrNameLst>
                                      </p:cBhvr>
                                      <p:by>
                                        <p:hsl h="0" s="-12549" l="-25098"/>
                                      </p:by>
                                    </p:animClr>
                                    <p:animClr clrSpc="hsl" dir="cw">
                                      <p:cBhvr>
                                        <p:cTn id="253" dur="500" fill="hold"/>
                                        <p:tgtEl>
                                          <p:spTgt spid="81">
                                            <p:txEl>
                                              <p:pRg st="0" end="0"/>
                                            </p:txEl>
                                          </p:spTgt>
                                        </p:tgtEl>
                                        <p:attrNameLst>
                                          <p:attrName>fillcolor</p:attrName>
                                        </p:attrNameLst>
                                      </p:cBhvr>
                                      <p:by>
                                        <p:hsl h="0" s="-12549" l="-25098"/>
                                      </p:by>
                                    </p:animClr>
                                    <p:animClr clrSpc="hsl" dir="cw">
                                      <p:cBhvr>
                                        <p:cTn id="254" dur="500" fill="hold"/>
                                        <p:tgtEl>
                                          <p:spTgt spid="81">
                                            <p:txEl>
                                              <p:pRg st="0" end="0"/>
                                            </p:txEl>
                                          </p:spTgt>
                                        </p:tgtEl>
                                        <p:attrNameLst>
                                          <p:attrName>stroke.color</p:attrName>
                                        </p:attrNameLst>
                                      </p:cBhvr>
                                      <p:by>
                                        <p:hsl h="0" s="-12549" l="-25098"/>
                                      </p:by>
                                    </p:animClr>
                                    <p:set>
                                      <p:cBhvr>
                                        <p:cTn id="255" dur="500" fill="hold"/>
                                        <p:tgtEl>
                                          <p:spTgt spid="81">
                                            <p:txEl>
                                              <p:pRg st="0" end="0"/>
                                            </p:txEl>
                                          </p:spTgt>
                                        </p:tgtEl>
                                        <p:attrNameLst>
                                          <p:attrName>fill.type</p:attrName>
                                        </p:attrNameLst>
                                      </p:cBhvr>
                                      <p:to>
                                        <p:strVal val="solid"/>
                                      </p:to>
                                    </p:set>
                                  </p:childTnLst>
                                </p:cTn>
                              </p:par>
                              <p:par>
                                <p:cTn id="256" presetID="24" presetClass="emph" presetSubtype="0" fill="hold" grpId="0" nodeType="withEffect">
                                  <p:stCondLst>
                                    <p:cond delay="0"/>
                                  </p:stCondLst>
                                  <p:childTnLst>
                                    <p:animClr clrSpc="hsl" dir="cw">
                                      <p:cBhvr override="childStyle">
                                        <p:cTn id="257" dur="500" fill="hold"/>
                                        <p:tgtEl>
                                          <p:spTgt spid="82">
                                            <p:txEl>
                                              <p:pRg st="0" end="0"/>
                                            </p:txEl>
                                          </p:spTgt>
                                        </p:tgtEl>
                                        <p:attrNameLst>
                                          <p:attrName>style.color</p:attrName>
                                        </p:attrNameLst>
                                      </p:cBhvr>
                                      <p:by>
                                        <p:hsl h="0" s="-12549" l="-25098"/>
                                      </p:by>
                                    </p:animClr>
                                    <p:animClr clrSpc="hsl" dir="cw">
                                      <p:cBhvr>
                                        <p:cTn id="258" dur="500" fill="hold"/>
                                        <p:tgtEl>
                                          <p:spTgt spid="82">
                                            <p:txEl>
                                              <p:pRg st="0" end="0"/>
                                            </p:txEl>
                                          </p:spTgt>
                                        </p:tgtEl>
                                        <p:attrNameLst>
                                          <p:attrName>fillcolor</p:attrName>
                                        </p:attrNameLst>
                                      </p:cBhvr>
                                      <p:by>
                                        <p:hsl h="0" s="-12549" l="-25098"/>
                                      </p:by>
                                    </p:animClr>
                                    <p:animClr clrSpc="hsl" dir="cw">
                                      <p:cBhvr>
                                        <p:cTn id="259" dur="500" fill="hold"/>
                                        <p:tgtEl>
                                          <p:spTgt spid="82">
                                            <p:txEl>
                                              <p:pRg st="0" end="0"/>
                                            </p:txEl>
                                          </p:spTgt>
                                        </p:tgtEl>
                                        <p:attrNameLst>
                                          <p:attrName>stroke.color</p:attrName>
                                        </p:attrNameLst>
                                      </p:cBhvr>
                                      <p:by>
                                        <p:hsl h="0" s="-12549" l="-25098"/>
                                      </p:by>
                                    </p:animClr>
                                    <p:set>
                                      <p:cBhvr>
                                        <p:cTn id="260" dur="500" fill="hold"/>
                                        <p:tgtEl>
                                          <p:spTgt spid="82">
                                            <p:txEl>
                                              <p:pRg st="0" end="0"/>
                                            </p:txEl>
                                          </p:spTgt>
                                        </p:tgtEl>
                                        <p:attrNameLst>
                                          <p:attrName>fill.type</p:attrName>
                                        </p:attrNameLst>
                                      </p:cBhvr>
                                      <p:to>
                                        <p:strVal val="solid"/>
                                      </p:to>
                                    </p:set>
                                  </p:childTnLst>
                                </p:cTn>
                              </p:par>
                              <p:par>
                                <p:cTn id="261" presetID="24" presetClass="emph" presetSubtype="0" fill="hold" grpId="0" nodeType="withEffect">
                                  <p:stCondLst>
                                    <p:cond delay="0"/>
                                  </p:stCondLst>
                                  <p:childTnLst>
                                    <p:animClr clrSpc="hsl" dir="cw">
                                      <p:cBhvr override="childStyle">
                                        <p:cTn id="262" dur="500" fill="hold"/>
                                        <p:tgtEl>
                                          <p:spTgt spid="83">
                                            <p:txEl>
                                              <p:pRg st="0" end="0"/>
                                            </p:txEl>
                                          </p:spTgt>
                                        </p:tgtEl>
                                        <p:attrNameLst>
                                          <p:attrName>style.color</p:attrName>
                                        </p:attrNameLst>
                                      </p:cBhvr>
                                      <p:by>
                                        <p:hsl h="0" s="-12549" l="-25098"/>
                                      </p:by>
                                    </p:animClr>
                                    <p:animClr clrSpc="hsl" dir="cw">
                                      <p:cBhvr>
                                        <p:cTn id="263" dur="500" fill="hold"/>
                                        <p:tgtEl>
                                          <p:spTgt spid="83">
                                            <p:txEl>
                                              <p:pRg st="0" end="0"/>
                                            </p:txEl>
                                          </p:spTgt>
                                        </p:tgtEl>
                                        <p:attrNameLst>
                                          <p:attrName>fillcolor</p:attrName>
                                        </p:attrNameLst>
                                      </p:cBhvr>
                                      <p:by>
                                        <p:hsl h="0" s="-12549" l="-25098"/>
                                      </p:by>
                                    </p:animClr>
                                    <p:animClr clrSpc="hsl" dir="cw">
                                      <p:cBhvr>
                                        <p:cTn id="264" dur="500" fill="hold"/>
                                        <p:tgtEl>
                                          <p:spTgt spid="83">
                                            <p:txEl>
                                              <p:pRg st="0" end="0"/>
                                            </p:txEl>
                                          </p:spTgt>
                                        </p:tgtEl>
                                        <p:attrNameLst>
                                          <p:attrName>stroke.color</p:attrName>
                                        </p:attrNameLst>
                                      </p:cBhvr>
                                      <p:by>
                                        <p:hsl h="0" s="-12549" l="-25098"/>
                                      </p:by>
                                    </p:animClr>
                                    <p:set>
                                      <p:cBhvr>
                                        <p:cTn id="265"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stretch>
            <a:fillRect/>
          </a:stretch>
        </p:blipFill>
        <p:spPr>
          <a:xfrm>
            <a:off x="0" y="0"/>
            <a:ext cx="12191999" cy="684914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2:</a:t>
            </a:r>
            <a:r>
              <a:rPr lang="en-US" sz="3200" b="1" dirty="0">
                <a:solidFill>
                  <a:schemeClr val="tx1"/>
                </a:solidFill>
                <a:latin typeface="Times New Roman" panose="02020603050405020304" pitchFamily="18" charset="0"/>
                <a:cs typeface="Times New Roman" panose="02020603050405020304" pitchFamily="18" charset="0"/>
              </a:rPr>
              <a:t> Vai </a:t>
            </a:r>
            <a:r>
              <a:rPr lang="en-US" sz="3200" b="1" dirty="0" err="1">
                <a:solidFill>
                  <a:schemeClr val="tx1"/>
                </a:solidFill>
                <a:latin typeface="Times New Roman" panose="02020603050405020304" pitchFamily="18" charset="0"/>
                <a:cs typeface="Times New Roman" panose="02020603050405020304" pitchFamily="18" charset="0"/>
              </a:rPr>
              <a:t>trò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vi-VN"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4194103" y="1363855"/>
            <a:ext cx="524680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4179595" y="1759959"/>
            <a:ext cx="5246804" cy="523220"/>
          </a:xfrm>
          <a:prstGeom prst="rect">
            <a:avLst/>
          </a:prstGeom>
        </p:spPr>
        <p:txBody>
          <a:bodyPr wrap="square">
            <a:spAutoFit/>
          </a:bodyPr>
          <a:lstStyle/>
          <a:p>
            <a:pPr lvl="0"/>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a:t>
            </a:r>
          </a:p>
        </p:txBody>
      </p:sp>
      <p:sp>
        <p:nvSpPr>
          <p:cNvPr id="32" name="Rectangle 31"/>
          <p:cNvSpPr/>
          <p:nvPr/>
        </p:nvSpPr>
        <p:spPr>
          <a:xfrm>
            <a:off x="4165087" y="2189792"/>
            <a:ext cx="5246804" cy="892552"/>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4150579" y="2601393"/>
            <a:ext cx="7822346"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phận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012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0.17435 0.06343 L 0.58243 0.37338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0.15963 0.05463 L 0.38841 0.35487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0.10273 0.0419 L 0.23047 0.34213 " pathEditMode="relative" rAng="0" ptsTypes="AA">
                                      <p:cBhvr>
                                        <p:cTn id="150" dur="2000" fill="hold"/>
                                        <p:tgtEl>
                                          <p:spTgt spid="5"/>
                                        </p:tgtEl>
                                        <p:attrNameLst>
                                          <p:attrName>ppt_x</p:attrName>
                                          <p:attrName>ppt_y</p:attrName>
                                        </p:attrNameLst>
                                      </p:cBhvr>
                                      <p:rCtr x="16654"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stretch>
            <a:fillRect/>
          </a:stretch>
        </p:blipFill>
        <p:spPr>
          <a:xfrm>
            <a:off x="-321304" y="8859"/>
            <a:ext cx="12191999" cy="686518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Times New Roman" panose="02020603050405020304" pitchFamily="18" charset="0"/>
                <a:cs typeface="Times New Roman" panose="02020603050405020304" pitchFamily="18" charset="0"/>
              </a:rPr>
              <a:t>Câu 3: Phương án nào sau đây chỉ gồm thiết bị vào?</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477467" y="1411497"/>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a:t>
            </a:r>
            <a:r>
              <a:rPr lang="vi-VN" sz="2800" b="1" dirty="0">
                <a:solidFill>
                  <a:schemeClr val="bg1"/>
                </a:solidFill>
                <a:latin typeface="Times New Roman" panose="02020603050405020304" pitchFamily="18" charset="0"/>
                <a:cs typeface="Times New Roman" panose="02020603050405020304" pitchFamily="18" charset="0"/>
              </a:rPr>
              <a:t>Micro, máy in.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a:t>
            </a:r>
            <a:r>
              <a:rPr lang="vi-VN" sz="2800" b="1" dirty="0">
                <a:solidFill>
                  <a:schemeClr val="bg1"/>
                </a:solidFill>
                <a:latin typeface="Times New Roman" panose="02020603050405020304" pitchFamily="18" charset="0"/>
                <a:cs typeface="Times New Roman" panose="02020603050405020304" pitchFamily="18" charset="0"/>
              </a:rPr>
              <a:t>Máy quyét, màn hình.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82792"/>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a:t>
            </a:r>
            <a:r>
              <a:rPr lang="en-US" sz="2800" dirty="0">
                <a:solidFill>
                  <a:schemeClr val="bg1"/>
                </a:solidFill>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Máy ảnh kĩ thuật số,</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loa.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87515" y="2891887"/>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Bàn phím, chuột</a:t>
            </a:r>
            <a:r>
              <a:rPr lang="vi-VN" sz="2400" b="1" dirty="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4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9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4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9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0.18554 0.03102 L 0.57123 0.34098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0.14479 0.03588 L 0.40326 0.33612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89BC4-BA63-4FE9-A096-AA66745FADD0}"/>
              </a:ext>
            </a:extLst>
          </p:cNvPr>
          <p:cNvPicPr>
            <a:picLocks noChangeAspect="1"/>
          </p:cNvPicPr>
          <p:nvPr/>
        </p:nvPicPr>
        <p:blipFill>
          <a:blip r:embed="rId2"/>
          <a:stretch>
            <a:fillRect/>
          </a:stretch>
        </p:blipFill>
        <p:spPr>
          <a:xfrm>
            <a:off x="479035" y="437353"/>
            <a:ext cx="888648" cy="903074"/>
          </a:xfrm>
          <a:prstGeom prst="rect">
            <a:avLst/>
          </a:prstGeom>
        </p:spPr>
      </p:pic>
      <p:pic>
        <p:nvPicPr>
          <p:cNvPr id="4" name="Picture 3">
            <a:extLst>
              <a:ext uri="{FF2B5EF4-FFF2-40B4-BE49-F238E27FC236}">
                <a16:creationId xmlns:a16="http://schemas.microsoft.com/office/drawing/2014/main" id="{E5FDE546-1337-43B5-8564-6AE143F7E05D}"/>
              </a:ext>
            </a:extLst>
          </p:cNvPr>
          <p:cNvPicPr>
            <a:picLocks noChangeAspect="1"/>
          </p:cNvPicPr>
          <p:nvPr/>
        </p:nvPicPr>
        <p:blipFill>
          <a:blip r:embed="rId3"/>
          <a:stretch>
            <a:fillRect/>
          </a:stretch>
        </p:blipFill>
        <p:spPr>
          <a:xfrm>
            <a:off x="2567498" y="1543629"/>
            <a:ext cx="7057003" cy="3609234"/>
          </a:xfrm>
          <a:prstGeom prst="rect">
            <a:avLst/>
          </a:prstGeom>
        </p:spPr>
      </p:pic>
      <p:sp>
        <p:nvSpPr>
          <p:cNvPr id="5" name="Rectangle 4">
            <a:extLst>
              <a:ext uri="{FF2B5EF4-FFF2-40B4-BE49-F238E27FC236}">
                <a16:creationId xmlns:a16="http://schemas.microsoft.com/office/drawing/2014/main" id="{D64F8054-A8C0-4BD7-9694-F1ABCB7ECF37}"/>
              </a:ext>
            </a:extLst>
          </p:cNvPr>
          <p:cNvSpPr/>
          <p:nvPr/>
        </p:nvSpPr>
        <p:spPr>
          <a:xfrm>
            <a:off x="1367682" y="492980"/>
            <a:ext cx="9719417" cy="869533"/>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9973433-0DB0-4615-A1A1-8869E5406CF2}"/>
              </a:ext>
            </a:extLst>
          </p:cNvPr>
          <p:cNvSpPr/>
          <p:nvPr/>
        </p:nvSpPr>
        <p:spPr>
          <a:xfrm>
            <a:off x="1236290" y="5333979"/>
            <a:ext cx="9719417" cy="869533"/>
          </a:xfrm>
          <a:prstGeom prst="rect">
            <a:avLst/>
          </a:prstGeom>
        </p:spPr>
        <p:txBody>
          <a:bodyPr wrap="square">
            <a:spAutoFit/>
          </a:bodyPr>
          <a:lstStyle/>
          <a:p>
            <a:pPr algn="ctr" defTabSz="342900">
              <a:lnSpc>
                <a:spcPct val="135000"/>
              </a:lnSpc>
            </a:pPr>
            <a:r>
              <a:rPr lang="en-US" sz="2000" i="1">
                <a:solidFill>
                  <a:srgbClr val="FF0000"/>
                </a:solidFill>
                <a:latin typeface="UTM Avo" panose="02040603050506020204" pitchFamily="18" charset="0"/>
                <a:cs typeface="Times New Roman" panose="02020603050405020304" pitchFamily="18" charset="0"/>
              </a:rPr>
              <a:t>Theo em, t</a:t>
            </a:r>
            <a:r>
              <a:rPr lang="vi-VN" sz="2000" i="1">
                <a:solidFill>
                  <a:srgbClr val="FF0000"/>
                </a:solidFill>
                <a:latin typeface="UTM Avo" panose="02040603050506020204" pitchFamily="18" charset="0"/>
                <a:cs typeface="Times New Roman" panose="02020603050405020304" pitchFamily="18" charset="0"/>
              </a:rPr>
              <a:t>hành phần </a:t>
            </a:r>
            <a:r>
              <a:rPr lang="en-US" sz="2000" i="1">
                <a:solidFill>
                  <a:srgbClr val="FF0000"/>
                </a:solidFill>
                <a:latin typeface="UTM Avo" panose="02040603050506020204" pitchFamily="18" charset="0"/>
                <a:cs typeface="Times New Roman" panose="02020603050405020304" pitchFamily="18" charset="0"/>
              </a:rPr>
              <a:t>nào </a:t>
            </a:r>
            <a:r>
              <a:rPr lang="vi-VN" sz="2000" i="1">
                <a:solidFill>
                  <a:srgbClr val="FF0000"/>
                </a:solidFill>
                <a:latin typeface="UTM Avo" panose="02040603050506020204" pitchFamily="18" charset="0"/>
                <a:cs typeface="Times New Roman" panose="02020603050405020304" pitchFamily="18" charset="0"/>
              </a:rPr>
              <a:t>đóng vai trò quan trọng, giúp máy tính trao đổi dữ liệu với thế giới bên ngoài</a:t>
            </a:r>
            <a:r>
              <a:rPr lang="en-US" sz="2000" i="1">
                <a:solidFill>
                  <a:srgbClr val="FF0000"/>
                </a:solidFill>
                <a:latin typeface="UTM Avo" panose="02040603050506020204" pitchFamily="18" charset="0"/>
                <a:cs typeface="Times New Roman" panose="02020603050405020304" pitchFamily="18" charset="0"/>
              </a:rPr>
              <a:t>?</a:t>
            </a:r>
            <a:endParaRPr lang="vi-VN" sz="2000" i="1">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423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stretch>
            <a:fillRect/>
          </a:stretch>
        </p:blipFill>
        <p:spPr>
          <a:xfrm>
            <a:off x="0" y="8860"/>
            <a:ext cx="12191999" cy="686518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Times New Roman" panose="02020603050405020304" pitchFamily="18" charset="0"/>
                <a:cs typeface="Times New Roman" panose="02020603050405020304" pitchFamily="18" charset="0"/>
              </a:rPr>
              <a:t>Câu 4: Thiết bị nào sau đây không phải là thiết bị ra?</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477467" y="1411497"/>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a:t>
            </a:r>
            <a:r>
              <a:rPr lang="vi-VN" sz="2800" b="1" dirty="0">
                <a:solidFill>
                  <a:schemeClr val="bg1"/>
                </a:solidFill>
                <a:latin typeface="Times New Roman" panose="02020603050405020304" pitchFamily="18" charset="0"/>
                <a:cs typeface="Times New Roman" panose="02020603050405020304" pitchFamily="18" charset="0"/>
              </a:rPr>
              <a:t>Máy vẽ</a:t>
            </a:r>
            <a:r>
              <a:rPr lang="en-US" sz="2800" b="1" dirty="0">
                <a:solidFill>
                  <a:schemeClr val="bg1"/>
                </a:solidFill>
                <a:latin typeface="Times New Roman" panose="02020603050405020304" pitchFamily="18" charset="0"/>
                <a:cs typeface="Times New Roman" panose="02020603050405020304" pitchFamily="18" charset="0"/>
              </a:rPr>
              <a:t>.</a:t>
            </a:r>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a:t>
            </a:r>
            <a:r>
              <a:rPr lang="vi-VN" sz="2800" b="1" dirty="0">
                <a:solidFill>
                  <a:schemeClr val="bg1"/>
                </a:solidFill>
                <a:latin typeface="Times New Roman" panose="02020603050405020304" pitchFamily="18" charset="0"/>
                <a:cs typeface="Times New Roman" panose="02020603050405020304" pitchFamily="18" charset="0"/>
              </a:rPr>
              <a:t>Máy in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2" name="Rectangle 31"/>
          <p:cNvSpPr/>
          <p:nvPr/>
        </p:nvSpPr>
        <p:spPr>
          <a:xfrm>
            <a:off x="5429499" y="2382792"/>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 </a:t>
            </a:r>
            <a:r>
              <a:rPr lang="vi-VN" sz="2800" b="1" dirty="0">
                <a:solidFill>
                  <a:schemeClr val="bg1"/>
                </a:solidFill>
                <a:latin typeface="Times New Roman" panose="02020603050405020304" pitchFamily="18" charset="0"/>
                <a:cs typeface="Times New Roman" panose="02020603050405020304" pitchFamily="18" charset="0"/>
              </a:rPr>
              <a:t>Màn hình</a:t>
            </a:r>
            <a:r>
              <a:rPr lang="en-US" sz="2800" b="1" dirty="0">
                <a:solidFill>
                  <a:schemeClr val="bg1"/>
                </a:solidFill>
                <a:latin typeface="Times New Roman" panose="02020603050405020304" pitchFamily="18" charset="0"/>
                <a:cs typeface="Times New Roman" panose="02020603050405020304" pitchFamily="18" charset="0"/>
              </a:rPr>
              <a:t>.</a:t>
            </a:r>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Máy quét.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4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0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5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0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0.16302 0.03172 L 0.59375 0.34167 " pathEditMode="relative" rAng="0" ptsTypes="AA">
                                      <p:cBhvr>
                                        <p:cTn id="46" dur="3000" fill="hold"/>
                                        <p:tgtEl>
                                          <p:spTgt spid="5"/>
                                        </p:tgtEl>
                                        <p:attrNameLst>
                                          <p:attrName>ppt_x</p:attrName>
                                          <p:attrName>ppt_y</p:attrName>
                                        </p:attrNameLst>
                                      </p:cBhvr>
                                      <p:rCtr x="37839"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3.125E-6 -4.81481E-6 L 0.40795 0.31065 " pathEditMode="relative" rAng="0" ptsTypes="AA">
                                      <p:cBhvr>
                                        <p:cTn id="100" dur="2000" fill="hold"/>
                                        <p:tgtEl>
                                          <p:spTgt spid="5"/>
                                        </p:tgtEl>
                                        <p:attrNameLst>
                                          <p:attrName>ppt_x</p:attrName>
                                          <p:attrName>ppt_y</p:attrName>
                                        </p:attrNameLst>
                                      </p:cBhvr>
                                      <p:rCtr x="20391" y="15532"/>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0.11666 0.05695 L 0.21654 0.35718 " pathEditMode="relative" rAng="0" ptsTypes="AA">
                                      <p:cBhvr>
                                        <p:cTn id="152" dur="2000" fill="hold"/>
                                        <p:tgtEl>
                                          <p:spTgt spid="5"/>
                                        </p:tgtEl>
                                        <p:attrNameLst>
                                          <p:attrName>ppt_x</p:attrName>
                                          <p:attrName>ppt_y</p:attrName>
                                        </p:attrNameLst>
                                      </p:cBhvr>
                                      <p:rCtr x="16654"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3" cstate="print"/>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4" cstate="print"/>
          <a:stretch>
            <a:fillRect/>
          </a:stretch>
        </p:blipFill>
        <p:spPr>
          <a:xfrm>
            <a:off x="4263097" y="68385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5" cstate="print"/>
          <a:stretch>
            <a:fillRect/>
          </a:stretch>
        </p:blipFill>
        <p:spPr>
          <a:xfrm>
            <a:off x="3907990" y="2478852"/>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6" cstate="print"/>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7" cstate="print"/>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cstate="print"/>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cstate="print"/>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0" cstate="print"/>
          <a:stretch>
            <a:fillRect/>
          </a:stretch>
        </p:blipFill>
        <p:spPr>
          <a:xfrm>
            <a:off x="3470435" y="1476812"/>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624792" y="1740188"/>
            <a:ext cx="41501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Hình</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thành kiến thức</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278897" y="1072085"/>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omic Sans MS" pitchFamily="66" charset="0"/>
                <a:ea typeface="+mn-ea"/>
                <a:cs typeface="+mn-cs"/>
              </a:rPr>
              <a:t>02</a:t>
            </a:r>
          </a:p>
        </p:txBody>
      </p:sp>
    </p:spTree>
    <p:extLst>
      <p:ext uri="{BB962C8B-B14F-4D97-AF65-F5344CB8AC3E}">
        <p14:creationId xmlns:p14="http://schemas.microsoft.com/office/powerpoint/2010/main" val="262705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498663"/>
          </a:xfrm>
          <a:prstGeom prst="rect">
            <a:avLst/>
          </a:prstGeom>
        </p:spPr>
        <p:txBody>
          <a:bodyPr wrap="square">
            <a:spAutoFit/>
          </a:bodyPr>
          <a:lstStyle/>
          <a:p>
            <a:pPr defTabSz="342900">
              <a:lnSpc>
                <a:spcPct val="150000"/>
              </a:lnSpc>
            </a:pPr>
            <a:r>
              <a:rPr lang="en-US" sz="2000" b="1" dirty="0">
                <a:solidFill>
                  <a:srgbClr val="F03C69"/>
                </a:solidFill>
                <a:latin typeface="Times New Roman" panose="02020603050405020304" pitchFamily="18" charset="0"/>
                <a:cs typeface="Times New Roman" panose="02020603050405020304" pitchFamily="18" charset="0"/>
              </a:rPr>
              <a:t>2. AN TOÀN THIẾT BỊ</a:t>
            </a:r>
            <a:endParaRPr lang="vi-VN" sz="2000" b="1" dirty="0">
              <a:solidFill>
                <a:srgbClr val="F03C69"/>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304801" y="791618"/>
            <a:ext cx="11582400" cy="5321150"/>
            <a:chOff x="1117599" y="3528268"/>
            <a:chExt cx="10962953" cy="532115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962953" cy="5321150"/>
              <a:chOff x="1493519" y="3891280"/>
              <a:chExt cx="10962953" cy="532115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555767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962953" cy="4752190"/>
              </a:xfrm>
              <a:prstGeom prst="roundRect">
                <a:avLst>
                  <a:gd name="adj" fmla="val 4103"/>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64038"/>
              </a:xfrm>
              <a:prstGeom prst="rect">
                <a:avLst/>
              </a:prstGeom>
            </p:spPr>
            <p:txBody>
              <a:bodyPr wrap="square">
                <a:spAutoFit/>
              </a:bodyPr>
              <a:lstStyle/>
              <a:p>
                <a:pPr algn="just" defTabSz="342900">
                  <a:lnSpc>
                    <a:spcPct val="135000"/>
                  </a:lnSpc>
                </a:pPr>
                <a:r>
                  <a:rPr lang="en-US" sz="2000" b="1">
                    <a:latin typeface="Times New Roman" panose="02020603050405020304" pitchFamily="18" charset="0"/>
                    <a:cs typeface="Times New Roman" panose="02020603050405020304" pitchFamily="18" charset="0"/>
                  </a:rPr>
                  <a:t>Hoạt động 3</a:t>
                </a:r>
                <a:endParaRPr lang="vi-VN" sz="2000" b="1">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350535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3505353" cy="463140"/>
            </a:xfrm>
            <a:prstGeom prst="rect">
              <a:avLst/>
            </a:prstGeom>
          </p:spPr>
          <p:txBody>
            <a:bodyPr wrap="square">
              <a:spAutoFit/>
            </a:bodyPr>
            <a:lstStyle/>
            <a:p>
              <a:pPr algn="ctr" defTabSz="342900">
                <a:lnSpc>
                  <a:spcPct val="135000"/>
                </a:lnSpc>
              </a:pPr>
              <a:r>
                <a:rPr lang="en-US" sz="2000" b="1">
                  <a:latin typeface="Times New Roman" panose="02020603050405020304" pitchFamily="18" charset="0"/>
                  <a:cs typeface="Times New Roman" panose="02020603050405020304" pitchFamily="18" charset="0"/>
                </a:rPr>
                <a:t>Kết nối thiết bị vào – ra </a:t>
              </a:r>
              <a:endParaRPr lang="vi-VN" sz="2000" b="1">
                <a:latin typeface="Times New Roman" panose="020206030504050203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304799" y="1354620"/>
            <a:ext cx="6353175" cy="4527201"/>
          </a:xfrm>
          <a:prstGeom prst="rect">
            <a:avLst/>
          </a:prstGeom>
        </p:spPr>
        <p:txBody>
          <a:bodyPr wrap="square">
            <a:spAutoFit/>
          </a:bodyPr>
          <a:lstStyle/>
          <a:p>
            <a:pPr algn="just" defTabSz="342900">
              <a:lnSpc>
                <a:spcPct val="135000"/>
              </a:lnSpc>
            </a:pPr>
            <a:r>
              <a:rPr lang="vi-VN" sz="2400" dirty="0">
                <a:latin typeface="Times New Roman" panose="02020603050405020304" pitchFamily="18" charset="0"/>
                <a:cs typeface="Times New Roman" panose="02020603050405020304" pitchFamily="18" charset="0"/>
              </a:rPr>
              <a:t>Một máy tính để bàn có các cổng kết nối </a:t>
            </a:r>
            <a:endParaRPr lang="en-US" sz="2400" dirty="0">
              <a:latin typeface="Times New Roman" panose="02020603050405020304" pitchFamily="18" charset="0"/>
              <a:cs typeface="Times New Roman" panose="02020603050405020304" pitchFamily="18" charset="0"/>
            </a:endParaRPr>
          </a:p>
          <a:p>
            <a:pPr algn="just" defTabSz="342900">
              <a:lnSpc>
                <a:spcPct val="135000"/>
              </a:lnSpc>
            </a:pPr>
            <a:r>
              <a:rPr lang="vi-VN" sz="2400" dirty="0">
                <a:latin typeface="Times New Roman" panose="02020603050405020304" pitchFamily="18" charset="0"/>
                <a:cs typeface="Times New Roman" panose="02020603050405020304" pitchFamily="18" charset="0"/>
              </a:rPr>
              <a:t>như Hình 1.5. </a:t>
            </a:r>
            <a:endParaRPr lang="en-US" sz="2400" dirty="0">
              <a:latin typeface="Times New Roman" panose="02020603050405020304" pitchFamily="18" charset="0"/>
              <a:cs typeface="Times New Roman" panose="02020603050405020304" pitchFamily="18" charset="0"/>
            </a:endParaRPr>
          </a:p>
          <a:p>
            <a:pPr algn="just" defTabSz="342900">
              <a:lnSpc>
                <a:spcPct val="135000"/>
              </a:lnSpc>
            </a:pPr>
            <a:r>
              <a:rPr lang="vi-VN" sz="2400" b="1"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Em hãy lắp các thiết bị sau vào đúng cổng của nó bằng cách ghép mỗi chữ cái với số tương ứng:</a:t>
            </a:r>
            <a:endParaRPr lang="en-US" sz="2400" dirty="0">
              <a:latin typeface="Times New Roman" panose="02020603050405020304" pitchFamily="18" charset="0"/>
              <a:cs typeface="Times New Roman" panose="02020603050405020304" pitchFamily="18" charset="0"/>
            </a:endParaRPr>
          </a:p>
          <a:p>
            <a:pPr algn="just" defTabSz="342900">
              <a:lnSpc>
                <a:spcPct val="135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Bàn phím;</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 Dây mạng</a:t>
            </a:r>
            <a:r>
              <a:rPr lang="en-US" sz="2400" dirty="0">
                <a:latin typeface="Times New Roman" panose="02020603050405020304" pitchFamily="18" charset="0"/>
                <a:cs typeface="Times New Roman" panose="02020603050405020304" pitchFamily="18" charset="0"/>
              </a:rPr>
              <a:t>;</a:t>
            </a:r>
          </a:p>
          <a:p>
            <a:pPr algn="just" defTabSz="342900">
              <a:lnSpc>
                <a:spcPct val="135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 Chuột;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 Màn hình; </a:t>
            </a:r>
            <a:r>
              <a:rPr lang="en-US" sz="240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defTabSz="342900">
              <a:lnSpc>
                <a:spcPct val="135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e) Tai nghe. </a:t>
            </a:r>
            <a:r>
              <a:rPr lang="en-US" sz="2400" dirty="0">
                <a:latin typeface="Times New Roman" panose="02020603050405020304" pitchFamily="18" charset="0"/>
                <a:cs typeface="Times New Roman" panose="02020603050405020304" pitchFamily="18" charset="0"/>
              </a:rPr>
              <a:t>     f)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endParaRPr lang="en-US" sz="2400" dirty="0">
              <a:latin typeface="Times New Roman" panose="02020603050405020304" pitchFamily="18" charset="0"/>
              <a:cs typeface="Times New Roman" panose="02020603050405020304" pitchFamily="18" charset="0"/>
            </a:endParaRPr>
          </a:p>
          <a:p>
            <a:pPr algn="just" defTabSz="342900">
              <a:lnSpc>
                <a:spcPct val="135000"/>
              </a:lnSpc>
            </a:pPr>
            <a:r>
              <a:rPr lang="vi-VN" sz="2400" b="1"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Việc cấp nguồn điện cho máy tính cần được thực hiện trước hay sau các kết nối trên? Tại sao?</a:t>
            </a:r>
          </a:p>
        </p:txBody>
      </p:sp>
      <p:sp>
        <p:nvSpPr>
          <p:cNvPr id="30" name="Rectangle 29">
            <a:extLst>
              <a:ext uri="{FF2B5EF4-FFF2-40B4-BE49-F238E27FC236}">
                <a16:creationId xmlns:a16="http://schemas.microsoft.com/office/drawing/2014/main" id="{F9FD7519-96FF-4994-91E0-3684352AA446}"/>
              </a:ext>
            </a:extLst>
          </p:cNvPr>
          <p:cNvSpPr/>
          <p:nvPr/>
        </p:nvSpPr>
        <p:spPr>
          <a:xfrm>
            <a:off x="7161066" y="3736673"/>
            <a:ext cx="4413566" cy="1036630"/>
          </a:xfrm>
          <a:prstGeom prst="rect">
            <a:avLst/>
          </a:prstGeom>
        </p:spPr>
        <p:txBody>
          <a:bodyPr wrap="square">
            <a:spAutoFit/>
          </a:bodyPr>
          <a:lstStyle/>
          <a:p>
            <a:pPr marL="457200" indent="-457200" algn="ctr" defTabSz="342900">
              <a:lnSpc>
                <a:spcPct val="135000"/>
              </a:lnSpc>
              <a:buAutoNum type="alphaLcParenR"/>
            </a:pP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a:solidFill>
                  <a:srgbClr val="0000FF"/>
                </a:solidFill>
                <a:latin typeface="Times New Roman" panose="02020603050405020304" pitchFamily="18" charset="0"/>
                <a:cs typeface="Times New Roman" panose="02020603050405020304" pitchFamily="18" charset="0"/>
              </a:rPr>
              <a:t>7		b)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a:solidFill>
                  <a:srgbClr val="0000FF"/>
                </a:solidFill>
                <a:latin typeface="Times New Roman" panose="02020603050405020304" pitchFamily="18" charset="0"/>
                <a:cs typeface="Times New Roman" panose="02020603050405020304" pitchFamily="18" charset="0"/>
              </a:rPr>
              <a:t>6		c)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a:solidFill>
                  <a:srgbClr val="0000FF"/>
                </a:solidFill>
                <a:latin typeface="Times New Roman" panose="02020603050405020304" pitchFamily="18" charset="0"/>
                <a:cs typeface="Times New Roman" panose="02020603050405020304" pitchFamily="18" charset="0"/>
              </a:rPr>
              <a:t>7</a:t>
            </a:r>
          </a:p>
          <a:p>
            <a:pPr algn="ctr" defTabSz="342900">
              <a:lnSpc>
                <a:spcPct val="135000"/>
              </a:lnSpc>
            </a:pPr>
            <a:r>
              <a:rPr lang="en-US" sz="2400" b="1" dirty="0">
                <a:solidFill>
                  <a:srgbClr val="0000FF"/>
                </a:solidFill>
                <a:latin typeface="Times New Roman" panose="02020603050405020304" pitchFamily="18" charset="0"/>
                <a:cs typeface="Times New Roman" panose="02020603050405020304" pitchFamily="18" charset="0"/>
              </a:rPr>
              <a:t>d)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a:solidFill>
                  <a:srgbClr val="0000FF"/>
                </a:solidFill>
                <a:latin typeface="Times New Roman" panose="02020603050405020304" pitchFamily="18" charset="0"/>
                <a:cs typeface="Times New Roman" panose="02020603050405020304" pitchFamily="18" charset="0"/>
              </a:rPr>
              <a:t>3		e)</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dirty="0">
                <a:solidFill>
                  <a:srgbClr val="0000FF"/>
                </a:solidFill>
                <a:latin typeface="Times New Roman" panose="02020603050405020304" pitchFamily="18" charset="0"/>
                <a:cs typeface="Times New Roman" panose="02020603050405020304" pitchFamily="18" charset="0"/>
              </a:rPr>
              <a:t>4	 	f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dirty="0">
                <a:solidFill>
                  <a:srgbClr val="0000FF"/>
                </a:solidFill>
                <a:latin typeface="Times New Roman" panose="02020603050405020304" pitchFamily="18" charset="0"/>
                <a:cs typeface="Times New Roman" panose="02020603050405020304" pitchFamily="18" charset="0"/>
              </a:rPr>
              <a:t>8</a:t>
            </a:r>
            <a:endParaRPr lang="vi-VN" sz="2400" b="1" dirty="0">
              <a:solidFill>
                <a:srgbClr val="0000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0FFCBD7-57EF-4C4E-98C6-8AE790B28A9E}"/>
              </a:ext>
            </a:extLst>
          </p:cNvPr>
          <p:cNvPicPr>
            <a:picLocks noChangeAspect="1"/>
          </p:cNvPicPr>
          <p:nvPr/>
        </p:nvPicPr>
        <p:blipFill>
          <a:blip r:embed="rId2"/>
          <a:stretch>
            <a:fillRect/>
          </a:stretch>
        </p:blipFill>
        <p:spPr>
          <a:xfrm>
            <a:off x="6679597" y="732265"/>
            <a:ext cx="5247857" cy="3004408"/>
          </a:xfrm>
          <a:prstGeom prst="rect">
            <a:avLst/>
          </a:prstGeom>
        </p:spPr>
      </p:pic>
      <p:sp>
        <p:nvSpPr>
          <p:cNvPr id="4" name="Rectangle 3">
            <a:extLst>
              <a:ext uri="{FF2B5EF4-FFF2-40B4-BE49-F238E27FC236}">
                <a16:creationId xmlns:a16="http://schemas.microsoft.com/office/drawing/2014/main" id="{F9D6841F-FF89-0A1C-DC67-6C94FAD472BF}"/>
              </a:ext>
            </a:extLst>
          </p:cNvPr>
          <p:cNvSpPr/>
          <p:nvPr/>
        </p:nvSpPr>
        <p:spPr>
          <a:xfrm>
            <a:off x="7161066" y="4883301"/>
            <a:ext cx="4516805" cy="1535613"/>
          </a:xfrm>
          <a:prstGeom prst="rect">
            <a:avLst/>
          </a:prstGeom>
        </p:spPr>
        <p:txBody>
          <a:bodyPr wrap="square">
            <a:spAutoFit/>
          </a:bodyPr>
          <a:lstStyle/>
          <a:p>
            <a:pPr defTabSz="342900">
              <a:lnSpc>
                <a:spcPct val="135000"/>
              </a:lnSpc>
            </a:pPr>
            <a:r>
              <a:rPr lang="en-US" sz="2400" b="1" dirty="0">
                <a:solidFill>
                  <a:srgbClr val="0000FF"/>
                </a:solidFill>
                <a:latin typeface="Times New Roman" panose="02020603050405020304" pitchFamily="18" charset="0"/>
                <a:cs typeface="Times New Roman" panose="02020603050405020304" pitchFamily="18" charset="0"/>
              </a:rPr>
              <a:t>2. </a:t>
            </a:r>
            <a:r>
              <a:rPr lang="en-US" sz="2400" b="1" dirty="0" err="1">
                <a:solidFill>
                  <a:srgbClr val="0000FF"/>
                </a:solidFill>
                <a:latin typeface="Times New Roman" panose="02020603050405020304" pitchFamily="18" charset="0"/>
                <a:cs typeface="Times New Roman" panose="02020603050405020304" pitchFamily="18" charset="0"/>
              </a:rPr>
              <a:t>Việc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cấp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nguồn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máy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tính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cầ</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thực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kết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nối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đảm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bảo</a:t>
            </a:r>
            <a:r>
              <a:rPr lang="en-US" sz="2400" b="1" dirty="0">
                <a:solidFill>
                  <a:srgbClr val="0000FF"/>
                </a:solidFill>
                <a:latin typeface="Times New Roman" panose="02020603050405020304" pitchFamily="18" charset="0"/>
                <a:cs typeface="Times New Roman" panose="02020603050405020304" pitchFamily="18" charset="0"/>
              </a:rPr>
              <a:t> an </a:t>
            </a:r>
            <a:r>
              <a:rPr lang="en-US" sz="2400" b="1" dirty="0" err="1">
                <a:solidFill>
                  <a:srgbClr val="0000FF"/>
                </a:solidFill>
                <a:latin typeface="Times New Roman" panose="02020603050405020304" pitchFamily="18" charset="0"/>
                <a:cs typeface="Times New Roman" panose="02020603050405020304" pitchFamily="18" charset="0"/>
              </a:rPr>
              <a:t>toàn</a:t>
            </a:r>
            <a:endParaRPr lang="vi-VN"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3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500"/>
                                        <p:tgtEl>
                                          <p:spTgt spid="20">
                                            <p:txEl>
                                              <p:pRg st="2" end="2"/>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fade">
                                      <p:cBhvr>
                                        <p:cTn id="38" dur="500"/>
                                        <p:tgtEl>
                                          <p:spTgt spid="20">
                                            <p:txEl>
                                              <p:pRg st="3" end="3"/>
                                            </p:txEl>
                                          </p:spTgt>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20">
                                            <p:txEl>
                                              <p:pRg st="4" end="4"/>
                                            </p:txEl>
                                          </p:spTgt>
                                        </p:tgtEl>
                                        <p:attrNameLst>
                                          <p:attrName>style.visibility</p:attrName>
                                        </p:attrNameLst>
                                      </p:cBhvr>
                                      <p:to>
                                        <p:strVal val="visible"/>
                                      </p:to>
                                    </p:set>
                                    <p:animEffect transition="in" filter="fade">
                                      <p:cBhvr>
                                        <p:cTn id="41" dur="500"/>
                                        <p:tgtEl>
                                          <p:spTgt spid="20">
                                            <p:txEl>
                                              <p:pRg st="4" end="4"/>
                                            </p:txEl>
                                          </p:spTgt>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500"/>
                                        <p:tgtEl>
                                          <p:spTgt spid="2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20">
                                            <p:txEl>
                                              <p:pRg st="6" end="6"/>
                                            </p:txEl>
                                          </p:spTgt>
                                        </p:tgtEl>
                                        <p:attrNameLst>
                                          <p:attrName>style.visibility</p:attrName>
                                        </p:attrNameLst>
                                      </p:cBhvr>
                                      <p:to>
                                        <p:strVal val="visible"/>
                                      </p:to>
                                    </p:set>
                                    <p:animEffect transition="in" filter="fade">
                                      <p:cBhvr>
                                        <p:cTn id="49" dur="500"/>
                                        <p:tgtEl>
                                          <p:spTgt spid="20">
                                            <p:txEl>
                                              <p:pRg st="6" end="6"/>
                                            </p:tx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58" dur="500"/>
                                        <p:tgtEl>
                                          <p:spTgt spid="3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63" dur="500"/>
                                        <p:tgtEl>
                                          <p:spTgt spid="30">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6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A9E840-4592-49AE-8D39-15D7FB078E1B}"/>
              </a:ext>
            </a:extLst>
          </p:cNvPr>
          <p:cNvSpPr/>
          <p:nvPr/>
        </p:nvSpPr>
        <p:spPr>
          <a:xfrm>
            <a:off x="1380265" y="695972"/>
            <a:ext cx="10172919" cy="2357825"/>
          </a:xfrm>
          <a:prstGeom prst="rect">
            <a:avLst/>
          </a:prstGeom>
        </p:spPr>
        <p:txBody>
          <a:bodyPr wrap="square">
            <a:spAutoFit/>
          </a:bodyPr>
          <a:lstStyle/>
          <a:p>
            <a:pPr algn="just" defTabSz="342900">
              <a:lnSpc>
                <a:spcPct val="135000"/>
              </a:lnSpc>
            </a:pPr>
            <a:r>
              <a:rPr lang="vi-VN" sz="2800">
                <a:latin typeface="Times New Roman" panose="02020603050405020304" pitchFamily="18" charset="0"/>
                <a:cs typeface="Times New Roman" panose="02020603050405020304" pitchFamily="18" charset="0"/>
              </a:rPr>
              <a:t>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 </a:t>
            </a:r>
            <a:endParaRPr lang="en-US" sz="2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4C6C91-BE83-42C2-8504-97CD1435F8D3}"/>
              </a:ext>
            </a:extLst>
          </p:cNvPr>
          <p:cNvPicPr>
            <a:picLocks noChangeAspect="1"/>
          </p:cNvPicPr>
          <p:nvPr/>
        </p:nvPicPr>
        <p:blipFill>
          <a:blip r:embed="rId2"/>
          <a:stretch>
            <a:fillRect/>
          </a:stretch>
        </p:blipFill>
        <p:spPr>
          <a:xfrm>
            <a:off x="491617" y="695972"/>
            <a:ext cx="888648" cy="885725"/>
          </a:xfrm>
          <a:prstGeom prst="rect">
            <a:avLst/>
          </a:prstGeom>
        </p:spPr>
      </p:pic>
      <p:sp>
        <p:nvSpPr>
          <p:cNvPr id="4" name="Rectangle 3">
            <a:extLst>
              <a:ext uri="{FF2B5EF4-FFF2-40B4-BE49-F238E27FC236}">
                <a16:creationId xmlns:a16="http://schemas.microsoft.com/office/drawing/2014/main" id="{C04BABB3-C56E-40E5-AE3A-8548988B9CE9}"/>
              </a:ext>
            </a:extLst>
          </p:cNvPr>
          <p:cNvSpPr/>
          <p:nvPr/>
        </p:nvSpPr>
        <p:spPr>
          <a:xfrm>
            <a:off x="1380265" y="3429000"/>
            <a:ext cx="10172919" cy="1776127"/>
          </a:xfrm>
          <a:prstGeom prst="rect">
            <a:avLst/>
          </a:prstGeom>
        </p:spPr>
        <p:txBody>
          <a:bodyPr wrap="square">
            <a:spAutoFit/>
          </a:bodyPr>
          <a:lstStyle/>
          <a:p>
            <a:pPr algn="just" defTabSz="342900">
              <a:lnSpc>
                <a:spcPct val="135000"/>
              </a:lnSpc>
            </a:pPr>
            <a:r>
              <a:rPr lang="vi-VN" sz="2800" dirty="0">
                <a:latin typeface="Times New Roman" panose="02020603050405020304" pitchFamily="18" charset="0"/>
                <a:cs typeface="Times New Roman" panose="02020603050405020304" pitchFamily="18" charset="0"/>
              </a:rPr>
              <a:t>Khi sử dụng máy tính, em cần tuân theo những quy tắc an toàn để không gây ra lỗi. Một số lời khuyên cho những việc nên làm và không nên làm khi sử dụng máy tính được ghi trong Bảng 1.1.</a:t>
            </a:r>
          </a:p>
        </p:txBody>
      </p:sp>
    </p:spTree>
    <p:extLst>
      <p:ext uri="{BB962C8B-B14F-4D97-AF65-F5344CB8AC3E}">
        <p14:creationId xmlns:p14="http://schemas.microsoft.com/office/powerpoint/2010/main" val="82197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C6C91-BE83-42C2-8504-97CD1435F8D3}"/>
              </a:ext>
            </a:extLst>
          </p:cNvPr>
          <p:cNvPicPr>
            <a:picLocks noChangeAspect="1"/>
          </p:cNvPicPr>
          <p:nvPr/>
        </p:nvPicPr>
        <p:blipFill>
          <a:blip r:embed="rId2"/>
          <a:stretch>
            <a:fillRect/>
          </a:stretch>
        </p:blipFill>
        <p:spPr>
          <a:xfrm>
            <a:off x="491617" y="695972"/>
            <a:ext cx="888648" cy="885725"/>
          </a:xfrm>
          <a:prstGeom prst="rect">
            <a:avLst/>
          </a:prstGeom>
        </p:spPr>
      </p:pic>
      <p:pic>
        <p:nvPicPr>
          <p:cNvPr id="6" name="Picture 5">
            <a:extLst>
              <a:ext uri="{FF2B5EF4-FFF2-40B4-BE49-F238E27FC236}">
                <a16:creationId xmlns:a16="http://schemas.microsoft.com/office/drawing/2014/main" id="{ABB72B39-3DF9-47B6-AC0D-E7CEC97E0C5D}"/>
              </a:ext>
            </a:extLst>
          </p:cNvPr>
          <p:cNvPicPr>
            <a:picLocks noChangeAspect="1"/>
          </p:cNvPicPr>
          <p:nvPr/>
        </p:nvPicPr>
        <p:blipFill>
          <a:blip r:embed="rId3"/>
          <a:stretch>
            <a:fillRect/>
          </a:stretch>
        </p:blipFill>
        <p:spPr>
          <a:xfrm>
            <a:off x="1380265" y="1271588"/>
            <a:ext cx="9664768" cy="4629150"/>
          </a:xfrm>
          <a:prstGeom prst="rect">
            <a:avLst/>
          </a:prstGeom>
        </p:spPr>
      </p:pic>
    </p:spTree>
    <p:extLst>
      <p:ext uri="{BB962C8B-B14F-4D97-AF65-F5344CB8AC3E}">
        <p14:creationId xmlns:p14="http://schemas.microsoft.com/office/powerpoint/2010/main" val="1155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2D325B-3B05-4C36-88E2-0BE125767F4F}"/>
              </a:ext>
            </a:extLst>
          </p:cNvPr>
          <p:cNvGrpSpPr/>
          <p:nvPr/>
        </p:nvGrpSpPr>
        <p:grpSpPr>
          <a:xfrm flipH="1">
            <a:off x="0" y="-65303"/>
            <a:ext cx="12192000" cy="7131482"/>
            <a:chOff x="-131361" y="-759"/>
            <a:chExt cx="11320172" cy="6858000"/>
          </a:xfrm>
        </p:grpSpPr>
        <p:pic>
          <p:nvPicPr>
            <p:cNvPr id="3" name="Picture 2">
              <a:extLst>
                <a:ext uri="{FF2B5EF4-FFF2-40B4-BE49-F238E27FC236}">
                  <a16:creationId xmlns:a16="http://schemas.microsoft.com/office/drawing/2014/main" id="{E2FC1D57-A8F1-4393-B4A3-EC76BC0FB7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91" r="22301"/>
            <a:stretch>
              <a:fillRect/>
            </a:stretch>
          </p:blipFill>
          <p:spPr>
            <a:xfrm>
              <a:off x="-131361" y="-759"/>
              <a:ext cx="5422900" cy="6858000"/>
            </a:xfrm>
            <a:prstGeom prst="rect">
              <a:avLst/>
            </a:prstGeom>
          </p:spPr>
        </p:pic>
        <p:pic>
          <p:nvPicPr>
            <p:cNvPr id="4" name="Picture 3">
              <a:extLst>
                <a:ext uri="{FF2B5EF4-FFF2-40B4-BE49-F238E27FC236}">
                  <a16:creationId xmlns:a16="http://schemas.microsoft.com/office/drawing/2014/main" id="{1DB2EBA5-267A-4BDB-A248-FD6B8BB37D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47"/>
            <a:stretch>
              <a:fillRect/>
            </a:stretch>
          </p:blipFill>
          <p:spPr>
            <a:xfrm>
              <a:off x="4248255" y="-759"/>
              <a:ext cx="6940556" cy="6857999"/>
            </a:xfrm>
            <a:prstGeom prst="rect">
              <a:avLst/>
            </a:prstGeom>
          </p:spPr>
        </p:pic>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723" y="3100262"/>
            <a:ext cx="3506378" cy="2202946"/>
          </a:xfrm>
          <a:prstGeom prst="rect">
            <a:avLst/>
          </a:prstGeom>
        </p:spPr>
      </p:pic>
      <p:sp>
        <p:nvSpPr>
          <p:cNvPr id="20" name="Oval Callout 19"/>
          <p:cNvSpPr/>
          <p:nvPr/>
        </p:nvSpPr>
        <p:spPr>
          <a:xfrm>
            <a:off x="7008630" y="741447"/>
            <a:ext cx="4247213" cy="2113613"/>
          </a:xfrm>
          <a:prstGeom prst="wedgeEllipseCallou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Một số quy tắc an toàn khi sử dụng thiết bị là gì?</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cstate="print"/>
          <a:stretch>
            <a:fillRect/>
          </a:stretch>
        </p:blipFill>
        <p:spPr>
          <a:xfrm>
            <a:off x="468902" y="2855060"/>
            <a:ext cx="2766063" cy="266889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356" y="2036802"/>
            <a:ext cx="1501775" cy="1501775"/>
          </a:xfrm>
          <a:prstGeom prst="rect">
            <a:avLst/>
          </a:prstGeom>
        </p:spPr>
      </p:pic>
      <p:sp>
        <p:nvSpPr>
          <p:cNvPr id="36" name="TextBox 35"/>
          <p:cNvSpPr txBox="1"/>
          <p:nvPr/>
        </p:nvSpPr>
        <p:spPr>
          <a:xfrm>
            <a:off x="2454442" y="240632"/>
            <a:ext cx="5823284" cy="584775"/>
          </a:xfrm>
          <a:prstGeom prst="rect">
            <a:avLst/>
          </a:prstGeom>
          <a:noFill/>
        </p:spPr>
        <p:txBody>
          <a:bodyPr wrap="square" rtlCol="0">
            <a:spAutoFit/>
          </a:bodyPr>
          <a:lstStyle/>
          <a:p>
            <a:r>
              <a:rPr lang="vi-VN" sz="3200" b="1" dirty="0">
                <a:solidFill>
                  <a:srgbClr val="FF0000"/>
                </a:solidFill>
                <a:latin typeface="+mj-lt"/>
              </a:rPr>
              <a:t>An toàn thiết bị vào - ra</a:t>
            </a:r>
            <a:endParaRPr lang="en-US" sz="3200" b="1" dirty="0">
              <a:solidFill>
                <a:srgbClr val="FF0000"/>
              </a:solidFill>
              <a:latin typeface="+mj-lt"/>
            </a:endParaRPr>
          </a:p>
        </p:txBody>
      </p:sp>
      <p:pic>
        <p:nvPicPr>
          <p:cNvPr id="27" name="Picture 26"/>
          <p:cNvPicPr>
            <a:picLocks noChangeAspect="1"/>
          </p:cNvPicPr>
          <p:nvPr/>
        </p:nvPicPr>
        <p:blipFill>
          <a:blip r:embed="rId7"/>
          <a:stretch>
            <a:fillRect/>
          </a:stretch>
        </p:blipFill>
        <p:spPr>
          <a:xfrm>
            <a:off x="2917916" y="1869448"/>
            <a:ext cx="6931753" cy="1572904"/>
          </a:xfrm>
          <a:prstGeom prst="rect">
            <a:avLst/>
          </a:prstGeom>
        </p:spPr>
      </p:pic>
      <p:pic>
        <p:nvPicPr>
          <p:cNvPr id="31" name="Picture 30"/>
          <p:cNvPicPr>
            <a:picLocks noChangeAspect="1"/>
          </p:cNvPicPr>
          <p:nvPr/>
        </p:nvPicPr>
        <p:blipFill>
          <a:blip r:embed="rId8"/>
          <a:stretch>
            <a:fillRect/>
          </a:stretch>
        </p:blipFill>
        <p:spPr>
          <a:xfrm>
            <a:off x="3176276" y="3565699"/>
            <a:ext cx="5407621" cy="1158340"/>
          </a:xfrm>
          <a:prstGeom prst="rect">
            <a:avLst/>
          </a:prstGeom>
        </p:spPr>
      </p:pic>
      <p:pic>
        <p:nvPicPr>
          <p:cNvPr id="32" name="Picture 31"/>
          <p:cNvPicPr>
            <a:picLocks noChangeAspect="1"/>
          </p:cNvPicPr>
          <p:nvPr/>
        </p:nvPicPr>
        <p:blipFill>
          <a:blip r:embed="rId9"/>
          <a:stretch>
            <a:fillRect/>
          </a:stretch>
        </p:blipFill>
        <p:spPr>
          <a:xfrm>
            <a:off x="2917916" y="5014257"/>
            <a:ext cx="6316003" cy="1231499"/>
          </a:xfrm>
          <a:prstGeom prst="rect">
            <a:avLst/>
          </a:prstGeom>
        </p:spPr>
      </p:pic>
    </p:spTree>
    <p:extLst>
      <p:ext uri="{BB962C8B-B14F-4D97-AF65-F5344CB8AC3E}">
        <p14:creationId xmlns:p14="http://schemas.microsoft.com/office/powerpoint/2010/main" val="272708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3" cstate="print"/>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4" cstate="print"/>
          <a:stretch>
            <a:fillRect/>
          </a:stretch>
        </p:blipFill>
        <p:spPr>
          <a:xfrm>
            <a:off x="4263097" y="68385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5" cstate="print"/>
          <a:stretch>
            <a:fillRect/>
          </a:stretch>
        </p:blipFill>
        <p:spPr>
          <a:xfrm>
            <a:off x="3907990" y="2478852"/>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6" cstate="print"/>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7" cstate="print"/>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cstate="print"/>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cstate="print"/>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0" cstate="print"/>
          <a:stretch>
            <a:fillRect/>
          </a:stretch>
        </p:blipFill>
        <p:spPr>
          <a:xfrm>
            <a:off x="3470435" y="1476812"/>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624792" y="1740188"/>
            <a:ext cx="4150106" cy="830997"/>
          </a:xfrm>
          <a:prstGeom prst="rect">
            <a:avLst/>
          </a:prstGeom>
          <a:noFill/>
        </p:spPr>
        <p:txBody>
          <a:bodyPr wrap="square" rtlCol="0">
            <a:spAutoFit/>
          </a:bodyPr>
          <a:lstStyle/>
          <a:p>
            <a:pPr algn="ctr"/>
            <a:r>
              <a:rPr lang="vi-VN" altLang="zh-CN"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L</a:t>
            </a:r>
            <a:r>
              <a:rPr lang="en-US" altLang="zh-CN" sz="4800" b="1" dirty="0" err="1">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uyện</a:t>
            </a:r>
            <a:r>
              <a:rPr lang="en-US" altLang="zh-CN"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a:t>
            </a:r>
            <a:r>
              <a:rPr lang="en-US" altLang="zh-CN" sz="4800" b="1" dirty="0" err="1">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tập</a:t>
            </a:r>
            <a:r>
              <a:rPr lang="en-US" altLang="zh-CN"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2</a:t>
            </a:r>
            <a:endParaRPr lang="zh-CN" altLang="en-US"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278897" y="1072085"/>
            <a:ext cx="841897" cy="738664"/>
          </a:xfrm>
          <a:prstGeom prst="rect">
            <a:avLst/>
          </a:prstGeom>
          <a:noFill/>
        </p:spPr>
        <p:txBody>
          <a:bodyPr wrap="none" rtlCol="0">
            <a:spAutoFit/>
          </a:bodyPr>
          <a:lstStyle/>
          <a:p>
            <a:r>
              <a:rPr lang="en-US" sz="4200" b="1" dirty="0">
                <a:latin typeface="Comic Sans MS" pitchFamily="66" charset="0"/>
              </a:rPr>
              <a:t>03</a:t>
            </a:r>
          </a:p>
        </p:txBody>
      </p:sp>
    </p:spTree>
    <p:extLst>
      <p:ext uri="{BB962C8B-B14F-4D97-AF65-F5344CB8AC3E}">
        <p14:creationId xmlns:p14="http://schemas.microsoft.com/office/powerpoint/2010/main" val="79708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24" descr="100+ Hình nền Slide đẹp 20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6" y="-145523"/>
            <a:ext cx="12174254" cy="7003523"/>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le 23"/>
          <p:cNvSpPr/>
          <p:nvPr/>
        </p:nvSpPr>
        <p:spPr>
          <a:xfrm>
            <a:off x="8971917" y="559087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55" name="Rounded Rectangle 24"/>
          <p:cNvSpPr/>
          <p:nvPr/>
        </p:nvSpPr>
        <p:spPr>
          <a:xfrm>
            <a:off x="8971917" y="560565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56" name="Rounded Rectangle 25"/>
          <p:cNvSpPr/>
          <p:nvPr/>
        </p:nvSpPr>
        <p:spPr>
          <a:xfrm>
            <a:off x="8971917" y="56156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57" name="Rounded Rectangle 26"/>
          <p:cNvSpPr/>
          <p:nvPr/>
        </p:nvSpPr>
        <p:spPr>
          <a:xfrm>
            <a:off x="8971917" y="560597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58" name="Rounded Rectangle 27"/>
          <p:cNvSpPr/>
          <p:nvPr/>
        </p:nvSpPr>
        <p:spPr>
          <a:xfrm>
            <a:off x="8971917" y="559087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59" name="Rounded Rectangle 28"/>
          <p:cNvSpPr/>
          <p:nvPr/>
        </p:nvSpPr>
        <p:spPr>
          <a:xfrm>
            <a:off x="8971917" y="561080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60" name="Rounded Rectangle 29"/>
          <p:cNvSpPr/>
          <p:nvPr/>
        </p:nvSpPr>
        <p:spPr>
          <a:xfrm>
            <a:off x="8971917" y="560083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61" name="Rounded Rectangle 30"/>
          <p:cNvSpPr/>
          <p:nvPr/>
        </p:nvSpPr>
        <p:spPr>
          <a:xfrm>
            <a:off x="8971917" y="559087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62" name="Rounded Rectangle 31"/>
          <p:cNvSpPr/>
          <p:nvPr/>
        </p:nvSpPr>
        <p:spPr>
          <a:xfrm>
            <a:off x="8971917" y="557094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63" name="Rounded Rectangle 32"/>
          <p:cNvSpPr/>
          <p:nvPr/>
        </p:nvSpPr>
        <p:spPr>
          <a:xfrm>
            <a:off x="8971917" y="558091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64" name="Rounded Rectangle 33"/>
          <p:cNvSpPr/>
          <p:nvPr/>
        </p:nvSpPr>
        <p:spPr>
          <a:xfrm>
            <a:off x="8971917" y="5562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65"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3986" y="5603934"/>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a:blip r:embed="rId6"/>
          <a:stretch>
            <a:fillRect/>
          </a:stretch>
        </p:blipFill>
        <p:spPr>
          <a:xfrm>
            <a:off x="164318" y="160833"/>
            <a:ext cx="3188484" cy="3023878"/>
          </a:xfrm>
          <a:prstGeom prst="rect">
            <a:avLst/>
          </a:prstGeom>
        </p:spPr>
      </p:pic>
      <p:pic>
        <p:nvPicPr>
          <p:cNvPr id="67" name="Picture 66"/>
          <p:cNvPicPr>
            <a:picLocks noChangeAspect="1"/>
          </p:cNvPicPr>
          <p:nvPr/>
        </p:nvPicPr>
        <p:blipFill>
          <a:blip r:embed="rId7"/>
          <a:stretch>
            <a:fillRect/>
          </a:stretch>
        </p:blipFill>
        <p:spPr>
          <a:xfrm>
            <a:off x="438661" y="38778"/>
            <a:ext cx="2639797" cy="2322777"/>
          </a:xfrm>
          <a:prstGeom prst="rect">
            <a:avLst/>
          </a:prstGeom>
        </p:spPr>
      </p:pic>
      <p:sp>
        <p:nvSpPr>
          <p:cNvPr id="68" name="TextBox 67"/>
          <p:cNvSpPr txBox="1"/>
          <p:nvPr/>
        </p:nvSpPr>
        <p:spPr>
          <a:xfrm>
            <a:off x="3898231" y="689811"/>
            <a:ext cx="7234990" cy="1354217"/>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1: Thao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a:t>
            </a:r>
          </a:p>
          <a:p>
            <a:endParaRPr lang="en-US" dirty="0"/>
          </a:p>
        </p:txBody>
      </p:sp>
      <p:sp>
        <p:nvSpPr>
          <p:cNvPr id="69" name="TextBox 68"/>
          <p:cNvSpPr txBox="1"/>
          <p:nvPr/>
        </p:nvSpPr>
        <p:spPr>
          <a:xfrm>
            <a:off x="3866146" y="1915691"/>
            <a:ext cx="713873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Restart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Windows. </a:t>
            </a:r>
          </a:p>
        </p:txBody>
      </p:sp>
      <p:sp>
        <p:nvSpPr>
          <p:cNvPr id="70" name="TextBox 69"/>
          <p:cNvSpPr txBox="1"/>
          <p:nvPr/>
        </p:nvSpPr>
        <p:spPr>
          <a:xfrm>
            <a:off x="3898232" y="2518611"/>
            <a:ext cx="79087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Shut down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Windows.</a:t>
            </a:r>
          </a:p>
        </p:txBody>
      </p:sp>
      <p:sp>
        <p:nvSpPr>
          <p:cNvPr id="71" name="TextBox 70"/>
          <p:cNvSpPr txBox="1"/>
          <p:nvPr/>
        </p:nvSpPr>
        <p:spPr>
          <a:xfrm>
            <a:off x="3954379" y="3236379"/>
            <a:ext cx="750770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p:txBody>
      </p:sp>
      <p:sp>
        <p:nvSpPr>
          <p:cNvPr id="72" name="TextBox 71"/>
          <p:cNvSpPr txBox="1"/>
          <p:nvPr/>
        </p:nvSpPr>
        <p:spPr>
          <a:xfrm>
            <a:off x="3954379" y="3907980"/>
            <a:ext cx="5165558"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ổ </a:t>
            </a:r>
            <a:r>
              <a:rPr lang="en-US" sz="2800" dirty="0" err="1">
                <a:latin typeface="Times New Roman" panose="02020603050405020304" pitchFamily="18" charset="0"/>
                <a:cs typeface="Times New Roman" panose="02020603050405020304" pitchFamily="18" charset="0"/>
              </a:rPr>
              <a:t>cắm</a:t>
            </a:r>
            <a:r>
              <a:rPr lang="en-US" sz="2800"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954379" y="4689181"/>
            <a:ext cx="389823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41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1000"/>
                                        <p:tgtEl>
                                          <p:spTgt spid="71"/>
                                        </p:tgtEl>
                                      </p:cBhvr>
                                    </p:animEffect>
                                    <p:anim calcmode="lin" valueType="num">
                                      <p:cBhvr>
                                        <p:cTn id="22" dur="1000" fill="hold"/>
                                        <p:tgtEl>
                                          <p:spTgt spid="71"/>
                                        </p:tgtEl>
                                        <p:attrNameLst>
                                          <p:attrName>ppt_x</p:attrName>
                                        </p:attrNameLst>
                                      </p:cBhvr>
                                      <p:tavLst>
                                        <p:tav tm="0">
                                          <p:val>
                                            <p:strVal val="#ppt_x"/>
                                          </p:val>
                                        </p:tav>
                                        <p:tav tm="100000">
                                          <p:val>
                                            <p:strVal val="#ppt_x"/>
                                          </p:val>
                                        </p:tav>
                                      </p:tavLst>
                                    </p:anim>
                                    <p:anim calcmode="lin" valueType="num">
                                      <p:cBhvr>
                                        <p:cTn id="2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1000"/>
                                        <p:tgtEl>
                                          <p:spTgt spid="72"/>
                                        </p:tgtEl>
                                      </p:cBhvr>
                                    </p:animEffect>
                                    <p:anim calcmode="lin" valueType="num">
                                      <p:cBhvr>
                                        <p:cTn id="29" dur="1000" fill="hold"/>
                                        <p:tgtEl>
                                          <p:spTgt spid="72"/>
                                        </p:tgtEl>
                                        <p:attrNameLst>
                                          <p:attrName>ppt_x</p:attrName>
                                        </p:attrNameLst>
                                      </p:cBhvr>
                                      <p:tavLst>
                                        <p:tav tm="0">
                                          <p:val>
                                            <p:strVal val="#ppt_x"/>
                                          </p:val>
                                        </p:tav>
                                        <p:tav tm="100000">
                                          <p:val>
                                            <p:strVal val="#ppt_x"/>
                                          </p:val>
                                        </p:tav>
                                      </p:tavLst>
                                    </p:anim>
                                    <p:anim calcmode="lin" valueType="num">
                                      <p:cBhvr>
                                        <p:cTn id="30"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1000"/>
                                        <p:tgtEl>
                                          <p:spTgt spid="73"/>
                                        </p:tgtEl>
                                      </p:cBhvr>
                                    </p:animEffect>
                                    <p:anim calcmode="lin" valueType="num">
                                      <p:cBhvr>
                                        <p:cTn id="36" dur="1000" fill="hold"/>
                                        <p:tgtEl>
                                          <p:spTgt spid="73"/>
                                        </p:tgtEl>
                                        <p:attrNameLst>
                                          <p:attrName>ppt_x</p:attrName>
                                        </p:attrNameLst>
                                      </p:cBhvr>
                                      <p:tavLst>
                                        <p:tav tm="0">
                                          <p:val>
                                            <p:strVal val="#ppt_x"/>
                                          </p:val>
                                        </p:tav>
                                        <p:tav tm="100000">
                                          <p:val>
                                            <p:strVal val="#ppt_x"/>
                                          </p:val>
                                        </p:tav>
                                      </p:tavLst>
                                    </p:anim>
                                    <p:anim calcmode="lin" valueType="num">
                                      <p:cBhvr>
                                        <p:cTn id="3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grpId="1" nodeType="clickEffect">
                                  <p:stCondLst>
                                    <p:cond delay="0"/>
                                  </p:stCondLst>
                                  <p:childTnLst>
                                    <p:animClr clrSpc="rgb" dir="cw">
                                      <p:cBhvr override="childStyle">
                                        <p:cTn id="41" dur="2000" fill="hold"/>
                                        <p:tgtEl>
                                          <p:spTgt spid="7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5"/>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63"/>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65"/>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9" grpId="0"/>
      <p:bldP spid="70" grpId="0"/>
      <p:bldP spid="70" grpId="1"/>
      <p:bldP spid="71" grpId="0"/>
      <p:bldP spid="72" grpId="0"/>
      <p:bldP spid="7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224" descr="100+ Hình nền Slide đẹp 20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46" y="-145523"/>
            <a:ext cx="12174254" cy="7003523"/>
          </a:xfrm>
          <a:prstGeom prst="rect">
            <a:avLst/>
          </a:prstGeom>
          <a:noFill/>
          <a:extLst>
            <a:ext uri="{909E8E84-426E-40DD-AFC4-6F175D3DCCD1}">
              <a14:hiddenFill xmlns:a14="http://schemas.microsoft.com/office/drawing/2010/main">
                <a:solidFill>
                  <a:srgbClr val="FFFFFF"/>
                </a:solidFill>
              </a14:hiddenFill>
            </a:ext>
          </a:extLst>
        </p:spPr>
      </p:pic>
      <p:pic>
        <p:nvPicPr>
          <p:cNvPr id="48" name="StartThinking.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cstate="print"/>
          <a:stretch>
            <a:fillRect/>
          </a:stretch>
        </p:blipFill>
        <p:spPr>
          <a:xfrm>
            <a:off x="13106400" y="5029200"/>
            <a:ext cx="304800" cy="304800"/>
          </a:xfrm>
          <a:prstGeom prst="rect">
            <a:avLst/>
          </a:prstGeom>
        </p:spPr>
      </p:pic>
      <p:pic>
        <p:nvPicPr>
          <p:cNvPr id="62" name="FinishWrongAnswer.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9" cstate="print"/>
          <a:stretch>
            <a:fillRect/>
          </a:stretch>
        </p:blipFill>
        <p:spPr>
          <a:xfrm>
            <a:off x="13487400" y="5562600"/>
            <a:ext cx="304800" cy="304800"/>
          </a:xfrm>
          <a:prstGeom prst="rect">
            <a:avLst/>
          </a:prstGeom>
        </p:spPr>
      </p:pic>
      <p:sp>
        <p:nvSpPr>
          <p:cNvPr id="39" name="Rectangle: Rounded Corners 38">
            <a:extLst>
              <a:ext uri="{FF2B5EF4-FFF2-40B4-BE49-F238E27FC236}">
                <a16:creationId xmlns:a16="http://schemas.microsoft.com/office/drawing/2014/main" id="{DDC8C99D-1B3C-4199-9984-F88E920FA5D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0" name="Rectangle: Rounded Corners 39">
            <a:extLst>
              <a:ext uri="{FF2B5EF4-FFF2-40B4-BE49-F238E27FC236}">
                <a16:creationId xmlns:a16="http://schemas.microsoft.com/office/drawing/2014/main" id="{B4F0655F-4977-4E4F-9B77-5E05F42744F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1" name="Rectangle: Rounded Corners 40">
            <a:extLst>
              <a:ext uri="{FF2B5EF4-FFF2-40B4-BE49-F238E27FC236}">
                <a16:creationId xmlns:a16="http://schemas.microsoft.com/office/drawing/2014/main" id="{F9426334-3CF6-4F18-88C3-51F99487C49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42" name="Rectangle: Rounded Corners 41">
            <a:extLst>
              <a:ext uri="{FF2B5EF4-FFF2-40B4-BE49-F238E27FC236}">
                <a16:creationId xmlns:a16="http://schemas.microsoft.com/office/drawing/2014/main" id="{9A7B0D20-65DC-4570-ABB5-812800AEF815}"/>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43" name="Rectangle: Rounded Corners 42">
            <a:extLst>
              <a:ext uri="{FF2B5EF4-FFF2-40B4-BE49-F238E27FC236}">
                <a16:creationId xmlns:a16="http://schemas.microsoft.com/office/drawing/2014/main" id="{89017A12-438B-473C-AC52-6E2F94F51B3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44" name="Rectangle: Rounded Corners 43">
            <a:extLst>
              <a:ext uri="{FF2B5EF4-FFF2-40B4-BE49-F238E27FC236}">
                <a16:creationId xmlns:a16="http://schemas.microsoft.com/office/drawing/2014/main" id="{7D537D27-B181-4F37-96C7-5510B88D1A9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45" name="Rectangle: Rounded Corners 44">
            <a:extLst>
              <a:ext uri="{FF2B5EF4-FFF2-40B4-BE49-F238E27FC236}">
                <a16:creationId xmlns:a16="http://schemas.microsoft.com/office/drawing/2014/main" id="{58D24474-C3C4-412E-ADA3-A15C3EAE931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6" name="Rectangle: Rounded Corners 45">
            <a:extLst>
              <a:ext uri="{FF2B5EF4-FFF2-40B4-BE49-F238E27FC236}">
                <a16:creationId xmlns:a16="http://schemas.microsoft.com/office/drawing/2014/main" id="{D2C5B98E-9D85-4FB3-86F1-C369FBA23A9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7" name="Rectangle: Rounded Corners 46">
            <a:extLst>
              <a:ext uri="{FF2B5EF4-FFF2-40B4-BE49-F238E27FC236}">
                <a16:creationId xmlns:a16="http://schemas.microsoft.com/office/drawing/2014/main" id="{2E6173BD-2CD7-4C26-B2DE-62C3F67B747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9" name="Rectangle: Rounded Corners 48">
            <a:extLst>
              <a:ext uri="{FF2B5EF4-FFF2-40B4-BE49-F238E27FC236}">
                <a16:creationId xmlns:a16="http://schemas.microsoft.com/office/drawing/2014/main" id="{AFF78DA1-F0F5-4862-A767-01713A31CAB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50" name="Rectangle: Rounded Corners 49">
            <a:extLst>
              <a:ext uri="{FF2B5EF4-FFF2-40B4-BE49-F238E27FC236}">
                <a16:creationId xmlns:a16="http://schemas.microsoft.com/office/drawing/2014/main" id="{2A6A00B8-DD6A-4099-82A6-F7CCDB82030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51" name="Rectangle: Rounded Corners 50">
            <a:extLst>
              <a:ext uri="{FF2B5EF4-FFF2-40B4-BE49-F238E27FC236}">
                <a16:creationId xmlns:a16="http://schemas.microsoft.com/office/drawing/2014/main" id="{85016E62-F4F4-4611-873B-5BF37AD5C64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52" name="Rectangle: Rounded Corners 51">
            <a:extLst>
              <a:ext uri="{FF2B5EF4-FFF2-40B4-BE49-F238E27FC236}">
                <a16:creationId xmlns:a16="http://schemas.microsoft.com/office/drawing/2014/main" id="{D9CFF99E-CCEC-464F-97CE-BCCBDE6DDCC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53" name="Rectangle: Rounded Corners 52">
            <a:extLst>
              <a:ext uri="{FF2B5EF4-FFF2-40B4-BE49-F238E27FC236}">
                <a16:creationId xmlns:a16="http://schemas.microsoft.com/office/drawing/2014/main" id="{68CD567C-1E2E-4400-92F7-7CBBBBA19F5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54" name="Rectangle: Rounded Corners 53">
            <a:extLst>
              <a:ext uri="{FF2B5EF4-FFF2-40B4-BE49-F238E27FC236}">
                <a16:creationId xmlns:a16="http://schemas.microsoft.com/office/drawing/2014/main" id="{4431D9D6-0B35-4E93-9DCC-F51A1CEB9CA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55" name="Rectangle: Rounded Corners 54">
            <a:extLst>
              <a:ext uri="{FF2B5EF4-FFF2-40B4-BE49-F238E27FC236}">
                <a16:creationId xmlns:a16="http://schemas.microsoft.com/office/drawing/2014/main" id="{50BA29F1-8A39-42DF-B655-9EE094B58A4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59" name="Rectangle: Rounded Corners 58">
            <a:extLst>
              <a:ext uri="{FF2B5EF4-FFF2-40B4-BE49-F238E27FC236}">
                <a16:creationId xmlns:a16="http://schemas.microsoft.com/office/drawing/2014/main" id="{528D54CE-9A74-4801-80BD-80202A9F090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77" name="Rectangle: Rounded Corners 76">
            <a:extLst>
              <a:ext uri="{FF2B5EF4-FFF2-40B4-BE49-F238E27FC236}">
                <a16:creationId xmlns:a16="http://schemas.microsoft.com/office/drawing/2014/main" id="{5A9CA248-8E44-42D1-BC99-C2096825C08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78" name="Rectangle: Rounded Corners 77">
            <a:extLst>
              <a:ext uri="{FF2B5EF4-FFF2-40B4-BE49-F238E27FC236}">
                <a16:creationId xmlns:a16="http://schemas.microsoft.com/office/drawing/2014/main" id="{A63A6E19-56BD-4A99-B4C8-60EE678D4B6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79" name="Rectangle: Rounded Corners 78">
            <a:extLst>
              <a:ext uri="{FF2B5EF4-FFF2-40B4-BE49-F238E27FC236}">
                <a16:creationId xmlns:a16="http://schemas.microsoft.com/office/drawing/2014/main" id="{7039CC4C-D2DD-43AC-B391-3F45B91F945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80" name="Rectangle: Rounded Corners 79">
            <a:extLst>
              <a:ext uri="{FF2B5EF4-FFF2-40B4-BE49-F238E27FC236}">
                <a16:creationId xmlns:a16="http://schemas.microsoft.com/office/drawing/2014/main" id="{717B6603-5262-45BF-8973-08BF403DAF4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81" name="Rectangle: Rounded Corners 80">
            <a:extLst>
              <a:ext uri="{FF2B5EF4-FFF2-40B4-BE49-F238E27FC236}">
                <a16:creationId xmlns:a16="http://schemas.microsoft.com/office/drawing/2014/main" id="{812B7DFA-B8A8-4F6F-B313-84861A9C806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82" name="Rectangle: Rounded Corners 81">
            <a:extLst>
              <a:ext uri="{FF2B5EF4-FFF2-40B4-BE49-F238E27FC236}">
                <a16:creationId xmlns:a16="http://schemas.microsoft.com/office/drawing/2014/main" id="{4D4D7343-54AC-4853-8B3C-B5D06DB1F8C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83" name="Rectangle: Rounded Corners 82">
            <a:extLst>
              <a:ext uri="{FF2B5EF4-FFF2-40B4-BE49-F238E27FC236}">
                <a16:creationId xmlns:a16="http://schemas.microsoft.com/office/drawing/2014/main" id="{E98D73CE-6E97-492F-A8B4-AB117648B188}"/>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84" name="Rectangle: Rounded Corners 83">
            <a:extLst>
              <a:ext uri="{FF2B5EF4-FFF2-40B4-BE49-F238E27FC236}">
                <a16:creationId xmlns:a16="http://schemas.microsoft.com/office/drawing/2014/main" id="{74D56CB2-E02D-4CB9-ACB0-2F0F5D0312A8}"/>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85" name="Rectangle: Rounded Corners 84">
            <a:extLst>
              <a:ext uri="{FF2B5EF4-FFF2-40B4-BE49-F238E27FC236}">
                <a16:creationId xmlns:a16="http://schemas.microsoft.com/office/drawing/2014/main" id="{72EC6427-DE09-4F97-862B-92A23FAFCEF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86" name="Rectangle: Rounded Corners 85">
            <a:extLst>
              <a:ext uri="{FF2B5EF4-FFF2-40B4-BE49-F238E27FC236}">
                <a16:creationId xmlns:a16="http://schemas.microsoft.com/office/drawing/2014/main" id="{84521EBE-1253-418C-A288-7DFF50272FB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87" name="Rectangle: Rounded Corners 86">
            <a:extLst>
              <a:ext uri="{FF2B5EF4-FFF2-40B4-BE49-F238E27FC236}">
                <a16:creationId xmlns:a16="http://schemas.microsoft.com/office/drawing/2014/main" id="{15FBDDCB-19B8-4CF7-9BB9-EC307148729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88" name="Rectangle: Rounded Corners 87">
            <a:extLst>
              <a:ext uri="{FF2B5EF4-FFF2-40B4-BE49-F238E27FC236}">
                <a16:creationId xmlns:a16="http://schemas.microsoft.com/office/drawing/2014/main" id="{1CB0E7DD-8408-414B-92F1-67EACD1D93B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89" name="Rectangle: Rounded Corners 88">
            <a:extLst>
              <a:ext uri="{FF2B5EF4-FFF2-40B4-BE49-F238E27FC236}">
                <a16:creationId xmlns:a16="http://schemas.microsoft.com/office/drawing/2014/main" id="{4EB97DA4-AB5D-4575-9A74-B08126E97A2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90" name="Rectangle: Rounded Corners 89">
            <a:extLst>
              <a:ext uri="{FF2B5EF4-FFF2-40B4-BE49-F238E27FC236}">
                <a16:creationId xmlns:a16="http://schemas.microsoft.com/office/drawing/2014/main" id="{8A1484B9-9BCC-4A54-9067-E3595CDC9E0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91" name="Rectangle: Rounded Corners 90">
            <a:extLst>
              <a:ext uri="{FF2B5EF4-FFF2-40B4-BE49-F238E27FC236}">
                <a16:creationId xmlns:a16="http://schemas.microsoft.com/office/drawing/2014/main" id="{D2948B25-6416-4174-8CF8-CA5DF8DF5D2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92" name="Rectangle: Rounded Corners 91">
            <a:extLst>
              <a:ext uri="{FF2B5EF4-FFF2-40B4-BE49-F238E27FC236}">
                <a16:creationId xmlns:a16="http://schemas.microsoft.com/office/drawing/2014/main" id="{E95E7AE5-C9E3-417D-9E10-4748D84DFC4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93" name="Rectangle: Rounded Corners 92">
            <a:extLst>
              <a:ext uri="{FF2B5EF4-FFF2-40B4-BE49-F238E27FC236}">
                <a16:creationId xmlns:a16="http://schemas.microsoft.com/office/drawing/2014/main" id="{6F179714-3B7A-4E47-B4FB-C185F5669455}"/>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94" name="Rectangle: Rounded Corners 93">
            <a:extLst>
              <a:ext uri="{FF2B5EF4-FFF2-40B4-BE49-F238E27FC236}">
                <a16:creationId xmlns:a16="http://schemas.microsoft.com/office/drawing/2014/main" id="{8B0117BF-1B63-47BE-A81F-D5B9F338132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95" name="Rectangle: Rounded Corners 94">
            <a:extLst>
              <a:ext uri="{FF2B5EF4-FFF2-40B4-BE49-F238E27FC236}">
                <a16:creationId xmlns:a16="http://schemas.microsoft.com/office/drawing/2014/main" id="{098CAF40-C05B-4139-90B8-9CC15C73659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96" name="Rectangle: Rounded Corners 95">
            <a:extLst>
              <a:ext uri="{FF2B5EF4-FFF2-40B4-BE49-F238E27FC236}">
                <a16:creationId xmlns:a16="http://schemas.microsoft.com/office/drawing/2014/main" id="{E418D333-9BEC-43C7-BA30-F01F2E4BF4C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97" name="Rectangle: Rounded Corners 96">
            <a:extLst>
              <a:ext uri="{FF2B5EF4-FFF2-40B4-BE49-F238E27FC236}">
                <a16:creationId xmlns:a16="http://schemas.microsoft.com/office/drawing/2014/main" id="{8CE164F3-C00E-4E1E-B3F7-C3680A087CC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98" name="Rectangle: Rounded Corners 97">
            <a:extLst>
              <a:ext uri="{FF2B5EF4-FFF2-40B4-BE49-F238E27FC236}">
                <a16:creationId xmlns:a16="http://schemas.microsoft.com/office/drawing/2014/main" id="{EEB3AD03-2D29-44AF-B98D-556458C20FC6}"/>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99" name="Rectangle: Rounded Corners 98">
            <a:extLst>
              <a:ext uri="{FF2B5EF4-FFF2-40B4-BE49-F238E27FC236}">
                <a16:creationId xmlns:a16="http://schemas.microsoft.com/office/drawing/2014/main" id="{FDFC8FAF-E8A3-4356-9E84-5161FAFE3626}"/>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00" name="Rectangle: Rounded Corners 99">
            <a:extLst>
              <a:ext uri="{FF2B5EF4-FFF2-40B4-BE49-F238E27FC236}">
                <a16:creationId xmlns:a16="http://schemas.microsoft.com/office/drawing/2014/main" id="{52FD03DD-C1D6-4462-92FF-E1B8EA89934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01" name="Rectangle: Rounded Corners 100">
            <a:extLst>
              <a:ext uri="{FF2B5EF4-FFF2-40B4-BE49-F238E27FC236}">
                <a16:creationId xmlns:a16="http://schemas.microsoft.com/office/drawing/2014/main" id="{0600956F-D01A-409F-83B7-66944932417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02" name="Rectangle: Rounded Corners 101">
            <a:extLst>
              <a:ext uri="{FF2B5EF4-FFF2-40B4-BE49-F238E27FC236}">
                <a16:creationId xmlns:a16="http://schemas.microsoft.com/office/drawing/2014/main" id="{CAC3680C-86C3-4258-9DB1-BCD46BA1510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03" name="Rectangle: Rounded Corners 102">
            <a:extLst>
              <a:ext uri="{FF2B5EF4-FFF2-40B4-BE49-F238E27FC236}">
                <a16:creationId xmlns:a16="http://schemas.microsoft.com/office/drawing/2014/main" id="{62B03BAB-08AF-4FB8-949D-9AF93F484B0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104" name="Rectangle: Rounded Corners 103">
            <a:extLst>
              <a:ext uri="{FF2B5EF4-FFF2-40B4-BE49-F238E27FC236}">
                <a16:creationId xmlns:a16="http://schemas.microsoft.com/office/drawing/2014/main" id="{ECB89A91-E2C7-4C82-9F2D-C2DAD2C304D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105" name="Rectangle: Rounded Corners 104">
            <a:extLst>
              <a:ext uri="{FF2B5EF4-FFF2-40B4-BE49-F238E27FC236}">
                <a16:creationId xmlns:a16="http://schemas.microsoft.com/office/drawing/2014/main" id="{B9BD9818-9C04-4A0E-AAEF-C0D5449786B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106" name="Rectangle: Rounded Corners 105">
            <a:extLst>
              <a:ext uri="{FF2B5EF4-FFF2-40B4-BE49-F238E27FC236}">
                <a16:creationId xmlns:a16="http://schemas.microsoft.com/office/drawing/2014/main" id="{71F9E2DB-7BF2-4DE0-8B16-07C46B5DB5F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107" name="Rectangle: Rounded Corners 106">
            <a:extLst>
              <a:ext uri="{FF2B5EF4-FFF2-40B4-BE49-F238E27FC236}">
                <a16:creationId xmlns:a16="http://schemas.microsoft.com/office/drawing/2014/main" id="{910FB960-25DD-4F1A-8F1F-1B4DB0100E7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108" name="Rectangle: Rounded Corners 107">
            <a:extLst>
              <a:ext uri="{FF2B5EF4-FFF2-40B4-BE49-F238E27FC236}">
                <a16:creationId xmlns:a16="http://schemas.microsoft.com/office/drawing/2014/main" id="{652D88E4-2F32-4F21-903F-BCC993FCACF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110" name="Rectangle: Rounded Corners 109">
            <a:extLst>
              <a:ext uri="{FF2B5EF4-FFF2-40B4-BE49-F238E27FC236}">
                <a16:creationId xmlns:a16="http://schemas.microsoft.com/office/drawing/2014/main" id="{35CCE765-6EAD-4B75-8C12-1E98BDED24F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111" name="Rectangle: Rounded Corners 110">
            <a:extLst>
              <a:ext uri="{FF2B5EF4-FFF2-40B4-BE49-F238E27FC236}">
                <a16:creationId xmlns:a16="http://schemas.microsoft.com/office/drawing/2014/main" id="{363E9A01-CFCD-46F2-843E-350764F94DD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112" name="Rectangle: Rounded Corners 111">
            <a:extLst>
              <a:ext uri="{FF2B5EF4-FFF2-40B4-BE49-F238E27FC236}">
                <a16:creationId xmlns:a16="http://schemas.microsoft.com/office/drawing/2014/main" id="{9D355070-EBA3-4CC7-9FFD-6EA0A5E4F05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113" name="Rectangle: Rounded Corners 112">
            <a:extLst>
              <a:ext uri="{FF2B5EF4-FFF2-40B4-BE49-F238E27FC236}">
                <a16:creationId xmlns:a16="http://schemas.microsoft.com/office/drawing/2014/main" id="{2C7CEC25-A918-4A45-8036-B3073F117CA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124" name="Rectangle: Rounded Corners 123">
            <a:extLst>
              <a:ext uri="{FF2B5EF4-FFF2-40B4-BE49-F238E27FC236}">
                <a16:creationId xmlns:a16="http://schemas.microsoft.com/office/drawing/2014/main" id="{6188C4F4-44F4-4174-A47E-F78842456A2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25" name="Rectangle: Rounded Corners 124">
            <a:extLst>
              <a:ext uri="{FF2B5EF4-FFF2-40B4-BE49-F238E27FC236}">
                <a16:creationId xmlns:a16="http://schemas.microsoft.com/office/drawing/2014/main" id="{6C3FF755-6C4A-42C4-83C8-7D4D03697A1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26" name="Rectangle: Rounded Corners 125">
            <a:extLst>
              <a:ext uri="{FF2B5EF4-FFF2-40B4-BE49-F238E27FC236}">
                <a16:creationId xmlns:a16="http://schemas.microsoft.com/office/drawing/2014/main" id="{9C6A43D0-9EE3-4B89-85FE-C5E82C24B64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27" name="Rectangle: Rounded Corners 126">
            <a:extLst>
              <a:ext uri="{FF2B5EF4-FFF2-40B4-BE49-F238E27FC236}">
                <a16:creationId xmlns:a16="http://schemas.microsoft.com/office/drawing/2014/main" id="{3B22A132-BD6B-4978-87B4-0497CC05883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128" name="Rectangle: Rounded Corners 127">
            <a:extLst>
              <a:ext uri="{FF2B5EF4-FFF2-40B4-BE49-F238E27FC236}">
                <a16:creationId xmlns:a16="http://schemas.microsoft.com/office/drawing/2014/main" id="{F219CCEC-2F09-4368-AC83-E4CC624004F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129" name="Rectangle: Rounded Corners 128">
            <a:extLst>
              <a:ext uri="{FF2B5EF4-FFF2-40B4-BE49-F238E27FC236}">
                <a16:creationId xmlns:a16="http://schemas.microsoft.com/office/drawing/2014/main" id="{40D851C4-F7AF-4029-8F42-A740D9F10921}"/>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30" name="Rectangle: Rounded Corners 129">
            <a:extLst>
              <a:ext uri="{FF2B5EF4-FFF2-40B4-BE49-F238E27FC236}">
                <a16:creationId xmlns:a16="http://schemas.microsoft.com/office/drawing/2014/main" id="{FAEC1BDF-CB10-4BDE-90CF-6442A795BB52}"/>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31" name="Rectangle: Rounded Corners 130">
            <a:extLst>
              <a:ext uri="{FF2B5EF4-FFF2-40B4-BE49-F238E27FC236}">
                <a16:creationId xmlns:a16="http://schemas.microsoft.com/office/drawing/2014/main" id="{E4F188D7-D12B-47BB-90EB-A9759FA1B0FF}"/>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32" name="Rectangle: Rounded Corners 131">
            <a:extLst>
              <a:ext uri="{FF2B5EF4-FFF2-40B4-BE49-F238E27FC236}">
                <a16:creationId xmlns:a16="http://schemas.microsoft.com/office/drawing/2014/main" id="{6BEE5FD9-DDE9-4873-BD59-47821724502A}"/>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33" name="Rectangle: Rounded Corners 132">
            <a:extLst>
              <a:ext uri="{FF2B5EF4-FFF2-40B4-BE49-F238E27FC236}">
                <a16:creationId xmlns:a16="http://schemas.microsoft.com/office/drawing/2014/main" id="{3CCE7FEC-1652-4101-8098-4980D3547F54}"/>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114" name="Arrow: Right 113">
            <a:hlinkClick r:id="rId10" action="ppaction://hlinksldjump"/>
            <a:extLst>
              <a:ext uri="{FF2B5EF4-FFF2-40B4-BE49-F238E27FC236}">
                <a16:creationId xmlns:a16="http://schemas.microsoft.com/office/drawing/2014/main" id="{E199AE5B-1A19-4598-B03E-F74184CF2223}"/>
              </a:ext>
            </a:extLst>
          </p:cNvPr>
          <p:cNvSpPr/>
          <p:nvPr/>
        </p:nvSpPr>
        <p:spPr>
          <a:xfrm>
            <a:off x="11451861" y="6324600"/>
            <a:ext cx="569626" cy="359764"/>
          </a:xfrm>
          <a:prstGeom prst="rightArrow">
            <a:avLst>
              <a:gd name="adj1" fmla="val 10000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859390" y="398981"/>
            <a:ext cx="8592471" cy="1598386"/>
          </a:xfrm>
          <a:prstGeom prst="rect">
            <a:avLst/>
          </a:prstGeom>
        </p:spPr>
        <p:txBody>
          <a:bodyPr wrap="square">
            <a:spAutoFit/>
          </a:bodyPr>
          <a:lstStyle/>
          <a:p>
            <a:pPr indent="-292100" algn="just">
              <a:lnSpc>
                <a:spcPct val="120000"/>
              </a:lnSpc>
              <a:spcBef>
                <a:spcPts val="2700"/>
              </a:spcBef>
              <a:spcAft>
                <a:spcPts val="0"/>
              </a:spcAft>
              <a:tabLst>
                <a:tab pos="61849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tệp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thẻ</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xếp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mất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8" name="Picture 117"/>
          <p:cNvPicPr>
            <a:picLocks noChangeAspect="1"/>
          </p:cNvPicPr>
          <p:nvPr/>
        </p:nvPicPr>
        <p:blipFill>
          <a:blip r:embed="rId11"/>
          <a:stretch>
            <a:fillRect/>
          </a:stretch>
        </p:blipFill>
        <p:spPr>
          <a:xfrm>
            <a:off x="415430" y="398981"/>
            <a:ext cx="2488742" cy="2360261"/>
          </a:xfrm>
          <a:prstGeom prst="rect">
            <a:avLst/>
          </a:prstGeom>
        </p:spPr>
      </p:pic>
      <p:pic>
        <p:nvPicPr>
          <p:cNvPr id="119" name="Picture 118"/>
          <p:cNvPicPr>
            <a:picLocks noChangeAspect="1"/>
          </p:cNvPicPr>
          <p:nvPr/>
        </p:nvPicPr>
        <p:blipFill>
          <a:blip r:embed="rId12"/>
          <a:stretch>
            <a:fillRect/>
          </a:stretch>
        </p:blipFill>
        <p:spPr>
          <a:xfrm>
            <a:off x="646560" y="221711"/>
            <a:ext cx="2060471" cy="1813022"/>
          </a:xfrm>
          <a:prstGeom prst="rect">
            <a:avLst/>
          </a:prstGeom>
        </p:spPr>
      </p:pic>
      <p:sp>
        <p:nvSpPr>
          <p:cNvPr id="120" name="Rectangle 119"/>
          <p:cNvSpPr/>
          <p:nvPr/>
        </p:nvSpPr>
        <p:spPr>
          <a:xfrm>
            <a:off x="2707031" y="2413292"/>
            <a:ext cx="6612708"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Shut down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sp>
        <p:nvSpPr>
          <p:cNvPr id="121" name="TextBox 120"/>
          <p:cNvSpPr txBox="1"/>
          <p:nvPr/>
        </p:nvSpPr>
        <p:spPr>
          <a:xfrm>
            <a:off x="2707031" y="2998021"/>
            <a:ext cx="5197642" cy="800219"/>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a:t>
            </a:r>
          </a:p>
          <a:p>
            <a:endParaRPr lang="en-US" dirty="0"/>
          </a:p>
        </p:txBody>
      </p:sp>
      <p:sp>
        <p:nvSpPr>
          <p:cNvPr id="122" name="TextBox 121"/>
          <p:cNvSpPr txBox="1"/>
          <p:nvPr/>
        </p:nvSpPr>
        <p:spPr>
          <a:xfrm>
            <a:off x="2707031" y="3542447"/>
            <a:ext cx="8454190" cy="1231106"/>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“Safe To Remove Hardware”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a:t>
            </a:r>
          </a:p>
          <a:p>
            <a:endParaRPr lang="en-US" dirty="0"/>
          </a:p>
        </p:txBody>
      </p:sp>
      <p:sp>
        <p:nvSpPr>
          <p:cNvPr id="123" name="TextBox 122"/>
          <p:cNvSpPr txBox="1"/>
          <p:nvPr/>
        </p:nvSpPr>
        <p:spPr>
          <a:xfrm>
            <a:off x="2707031" y="4670047"/>
            <a:ext cx="4523874" cy="892552"/>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134" name="TextBox 133"/>
          <p:cNvSpPr txBox="1"/>
          <p:nvPr/>
        </p:nvSpPr>
        <p:spPr>
          <a:xfrm>
            <a:off x="3275053" y="5611585"/>
            <a:ext cx="5100320" cy="800219"/>
          </a:xfrm>
          <a:prstGeom prst="rect">
            <a:avLst/>
          </a:prstGeom>
          <a:noFill/>
        </p:spPr>
        <p:txBody>
          <a:bodyPr wrap="square" rtlCol="0">
            <a:spAutoFit/>
          </a:bodyPr>
          <a:lstStyle/>
          <a:p>
            <a:pPr lvl="0"/>
            <a:r>
              <a:rPr lang="en-US" sz="2800" dirty="0" err="1">
                <a:solidFill>
                  <a:srgbClr val="FF0000"/>
                </a:solidFill>
                <a:latin typeface="Times New Roman" panose="02020603050405020304" pitchFamily="18" charset="0"/>
                <a:cs typeface="Times New Roman" panose="02020603050405020304" pitchFamily="18" charset="0"/>
              </a:rPr>
              <a:t>Đáp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án</a:t>
            </a:r>
            <a:r>
              <a:rPr lang="en-US" sz="2800" dirty="0">
                <a:solidFill>
                  <a:srgbClr val="FF0000"/>
                </a:solidFill>
                <a:latin typeface="Times New Roman" panose="02020603050405020304" pitchFamily="18" charset="0"/>
                <a:cs typeface="Times New Roman" panose="02020603050405020304" pitchFamily="18" charset="0"/>
              </a:rPr>
              <a:t>: D =&gt;B =&gt; C =&gt;A</a:t>
            </a:r>
          </a:p>
          <a:p>
            <a:endParaRPr lang="en-US" dirty="0"/>
          </a:p>
        </p:txBody>
      </p:sp>
    </p:spTree>
    <p:extLst>
      <p:ext uri="{BB962C8B-B14F-4D97-AF65-F5344CB8AC3E}">
        <p14:creationId xmlns:p14="http://schemas.microsoft.com/office/powerpoint/2010/main" val="38680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blinds(horizontal)">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9"/>
                                        </p:tgtEl>
                                      </p:cBhvr>
                                    </p:animEffect>
                                    <p:animScale>
                                      <p:cBhvr>
                                        <p:cTn id="15" dur="250" autoRev="1" fill="hold"/>
                                        <p:tgtEl>
                                          <p:spTgt spid="39"/>
                                        </p:tgtEl>
                                      </p:cBhvr>
                                      <p:by x="105000" y="105000"/>
                                    </p:animScale>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99"/>
                                          </p:stCondLst>
                                        </p:cTn>
                                        <p:tgtEl>
                                          <p:spTgt spid="40"/>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4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43"/>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44"/>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45"/>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46"/>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47"/>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49"/>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50"/>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51"/>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52"/>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53"/>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54"/>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55"/>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59"/>
                                        </p:tgtEl>
                                        <p:attrNameLst>
                                          <p:attrName>style.visibility</p:attrName>
                                        </p:attrNameLst>
                                      </p:cBhvr>
                                      <p:to>
                                        <p:strVal val="visible"/>
                                      </p:to>
                                    </p:set>
                                  </p:childTnLst>
                                </p:cTn>
                              </p:par>
                            </p:childTnLst>
                          </p:cTn>
                        </p:par>
                        <p:par>
                          <p:cTn id="64" fill="hold">
                            <p:stCondLst>
                              <p:cond delay="16500"/>
                            </p:stCondLst>
                            <p:childTnLst>
                              <p:par>
                                <p:cTn id="65" presetID="1" presetClass="entr" presetSubtype="0" fill="hold" grpId="0" nodeType="afterEffect">
                                  <p:stCondLst>
                                    <p:cond delay="0"/>
                                  </p:stCondLst>
                                  <p:childTnLst>
                                    <p:set>
                                      <p:cBhvr>
                                        <p:cTn id="66" dur="1" fill="hold">
                                          <p:stCondLst>
                                            <p:cond delay="999"/>
                                          </p:stCondLst>
                                        </p:cTn>
                                        <p:tgtEl>
                                          <p:spTgt spid="77"/>
                                        </p:tgtEl>
                                        <p:attrNameLst>
                                          <p:attrName>style.visibility</p:attrName>
                                        </p:attrNameLst>
                                      </p:cBhvr>
                                      <p:to>
                                        <p:strVal val="visible"/>
                                      </p:to>
                                    </p:set>
                                  </p:childTnLst>
                                </p:cTn>
                              </p:par>
                            </p:childTnLst>
                          </p:cTn>
                        </p:par>
                        <p:par>
                          <p:cTn id="67" fill="hold">
                            <p:stCondLst>
                              <p:cond delay="17500"/>
                            </p:stCondLst>
                            <p:childTnLst>
                              <p:par>
                                <p:cTn id="68" presetID="1" presetClass="entr" presetSubtype="0" fill="hold" grpId="0" nodeType="afterEffect">
                                  <p:stCondLst>
                                    <p:cond delay="0"/>
                                  </p:stCondLst>
                                  <p:childTnLst>
                                    <p:set>
                                      <p:cBhvr>
                                        <p:cTn id="69" dur="1" fill="hold">
                                          <p:stCondLst>
                                            <p:cond delay="999"/>
                                          </p:stCondLst>
                                        </p:cTn>
                                        <p:tgtEl>
                                          <p:spTgt spid="78"/>
                                        </p:tgtEl>
                                        <p:attrNameLst>
                                          <p:attrName>style.visibility</p:attrName>
                                        </p:attrNameLst>
                                      </p:cBhvr>
                                      <p:to>
                                        <p:strVal val="visible"/>
                                      </p:to>
                                    </p:set>
                                  </p:childTnLst>
                                </p:cTn>
                              </p:par>
                            </p:childTnLst>
                          </p:cTn>
                        </p:par>
                        <p:par>
                          <p:cTn id="70" fill="hold">
                            <p:stCondLst>
                              <p:cond delay="18500"/>
                            </p:stCondLst>
                            <p:childTnLst>
                              <p:par>
                                <p:cTn id="71" presetID="1" presetClass="entr" presetSubtype="0" fill="hold" grpId="0" nodeType="afterEffect">
                                  <p:stCondLst>
                                    <p:cond delay="0"/>
                                  </p:stCondLst>
                                  <p:childTnLst>
                                    <p:set>
                                      <p:cBhvr>
                                        <p:cTn id="72" dur="1" fill="hold">
                                          <p:stCondLst>
                                            <p:cond delay="999"/>
                                          </p:stCondLst>
                                        </p:cTn>
                                        <p:tgtEl>
                                          <p:spTgt spid="79"/>
                                        </p:tgtEl>
                                        <p:attrNameLst>
                                          <p:attrName>style.visibility</p:attrName>
                                        </p:attrNameLst>
                                      </p:cBhvr>
                                      <p:to>
                                        <p:strVal val="visible"/>
                                      </p:to>
                                    </p:set>
                                  </p:childTnLst>
                                </p:cTn>
                              </p:par>
                            </p:childTnLst>
                          </p:cTn>
                        </p:par>
                        <p:par>
                          <p:cTn id="73" fill="hold">
                            <p:stCondLst>
                              <p:cond delay="19500"/>
                            </p:stCondLst>
                            <p:childTnLst>
                              <p:par>
                                <p:cTn id="74" presetID="1" presetClass="entr" presetSubtype="0" fill="hold" grpId="0" nodeType="afterEffect">
                                  <p:stCondLst>
                                    <p:cond delay="0"/>
                                  </p:stCondLst>
                                  <p:childTnLst>
                                    <p:set>
                                      <p:cBhvr>
                                        <p:cTn id="75" dur="1" fill="hold">
                                          <p:stCondLst>
                                            <p:cond delay="999"/>
                                          </p:stCondLst>
                                        </p:cTn>
                                        <p:tgtEl>
                                          <p:spTgt spid="80"/>
                                        </p:tgtEl>
                                        <p:attrNameLst>
                                          <p:attrName>style.visibility</p:attrName>
                                        </p:attrNameLst>
                                      </p:cBhvr>
                                      <p:to>
                                        <p:strVal val="visible"/>
                                      </p:to>
                                    </p:set>
                                  </p:childTnLst>
                                </p:cTn>
                              </p:par>
                            </p:childTnLst>
                          </p:cTn>
                        </p:par>
                        <p:par>
                          <p:cTn id="76" fill="hold">
                            <p:stCondLst>
                              <p:cond delay="20500"/>
                            </p:stCondLst>
                            <p:childTnLst>
                              <p:par>
                                <p:cTn id="77" presetID="1" presetClass="entr" presetSubtype="0" fill="hold" grpId="0" nodeType="afterEffect">
                                  <p:stCondLst>
                                    <p:cond delay="0"/>
                                  </p:stCondLst>
                                  <p:childTnLst>
                                    <p:set>
                                      <p:cBhvr>
                                        <p:cTn id="78" dur="1" fill="hold">
                                          <p:stCondLst>
                                            <p:cond delay="999"/>
                                          </p:stCondLst>
                                        </p:cTn>
                                        <p:tgtEl>
                                          <p:spTgt spid="81"/>
                                        </p:tgtEl>
                                        <p:attrNameLst>
                                          <p:attrName>style.visibility</p:attrName>
                                        </p:attrNameLst>
                                      </p:cBhvr>
                                      <p:to>
                                        <p:strVal val="visible"/>
                                      </p:to>
                                    </p:set>
                                  </p:childTnLst>
                                </p:cTn>
                              </p:par>
                            </p:childTnLst>
                          </p:cTn>
                        </p:par>
                        <p:par>
                          <p:cTn id="79" fill="hold">
                            <p:stCondLst>
                              <p:cond delay="21500"/>
                            </p:stCondLst>
                            <p:childTnLst>
                              <p:par>
                                <p:cTn id="80" presetID="1" presetClass="entr" presetSubtype="0" fill="hold" grpId="0" nodeType="afterEffect">
                                  <p:stCondLst>
                                    <p:cond delay="0"/>
                                  </p:stCondLst>
                                  <p:childTnLst>
                                    <p:set>
                                      <p:cBhvr>
                                        <p:cTn id="81" dur="1" fill="hold">
                                          <p:stCondLst>
                                            <p:cond delay="999"/>
                                          </p:stCondLst>
                                        </p:cTn>
                                        <p:tgtEl>
                                          <p:spTgt spid="82"/>
                                        </p:tgtEl>
                                        <p:attrNameLst>
                                          <p:attrName>style.visibility</p:attrName>
                                        </p:attrNameLst>
                                      </p:cBhvr>
                                      <p:to>
                                        <p:strVal val="visible"/>
                                      </p:to>
                                    </p:set>
                                  </p:childTnLst>
                                </p:cTn>
                              </p:par>
                            </p:childTnLst>
                          </p:cTn>
                        </p:par>
                        <p:par>
                          <p:cTn id="82" fill="hold">
                            <p:stCondLst>
                              <p:cond delay="22500"/>
                            </p:stCondLst>
                            <p:childTnLst>
                              <p:par>
                                <p:cTn id="83" presetID="1" presetClass="entr" presetSubtype="0" fill="hold" grpId="0" nodeType="afterEffect">
                                  <p:stCondLst>
                                    <p:cond delay="0"/>
                                  </p:stCondLst>
                                  <p:childTnLst>
                                    <p:set>
                                      <p:cBhvr>
                                        <p:cTn id="84" dur="1" fill="hold">
                                          <p:stCondLst>
                                            <p:cond delay="999"/>
                                          </p:stCondLst>
                                        </p:cTn>
                                        <p:tgtEl>
                                          <p:spTgt spid="83"/>
                                        </p:tgtEl>
                                        <p:attrNameLst>
                                          <p:attrName>style.visibility</p:attrName>
                                        </p:attrNameLst>
                                      </p:cBhvr>
                                      <p:to>
                                        <p:strVal val="visible"/>
                                      </p:to>
                                    </p:set>
                                  </p:childTnLst>
                                </p:cTn>
                              </p:par>
                            </p:childTnLst>
                          </p:cTn>
                        </p:par>
                        <p:par>
                          <p:cTn id="85" fill="hold">
                            <p:stCondLst>
                              <p:cond delay="23500"/>
                            </p:stCondLst>
                            <p:childTnLst>
                              <p:par>
                                <p:cTn id="86" presetID="1" presetClass="entr" presetSubtype="0" fill="hold" grpId="0" nodeType="afterEffect">
                                  <p:stCondLst>
                                    <p:cond delay="0"/>
                                  </p:stCondLst>
                                  <p:childTnLst>
                                    <p:set>
                                      <p:cBhvr>
                                        <p:cTn id="87" dur="1" fill="hold">
                                          <p:stCondLst>
                                            <p:cond delay="999"/>
                                          </p:stCondLst>
                                        </p:cTn>
                                        <p:tgtEl>
                                          <p:spTgt spid="84"/>
                                        </p:tgtEl>
                                        <p:attrNameLst>
                                          <p:attrName>style.visibility</p:attrName>
                                        </p:attrNameLst>
                                      </p:cBhvr>
                                      <p:to>
                                        <p:strVal val="visible"/>
                                      </p:to>
                                    </p:set>
                                  </p:childTnLst>
                                </p:cTn>
                              </p:par>
                            </p:childTnLst>
                          </p:cTn>
                        </p:par>
                        <p:par>
                          <p:cTn id="88" fill="hold">
                            <p:stCondLst>
                              <p:cond delay="24500"/>
                            </p:stCondLst>
                            <p:childTnLst>
                              <p:par>
                                <p:cTn id="89" presetID="1" presetClass="entr" presetSubtype="0" fill="hold" grpId="0" nodeType="afterEffect">
                                  <p:stCondLst>
                                    <p:cond delay="0"/>
                                  </p:stCondLst>
                                  <p:childTnLst>
                                    <p:set>
                                      <p:cBhvr>
                                        <p:cTn id="90" dur="1" fill="hold">
                                          <p:stCondLst>
                                            <p:cond delay="999"/>
                                          </p:stCondLst>
                                        </p:cTn>
                                        <p:tgtEl>
                                          <p:spTgt spid="85"/>
                                        </p:tgtEl>
                                        <p:attrNameLst>
                                          <p:attrName>style.visibility</p:attrName>
                                        </p:attrNameLst>
                                      </p:cBhvr>
                                      <p:to>
                                        <p:strVal val="visible"/>
                                      </p:to>
                                    </p:set>
                                  </p:childTnLst>
                                </p:cTn>
                              </p:par>
                            </p:childTnLst>
                          </p:cTn>
                        </p:par>
                        <p:par>
                          <p:cTn id="91" fill="hold">
                            <p:stCondLst>
                              <p:cond delay="25500"/>
                            </p:stCondLst>
                            <p:childTnLst>
                              <p:par>
                                <p:cTn id="92" presetID="1" presetClass="entr" presetSubtype="0" fill="hold" grpId="0" nodeType="afterEffect">
                                  <p:stCondLst>
                                    <p:cond delay="0"/>
                                  </p:stCondLst>
                                  <p:childTnLst>
                                    <p:set>
                                      <p:cBhvr>
                                        <p:cTn id="93" dur="1" fill="hold">
                                          <p:stCondLst>
                                            <p:cond delay="999"/>
                                          </p:stCondLst>
                                        </p:cTn>
                                        <p:tgtEl>
                                          <p:spTgt spid="86"/>
                                        </p:tgtEl>
                                        <p:attrNameLst>
                                          <p:attrName>style.visibility</p:attrName>
                                        </p:attrNameLst>
                                      </p:cBhvr>
                                      <p:to>
                                        <p:strVal val="visible"/>
                                      </p:to>
                                    </p:set>
                                  </p:childTnLst>
                                </p:cTn>
                              </p:par>
                            </p:childTnLst>
                          </p:cTn>
                        </p:par>
                        <p:par>
                          <p:cTn id="94" fill="hold">
                            <p:stCondLst>
                              <p:cond delay="26500"/>
                            </p:stCondLst>
                            <p:childTnLst>
                              <p:par>
                                <p:cTn id="95" presetID="1" presetClass="entr" presetSubtype="0" fill="hold" grpId="0" nodeType="afterEffect">
                                  <p:stCondLst>
                                    <p:cond delay="0"/>
                                  </p:stCondLst>
                                  <p:childTnLst>
                                    <p:set>
                                      <p:cBhvr>
                                        <p:cTn id="96" dur="1" fill="hold">
                                          <p:stCondLst>
                                            <p:cond delay="999"/>
                                          </p:stCondLst>
                                        </p:cTn>
                                        <p:tgtEl>
                                          <p:spTgt spid="87"/>
                                        </p:tgtEl>
                                        <p:attrNameLst>
                                          <p:attrName>style.visibility</p:attrName>
                                        </p:attrNameLst>
                                      </p:cBhvr>
                                      <p:to>
                                        <p:strVal val="visible"/>
                                      </p:to>
                                    </p:set>
                                  </p:childTnLst>
                                </p:cTn>
                              </p:par>
                            </p:childTnLst>
                          </p:cTn>
                        </p:par>
                        <p:par>
                          <p:cTn id="97" fill="hold">
                            <p:stCondLst>
                              <p:cond delay="27500"/>
                            </p:stCondLst>
                            <p:childTnLst>
                              <p:par>
                                <p:cTn id="98" presetID="1" presetClass="entr" presetSubtype="0" fill="hold" grpId="0" nodeType="afterEffect">
                                  <p:stCondLst>
                                    <p:cond delay="0"/>
                                  </p:stCondLst>
                                  <p:childTnLst>
                                    <p:set>
                                      <p:cBhvr>
                                        <p:cTn id="99" dur="1" fill="hold">
                                          <p:stCondLst>
                                            <p:cond delay="999"/>
                                          </p:stCondLst>
                                        </p:cTn>
                                        <p:tgtEl>
                                          <p:spTgt spid="88"/>
                                        </p:tgtEl>
                                        <p:attrNameLst>
                                          <p:attrName>style.visibility</p:attrName>
                                        </p:attrNameLst>
                                      </p:cBhvr>
                                      <p:to>
                                        <p:strVal val="visible"/>
                                      </p:to>
                                    </p:set>
                                  </p:childTnLst>
                                </p:cTn>
                              </p:par>
                            </p:childTnLst>
                          </p:cTn>
                        </p:par>
                        <p:par>
                          <p:cTn id="100" fill="hold">
                            <p:stCondLst>
                              <p:cond delay="28500"/>
                            </p:stCondLst>
                            <p:childTnLst>
                              <p:par>
                                <p:cTn id="101" presetID="1" presetClass="entr" presetSubtype="0" fill="hold" grpId="0" nodeType="afterEffect">
                                  <p:stCondLst>
                                    <p:cond delay="0"/>
                                  </p:stCondLst>
                                  <p:childTnLst>
                                    <p:set>
                                      <p:cBhvr>
                                        <p:cTn id="102" dur="1" fill="hold">
                                          <p:stCondLst>
                                            <p:cond delay="999"/>
                                          </p:stCondLst>
                                        </p:cTn>
                                        <p:tgtEl>
                                          <p:spTgt spid="89"/>
                                        </p:tgtEl>
                                        <p:attrNameLst>
                                          <p:attrName>style.visibility</p:attrName>
                                        </p:attrNameLst>
                                      </p:cBhvr>
                                      <p:to>
                                        <p:strVal val="visible"/>
                                      </p:to>
                                    </p:set>
                                  </p:childTnLst>
                                </p:cTn>
                              </p:par>
                            </p:childTnLst>
                          </p:cTn>
                        </p:par>
                        <p:par>
                          <p:cTn id="103" fill="hold">
                            <p:stCondLst>
                              <p:cond delay="29500"/>
                            </p:stCondLst>
                            <p:childTnLst>
                              <p:par>
                                <p:cTn id="104" presetID="1" presetClass="entr" presetSubtype="0" fill="hold" grpId="0" nodeType="afterEffect">
                                  <p:stCondLst>
                                    <p:cond delay="0"/>
                                  </p:stCondLst>
                                  <p:childTnLst>
                                    <p:set>
                                      <p:cBhvr>
                                        <p:cTn id="105" dur="1" fill="hold">
                                          <p:stCondLst>
                                            <p:cond delay="999"/>
                                          </p:stCondLst>
                                        </p:cTn>
                                        <p:tgtEl>
                                          <p:spTgt spid="90"/>
                                        </p:tgtEl>
                                        <p:attrNameLst>
                                          <p:attrName>style.visibility</p:attrName>
                                        </p:attrNameLst>
                                      </p:cBhvr>
                                      <p:to>
                                        <p:strVal val="visible"/>
                                      </p:to>
                                    </p:set>
                                  </p:childTnLst>
                                </p:cTn>
                              </p:par>
                            </p:childTnLst>
                          </p:cTn>
                        </p:par>
                        <p:par>
                          <p:cTn id="106" fill="hold">
                            <p:stCondLst>
                              <p:cond delay="30500"/>
                            </p:stCondLst>
                            <p:childTnLst>
                              <p:par>
                                <p:cTn id="107" presetID="1" presetClass="entr" presetSubtype="0" fill="hold" grpId="0" nodeType="afterEffect">
                                  <p:stCondLst>
                                    <p:cond delay="0"/>
                                  </p:stCondLst>
                                  <p:childTnLst>
                                    <p:set>
                                      <p:cBhvr>
                                        <p:cTn id="108" dur="1" fill="hold">
                                          <p:stCondLst>
                                            <p:cond delay="999"/>
                                          </p:stCondLst>
                                        </p:cTn>
                                        <p:tgtEl>
                                          <p:spTgt spid="91"/>
                                        </p:tgtEl>
                                        <p:attrNameLst>
                                          <p:attrName>style.visibility</p:attrName>
                                        </p:attrNameLst>
                                      </p:cBhvr>
                                      <p:to>
                                        <p:strVal val="visible"/>
                                      </p:to>
                                    </p:set>
                                  </p:childTnLst>
                                </p:cTn>
                              </p:par>
                            </p:childTnLst>
                          </p:cTn>
                        </p:par>
                        <p:par>
                          <p:cTn id="109" fill="hold">
                            <p:stCondLst>
                              <p:cond delay="31500"/>
                            </p:stCondLst>
                            <p:childTnLst>
                              <p:par>
                                <p:cTn id="110" presetID="1" presetClass="entr" presetSubtype="0" fill="hold" grpId="0" nodeType="afterEffect">
                                  <p:stCondLst>
                                    <p:cond delay="0"/>
                                  </p:stCondLst>
                                  <p:childTnLst>
                                    <p:set>
                                      <p:cBhvr>
                                        <p:cTn id="111" dur="1" fill="hold">
                                          <p:stCondLst>
                                            <p:cond delay="999"/>
                                          </p:stCondLst>
                                        </p:cTn>
                                        <p:tgtEl>
                                          <p:spTgt spid="92"/>
                                        </p:tgtEl>
                                        <p:attrNameLst>
                                          <p:attrName>style.visibility</p:attrName>
                                        </p:attrNameLst>
                                      </p:cBhvr>
                                      <p:to>
                                        <p:strVal val="visible"/>
                                      </p:to>
                                    </p:set>
                                  </p:childTnLst>
                                </p:cTn>
                              </p:par>
                            </p:childTnLst>
                          </p:cTn>
                        </p:par>
                        <p:par>
                          <p:cTn id="112" fill="hold">
                            <p:stCondLst>
                              <p:cond delay="32500"/>
                            </p:stCondLst>
                            <p:childTnLst>
                              <p:par>
                                <p:cTn id="113" presetID="1" presetClass="entr" presetSubtype="0" fill="hold" grpId="0" nodeType="afterEffect">
                                  <p:stCondLst>
                                    <p:cond delay="0"/>
                                  </p:stCondLst>
                                  <p:childTnLst>
                                    <p:set>
                                      <p:cBhvr>
                                        <p:cTn id="114" dur="1" fill="hold">
                                          <p:stCondLst>
                                            <p:cond delay="999"/>
                                          </p:stCondLst>
                                        </p:cTn>
                                        <p:tgtEl>
                                          <p:spTgt spid="93"/>
                                        </p:tgtEl>
                                        <p:attrNameLst>
                                          <p:attrName>style.visibility</p:attrName>
                                        </p:attrNameLst>
                                      </p:cBhvr>
                                      <p:to>
                                        <p:strVal val="visible"/>
                                      </p:to>
                                    </p:set>
                                  </p:childTnLst>
                                </p:cTn>
                              </p:par>
                            </p:childTnLst>
                          </p:cTn>
                        </p:par>
                        <p:par>
                          <p:cTn id="115" fill="hold">
                            <p:stCondLst>
                              <p:cond delay="33500"/>
                            </p:stCondLst>
                            <p:childTnLst>
                              <p:par>
                                <p:cTn id="116" presetID="1" presetClass="entr" presetSubtype="0" fill="hold" grpId="0" nodeType="afterEffect">
                                  <p:stCondLst>
                                    <p:cond delay="0"/>
                                  </p:stCondLst>
                                  <p:childTnLst>
                                    <p:set>
                                      <p:cBhvr>
                                        <p:cTn id="117" dur="1" fill="hold">
                                          <p:stCondLst>
                                            <p:cond delay="999"/>
                                          </p:stCondLst>
                                        </p:cTn>
                                        <p:tgtEl>
                                          <p:spTgt spid="94"/>
                                        </p:tgtEl>
                                        <p:attrNameLst>
                                          <p:attrName>style.visibility</p:attrName>
                                        </p:attrNameLst>
                                      </p:cBhvr>
                                      <p:to>
                                        <p:strVal val="visible"/>
                                      </p:to>
                                    </p:set>
                                  </p:childTnLst>
                                </p:cTn>
                              </p:par>
                            </p:childTnLst>
                          </p:cTn>
                        </p:par>
                        <p:par>
                          <p:cTn id="118" fill="hold">
                            <p:stCondLst>
                              <p:cond delay="34500"/>
                            </p:stCondLst>
                            <p:childTnLst>
                              <p:par>
                                <p:cTn id="119" presetID="1" presetClass="entr" presetSubtype="0" fill="hold" grpId="0" nodeType="afterEffect">
                                  <p:stCondLst>
                                    <p:cond delay="0"/>
                                  </p:stCondLst>
                                  <p:childTnLst>
                                    <p:set>
                                      <p:cBhvr>
                                        <p:cTn id="120" dur="1" fill="hold">
                                          <p:stCondLst>
                                            <p:cond delay="999"/>
                                          </p:stCondLst>
                                        </p:cTn>
                                        <p:tgtEl>
                                          <p:spTgt spid="95"/>
                                        </p:tgtEl>
                                        <p:attrNameLst>
                                          <p:attrName>style.visibility</p:attrName>
                                        </p:attrNameLst>
                                      </p:cBhvr>
                                      <p:to>
                                        <p:strVal val="visible"/>
                                      </p:to>
                                    </p:set>
                                  </p:childTnLst>
                                </p:cTn>
                              </p:par>
                            </p:childTnLst>
                          </p:cTn>
                        </p:par>
                        <p:par>
                          <p:cTn id="121" fill="hold">
                            <p:stCondLst>
                              <p:cond delay="35500"/>
                            </p:stCondLst>
                            <p:childTnLst>
                              <p:par>
                                <p:cTn id="122" presetID="1" presetClass="entr" presetSubtype="0" fill="hold" grpId="0" nodeType="afterEffect">
                                  <p:stCondLst>
                                    <p:cond delay="0"/>
                                  </p:stCondLst>
                                  <p:childTnLst>
                                    <p:set>
                                      <p:cBhvr>
                                        <p:cTn id="123" dur="1" fill="hold">
                                          <p:stCondLst>
                                            <p:cond delay="999"/>
                                          </p:stCondLst>
                                        </p:cTn>
                                        <p:tgtEl>
                                          <p:spTgt spid="96"/>
                                        </p:tgtEl>
                                        <p:attrNameLst>
                                          <p:attrName>style.visibility</p:attrName>
                                        </p:attrNameLst>
                                      </p:cBhvr>
                                      <p:to>
                                        <p:strVal val="visible"/>
                                      </p:to>
                                    </p:set>
                                  </p:childTnLst>
                                </p:cTn>
                              </p:par>
                            </p:childTnLst>
                          </p:cTn>
                        </p:par>
                        <p:par>
                          <p:cTn id="124" fill="hold">
                            <p:stCondLst>
                              <p:cond delay="36500"/>
                            </p:stCondLst>
                            <p:childTnLst>
                              <p:par>
                                <p:cTn id="125" presetID="1" presetClass="entr" presetSubtype="0" fill="hold" grpId="0" nodeType="afterEffect">
                                  <p:stCondLst>
                                    <p:cond delay="0"/>
                                  </p:stCondLst>
                                  <p:childTnLst>
                                    <p:set>
                                      <p:cBhvr>
                                        <p:cTn id="126" dur="1" fill="hold">
                                          <p:stCondLst>
                                            <p:cond delay="999"/>
                                          </p:stCondLst>
                                        </p:cTn>
                                        <p:tgtEl>
                                          <p:spTgt spid="97"/>
                                        </p:tgtEl>
                                        <p:attrNameLst>
                                          <p:attrName>style.visibility</p:attrName>
                                        </p:attrNameLst>
                                      </p:cBhvr>
                                      <p:to>
                                        <p:strVal val="visible"/>
                                      </p:to>
                                    </p:set>
                                  </p:childTnLst>
                                </p:cTn>
                              </p:par>
                            </p:childTnLst>
                          </p:cTn>
                        </p:par>
                        <p:par>
                          <p:cTn id="127" fill="hold">
                            <p:stCondLst>
                              <p:cond delay="37500"/>
                            </p:stCondLst>
                            <p:childTnLst>
                              <p:par>
                                <p:cTn id="128" presetID="1" presetClass="entr" presetSubtype="0" fill="hold" grpId="0" nodeType="afterEffect">
                                  <p:stCondLst>
                                    <p:cond delay="0"/>
                                  </p:stCondLst>
                                  <p:childTnLst>
                                    <p:set>
                                      <p:cBhvr>
                                        <p:cTn id="129" dur="1" fill="hold">
                                          <p:stCondLst>
                                            <p:cond delay="999"/>
                                          </p:stCondLst>
                                        </p:cTn>
                                        <p:tgtEl>
                                          <p:spTgt spid="98"/>
                                        </p:tgtEl>
                                        <p:attrNameLst>
                                          <p:attrName>style.visibility</p:attrName>
                                        </p:attrNameLst>
                                      </p:cBhvr>
                                      <p:to>
                                        <p:strVal val="visible"/>
                                      </p:to>
                                    </p:set>
                                  </p:childTnLst>
                                </p:cTn>
                              </p:par>
                            </p:childTnLst>
                          </p:cTn>
                        </p:par>
                        <p:par>
                          <p:cTn id="130" fill="hold">
                            <p:stCondLst>
                              <p:cond delay="38500"/>
                            </p:stCondLst>
                            <p:childTnLst>
                              <p:par>
                                <p:cTn id="131" presetID="1" presetClass="entr" presetSubtype="0" fill="hold" grpId="0" nodeType="afterEffect">
                                  <p:stCondLst>
                                    <p:cond delay="0"/>
                                  </p:stCondLst>
                                  <p:childTnLst>
                                    <p:set>
                                      <p:cBhvr>
                                        <p:cTn id="132" dur="1" fill="hold">
                                          <p:stCondLst>
                                            <p:cond delay="999"/>
                                          </p:stCondLst>
                                        </p:cTn>
                                        <p:tgtEl>
                                          <p:spTgt spid="99"/>
                                        </p:tgtEl>
                                        <p:attrNameLst>
                                          <p:attrName>style.visibility</p:attrName>
                                        </p:attrNameLst>
                                      </p:cBhvr>
                                      <p:to>
                                        <p:strVal val="visible"/>
                                      </p:to>
                                    </p:set>
                                  </p:childTnLst>
                                </p:cTn>
                              </p:par>
                            </p:childTnLst>
                          </p:cTn>
                        </p:par>
                        <p:par>
                          <p:cTn id="133" fill="hold">
                            <p:stCondLst>
                              <p:cond delay="39500"/>
                            </p:stCondLst>
                            <p:childTnLst>
                              <p:par>
                                <p:cTn id="134" presetID="1" presetClass="entr" presetSubtype="0" fill="hold" grpId="0" nodeType="afterEffect">
                                  <p:stCondLst>
                                    <p:cond delay="0"/>
                                  </p:stCondLst>
                                  <p:childTnLst>
                                    <p:set>
                                      <p:cBhvr>
                                        <p:cTn id="135" dur="1" fill="hold">
                                          <p:stCondLst>
                                            <p:cond delay="999"/>
                                          </p:stCondLst>
                                        </p:cTn>
                                        <p:tgtEl>
                                          <p:spTgt spid="100"/>
                                        </p:tgtEl>
                                        <p:attrNameLst>
                                          <p:attrName>style.visibility</p:attrName>
                                        </p:attrNameLst>
                                      </p:cBhvr>
                                      <p:to>
                                        <p:strVal val="visible"/>
                                      </p:to>
                                    </p:set>
                                  </p:childTnLst>
                                </p:cTn>
                              </p:par>
                            </p:childTnLst>
                          </p:cTn>
                        </p:par>
                        <p:par>
                          <p:cTn id="136" fill="hold">
                            <p:stCondLst>
                              <p:cond delay="40500"/>
                            </p:stCondLst>
                            <p:childTnLst>
                              <p:par>
                                <p:cTn id="137" presetID="1" presetClass="entr" presetSubtype="0" fill="hold" grpId="0" nodeType="afterEffect">
                                  <p:stCondLst>
                                    <p:cond delay="0"/>
                                  </p:stCondLst>
                                  <p:childTnLst>
                                    <p:set>
                                      <p:cBhvr>
                                        <p:cTn id="138" dur="1" fill="hold">
                                          <p:stCondLst>
                                            <p:cond delay="999"/>
                                          </p:stCondLst>
                                        </p:cTn>
                                        <p:tgtEl>
                                          <p:spTgt spid="101"/>
                                        </p:tgtEl>
                                        <p:attrNameLst>
                                          <p:attrName>style.visibility</p:attrName>
                                        </p:attrNameLst>
                                      </p:cBhvr>
                                      <p:to>
                                        <p:strVal val="visible"/>
                                      </p:to>
                                    </p:set>
                                  </p:childTnLst>
                                </p:cTn>
                              </p:par>
                            </p:childTnLst>
                          </p:cTn>
                        </p:par>
                        <p:par>
                          <p:cTn id="139" fill="hold">
                            <p:stCondLst>
                              <p:cond delay="41500"/>
                            </p:stCondLst>
                            <p:childTnLst>
                              <p:par>
                                <p:cTn id="140" presetID="1" presetClass="entr" presetSubtype="0" fill="hold" grpId="0" nodeType="afterEffect">
                                  <p:stCondLst>
                                    <p:cond delay="0"/>
                                  </p:stCondLst>
                                  <p:childTnLst>
                                    <p:set>
                                      <p:cBhvr>
                                        <p:cTn id="141" dur="1" fill="hold">
                                          <p:stCondLst>
                                            <p:cond delay="999"/>
                                          </p:stCondLst>
                                        </p:cTn>
                                        <p:tgtEl>
                                          <p:spTgt spid="102"/>
                                        </p:tgtEl>
                                        <p:attrNameLst>
                                          <p:attrName>style.visibility</p:attrName>
                                        </p:attrNameLst>
                                      </p:cBhvr>
                                      <p:to>
                                        <p:strVal val="visible"/>
                                      </p:to>
                                    </p:set>
                                  </p:childTnLst>
                                </p:cTn>
                              </p:par>
                            </p:childTnLst>
                          </p:cTn>
                        </p:par>
                        <p:par>
                          <p:cTn id="142" fill="hold">
                            <p:stCondLst>
                              <p:cond delay="42500"/>
                            </p:stCondLst>
                            <p:childTnLst>
                              <p:par>
                                <p:cTn id="143" presetID="1" presetClass="entr" presetSubtype="0" fill="hold" grpId="0" nodeType="afterEffect">
                                  <p:stCondLst>
                                    <p:cond delay="0"/>
                                  </p:stCondLst>
                                  <p:childTnLst>
                                    <p:set>
                                      <p:cBhvr>
                                        <p:cTn id="144" dur="1" fill="hold">
                                          <p:stCondLst>
                                            <p:cond delay="999"/>
                                          </p:stCondLst>
                                        </p:cTn>
                                        <p:tgtEl>
                                          <p:spTgt spid="103"/>
                                        </p:tgtEl>
                                        <p:attrNameLst>
                                          <p:attrName>style.visibility</p:attrName>
                                        </p:attrNameLst>
                                      </p:cBhvr>
                                      <p:to>
                                        <p:strVal val="visible"/>
                                      </p:to>
                                    </p:set>
                                  </p:childTnLst>
                                </p:cTn>
                              </p:par>
                            </p:childTnLst>
                          </p:cTn>
                        </p:par>
                        <p:par>
                          <p:cTn id="145" fill="hold">
                            <p:stCondLst>
                              <p:cond delay="43500"/>
                            </p:stCondLst>
                            <p:childTnLst>
                              <p:par>
                                <p:cTn id="146" presetID="1" presetClass="entr" presetSubtype="0" fill="hold" grpId="0" nodeType="afterEffect">
                                  <p:stCondLst>
                                    <p:cond delay="0"/>
                                  </p:stCondLst>
                                  <p:childTnLst>
                                    <p:set>
                                      <p:cBhvr>
                                        <p:cTn id="147" dur="1" fill="hold">
                                          <p:stCondLst>
                                            <p:cond delay="999"/>
                                          </p:stCondLst>
                                        </p:cTn>
                                        <p:tgtEl>
                                          <p:spTgt spid="104"/>
                                        </p:tgtEl>
                                        <p:attrNameLst>
                                          <p:attrName>style.visibility</p:attrName>
                                        </p:attrNameLst>
                                      </p:cBhvr>
                                      <p:to>
                                        <p:strVal val="visible"/>
                                      </p:to>
                                    </p:set>
                                  </p:childTnLst>
                                </p:cTn>
                              </p:par>
                            </p:childTnLst>
                          </p:cTn>
                        </p:par>
                        <p:par>
                          <p:cTn id="148" fill="hold">
                            <p:stCondLst>
                              <p:cond delay="44500"/>
                            </p:stCondLst>
                            <p:childTnLst>
                              <p:par>
                                <p:cTn id="149" presetID="1" presetClass="entr" presetSubtype="0" fill="hold" grpId="0" nodeType="afterEffect">
                                  <p:stCondLst>
                                    <p:cond delay="0"/>
                                  </p:stCondLst>
                                  <p:childTnLst>
                                    <p:set>
                                      <p:cBhvr>
                                        <p:cTn id="150" dur="1" fill="hold">
                                          <p:stCondLst>
                                            <p:cond delay="999"/>
                                          </p:stCondLst>
                                        </p:cTn>
                                        <p:tgtEl>
                                          <p:spTgt spid="105"/>
                                        </p:tgtEl>
                                        <p:attrNameLst>
                                          <p:attrName>style.visibility</p:attrName>
                                        </p:attrNameLst>
                                      </p:cBhvr>
                                      <p:to>
                                        <p:strVal val="visible"/>
                                      </p:to>
                                    </p:set>
                                  </p:childTnLst>
                                </p:cTn>
                              </p:par>
                            </p:childTnLst>
                          </p:cTn>
                        </p:par>
                        <p:par>
                          <p:cTn id="151" fill="hold">
                            <p:stCondLst>
                              <p:cond delay="45500"/>
                            </p:stCondLst>
                            <p:childTnLst>
                              <p:par>
                                <p:cTn id="152" presetID="1" presetClass="entr" presetSubtype="0" fill="hold" grpId="0" nodeType="afterEffect">
                                  <p:stCondLst>
                                    <p:cond delay="0"/>
                                  </p:stCondLst>
                                  <p:childTnLst>
                                    <p:set>
                                      <p:cBhvr>
                                        <p:cTn id="153" dur="1" fill="hold">
                                          <p:stCondLst>
                                            <p:cond delay="999"/>
                                          </p:stCondLst>
                                        </p:cTn>
                                        <p:tgtEl>
                                          <p:spTgt spid="106"/>
                                        </p:tgtEl>
                                        <p:attrNameLst>
                                          <p:attrName>style.visibility</p:attrName>
                                        </p:attrNameLst>
                                      </p:cBhvr>
                                      <p:to>
                                        <p:strVal val="visible"/>
                                      </p:to>
                                    </p:set>
                                  </p:childTnLst>
                                </p:cTn>
                              </p:par>
                            </p:childTnLst>
                          </p:cTn>
                        </p:par>
                        <p:par>
                          <p:cTn id="154" fill="hold">
                            <p:stCondLst>
                              <p:cond delay="46500"/>
                            </p:stCondLst>
                            <p:childTnLst>
                              <p:par>
                                <p:cTn id="155" presetID="1" presetClass="entr" presetSubtype="0" fill="hold" grpId="0" nodeType="afterEffect">
                                  <p:stCondLst>
                                    <p:cond delay="0"/>
                                  </p:stCondLst>
                                  <p:childTnLst>
                                    <p:set>
                                      <p:cBhvr>
                                        <p:cTn id="156" dur="1" fill="hold">
                                          <p:stCondLst>
                                            <p:cond delay="999"/>
                                          </p:stCondLst>
                                        </p:cTn>
                                        <p:tgtEl>
                                          <p:spTgt spid="107"/>
                                        </p:tgtEl>
                                        <p:attrNameLst>
                                          <p:attrName>style.visibility</p:attrName>
                                        </p:attrNameLst>
                                      </p:cBhvr>
                                      <p:to>
                                        <p:strVal val="visible"/>
                                      </p:to>
                                    </p:set>
                                  </p:childTnLst>
                                </p:cTn>
                              </p:par>
                            </p:childTnLst>
                          </p:cTn>
                        </p:par>
                        <p:par>
                          <p:cTn id="157" fill="hold">
                            <p:stCondLst>
                              <p:cond delay="47500"/>
                            </p:stCondLst>
                            <p:childTnLst>
                              <p:par>
                                <p:cTn id="158" presetID="1" presetClass="entr" presetSubtype="0" fill="hold" grpId="0" nodeType="afterEffect">
                                  <p:stCondLst>
                                    <p:cond delay="0"/>
                                  </p:stCondLst>
                                  <p:childTnLst>
                                    <p:set>
                                      <p:cBhvr>
                                        <p:cTn id="159" dur="1" fill="hold">
                                          <p:stCondLst>
                                            <p:cond delay="999"/>
                                          </p:stCondLst>
                                        </p:cTn>
                                        <p:tgtEl>
                                          <p:spTgt spid="108"/>
                                        </p:tgtEl>
                                        <p:attrNameLst>
                                          <p:attrName>style.visibility</p:attrName>
                                        </p:attrNameLst>
                                      </p:cBhvr>
                                      <p:to>
                                        <p:strVal val="visible"/>
                                      </p:to>
                                    </p:set>
                                  </p:childTnLst>
                                </p:cTn>
                              </p:par>
                            </p:childTnLst>
                          </p:cTn>
                        </p:par>
                        <p:par>
                          <p:cTn id="160" fill="hold">
                            <p:stCondLst>
                              <p:cond delay="48500"/>
                            </p:stCondLst>
                            <p:childTnLst>
                              <p:par>
                                <p:cTn id="161" presetID="1" presetClass="entr" presetSubtype="0" fill="hold" grpId="0" nodeType="afterEffect">
                                  <p:stCondLst>
                                    <p:cond delay="0"/>
                                  </p:stCondLst>
                                  <p:childTnLst>
                                    <p:set>
                                      <p:cBhvr>
                                        <p:cTn id="162" dur="1" fill="hold">
                                          <p:stCondLst>
                                            <p:cond delay="999"/>
                                          </p:stCondLst>
                                        </p:cTn>
                                        <p:tgtEl>
                                          <p:spTgt spid="110"/>
                                        </p:tgtEl>
                                        <p:attrNameLst>
                                          <p:attrName>style.visibility</p:attrName>
                                        </p:attrNameLst>
                                      </p:cBhvr>
                                      <p:to>
                                        <p:strVal val="visible"/>
                                      </p:to>
                                    </p:set>
                                  </p:childTnLst>
                                </p:cTn>
                              </p:par>
                            </p:childTnLst>
                          </p:cTn>
                        </p:par>
                        <p:par>
                          <p:cTn id="163" fill="hold">
                            <p:stCondLst>
                              <p:cond delay="49500"/>
                            </p:stCondLst>
                            <p:childTnLst>
                              <p:par>
                                <p:cTn id="164" presetID="1" presetClass="entr" presetSubtype="0" fill="hold" grpId="0" nodeType="afterEffect">
                                  <p:stCondLst>
                                    <p:cond delay="0"/>
                                  </p:stCondLst>
                                  <p:childTnLst>
                                    <p:set>
                                      <p:cBhvr>
                                        <p:cTn id="165" dur="1" fill="hold">
                                          <p:stCondLst>
                                            <p:cond delay="999"/>
                                          </p:stCondLst>
                                        </p:cTn>
                                        <p:tgtEl>
                                          <p:spTgt spid="111"/>
                                        </p:tgtEl>
                                        <p:attrNameLst>
                                          <p:attrName>style.visibility</p:attrName>
                                        </p:attrNameLst>
                                      </p:cBhvr>
                                      <p:to>
                                        <p:strVal val="visible"/>
                                      </p:to>
                                    </p:set>
                                  </p:childTnLst>
                                </p:cTn>
                              </p:par>
                            </p:childTnLst>
                          </p:cTn>
                        </p:par>
                        <p:par>
                          <p:cTn id="166" fill="hold">
                            <p:stCondLst>
                              <p:cond delay="50500"/>
                            </p:stCondLst>
                            <p:childTnLst>
                              <p:par>
                                <p:cTn id="167" presetID="1" presetClass="entr" presetSubtype="0" fill="hold" grpId="0" nodeType="afterEffect">
                                  <p:stCondLst>
                                    <p:cond delay="0"/>
                                  </p:stCondLst>
                                  <p:childTnLst>
                                    <p:set>
                                      <p:cBhvr>
                                        <p:cTn id="168" dur="1" fill="hold">
                                          <p:stCondLst>
                                            <p:cond delay="999"/>
                                          </p:stCondLst>
                                        </p:cTn>
                                        <p:tgtEl>
                                          <p:spTgt spid="112"/>
                                        </p:tgtEl>
                                        <p:attrNameLst>
                                          <p:attrName>style.visibility</p:attrName>
                                        </p:attrNameLst>
                                      </p:cBhvr>
                                      <p:to>
                                        <p:strVal val="visible"/>
                                      </p:to>
                                    </p:set>
                                  </p:childTnLst>
                                </p:cTn>
                              </p:par>
                            </p:childTnLst>
                          </p:cTn>
                        </p:par>
                        <p:par>
                          <p:cTn id="169" fill="hold">
                            <p:stCondLst>
                              <p:cond delay="51500"/>
                            </p:stCondLst>
                            <p:childTnLst>
                              <p:par>
                                <p:cTn id="170" presetID="1" presetClass="entr" presetSubtype="0" fill="hold" grpId="0" nodeType="afterEffect">
                                  <p:stCondLst>
                                    <p:cond delay="0"/>
                                  </p:stCondLst>
                                  <p:childTnLst>
                                    <p:set>
                                      <p:cBhvr>
                                        <p:cTn id="171" dur="1" fill="hold">
                                          <p:stCondLst>
                                            <p:cond delay="999"/>
                                          </p:stCondLst>
                                        </p:cTn>
                                        <p:tgtEl>
                                          <p:spTgt spid="113"/>
                                        </p:tgtEl>
                                        <p:attrNameLst>
                                          <p:attrName>style.visibility</p:attrName>
                                        </p:attrNameLst>
                                      </p:cBhvr>
                                      <p:to>
                                        <p:strVal val="visible"/>
                                      </p:to>
                                    </p:set>
                                  </p:childTnLst>
                                </p:cTn>
                              </p:par>
                            </p:childTnLst>
                          </p:cTn>
                        </p:par>
                        <p:par>
                          <p:cTn id="172" fill="hold">
                            <p:stCondLst>
                              <p:cond delay="52500"/>
                            </p:stCondLst>
                            <p:childTnLst>
                              <p:par>
                                <p:cTn id="173" presetID="1" presetClass="entr" presetSubtype="0" fill="hold" grpId="0" nodeType="afterEffect">
                                  <p:stCondLst>
                                    <p:cond delay="0"/>
                                  </p:stCondLst>
                                  <p:childTnLst>
                                    <p:set>
                                      <p:cBhvr>
                                        <p:cTn id="174" dur="1" fill="hold">
                                          <p:stCondLst>
                                            <p:cond delay="999"/>
                                          </p:stCondLst>
                                        </p:cTn>
                                        <p:tgtEl>
                                          <p:spTgt spid="124"/>
                                        </p:tgtEl>
                                        <p:attrNameLst>
                                          <p:attrName>style.visibility</p:attrName>
                                        </p:attrNameLst>
                                      </p:cBhvr>
                                      <p:to>
                                        <p:strVal val="visible"/>
                                      </p:to>
                                    </p:set>
                                  </p:childTnLst>
                                </p:cTn>
                              </p:par>
                            </p:childTnLst>
                          </p:cTn>
                        </p:par>
                        <p:par>
                          <p:cTn id="175" fill="hold">
                            <p:stCondLst>
                              <p:cond delay="53500"/>
                            </p:stCondLst>
                            <p:childTnLst>
                              <p:par>
                                <p:cTn id="176" presetID="1" presetClass="entr" presetSubtype="0" fill="hold" grpId="0" nodeType="afterEffect">
                                  <p:stCondLst>
                                    <p:cond delay="0"/>
                                  </p:stCondLst>
                                  <p:childTnLst>
                                    <p:set>
                                      <p:cBhvr>
                                        <p:cTn id="177" dur="1" fill="hold">
                                          <p:stCondLst>
                                            <p:cond delay="999"/>
                                          </p:stCondLst>
                                        </p:cTn>
                                        <p:tgtEl>
                                          <p:spTgt spid="125"/>
                                        </p:tgtEl>
                                        <p:attrNameLst>
                                          <p:attrName>style.visibility</p:attrName>
                                        </p:attrNameLst>
                                      </p:cBhvr>
                                      <p:to>
                                        <p:strVal val="visible"/>
                                      </p:to>
                                    </p:set>
                                  </p:childTnLst>
                                </p:cTn>
                              </p:par>
                            </p:childTnLst>
                          </p:cTn>
                        </p:par>
                        <p:par>
                          <p:cTn id="178" fill="hold">
                            <p:stCondLst>
                              <p:cond delay="54500"/>
                            </p:stCondLst>
                            <p:childTnLst>
                              <p:par>
                                <p:cTn id="179" presetID="1" presetClass="entr" presetSubtype="0" fill="hold" grpId="0" nodeType="afterEffect">
                                  <p:stCondLst>
                                    <p:cond delay="0"/>
                                  </p:stCondLst>
                                  <p:childTnLst>
                                    <p:set>
                                      <p:cBhvr>
                                        <p:cTn id="180" dur="1" fill="hold">
                                          <p:stCondLst>
                                            <p:cond delay="999"/>
                                          </p:stCondLst>
                                        </p:cTn>
                                        <p:tgtEl>
                                          <p:spTgt spid="126"/>
                                        </p:tgtEl>
                                        <p:attrNameLst>
                                          <p:attrName>style.visibility</p:attrName>
                                        </p:attrNameLst>
                                      </p:cBhvr>
                                      <p:to>
                                        <p:strVal val="visible"/>
                                      </p:to>
                                    </p:set>
                                  </p:childTnLst>
                                </p:cTn>
                              </p:par>
                            </p:childTnLst>
                          </p:cTn>
                        </p:par>
                        <p:par>
                          <p:cTn id="181" fill="hold">
                            <p:stCondLst>
                              <p:cond delay="55500"/>
                            </p:stCondLst>
                            <p:childTnLst>
                              <p:par>
                                <p:cTn id="182" presetID="1" presetClass="entr" presetSubtype="0" fill="hold" grpId="0" nodeType="afterEffect">
                                  <p:stCondLst>
                                    <p:cond delay="0"/>
                                  </p:stCondLst>
                                  <p:childTnLst>
                                    <p:set>
                                      <p:cBhvr>
                                        <p:cTn id="183" dur="1" fill="hold">
                                          <p:stCondLst>
                                            <p:cond delay="999"/>
                                          </p:stCondLst>
                                        </p:cTn>
                                        <p:tgtEl>
                                          <p:spTgt spid="127"/>
                                        </p:tgtEl>
                                        <p:attrNameLst>
                                          <p:attrName>style.visibility</p:attrName>
                                        </p:attrNameLst>
                                      </p:cBhvr>
                                      <p:to>
                                        <p:strVal val="visible"/>
                                      </p:to>
                                    </p:set>
                                  </p:childTnLst>
                                </p:cTn>
                              </p:par>
                            </p:childTnLst>
                          </p:cTn>
                        </p:par>
                        <p:par>
                          <p:cTn id="184" fill="hold">
                            <p:stCondLst>
                              <p:cond delay="56500"/>
                            </p:stCondLst>
                            <p:childTnLst>
                              <p:par>
                                <p:cTn id="185" presetID="1" presetClass="entr" presetSubtype="0" fill="hold" grpId="0" nodeType="afterEffect">
                                  <p:stCondLst>
                                    <p:cond delay="0"/>
                                  </p:stCondLst>
                                  <p:childTnLst>
                                    <p:set>
                                      <p:cBhvr>
                                        <p:cTn id="186" dur="1" fill="hold">
                                          <p:stCondLst>
                                            <p:cond delay="999"/>
                                          </p:stCondLst>
                                        </p:cTn>
                                        <p:tgtEl>
                                          <p:spTgt spid="128"/>
                                        </p:tgtEl>
                                        <p:attrNameLst>
                                          <p:attrName>style.visibility</p:attrName>
                                        </p:attrNameLst>
                                      </p:cBhvr>
                                      <p:to>
                                        <p:strVal val="visible"/>
                                      </p:to>
                                    </p:set>
                                  </p:childTnLst>
                                </p:cTn>
                              </p:par>
                            </p:childTnLst>
                          </p:cTn>
                        </p:par>
                        <p:par>
                          <p:cTn id="187" fill="hold">
                            <p:stCondLst>
                              <p:cond delay="57500"/>
                            </p:stCondLst>
                            <p:childTnLst>
                              <p:par>
                                <p:cTn id="188" presetID="1" presetClass="entr" presetSubtype="0" fill="hold" grpId="0" nodeType="afterEffect">
                                  <p:stCondLst>
                                    <p:cond delay="0"/>
                                  </p:stCondLst>
                                  <p:childTnLst>
                                    <p:set>
                                      <p:cBhvr>
                                        <p:cTn id="189" dur="1" fill="hold">
                                          <p:stCondLst>
                                            <p:cond delay="999"/>
                                          </p:stCondLst>
                                        </p:cTn>
                                        <p:tgtEl>
                                          <p:spTgt spid="129"/>
                                        </p:tgtEl>
                                        <p:attrNameLst>
                                          <p:attrName>style.visibility</p:attrName>
                                        </p:attrNameLst>
                                      </p:cBhvr>
                                      <p:to>
                                        <p:strVal val="visible"/>
                                      </p:to>
                                    </p:set>
                                  </p:childTnLst>
                                </p:cTn>
                              </p:par>
                            </p:childTnLst>
                          </p:cTn>
                        </p:par>
                        <p:par>
                          <p:cTn id="190" fill="hold">
                            <p:stCondLst>
                              <p:cond delay="58500"/>
                            </p:stCondLst>
                            <p:childTnLst>
                              <p:par>
                                <p:cTn id="191" presetID="1" presetClass="entr" presetSubtype="0" fill="hold" grpId="0" nodeType="afterEffect">
                                  <p:stCondLst>
                                    <p:cond delay="0"/>
                                  </p:stCondLst>
                                  <p:childTnLst>
                                    <p:set>
                                      <p:cBhvr>
                                        <p:cTn id="192" dur="1" fill="hold">
                                          <p:stCondLst>
                                            <p:cond delay="999"/>
                                          </p:stCondLst>
                                        </p:cTn>
                                        <p:tgtEl>
                                          <p:spTgt spid="130"/>
                                        </p:tgtEl>
                                        <p:attrNameLst>
                                          <p:attrName>style.visibility</p:attrName>
                                        </p:attrNameLst>
                                      </p:cBhvr>
                                      <p:to>
                                        <p:strVal val="visible"/>
                                      </p:to>
                                    </p:set>
                                  </p:childTnLst>
                                </p:cTn>
                              </p:par>
                            </p:childTnLst>
                          </p:cTn>
                        </p:par>
                        <p:par>
                          <p:cTn id="193" fill="hold">
                            <p:stCondLst>
                              <p:cond delay="59500"/>
                            </p:stCondLst>
                            <p:childTnLst>
                              <p:par>
                                <p:cTn id="194" presetID="1" presetClass="entr" presetSubtype="0" fill="hold" grpId="0" nodeType="afterEffect">
                                  <p:stCondLst>
                                    <p:cond delay="0"/>
                                  </p:stCondLst>
                                  <p:childTnLst>
                                    <p:set>
                                      <p:cBhvr>
                                        <p:cTn id="195" dur="1" fill="hold">
                                          <p:stCondLst>
                                            <p:cond delay="999"/>
                                          </p:stCondLst>
                                        </p:cTn>
                                        <p:tgtEl>
                                          <p:spTgt spid="131"/>
                                        </p:tgtEl>
                                        <p:attrNameLst>
                                          <p:attrName>style.visibility</p:attrName>
                                        </p:attrNameLst>
                                      </p:cBhvr>
                                      <p:to>
                                        <p:strVal val="visible"/>
                                      </p:to>
                                    </p:set>
                                  </p:childTnLst>
                                </p:cTn>
                              </p:par>
                            </p:childTnLst>
                          </p:cTn>
                        </p:par>
                        <p:par>
                          <p:cTn id="196" fill="hold">
                            <p:stCondLst>
                              <p:cond delay="60500"/>
                            </p:stCondLst>
                            <p:childTnLst>
                              <p:par>
                                <p:cTn id="197" presetID="1" presetClass="entr" presetSubtype="0" fill="hold" grpId="0" nodeType="afterEffect">
                                  <p:stCondLst>
                                    <p:cond delay="0"/>
                                  </p:stCondLst>
                                  <p:childTnLst>
                                    <p:set>
                                      <p:cBhvr>
                                        <p:cTn id="198" dur="1" fill="hold">
                                          <p:stCondLst>
                                            <p:cond delay="999"/>
                                          </p:stCondLst>
                                        </p:cTn>
                                        <p:tgtEl>
                                          <p:spTgt spid="132"/>
                                        </p:tgtEl>
                                        <p:attrNameLst>
                                          <p:attrName>style.visibility</p:attrName>
                                        </p:attrNameLst>
                                      </p:cBhvr>
                                      <p:to>
                                        <p:strVal val="visible"/>
                                      </p:to>
                                    </p:set>
                                  </p:childTnLst>
                                </p:cTn>
                              </p:par>
                            </p:childTnLst>
                          </p:cTn>
                        </p:par>
                        <p:par>
                          <p:cTn id="199" fill="hold">
                            <p:stCondLst>
                              <p:cond delay="61500"/>
                            </p:stCondLst>
                            <p:childTnLst>
                              <p:par>
                                <p:cTn id="200" presetID="1" presetClass="entr" presetSubtype="0" fill="hold" grpId="0" nodeType="afterEffect">
                                  <p:stCondLst>
                                    <p:cond delay="0"/>
                                  </p:stCondLst>
                                  <p:childTnLst>
                                    <p:set>
                                      <p:cBhvr>
                                        <p:cTn id="201" dur="1" fill="hold">
                                          <p:stCondLst>
                                            <p:cond delay="999"/>
                                          </p:stCondLst>
                                        </p:cTn>
                                        <p:tgtEl>
                                          <p:spTgt spid="133"/>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39"/>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9"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224" descr="100+ Hình nền Slide đẹp 20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46" y="-145523"/>
            <a:ext cx="12174254" cy="7003523"/>
          </a:xfrm>
          <a:prstGeom prst="rect">
            <a:avLst/>
          </a:prstGeom>
          <a:noFill/>
          <a:extLst>
            <a:ext uri="{909E8E84-426E-40DD-AFC4-6F175D3DCCD1}">
              <a14:hiddenFill xmlns:a14="http://schemas.microsoft.com/office/drawing/2010/main">
                <a:solidFill>
                  <a:srgbClr val="FFFFFF"/>
                </a:solidFill>
              </a14:hiddenFill>
            </a:ext>
          </a:extLst>
        </p:spPr>
      </p:pic>
      <p:pic>
        <p:nvPicPr>
          <p:cNvPr id="48" name="StartThinking.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cstate="print"/>
          <a:stretch>
            <a:fillRect/>
          </a:stretch>
        </p:blipFill>
        <p:spPr>
          <a:xfrm>
            <a:off x="13106400" y="5029200"/>
            <a:ext cx="304800" cy="304800"/>
          </a:xfrm>
          <a:prstGeom prst="rect">
            <a:avLst/>
          </a:prstGeom>
        </p:spPr>
      </p:pic>
      <p:pic>
        <p:nvPicPr>
          <p:cNvPr id="62" name="FinishWrongAnswer.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9" cstate="print"/>
          <a:stretch>
            <a:fillRect/>
          </a:stretch>
        </p:blipFill>
        <p:spPr>
          <a:xfrm>
            <a:off x="13487400" y="5562600"/>
            <a:ext cx="304800" cy="304800"/>
          </a:xfrm>
          <a:prstGeom prst="rect">
            <a:avLst/>
          </a:prstGeom>
        </p:spPr>
      </p:pic>
      <p:sp>
        <p:nvSpPr>
          <p:cNvPr id="39" name="Rectangle: Rounded Corners 38">
            <a:extLst>
              <a:ext uri="{FF2B5EF4-FFF2-40B4-BE49-F238E27FC236}">
                <a16:creationId xmlns:a16="http://schemas.microsoft.com/office/drawing/2014/main" id="{DDC8C99D-1B3C-4199-9984-F88E920FA5D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0" name="Rectangle: Rounded Corners 39">
            <a:extLst>
              <a:ext uri="{FF2B5EF4-FFF2-40B4-BE49-F238E27FC236}">
                <a16:creationId xmlns:a16="http://schemas.microsoft.com/office/drawing/2014/main" id="{B4F0655F-4977-4E4F-9B77-5E05F42744F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1" name="Rectangle: Rounded Corners 40">
            <a:extLst>
              <a:ext uri="{FF2B5EF4-FFF2-40B4-BE49-F238E27FC236}">
                <a16:creationId xmlns:a16="http://schemas.microsoft.com/office/drawing/2014/main" id="{F9426334-3CF6-4F18-88C3-51F99487C49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42" name="Rectangle: Rounded Corners 41">
            <a:extLst>
              <a:ext uri="{FF2B5EF4-FFF2-40B4-BE49-F238E27FC236}">
                <a16:creationId xmlns:a16="http://schemas.microsoft.com/office/drawing/2014/main" id="{9A7B0D20-65DC-4570-ABB5-812800AEF815}"/>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43" name="Rectangle: Rounded Corners 42">
            <a:extLst>
              <a:ext uri="{FF2B5EF4-FFF2-40B4-BE49-F238E27FC236}">
                <a16:creationId xmlns:a16="http://schemas.microsoft.com/office/drawing/2014/main" id="{89017A12-438B-473C-AC52-6E2F94F51B3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44" name="Rectangle: Rounded Corners 43">
            <a:extLst>
              <a:ext uri="{FF2B5EF4-FFF2-40B4-BE49-F238E27FC236}">
                <a16:creationId xmlns:a16="http://schemas.microsoft.com/office/drawing/2014/main" id="{7D537D27-B181-4F37-96C7-5510B88D1A9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45" name="Rectangle: Rounded Corners 44">
            <a:extLst>
              <a:ext uri="{FF2B5EF4-FFF2-40B4-BE49-F238E27FC236}">
                <a16:creationId xmlns:a16="http://schemas.microsoft.com/office/drawing/2014/main" id="{58D24474-C3C4-412E-ADA3-A15C3EAE931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6" name="Rectangle: Rounded Corners 45">
            <a:extLst>
              <a:ext uri="{FF2B5EF4-FFF2-40B4-BE49-F238E27FC236}">
                <a16:creationId xmlns:a16="http://schemas.microsoft.com/office/drawing/2014/main" id="{D2C5B98E-9D85-4FB3-86F1-C369FBA23A9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7" name="Rectangle: Rounded Corners 46">
            <a:extLst>
              <a:ext uri="{FF2B5EF4-FFF2-40B4-BE49-F238E27FC236}">
                <a16:creationId xmlns:a16="http://schemas.microsoft.com/office/drawing/2014/main" id="{2E6173BD-2CD7-4C26-B2DE-62C3F67B747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9" name="Rectangle: Rounded Corners 48">
            <a:extLst>
              <a:ext uri="{FF2B5EF4-FFF2-40B4-BE49-F238E27FC236}">
                <a16:creationId xmlns:a16="http://schemas.microsoft.com/office/drawing/2014/main" id="{AFF78DA1-F0F5-4862-A767-01713A31CAB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50" name="Rectangle: Rounded Corners 49">
            <a:extLst>
              <a:ext uri="{FF2B5EF4-FFF2-40B4-BE49-F238E27FC236}">
                <a16:creationId xmlns:a16="http://schemas.microsoft.com/office/drawing/2014/main" id="{2A6A00B8-DD6A-4099-82A6-F7CCDB82030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51" name="Rectangle: Rounded Corners 50">
            <a:extLst>
              <a:ext uri="{FF2B5EF4-FFF2-40B4-BE49-F238E27FC236}">
                <a16:creationId xmlns:a16="http://schemas.microsoft.com/office/drawing/2014/main" id="{85016E62-F4F4-4611-873B-5BF37AD5C64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52" name="Rectangle: Rounded Corners 51">
            <a:extLst>
              <a:ext uri="{FF2B5EF4-FFF2-40B4-BE49-F238E27FC236}">
                <a16:creationId xmlns:a16="http://schemas.microsoft.com/office/drawing/2014/main" id="{D9CFF99E-CCEC-464F-97CE-BCCBDE6DDCC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53" name="Rectangle: Rounded Corners 52">
            <a:extLst>
              <a:ext uri="{FF2B5EF4-FFF2-40B4-BE49-F238E27FC236}">
                <a16:creationId xmlns:a16="http://schemas.microsoft.com/office/drawing/2014/main" id="{68CD567C-1E2E-4400-92F7-7CBBBBA19F5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54" name="Rectangle: Rounded Corners 53">
            <a:extLst>
              <a:ext uri="{FF2B5EF4-FFF2-40B4-BE49-F238E27FC236}">
                <a16:creationId xmlns:a16="http://schemas.microsoft.com/office/drawing/2014/main" id="{4431D9D6-0B35-4E93-9DCC-F51A1CEB9CA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55" name="Rectangle: Rounded Corners 54">
            <a:extLst>
              <a:ext uri="{FF2B5EF4-FFF2-40B4-BE49-F238E27FC236}">
                <a16:creationId xmlns:a16="http://schemas.microsoft.com/office/drawing/2014/main" id="{50BA29F1-8A39-42DF-B655-9EE094B58A4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59" name="Rectangle: Rounded Corners 58">
            <a:extLst>
              <a:ext uri="{FF2B5EF4-FFF2-40B4-BE49-F238E27FC236}">
                <a16:creationId xmlns:a16="http://schemas.microsoft.com/office/drawing/2014/main" id="{528D54CE-9A74-4801-80BD-80202A9F090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77" name="Rectangle: Rounded Corners 76">
            <a:extLst>
              <a:ext uri="{FF2B5EF4-FFF2-40B4-BE49-F238E27FC236}">
                <a16:creationId xmlns:a16="http://schemas.microsoft.com/office/drawing/2014/main" id="{5A9CA248-8E44-42D1-BC99-C2096825C08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78" name="Rectangle: Rounded Corners 77">
            <a:extLst>
              <a:ext uri="{FF2B5EF4-FFF2-40B4-BE49-F238E27FC236}">
                <a16:creationId xmlns:a16="http://schemas.microsoft.com/office/drawing/2014/main" id="{A63A6E19-56BD-4A99-B4C8-60EE678D4B6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79" name="Rectangle: Rounded Corners 78">
            <a:extLst>
              <a:ext uri="{FF2B5EF4-FFF2-40B4-BE49-F238E27FC236}">
                <a16:creationId xmlns:a16="http://schemas.microsoft.com/office/drawing/2014/main" id="{7039CC4C-D2DD-43AC-B391-3F45B91F945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80" name="Rectangle: Rounded Corners 79">
            <a:extLst>
              <a:ext uri="{FF2B5EF4-FFF2-40B4-BE49-F238E27FC236}">
                <a16:creationId xmlns:a16="http://schemas.microsoft.com/office/drawing/2014/main" id="{717B6603-5262-45BF-8973-08BF403DAF4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81" name="Rectangle: Rounded Corners 80">
            <a:extLst>
              <a:ext uri="{FF2B5EF4-FFF2-40B4-BE49-F238E27FC236}">
                <a16:creationId xmlns:a16="http://schemas.microsoft.com/office/drawing/2014/main" id="{812B7DFA-B8A8-4F6F-B313-84861A9C806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82" name="Rectangle: Rounded Corners 81">
            <a:extLst>
              <a:ext uri="{FF2B5EF4-FFF2-40B4-BE49-F238E27FC236}">
                <a16:creationId xmlns:a16="http://schemas.microsoft.com/office/drawing/2014/main" id="{4D4D7343-54AC-4853-8B3C-B5D06DB1F8C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83" name="Rectangle: Rounded Corners 82">
            <a:extLst>
              <a:ext uri="{FF2B5EF4-FFF2-40B4-BE49-F238E27FC236}">
                <a16:creationId xmlns:a16="http://schemas.microsoft.com/office/drawing/2014/main" id="{E98D73CE-6E97-492F-A8B4-AB117648B188}"/>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84" name="Rectangle: Rounded Corners 83">
            <a:extLst>
              <a:ext uri="{FF2B5EF4-FFF2-40B4-BE49-F238E27FC236}">
                <a16:creationId xmlns:a16="http://schemas.microsoft.com/office/drawing/2014/main" id="{74D56CB2-E02D-4CB9-ACB0-2F0F5D0312A8}"/>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85" name="Rectangle: Rounded Corners 84">
            <a:extLst>
              <a:ext uri="{FF2B5EF4-FFF2-40B4-BE49-F238E27FC236}">
                <a16:creationId xmlns:a16="http://schemas.microsoft.com/office/drawing/2014/main" id="{72EC6427-DE09-4F97-862B-92A23FAFCEF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86" name="Rectangle: Rounded Corners 85">
            <a:extLst>
              <a:ext uri="{FF2B5EF4-FFF2-40B4-BE49-F238E27FC236}">
                <a16:creationId xmlns:a16="http://schemas.microsoft.com/office/drawing/2014/main" id="{84521EBE-1253-418C-A288-7DFF50272FB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87" name="Rectangle: Rounded Corners 86">
            <a:extLst>
              <a:ext uri="{FF2B5EF4-FFF2-40B4-BE49-F238E27FC236}">
                <a16:creationId xmlns:a16="http://schemas.microsoft.com/office/drawing/2014/main" id="{15FBDDCB-19B8-4CF7-9BB9-EC307148729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88" name="Rectangle: Rounded Corners 87">
            <a:extLst>
              <a:ext uri="{FF2B5EF4-FFF2-40B4-BE49-F238E27FC236}">
                <a16:creationId xmlns:a16="http://schemas.microsoft.com/office/drawing/2014/main" id="{1CB0E7DD-8408-414B-92F1-67EACD1D93B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89" name="Rectangle: Rounded Corners 88">
            <a:extLst>
              <a:ext uri="{FF2B5EF4-FFF2-40B4-BE49-F238E27FC236}">
                <a16:creationId xmlns:a16="http://schemas.microsoft.com/office/drawing/2014/main" id="{4EB97DA4-AB5D-4575-9A74-B08126E97A2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90" name="Rectangle: Rounded Corners 89">
            <a:extLst>
              <a:ext uri="{FF2B5EF4-FFF2-40B4-BE49-F238E27FC236}">
                <a16:creationId xmlns:a16="http://schemas.microsoft.com/office/drawing/2014/main" id="{8A1484B9-9BCC-4A54-9067-E3595CDC9E0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91" name="Rectangle: Rounded Corners 90">
            <a:extLst>
              <a:ext uri="{FF2B5EF4-FFF2-40B4-BE49-F238E27FC236}">
                <a16:creationId xmlns:a16="http://schemas.microsoft.com/office/drawing/2014/main" id="{D2948B25-6416-4174-8CF8-CA5DF8DF5D2D}"/>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92" name="Rectangle: Rounded Corners 91">
            <a:extLst>
              <a:ext uri="{FF2B5EF4-FFF2-40B4-BE49-F238E27FC236}">
                <a16:creationId xmlns:a16="http://schemas.microsoft.com/office/drawing/2014/main" id="{E95E7AE5-C9E3-417D-9E10-4748D84DFC4C}"/>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93" name="Rectangle: Rounded Corners 92">
            <a:extLst>
              <a:ext uri="{FF2B5EF4-FFF2-40B4-BE49-F238E27FC236}">
                <a16:creationId xmlns:a16="http://schemas.microsoft.com/office/drawing/2014/main" id="{6F179714-3B7A-4E47-B4FB-C185F5669455}"/>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94" name="Rectangle: Rounded Corners 93">
            <a:extLst>
              <a:ext uri="{FF2B5EF4-FFF2-40B4-BE49-F238E27FC236}">
                <a16:creationId xmlns:a16="http://schemas.microsoft.com/office/drawing/2014/main" id="{8B0117BF-1B63-47BE-A81F-D5B9F338132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95" name="Rectangle: Rounded Corners 94">
            <a:extLst>
              <a:ext uri="{FF2B5EF4-FFF2-40B4-BE49-F238E27FC236}">
                <a16:creationId xmlns:a16="http://schemas.microsoft.com/office/drawing/2014/main" id="{098CAF40-C05B-4139-90B8-9CC15C73659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96" name="Rectangle: Rounded Corners 95">
            <a:extLst>
              <a:ext uri="{FF2B5EF4-FFF2-40B4-BE49-F238E27FC236}">
                <a16:creationId xmlns:a16="http://schemas.microsoft.com/office/drawing/2014/main" id="{E418D333-9BEC-43C7-BA30-F01F2E4BF4CE}"/>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97" name="Rectangle: Rounded Corners 96">
            <a:extLst>
              <a:ext uri="{FF2B5EF4-FFF2-40B4-BE49-F238E27FC236}">
                <a16:creationId xmlns:a16="http://schemas.microsoft.com/office/drawing/2014/main" id="{8CE164F3-C00E-4E1E-B3F7-C3680A087CC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98" name="Rectangle: Rounded Corners 97">
            <a:extLst>
              <a:ext uri="{FF2B5EF4-FFF2-40B4-BE49-F238E27FC236}">
                <a16:creationId xmlns:a16="http://schemas.microsoft.com/office/drawing/2014/main" id="{EEB3AD03-2D29-44AF-B98D-556458C20FC6}"/>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99" name="Rectangle: Rounded Corners 98">
            <a:extLst>
              <a:ext uri="{FF2B5EF4-FFF2-40B4-BE49-F238E27FC236}">
                <a16:creationId xmlns:a16="http://schemas.microsoft.com/office/drawing/2014/main" id="{FDFC8FAF-E8A3-4356-9E84-5161FAFE3626}"/>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00" name="Rectangle: Rounded Corners 99">
            <a:extLst>
              <a:ext uri="{FF2B5EF4-FFF2-40B4-BE49-F238E27FC236}">
                <a16:creationId xmlns:a16="http://schemas.microsoft.com/office/drawing/2014/main" id="{52FD03DD-C1D6-4462-92FF-E1B8EA89934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01" name="Rectangle: Rounded Corners 100">
            <a:extLst>
              <a:ext uri="{FF2B5EF4-FFF2-40B4-BE49-F238E27FC236}">
                <a16:creationId xmlns:a16="http://schemas.microsoft.com/office/drawing/2014/main" id="{0600956F-D01A-409F-83B7-669449324177}"/>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02" name="Rectangle: Rounded Corners 101">
            <a:extLst>
              <a:ext uri="{FF2B5EF4-FFF2-40B4-BE49-F238E27FC236}">
                <a16:creationId xmlns:a16="http://schemas.microsoft.com/office/drawing/2014/main" id="{CAC3680C-86C3-4258-9DB1-BCD46BA1510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03" name="Rectangle: Rounded Corners 102">
            <a:extLst>
              <a:ext uri="{FF2B5EF4-FFF2-40B4-BE49-F238E27FC236}">
                <a16:creationId xmlns:a16="http://schemas.microsoft.com/office/drawing/2014/main" id="{62B03BAB-08AF-4FB8-949D-9AF93F484B0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104" name="Rectangle: Rounded Corners 103">
            <a:extLst>
              <a:ext uri="{FF2B5EF4-FFF2-40B4-BE49-F238E27FC236}">
                <a16:creationId xmlns:a16="http://schemas.microsoft.com/office/drawing/2014/main" id="{ECB89A91-E2C7-4C82-9F2D-C2DAD2C304D4}"/>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105" name="Rectangle: Rounded Corners 104">
            <a:extLst>
              <a:ext uri="{FF2B5EF4-FFF2-40B4-BE49-F238E27FC236}">
                <a16:creationId xmlns:a16="http://schemas.microsoft.com/office/drawing/2014/main" id="{B9BD9818-9C04-4A0E-AAEF-C0D5449786B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106" name="Rectangle: Rounded Corners 105">
            <a:extLst>
              <a:ext uri="{FF2B5EF4-FFF2-40B4-BE49-F238E27FC236}">
                <a16:creationId xmlns:a16="http://schemas.microsoft.com/office/drawing/2014/main" id="{71F9E2DB-7BF2-4DE0-8B16-07C46B5DB5F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107" name="Rectangle: Rounded Corners 106">
            <a:extLst>
              <a:ext uri="{FF2B5EF4-FFF2-40B4-BE49-F238E27FC236}">
                <a16:creationId xmlns:a16="http://schemas.microsoft.com/office/drawing/2014/main" id="{910FB960-25DD-4F1A-8F1F-1B4DB0100E7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108" name="Rectangle: Rounded Corners 107">
            <a:extLst>
              <a:ext uri="{FF2B5EF4-FFF2-40B4-BE49-F238E27FC236}">
                <a16:creationId xmlns:a16="http://schemas.microsoft.com/office/drawing/2014/main" id="{652D88E4-2F32-4F21-903F-BCC993FCACFB}"/>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110" name="Rectangle: Rounded Corners 109">
            <a:extLst>
              <a:ext uri="{FF2B5EF4-FFF2-40B4-BE49-F238E27FC236}">
                <a16:creationId xmlns:a16="http://schemas.microsoft.com/office/drawing/2014/main" id="{35CCE765-6EAD-4B75-8C12-1E98BDED24F0}"/>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111" name="Rectangle: Rounded Corners 110">
            <a:extLst>
              <a:ext uri="{FF2B5EF4-FFF2-40B4-BE49-F238E27FC236}">
                <a16:creationId xmlns:a16="http://schemas.microsoft.com/office/drawing/2014/main" id="{363E9A01-CFCD-46F2-843E-350764F94DD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112" name="Rectangle: Rounded Corners 111">
            <a:extLst>
              <a:ext uri="{FF2B5EF4-FFF2-40B4-BE49-F238E27FC236}">
                <a16:creationId xmlns:a16="http://schemas.microsoft.com/office/drawing/2014/main" id="{9D355070-EBA3-4CC7-9FFD-6EA0A5E4F05F}"/>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113" name="Rectangle: Rounded Corners 112">
            <a:extLst>
              <a:ext uri="{FF2B5EF4-FFF2-40B4-BE49-F238E27FC236}">
                <a16:creationId xmlns:a16="http://schemas.microsoft.com/office/drawing/2014/main" id="{2C7CEC25-A918-4A45-8036-B3073F117CAA}"/>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124" name="Rectangle: Rounded Corners 123">
            <a:extLst>
              <a:ext uri="{FF2B5EF4-FFF2-40B4-BE49-F238E27FC236}">
                <a16:creationId xmlns:a16="http://schemas.microsoft.com/office/drawing/2014/main" id="{6188C4F4-44F4-4174-A47E-F78842456A29}"/>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25" name="Rectangle: Rounded Corners 124">
            <a:extLst>
              <a:ext uri="{FF2B5EF4-FFF2-40B4-BE49-F238E27FC236}">
                <a16:creationId xmlns:a16="http://schemas.microsoft.com/office/drawing/2014/main" id="{6C3FF755-6C4A-42C4-83C8-7D4D03697A1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26" name="Rectangle: Rounded Corners 125">
            <a:extLst>
              <a:ext uri="{FF2B5EF4-FFF2-40B4-BE49-F238E27FC236}">
                <a16:creationId xmlns:a16="http://schemas.microsoft.com/office/drawing/2014/main" id="{9C6A43D0-9EE3-4B89-85FE-C5E82C24B642}"/>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27" name="Rectangle: Rounded Corners 126">
            <a:extLst>
              <a:ext uri="{FF2B5EF4-FFF2-40B4-BE49-F238E27FC236}">
                <a16:creationId xmlns:a16="http://schemas.microsoft.com/office/drawing/2014/main" id="{3B22A132-BD6B-4978-87B4-0497CC058831}"/>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128" name="Rectangle: Rounded Corners 127">
            <a:extLst>
              <a:ext uri="{FF2B5EF4-FFF2-40B4-BE49-F238E27FC236}">
                <a16:creationId xmlns:a16="http://schemas.microsoft.com/office/drawing/2014/main" id="{F219CCEC-2F09-4368-AC83-E4CC624004F3}"/>
              </a:ext>
            </a:extLst>
          </p:cNvPr>
          <p:cNvSpPr/>
          <p:nvPr/>
        </p:nvSpPr>
        <p:spPr>
          <a:xfrm>
            <a:off x="8375373" y="5010978"/>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129" name="Rectangle: Rounded Corners 128">
            <a:extLst>
              <a:ext uri="{FF2B5EF4-FFF2-40B4-BE49-F238E27FC236}">
                <a16:creationId xmlns:a16="http://schemas.microsoft.com/office/drawing/2014/main" id="{40D851C4-F7AF-4029-8F42-A740D9F10921}"/>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30" name="Rectangle: Rounded Corners 129">
            <a:extLst>
              <a:ext uri="{FF2B5EF4-FFF2-40B4-BE49-F238E27FC236}">
                <a16:creationId xmlns:a16="http://schemas.microsoft.com/office/drawing/2014/main" id="{FAEC1BDF-CB10-4BDE-90CF-6442A795BB52}"/>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31" name="Rectangle: Rounded Corners 130">
            <a:extLst>
              <a:ext uri="{FF2B5EF4-FFF2-40B4-BE49-F238E27FC236}">
                <a16:creationId xmlns:a16="http://schemas.microsoft.com/office/drawing/2014/main" id="{E4F188D7-D12B-47BB-90EB-A9759FA1B0FF}"/>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32" name="Rectangle: Rounded Corners 131">
            <a:extLst>
              <a:ext uri="{FF2B5EF4-FFF2-40B4-BE49-F238E27FC236}">
                <a16:creationId xmlns:a16="http://schemas.microsoft.com/office/drawing/2014/main" id="{6BEE5FD9-DDE9-4873-BD59-47821724502A}"/>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33" name="Rectangle: Rounded Corners 132">
            <a:extLst>
              <a:ext uri="{FF2B5EF4-FFF2-40B4-BE49-F238E27FC236}">
                <a16:creationId xmlns:a16="http://schemas.microsoft.com/office/drawing/2014/main" id="{3CCE7FEC-1652-4101-8098-4980D3547F54}"/>
              </a:ext>
            </a:extLst>
          </p:cNvPr>
          <p:cNvSpPr/>
          <p:nvPr/>
        </p:nvSpPr>
        <p:spPr>
          <a:xfrm>
            <a:off x="8375373" y="5010978"/>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114" name="Arrow: Right 113">
            <a:hlinkClick r:id="rId10" action="ppaction://hlinksldjump"/>
            <a:extLst>
              <a:ext uri="{FF2B5EF4-FFF2-40B4-BE49-F238E27FC236}">
                <a16:creationId xmlns:a16="http://schemas.microsoft.com/office/drawing/2014/main" id="{E199AE5B-1A19-4598-B03E-F74184CF2223}"/>
              </a:ext>
            </a:extLst>
          </p:cNvPr>
          <p:cNvSpPr/>
          <p:nvPr/>
        </p:nvSpPr>
        <p:spPr>
          <a:xfrm>
            <a:off x="11451861" y="6324600"/>
            <a:ext cx="569626" cy="359764"/>
          </a:xfrm>
          <a:prstGeom prst="rightArrow">
            <a:avLst>
              <a:gd name="adj1" fmla="val 10000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3348862" y="696069"/>
            <a:ext cx="7170821" cy="1354217"/>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Tại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vừa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vừa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dirty="0"/>
          </a:p>
        </p:txBody>
      </p:sp>
      <p:pic>
        <p:nvPicPr>
          <p:cNvPr id="70" name="Picture 69"/>
          <p:cNvPicPr>
            <a:picLocks noChangeAspect="1"/>
          </p:cNvPicPr>
          <p:nvPr/>
        </p:nvPicPr>
        <p:blipFill>
          <a:blip r:embed="rId11"/>
          <a:stretch>
            <a:fillRect/>
          </a:stretch>
        </p:blipFill>
        <p:spPr>
          <a:xfrm>
            <a:off x="415430" y="398981"/>
            <a:ext cx="2686260" cy="2547582"/>
          </a:xfrm>
          <a:prstGeom prst="rect">
            <a:avLst/>
          </a:prstGeom>
        </p:spPr>
      </p:pic>
      <p:pic>
        <p:nvPicPr>
          <p:cNvPr id="71" name="Picture 70"/>
          <p:cNvPicPr>
            <a:picLocks noChangeAspect="1"/>
          </p:cNvPicPr>
          <p:nvPr/>
        </p:nvPicPr>
        <p:blipFill>
          <a:blip r:embed="rId12"/>
          <a:stretch>
            <a:fillRect/>
          </a:stretch>
        </p:blipFill>
        <p:spPr>
          <a:xfrm>
            <a:off x="646560" y="221711"/>
            <a:ext cx="2224000" cy="1956912"/>
          </a:xfrm>
          <a:prstGeom prst="rect">
            <a:avLst/>
          </a:prstGeom>
        </p:spPr>
      </p:pic>
      <p:sp>
        <p:nvSpPr>
          <p:cNvPr id="72" name="TextBox 71"/>
          <p:cNvSpPr txBox="1"/>
          <p:nvPr/>
        </p:nvSpPr>
        <p:spPr>
          <a:xfrm>
            <a:off x="2476595" y="2806483"/>
            <a:ext cx="8383910" cy="1846659"/>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cs typeface="Times New Roman" panose="02020603050405020304" pitchFamily="18" charset="0"/>
              </a:rPr>
              <a:t>Đáp án</a:t>
            </a:r>
            <a:r>
              <a:rPr lang="vi-VN" sz="3200" dirty="0">
                <a:solidFill>
                  <a:srgbClr val="0000FF"/>
                </a:solidFill>
                <a:latin typeface="Times New Roman" panose="02020603050405020304" pitchFamily="18" charset="0"/>
                <a:cs typeface="Times New Roman" panose="02020603050405020304" pitchFamily="18" charset="0"/>
              </a:rPr>
              <a:t>: khi ăn sẽ làm rơi thức ăn gây mất vệ sinh và côn trùng </a:t>
            </a:r>
            <a:r>
              <a:rPr lang="en-US" sz="3200" dirty="0" err="1">
                <a:solidFill>
                  <a:srgbClr val="0000FF"/>
                </a:solidFill>
                <a:latin typeface="Times New Roman" panose="02020603050405020304" pitchFamily="18" charset="0"/>
                <a:cs typeface="Times New Roman" panose="02020603050405020304" pitchFamily="18" charset="0"/>
              </a:rPr>
              <a:t>bò</a:t>
            </a:r>
            <a:r>
              <a:rPr lang="vi-VN" sz="3200" dirty="0">
                <a:solidFill>
                  <a:srgbClr val="0000FF"/>
                </a:solidFill>
                <a:latin typeface="Times New Roman" panose="02020603050405020304" pitchFamily="18" charset="0"/>
                <a:cs typeface="Times New Roman" panose="02020603050405020304" pitchFamily="18" charset="0"/>
              </a:rPr>
              <a:t> đến cắn hỏng thiết bị.</a:t>
            </a:r>
            <a:endParaRPr lang="en-US" sz="3200" dirty="0">
              <a:solidFill>
                <a:srgbClr val="0000FF"/>
              </a:solidFill>
              <a:latin typeface="Times New Roman" panose="02020603050405020304" pitchFamily="18" charset="0"/>
              <a:cs typeface="Times New Roman" panose="02020603050405020304" pitchFamily="18" charset="0"/>
            </a:endParaRPr>
          </a:p>
          <a:p>
            <a:r>
              <a:rPr lang="en-US" sz="3200" dirty="0">
                <a:solidFill>
                  <a:srgbClr val="0000FF"/>
                </a:solidFill>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9333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vol="100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9"/>
                                        </p:tgtEl>
                                      </p:cBhvr>
                                    </p:animEffect>
                                    <p:animScale>
                                      <p:cBhvr>
                                        <p:cTn id="17" dur="250" autoRev="1" fill="hold"/>
                                        <p:tgtEl>
                                          <p:spTgt spid="39"/>
                                        </p:tgtEl>
                                      </p:cBhvr>
                                      <p:by x="105000" y="105000"/>
                                    </p:animScale>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999"/>
                                          </p:stCondLst>
                                        </p:cTn>
                                        <p:tgtEl>
                                          <p:spTgt spid="40"/>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999"/>
                                          </p:stCondLst>
                                        </p:cTn>
                                        <p:tgtEl>
                                          <p:spTgt spid="41"/>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999"/>
                                          </p:stCondLst>
                                        </p:cTn>
                                        <p:tgtEl>
                                          <p:spTgt spid="42"/>
                                        </p:tgtEl>
                                        <p:attrNameLst>
                                          <p:attrName>style.visibility</p:attrName>
                                        </p:attrNameLst>
                                      </p:cBhvr>
                                      <p:to>
                                        <p:strVal val="visible"/>
                                      </p:to>
                                    </p:set>
                                  </p:childTnLst>
                                </p:cTn>
                              </p:par>
                            </p:childTnLst>
                          </p:cTn>
                        </p:par>
                        <p:par>
                          <p:cTn id="27" fill="hold">
                            <p:stCondLst>
                              <p:cond delay="3500"/>
                            </p:stCondLst>
                            <p:childTnLst>
                              <p:par>
                                <p:cTn id="28" presetID="1" presetClass="entr" presetSubtype="0" fill="hold" grpId="0" nodeType="afterEffect">
                                  <p:stCondLst>
                                    <p:cond delay="0"/>
                                  </p:stCondLst>
                                  <p:childTnLst>
                                    <p:set>
                                      <p:cBhvr>
                                        <p:cTn id="29" dur="1" fill="hold">
                                          <p:stCondLst>
                                            <p:cond delay="999"/>
                                          </p:stCondLst>
                                        </p:cTn>
                                        <p:tgtEl>
                                          <p:spTgt spid="43"/>
                                        </p:tgtEl>
                                        <p:attrNameLst>
                                          <p:attrName>style.visibility</p:attrName>
                                        </p:attrNameLst>
                                      </p:cBhvr>
                                      <p:to>
                                        <p:strVal val="visible"/>
                                      </p:to>
                                    </p:set>
                                  </p:childTnLst>
                                </p:cTn>
                              </p:par>
                            </p:childTnLst>
                          </p:cTn>
                        </p:par>
                        <p:par>
                          <p:cTn id="30" fill="hold">
                            <p:stCondLst>
                              <p:cond delay="4500"/>
                            </p:stCondLst>
                            <p:childTnLst>
                              <p:par>
                                <p:cTn id="31" presetID="1" presetClass="entr" presetSubtype="0" fill="hold" grpId="0" nodeType="afterEffect">
                                  <p:stCondLst>
                                    <p:cond delay="0"/>
                                  </p:stCondLst>
                                  <p:childTnLst>
                                    <p:set>
                                      <p:cBhvr>
                                        <p:cTn id="32" dur="1" fill="hold">
                                          <p:stCondLst>
                                            <p:cond delay="999"/>
                                          </p:stCondLst>
                                        </p:cTn>
                                        <p:tgtEl>
                                          <p:spTgt spid="44"/>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grpId="0" nodeType="afterEffect">
                                  <p:stCondLst>
                                    <p:cond delay="0"/>
                                  </p:stCondLst>
                                  <p:childTnLst>
                                    <p:set>
                                      <p:cBhvr>
                                        <p:cTn id="35" dur="1" fill="hold">
                                          <p:stCondLst>
                                            <p:cond delay="999"/>
                                          </p:stCondLst>
                                        </p:cTn>
                                        <p:tgtEl>
                                          <p:spTgt spid="45"/>
                                        </p:tgtEl>
                                        <p:attrNameLst>
                                          <p:attrName>style.visibility</p:attrName>
                                        </p:attrNameLst>
                                      </p:cBhvr>
                                      <p:to>
                                        <p:strVal val="visible"/>
                                      </p:to>
                                    </p:set>
                                  </p:childTnLst>
                                </p:cTn>
                              </p:par>
                            </p:childTnLst>
                          </p:cTn>
                        </p:par>
                        <p:par>
                          <p:cTn id="36" fill="hold">
                            <p:stCondLst>
                              <p:cond delay="6500"/>
                            </p:stCondLst>
                            <p:childTnLst>
                              <p:par>
                                <p:cTn id="37" presetID="1" presetClass="entr" presetSubtype="0" fill="hold" grpId="0" nodeType="afterEffect">
                                  <p:stCondLst>
                                    <p:cond delay="0"/>
                                  </p:stCondLst>
                                  <p:childTnLst>
                                    <p:set>
                                      <p:cBhvr>
                                        <p:cTn id="38" dur="1" fill="hold">
                                          <p:stCondLst>
                                            <p:cond delay="999"/>
                                          </p:stCondLst>
                                        </p:cTn>
                                        <p:tgtEl>
                                          <p:spTgt spid="46"/>
                                        </p:tgtEl>
                                        <p:attrNameLst>
                                          <p:attrName>style.visibility</p:attrName>
                                        </p:attrNameLst>
                                      </p:cBhvr>
                                      <p:to>
                                        <p:strVal val="visible"/>
                                      </p:to>
                                    </p:set>
                                  </p:childTnLst>
                                </p:cTn>
                              </p:par>
                            </p:childTnLst>
                          </p:cTn>
                        </p:par>
                        <p:par>
                          <p:cTn id="39" fill="hold">
                            <p:stCondLst>
                              <p:cond delay="7500"/>
                            </p:stCondLst>
                            <p:childTnLst>
                              <p:par>
                                <p:cTn id="40" presetID="1" presetClass="entr" presetSubtype="0" fill="hold" grpId="0" nodeType="afterEffect">
                                  <p:stCondLst>
                                    <p:cond delay="0"/>
                                  </p:stCondLst>
                                  <p:childTnLst>
                                    <p:set>
                                      <p:cBhvr>
                                        <p:cTn id="41" dur="1" fill="hold">
                                          <p:stCondLst>
                                            <p:cond delay="999"/>
                                          </p:stCondLst>
                                        </p:cTn>
                                        <p:tgtEl>
                                          <p:spTgt spid="47"/>
                                        </p:tgtEl>
                                        <p:attrNameLst>
                                          <p:attrName>style.visibility</p:attrName>
                                        </p:attrNameLst>
                                      </p:cBhvr>
                                      <p:to>
                                        <p:strVal val="visible"/>
                                      </p:to>
                                    </p:set>
                                  </p:childTnLst>
                                </p:cTn>
                              </p:par>
                            </p:childTnLst>
                          </p:cTn>
                        </p:par>
                        <p:par>
                          <p:cTn id="42" fill="hold">
                            <p:stCondLst>
                              <p:cond delay="8500"/>
                            </p:stCondLst>
                            <p:childTnLst>
                              <p:par>
                                <p:cTn id="43" presetID="1" presetClass="entr" presetSubtype="0" fill="hold" grpId="0" nodeType="afterEffect">
                                  <p:stCondLst>
                                    <p:cond delay="0"/>
                                  </p:stCondLst>
                                  <p:childTnLst>
                                    <p:set>
                                      <p:cBhvr>
                                        <p:cTn id="44" dur="1" fill="hold">
                                          <p:stCondLst>
                                            <p:cond delay="999"/>
                                          </p:stCondLst>
                                        </p:cTn>
                                        <p:tgtEl>
                                          <p:spTgt spid="49"/>
                                        </p:tgtEl>
                                        <p:attrNameLst>
                                          <p:attrName>style.visibility</p:attrName>
                                        </p:attrNameLst>
                                      </p:cBhvr>
                                      <p:to>
                                        <p:strVal val="visible"/>
                                      </p:to>
                                    </p:set>
                                  </p:childTnLst>
                                </p:cTn>
                              </p:par>
                            </p:childTnLst>
                          </p:cTn>
                        </p:par>
                        <p:par>
                          <p:cTn id="45" fill="hold">
                            <p:stCondLst>
                              <p:cond delay="9500"/>
                            </p:stCondLst>
                            <p:childTnLst>
                              <p:par>
                                <p:cTn id="46" presetID="1" presetClass="entr" presetSubtype="0" fill="hold" grpId="0" nodeType="afterEffect">
                                  <p:stCondLst>
                                    <p:cond delay="0"/>
                                  </p:stCondLst>
                                  <p:childTnLst>
                                    <p:set>
                                      <p:cBhvr>
                                        <p:cTn id="47" dur="1" fill="hold">
                                          <p:stCondLst>
                                            <p:cond delay="999"/>
                                          </p:stCondLst>
                                        </p:cTn>
                                        <p:tgtEl>
                                          <p:spTgt spid="50"/>
                                        </p:tgtEl>
                                        <p:attrNameLst>
                                          <p:attrName>style.visibility</p:attrName>
                                        </p:attrNameLst>
                                      </p:cBhvr>
                                      <p:to>
                                        <p:strVal val="visible"/>
                                      </p:to>
                                    </p:set>
                                  </p:childTnLst>
                                </p:cTn>
                              </p:par>
                            </p:childTnLst>
                          </p:cTn>
                        </p:par>
                        <p:par>
                          <p:cTn id="48" fill="hold">
                            <p:stCondLst>
                              <p:cond delay="10500"/>
                            </p:stCondLst>
                            <p:childTnLst>
                              <p:par>
                                <p:cTn id="49" presetID="1" presetClass="entr" presetSubtype="0" fill="hold" grpId="0" nodeType="afterEffect">
                                  <p:stCondLst>
                                    <p:cond delay="0"/>
                                  </p:stCondLst>
                                  <p:childTnLst>
                                    <p:set>
                                      <p:cBhvr>
                                        <p:cTn id="50" dur="1" fill="hold">
                                          <p:stCondLst>
                                            <p:cond delay="999"/>
                                          </p:stCondLst>
                                        </p:cTn>
                                        <p:tgtEl>
                                          <p:spTgt spid="51"/>
                                        </p:tgtEl>
                                        <p:attrNameLst>
                                          <p:attrName>style.visibility</p:attrName>
                                        </p:attrNameLst>
                                      </p:cBhvr>
                                      <p:to>
                                        <p:strVal val="visible"/>
                                      </p:to>
                                    </p:set>
                                  </p:childTnLst>
                                </p:cTn>
                              </p:par>
                            </p:childTnLst>
                          </p:cTn>
                        </p:par>
                        <p:par>
                          <p:cTn id="51" fill="hold">
                            <p:stCondLst>
                              <p:cond delay="11500"/>
                            </p:stCondLst>
                            <p:childTnLst>
                              <p:par>
                                <p:cTn id="52" presetID="1" presetClass="entr" presetSubtype="0" fill="hold" grpId="0" nodeType="afterEffect">
                                  <p:stCondLst>
                                    <p:cond delay="0"/>
                                  </p:stCondLst>
                                  <p:childTnLst>
                                    <p:set>
                                      <p:cBhvr>
                                        <p:cTn id="53" dur="1" fill="hold">
                                          <p:stCondLst>
                                            <p:cond delay="999"/>
                                          </p:stCondLst>
                                        </p:cTn>
                                        <p:tgtEl>
                                          <p:spTgt spid="52"/>
                                        </p:tgtEl>
                                        <p:attrNameLst>
                                          <p:attrName>style.visibility</p:attrName>
                                        </p:attrNameLst>
                                      </p:cBhvr>
                                      <p:to>
                                        <p:strVal val="visible"/>
                                      </p:to>
                                    </p:set>
                                  </p:childTnLst>
                                </p:cTn>
                              </p:par>
                            </p:childTnLst>
                          </p:cTn>
                        </p:par>
                        <p:par>
                          <p:cTn id="54" fill="hold">
                            <p:stCondLst>
                              <p:cond delay="12500"/>
                            </p:stCondLst>
                            <p:childTnLst>
                              <p:par>
                                <p:cTn id="55" presetID="1" presetClass="entr" presetSubtype="0" fill="hold" grpId="0" nodeType="afterEffect">
                                  <p:stCondLst>
                                    <p:cond delay="0"/>
                                  </p:stCondLst>
                                  <p:childTnLst>
                                    <p:set>
                                      <p:cBhvr>
                                        <p:cTn id="56" dur="1" fill="hold">
                                          <p:stCondLst>
                                            <p:cond delay="999"/>
                                          </p:stCondLst>
                                        </p:cTn>
                                        <p:tgtEl>
                                          <p:spTgt spid="53"/>
                                        </p:tgtEl>
                                        <p:attrNameLst>
                                          <p:attrName>style.visibility</p:attrName>
                                        </p:attrNameLst>
                                      </p:cBhvr>
                                      <p:to>
                                        <p:strVal val="visible"/>
                                      </p:to>
                                    </p:set>
                                  </p:childTnLst>
                                </p:cTn>
                              </p:par>
                            </p:childTnLst>
                          </p:cTn>
                        </p:par>
                        <p:par>
                          <p:cTn id="57" fill="hold">
                            <p:stCondLst>
                              <p:cond delay="13500"/>
                            </p:stCondLst>
                            <p:childTnLst>
                              <p:par>
                                <p:cTn id="58" presetID="1" presetClass="entr" presetSubtype="0" fill="hold" grpId="0" nodeType="afterEffect">
                                  <p:stCondLst>
                                    <p:cond delay="0"/>
                                  </p:stCondLst>
                                  <p:childTnLst>
                                    <p:set>
                                      <p:cBhvr>
                                        <p:cTn id="59" dur="1" fill="hold">
                                          <p:stCondLst>
                                            <p:cond delay="999"/>
                                          </p:stCondLst>
                                        </p:cTn>
                                        <p:tgtEl>
                                          <p:spTgt spid="54"/>
                                        </p:tgtEl>
                                        <p:attrNameLst>
                                          <p:attrName>style.visibility</p:attrName>
                                        </p:attrNameLst>
                                      </p:cBhvr>
                                      <p:to>
                                        <p:strVal val="visible"/>
                                      </p:to>
                                    </p:set>
                                  </p:childTnLst>
                                </p:cTn>
                              </p:par>
                            </p:childTnLst>
                          </p:cTn>
                        </p:par>
                        <p:par>
                          <p:cTn id="60" fill="hold">
                            <p:stCondLst>
                              <p:cond delay="14500"/>
                            </p:stCondLst>
                            <p:childTnLst>
                              <p:par>
                                <p:cTn id="61" presetID="1" presetClass="entr" presetSubtype="0" fill="hold" grpId="0" nodeType="afterEffect">
                                  <p:stCondLst>
                                    <p:cond delay="0"/>
                                  </p:stCondLst>
                                  <p:childTnLst>
                                    <p:set>
                                      <p:cBhvr>
                                        <p:cTn id="62" dur="1" fill="hold">
                                          <p:stCondLst>
                                            <p:cond delay="999"/>
                                          </p:stCondLst>
                                        </p:cTn>
                                        <p:tgtEl>
                                          <p:spTgt spid="55"/>
                                        </p:tgtEl>
                                        <p:attrNameLst>
                                          <p:attrName>style.visibility</p:attrName>
                                        </p:attrNameLst>
                                      </p:cBhvr>
                                      <p:to>
                                        <p:strVal val="visible"/>
                                      </p:to>
                                    </p:set>
                                  </p:childTnLst>
                                </p:cTn>
                              </p:par>
                            </p:childTnLst>
                          </p:cTn>
                        </p:par>
                        <p:par>
                          <p:cTn id="63" fill="hold">
                            <p:stCondLst>
                              <p:cond delay="15500"/>
                            </p:stCondLst>
                            <p:childTnLst>
                              <p:par>
                                <p:cTn id="64" presetID="1" presetClass="entr" presetSubtype="0" fill="hold" grpId="0" nodeType="afterEffect">
                                  <p:stCondLst>
                                    <p:cond delay="0"/>
                                  </p:stCondLst>
                                  <p:childTnLst>
                                    <p:set>
                                      <p:cBhvr>
                                        <p:cTn id="65" dur="1" fill="hold">
                                          <p:stCondLst>
                                            <p:cond delay="999"/>
                                          </p:stCondLst>
                                        </p:cTn>
                                        <p:tgtEl>
                                          <p:spTgt spid="59"/>
                                        </p:tgtEl>
                                        <p:attrNameLst>
                                          <p:attrName>style.visibility</p:attrName>
                                        </p:attrNameLst>
                                      </p:cBhvr>
                                      <p:to>
                                        <p:strVal val="visible"/>
                                      </p:to>
                                    </p:set>
                                  </p:childTnLst>
                                </p:cTn>
                              </p:par>
                            </p:childTnLst>
                          </p:cTn>
                        </p:par>
                        <p:par>
                          <p:cTn id="66" fill="hold">
                            <p:stCondLst>
                              <p:cond delay="16500"/>
                            </p:stCondLst>
                            <p:childTnLst>
                              <p:par>
                                <p:cTn id="67" presetID="1" presetClass="entr" presetSubtype="0" fill="hold" grpId="0" nodeType="afterEffect">
                                  <p:stCondLst>
                                    <p:cond delay="0"/>
                                  </p:stCondLst>
                                  <p:childTnLst>
                                    <p:set>
                                      <p:cBhvr>
                                        <p:cTn id="68" dur="1" fill="hold">
                                          <p:stCondLst>
                                            <p:cond delay="999"/>
                                          </p:stCondLst>
                                        </p:cTn>
                                        <p:tgtEl>
                                          <p:spTgt spid="77"/>
                                        </p:tgtEl>
                                        <p:attrNameLst>
                                          <p:attrName>style.visibility</p:attrName>
                                        </p:attrNameLst>
                                      </p:cBhvr>
                                      <p:to>
                                        <p:strVal val="visible"/>
                                      </p:to>
                                    </p:set>
                                  </p:childTnLst>
                                </p:cTn>
                              </p:par>
                            </p:childTnLst>
                          </p:cTn>
                        </p:par>
                        <p:par>
                          <p:cTn id="69" fill="hold">
                            <p:stCondLst>
                              <p:cond delay="17500"/>
                            </p:stCondLst>
                            <p:childTnLst>
                              <p:par>
                                <p:cTn id="70" presetID="1" presetClass="entr" presetSubtype="0" fill="hold" grpId="0" nodeType="afterEffect">
                                  <p:stCondLst>
                                    <p:cond delay="0"/>
                                  </p:stCondLst>
                                  <p:childTnLst>
                                    <p:set>
                                      <p:cBhvr>
                                        <p:cTn id="71" dur="1" fill="hold">
                                          <p:stCondLst>
                                            <p:cond delay="999"/>
                                          </p:stCondLst>
                                        </p:cTn>
                                        <p:tgtEl>
                                          <p:spTgt spid="78"/>
                                        </p:tgtEl>
                                        <p:attrNameLst>
                                          <p:attrName>style.visibility</p:attrName>
                                        </p:attrNameLst>
                                      </p:cBhvr>
                                      <p:to>
                                        <p:strVal val="visible"/>
                                      </p:to>
                                    </p:set>
                                  </p:childTnLst>
                                </p:cTn>
                              </p:par>
                            </p:childTnLst>
                          </p:cTn>
                        </p:par>
                        <p:par>
                          <p:cTn id="72" fill="hold">
                            <p:stCondLst>
                              <p:cond delay="18500"/>
                            </p:stCondLst>
                            <p:childTnLst>
                              <p:par>
                                <p:cTn id="73" presetID="1" presetClass="entr" presetSubtype="0" fill="hold" grpId="0" nodeType="afterEffect">
                                  <p:stCondLst>
                                    <p:cond delay="0"/>
                                  </p:stCondLst>
                                  <p:childTnLst>
                                    <p:set>
                                      <p:cBhvr>
                                        <p:cTn id="74" dur="1" fill="hold">
                                          <p:stCondLst>
                                            <p:cond delay="999"/>
                                          </p:stCondLst>
                                        </p:cTn>
                                        <p:tgtEl>
                                          <p:spTgt spid="79"/>
                                        </p:tgtEl>
                                        <p:attrNameLst>
                                          <p:attrName>style.visibility</p:attrName>
                                        </p:attrNameLst>
                                      </p:cBhvr>
                                      <p:to>
                                        <p:strVal val="visible"/>
                                      </p:to>
                                    </p:set>
                                  </p:childTnLst>
                                </p:cTn>
                              </p:par>
                            </p:childTnLst>
                          </p:cTn>
                        </p:par>
                        <p:par>
                          <p:cTn id="75" fill="hold">
                            <p:stCondLst>
                              <p:cond delay="19500"/>
                            </p:stCondLst>
                            <p:childTnLst>
                              <p:par>
                                <p:cTn id="76" presetID="1" presetClass="entr" presetSubtype="0" fill="hold" grpId="0" nodeType="afterEffect">
                                  <p:stCondLst>
                                    <p:cond delay="0"/>
                                  </p:stCondLst>
                                  <p:childTnLst>
                                    <p:set>
                                      <p:cBhvr>
                                        <p:cTn id="77" dur="1" fill="hold">
                                          <p:stCondLst>
                                            <p:cond delay="999"/>
                                          </p:stCondLst>
                                        </p:cTn>
                                        <p:tgtEl>
                                          <p:spTgt spid="80"/>
                                        </p:tgtEl>
                                        <p:attrNameLst>
                                          <p:attrName>style.visibility</p:attrName>
                                        </p:attrNameLst>
                                      </p:cBhvr>
                                      <p:to>
                                        <p:strVal val="visible"/>
                                      </p:to>
                                    </p:set>
                                  </p:childTnLst>
                                </p:cTn>
                              </p:par>
                            </p:childTnLst>
                          </p:cTn>
                        </p:par>
                        <p:par>
                          <p:cTn id="78" fill="hold">
                            <p:stCondLst>
                              <p:cond delay="20500"/>
                            </p:stCondLst>
                            <p:childTnLst>
                              <p:par>
                                <p:cTn id="79" presetID="1" presetClass="entr" presetSubtype="0" fill="hold" grpId="0" nodeType="afterEffect">
                                  <p:stCondLst>
                                    <p:cond delay="0"/>
                                  </p:stCondLst>
                                  <p:childTnLst>
                                    <p:set>
                                      <p:cBhvr>
                                        <p:cTn id="80" dur="1" fill="hold">
                                          <p:stCondLst>
                                            <p:cond delay="999"/>
                                          </p:stCondLst>
                                        </p:cTn>
                                        <p:tgtEl>
                                          <p:spTgt spid="81"/>
                                        </p:tgtEl>
                                        <p:attrNameLst>
                                          <p:attrName>style.visibility</p:attrName>
                                        </p:attrNameLst>
                                      </p:cBhvr>
                                      <p:to>
                                        <p:strVal val="visible"/>
                                      </p:to>
                                    </p:set>
                                  </p:childTnLst>
                                </p:cTn>
                              </p:par>
                            </p:childTnLst>
                          </p:cTn>
                        </p:par>
                        <p:par>
                          <p:cTn id="81" fill="hold">
                            <p:stCondLst>
                              <p:cond delay="21500"/>
                            </p:stCondLst>
                            <p:childTnLst>
                              <p:par>
                                <p:cTn id="82" presetID="1" presetClass="entr" presetSubtype="0" fill="hold" grpId="0" nodeType="afterEffect">
                                  <p:stCondLst>
                                    <p:cond delay="0"/>
                                  </p:stCondLst>
                                  <p:childTnLst>
                                    <p:set>
                                      <p:cBhvr>
                                        <p:cTn id="83" dur="1" fill="hold">
                                          <p:stCondLst>
                                            <p:cond delay="999"/>
                                          </p:stCondLst>
                                        </p:cTn>
                                        <p:tgtEl>
                                          <p:spTgt spid="82"/>
                                        </p:tgtEl>
                                        <p:attrNameLst>
                                          <p:attrName>style.visibility</p:attrName>
                                        </p:attrNameLst>
                                      </p:cBhvr>
                                      <p:to>
                                        <p:strVal val="visible"/>
                                      </p:to>
                                    </p:set>
                                  </p:childTnLst>
                                </p:cTn>
                              </p:par>
                            </p:childTnLst>
                          </p:cTn>
                        </p:par>
                        <p:par>
                          <p:cTn id="84" fill="hold">
                            <p:stCondLst>
                              <p:cond delay="22500"/>
                            </p:stCondLst>
                            <p:childTnLst>
                              <p:par>
                                <p:cTn id="85" presetID="1" presetClass="entr" presetSubtype="0" fill="hold" grpId="0" nodeType="afterEffect">
                                  <p:stCondLst>
                                    <p:cond delay="0"/>
                                  </p:stCondLst>
                                  <p:childTnLst>
                                    <p:set>
                                      <p:cBhvr>
                                        <p:cTn id="86" dur="1" fill="hold">
                                          <p:stCondLst>
                                            <p:cond delay="999"/>
                                          </p:stCondLst>
                                        </p:cTn>
                                        <p:tgtEl>
                                          <p:spTgt spid="83"/>
                                        </p:tgtEl>
                                        <p:attrNameLst>
                                          <p:attrName>style.visibility</p:attrName>
                                        </p:attrNameLst>
                                      </p:cBhvr>
                                      <p:to>
                                        <p:strVal val="visible"/>
                                      </p:to>
                                    </p:set>
                                  </p:childTnLst>
                                </p:cTn>
                              </p:par>
                            </p:childTnLst>
                          </p:cTn>
                        </p:par>
                        <p:par>
                          <p:cTn id="87" fill="hold">
                            <p:stCondLst>
                              <p:cond delay="23500"/>
                            </p:stCondLst>
                            <p:childTnLst>
                              <p:par>
                                <p:cTn id="88" presetID="1" presetClass="entr" presetSubtype="0" fill="hold" grpId="0" nodeType="afterEffect">
                                  <p:stCondLst>
                                    <p:cond delay="0"/>
                                  </p:stCondLst>
                                  <p:childTnLst>
                                    <p:set>
                                      <p:cBhvr>
                                        <p:cTn id="89" dur="1" fill="hold">
                                          <p:stCondLst>
                                            <p:cond delay="999"/>
                                          </p:stCondLst>
                                        </p:cTn>
                                        <p:tgtEl>
                                          <p:spTgt spid="84"/>
                                        </p:tgtEl>
                                        <p:attrNameLst>
                                          <p:attrName>style.visibility</p:attrName>
                                        </p:attrNameLst>
                                      </p:cBhvr>
                                      <p:to>
                                        <p:strVal val="visible"/>
                                      </p:to>
                                    </p:set>
                                  </p:childTnLst>
                                </p:cTn>
                              </p:par>
                            </p:childTnLst>
                          </p:cTn>
                        </p:par>
                        <p:par>
                          <p:cTn id="90" fill="hold">
                            <p:stCondLst>
                              <p:cond delay="24500"/>
                            </p:stCondLst>
                            <p:childTnLst>
                              <p:par>
                                <p:cTn id="91" presetID="1" presetClass="entr" presetSubtype="0" fill="hold" grpId="0" nodeType="afterEffect">
                                  <p:stCondLst>
                                    <p:cond delay="0"/>
                                  </p:stCondLst>
                                  <p:childTnLst>
                                    <p:set>
                                      <p:cBhvr>
                                        <p:cTn id="92" dur="1" fill="hold">
                                          <p:stCondLst>
                                            <p:cond delay="999"/>
                                          </p:stCondLst>
                                        </p:cTn>
                                        <p:tgtEl>
                                          <p:spTgt spid="85"/>
                                        </p:tgtEl>
                                        <p:attrNameLst>
                                          <p:attrName>style.visibility</p:attrName>
                                        </p:attrNameLst>
                                      </p:cBhvr>
                                      <p:to>
                                        <p:strVal val="visible"/>
                                      </p:to>
                                    </p:set>
                                  </p:childTnLst>
                                </p:cTn>
                              </p:par>
                            </p:childTnLst>
                          </p:cTn>
                        </p:par>
                        <p:par>
                          <p:cTn id="93" fill="hold">
                            <p:stCondLst>
                              <p:cond delay="25500"/>
                            </p:stCondLst>
                            <p:childTnLst>
                              <p:par>
                                <p:cTn id="94" presetID="1" presetClass="entr" presetSubtype="0" fill="hold" grpId="0" nodeType="afterEffect">
                                  <p:stCondLst>
                                    <p:cond delay="0"/>
                                  </p:stCondLst>
                                  <p:childTnLst>
                                    <p:set>
                                      <p:cBhvr>
                                        <p:cTn id="95" dur="1" fill="hold">
                                          <p:stCondLst>
                                            <p:cond delay="999"/>
                                          </p:stCondLst>
                                        </p:cTn>
                                        <p:tgtEl>
                                          <p:spTgt spid="86"/>
                                        </p:tgtEl>
                                        <p:attrNameLst>
                                          <p:attrName>style.visibility</p:attrName>
                                        </p:attrNameLst>
                                      </p:cBhvr>
                                      <p:to>
                                        <p:strVal val="visible"/>
                                      </p:to>
                                    </p:set>
                                  </p:childTnLst>
                                </p:cTn>
                              </p:par>
                            </p:childTnLst>
                          </p:cTn>
                        </p:par>
                        <p:par>
                          <p:cTn id="96" fill="hold">
                            <p:stCondLst>
                              <p:cond delay="26500"/>
                            </p:stCondLst>
                            <p:childTnLst>
                              <p:par>
                                <p:cTn id="97" presetID="1" presetClass="entr" presetSubtype="0" fill="hold" grpId="0" nodeType="afterEffect">
                                  <p:stCondLst>
                                    <p:cond delay="0"/>
                                  </p:stCondLst>
                                  <p:childTnLst>
                                    <p:set>
                                      <p:cBhvr>
                                        <p:cTn id="98" dur="1" fill="hold">
                                          <p:stCondLst>
                                            <p:cond delay="999"/>
                                          </p:stCondLst>
                                        </p:cTn>
                                        <p:tgtEl>
                                          <p:spTgt spid="87"/>
                                        </p:tgtEl>
                                        <p:attrNameLst>
                                          <p:attrName>style.visibility</p:attrName>
                                        </p:attrNameLst>
                                      </p:cBhvr>
                                      <p:to>
                                        <p:strVal val="visible"/>
                                      </p:to>
                                    </p:set>
                                  </p:childTnLst>
                                </p:cTn>
                              </p:par>
                            </p:childTnLst>
                          </p:cTn>
                        </p:par>
                        <p:par>
                          <p:cTn id="99" fill="hold">
                            <p:stCondLst>
                              <p:cond delay="27500"/>
                            </p:stCondLst>
                            <p:childTnLst>
                              <p:par>
                                <p:cTn id="100" presetID="1" presetClass="entr" presetSubtype="0" fill="hold" grpId="0" nodeType="afterEffect">
                                  <p:stCondLst>
                                    <p:cond delay="0"/>
                                  </p:stCondLst>
                                  <p:childTnLst>
                                    <p:set>
                                      <p:cBhvr>
                                        <p:cTn id="101" dur="1" fill="hold">
                                          <p:stCondLst>
                                            <p:cond delay="999"/>
                                          </p:stCondLst>
                                        </p:cTn>
                                        <p:tgtEl>
                                          <p:spTgt spid="88"/>
                                        </p:tgtEl>
                                        <p:attrNameLst>
                                          <p:attrName>style.visibility</p:attrName>
                                        </p:attrNameLst>
                                      </p:cBhvr>
                                      <p:to>
                                        <p:strVal val="visible"/>
                                      </p:to>
                                    </p:set>
                                  </p:childTnLst>
                                </p:cTn>
                              </p:par>
                            </p:childTnLst>
                          </p:cTn>
                        </p:par>
                        <p:par>
                          <p:cTn id="102" fill="hold">
                            <p:stCondLst>
                              <p:cond delay="28500"/>
                            </p:stCondLst>
                            <p:childTnLst>
                              <p:par>
                                <p:cTn id="103" presetID="1" presetClass="entr" presetSubtype="0" fill="hold" grpId="0" nodeType="afterEffect">
                                  <p:stCondLst>
                                    <p:cond delay="0"/>
                                  </p:stCondLst>
                                  <p:childTnLst>
                                    <p:set>
                                      <p:cBhvr>
                                        <p:cTn id="104" dur="1" fill="hold">
                                          <p:stCondLst>
                                            <p:cond delay="999"/>
                                          </p:stCondLst>
                                        </p:cTn>
                                        <p:tgtEl>
                                          <p:spTgt spid="89"/>
                                        </p:tgtEl>
                                        <p:attrNameLst>
                                          <p:attrName>style.visibility</p:attrName>
                                        </p:attrNameLst>
                                      </p:cBhvr>
                                      <p:to>
                                        <p:strVal val="visible"/>
                                      </p:to>
                                    </p:set>
                                  </p:childTnLst>
                                </p:cTn>
                              </p:par>
                            </p:childTnLst>
                          </p:cTn>
                        </p:par>
                        <p:par>
                          <p:cTn id="105" fill="hold">
                            <p:stCondLst>
                              <p:cond delay="29500"/>
                            </p:stCondLst>
                            <p:childTnLst>
                              <p:par>
                                <p:cTn id="106" presetID="1" presetClass="entr" presetSubtype="0" fill="hold" grpId="0" nodeType="afterEffect">
                                  <p:stCondLst>
                                    <p:cond delay="0"/>
                                  </p:stCondLst>
                                  <p:childTnLst>
                                    <p:set>
                                      <p:cBhvr>
                                        <p:cTn id="107" dur="1" fill="hold">
                                          <p:stCondLst>
                                            <p:cond delay="999"/>
                                          </p:stCondLst>
                                        </p:cTn>
                                        <p:tgtEl>
                                          <p:spTgt spid="90"/>
                                        </p:tgtEl>
                                        <p:attrNameLst>
                                          <p:attrName>style.visibility</p:attrName>
                                        </p:attrNameLst>
                                      </p:cBhvr>
                                      <p:to>
                                        <p:strVal val="visible"/>
                                      </p:to>
                                    </p:set>
                                  </p:childTnLst>
                                </p:cTn>
                              </p:par>
                            </p:childTnLst>
                          </p:cTn>
                        </p:par>
                        <p:par>
                          <p:cTn id="108" fill="hold">
                            <p:stCondLst>
                              <p:cond delay="30500"/>
                            </p:stCondLst>
                            <p:childTnLst>
                              <p:par>
                                <p:cTn id="109" presetID="1" presetClass="entr" presetSubtype="0" fill="hold" grpId="0" nodeType="afterEffect">
                                  <p:stCondLst>
                                    <p:cond delay="0"/>
                                  </p:stCondLst>
                                  <p:childTnLst>
                                    <p:set>
                                      <p:cBhvr>
                                        <p:cTn id="110" dur="1" fill="hold">
                                          <p:stCondLst>
                                            <p:cond delay="999"/>
                                          </p:stCondLst>
                                        </p:cTn>
                                        <p:tgtEl>
                                          <p:spTgt spid="91"/>
                                        </p:tgtEl>
                                        <p:attrNameLst>
                                          <p:attrName>style.visibility</p:attrName>
                                        </p:attrNameLst>
                                      </p:cBhvr>
                                      <p:to>
                                        <p:strVal val="visible"/>
                                      </p:to>
                                    </p:set>
                                  </p:childTnLst>
                                </p:cTn>
                              </p:par>
                            </p:childTnLst>
                          </p:cTn>
                        </p:par>
                        <p:par>
                          <p:cTn id="111" fill="hold">
                            <p:stCondLst>
                              <p:cond delay="31500"/>
                            </p:stCondLst>
                            <p:childTnLst>
                              <p:par>
                                <p:cTn id="112" presetID="1" presetClass="entr" presetSubtype="0" fill="hold" grpId="0" nodeType="afterEffect">
                                  <p:stCondLst>
                                    <p:cond delay="0"/>
                                  </p:stCondLst>
                                  <p:childTnLst>
                                    <p:set>
                                      <p:cBhvr>
                                        <p:cTn id="113" dur="1" fill="hold">
                                          <p:stCondLst>
                                            <p:cond delay="999"/>
                                          </p:stCondLst>
                                        </p:cTn>
                                        <p:tgtEl>
                                          <p:spTgt spid="92"/>
                                        </p:tgtEl>
                                        <p:attrNameLst>
                                          <p:attrName>style.visibility</p:attrName>
                                        </p:attrNameLst>
                                      </p:cBhvr>
                                      <p:to>
                                        <p:strVal val="visible"/>
                                      </p:to>
                                    </p:set>
                                  </p:childTnLst>
                                </p:cTn>
                              </p:par>
                            </p:childTnLst>
                          </p:cTn>
                        </p:par>
                        <p:par>
                          <p:cTn id="114" fill="hold">
                            <p:stCondLst>
                              <p:cond delay="32500"/>
                            </p:stCondLst>
                            <p:childTnLst>
                              <p:par>
                                <p:cTn id="115" presetID="1" presetClass="entr" presetSubtype="0" fill="hold" grpId="0" nodeType="afterEffect">
                                  <p:stCondLst>
                                    <p:cond delay="0"/>
                                  </p:stCondLst>
                                  <p:childTnLst>
                                    <p:set>
                                      <p:cBhvr>
                                        <p:cTn id="116" dur="1" fill="hold">
                                          <p:stCondLst>
                                            <p:cond delay="999"/>
                                          </p:stCondLst>
                                        </p:cTn>
                                        <p:tgtEl>
                                          <p:spTgt spid="93"/>
                                        </p:tgtEl>
                                        <p:attrNameLst>
                                          <p:attrName>style.visibility</p:attrName>
                                        </p:attrNameLst>
                                      </p:cBhvr>
                                      <p:to>
                                        <p:strVal val="visible"/>
                                      </p:to>
                                    </p:set>
                                  </p:childTnLst>
                                </p:cTn>
                              </p:par>
                            </p:childTnLst>
                          </p:cTn>
                        </p:par>
                        <p:par>
                          <p:cTn id="117" fill="hold">
                            <p:stCondLst>
                              <p:cond delay="33500"/>
                            </p:stCondLst>
                            <p:childTnLst>
                              <p:par>
                                <p:cTn id="118" presetID="1" presetClass="entr" presetSubtype="0" fill="hold" grpId="0" nodeType="afterEffect">
                                  <p:stCondLst>
                                    <p:cond delay="0"/>
                                  </p:stCondLst>
                                  <p:childTnLst>
                                    <p:set>
                                      <p:cBhvr>
                                        <p:cTn id="119" dur="1" fill="hold">
                                          <p:stCondLst>
                                            <p:cond delay="999"/>
                                          </p:stCondLst>
                                        </p:cTn>
                                        <p:tgtEl>
                                          <p:spTgt spid="94"/>
                                        </p:tgtEl>
                                        <p:attrNameLst>
                                          <p:attrName>style.visibility</p:attrName>
                                        </p:attrNameLst>
                                      </p:cBhvr>
                                      <p:to>
                                        <p:strVal val="visible"/>
                                      </p:to>
                                    </p:set>
                                  </p:childTnLst>
                                </p:cTn>
                              </p:par>
                            </p:childTnLst>
                          </p:cTn>
                        </p:par>
                        <p:par>
                          <p:cTn id="120" fill="hold">
                            <p:stCondLst>
                              <p:cond delay="34500"/>
                            </p:stCondLst>
                            <p:childTnLst>
                              <p:par>
                                <p:cTn id="121" presetID="1" presetClass="entr" presetSubtype="0" fill="hold" grpId="0" nodeType="afterEffect">
                                  <p:stCondLst>
                                    <p:cond delay="0"/>
                                  </p:stCondLst>
                                  <p:childTnLst>
                                    <p:set>
                                      <p:cBhvr>
                                        <p:cTn id="122" dur="1" fill="hold">
                                          <p:stCondLst>
                                            <p:cond delay="999"/>
                                          </p:stCondLst>
                                        </p:cTn>
                                        <p:tgtEl>
                                          <p:spTgt spid="95"/>
                                        </p:tgtEl>
                                        <p:attrNameLst>
                                          <p:attrName>style.visibility</p:attrName>
                                        </p:attrNameLst>
                                      </p:cBhvr>
                                      <p:to>
                                        <p:strVal val="visible"/>
                                      </p:to>
                                    </p:set>
                                  </p:childTnLst>
                                </p:cTn>
                              </p:par>
                            </p:childTnLst>
                          </p:cTn>
                        </p:par>
                        <p:par>
                          <p:cTn id="123" fill="hold">
                            <p:stCondLst>
                              <p:cond delay="35500"/>
                            </p:stCondLst>
                            <p:childTnLst>
                              <p:par>
                                <p:cTn id="124" presetID="1" presetClass="entr" presetSubtype="0" fill="hold" grpId="0" nodeType="afterEffect">
                                  <p:stCondLst>
                                    <p:cond delay="0"/>
                                  </p:stCondLst>
                                  <p:childTnLst>
                                    <p:set>
                                      <p:cBhvr>
                                        <p:cTn id="125" dur="1" fill="hold">
                                          <p:stCondLst>
                                            <p:cond delay="999"/>
                                          </p:stCondLst>
                                        </p:cTn>
                                        <p:tgtEl>
                                          <p:spTgt spid="96"/>
                                        </p:tgtEl>
                                        <p:attrNameLst>
                                          <p:attrName>style.visibility</p:attrName>
                                        </p:attrNameLst>
                                      </p:cBhvr>
                                      <p:to>
                                        <p:strVal val="visible"/>
                                      </p:to>
                                    </p:set>
                                  </p:childTnLst>
                                </p:cTn>
                              </p:par>
                            </p:childTnLst>
                          </p:cTn>
                        </p:par>
                        <p:par>
                          <p:cTn id="126" fill="hold">
                            <p:stCondLst>
                              <p:cond delay="36500"/>
                            </p:stCondLst>
                            <p:childTnLst>
                              <p:par>
                                <p:cTn id="127" presetID="1" presetClass="entr" presetSubtype="0" fill="hold" grpId="0" nodeType="afterEffect">
                                  <p:stCondLst>
                                    <p:cond delay="0"/>
                                  </p:stCondLst>
                                  <p:childTnLst>
                                    <p:set>
                                      <p:cBhvr>
                                        <p:cTn id="128" dur="1" fill="hold">
                                          <p:stCondLst>
                                            <p:cond delay="999"/>
                                          </p:stCondLst>
                                        </p:cTn>
                                        <p:tgtEl>
                                          <p:spTgt spid="97"/>
                                        </p:tgtEl>
                                        <p:attrNameLst>
                                          <p:attrName>style.visibility</p:attrName>
                                        </p:attrNameLst>
                                      </p:cBhvr>
                                      <p:to>
                                        <p:strVal val="visible"/>
                                      </p:to>
                                    </p:set>
                                  </p:childTnLst>
                                </p:cTn>
                              </p:par>
                            </p:childTnLst>
                          </p:cTn>
                        </p:par>
                        <p:par>
                          <p:cTn id="129" fill="hold">
                            <p:stCondLst>
                              <p:cond delay="37500"/>
                            </p:stCondLst>
                            <p:childTnLst>
                              <p:par>
                                <p:cTn id="130" presetID="1" presetClass="entr" presetSubtype="0" fill="hold" grpId="0" nodeType="afterEffect">
                                  <p:stCondLst>
                                    <p:cond delay="0"/>
                                  </p:stCondLst>
                                  <p:childTnLst>
                                    <p:set>
                                      <p:cBhvr>
                                        <p:cTn id="131" dur="1" fill="hold">
                                          <p:stCondLst>
                                            <p:cond delay="999"/>
                                          </p:stCondLst>
                                        </p:cTn>
                                        <p:tgtEl>
                                          <p:spTgt spid="98"/>
                                        </p:tgtEl>
                                        <p:attrNameLst>
                                          <p:attrName>style.visibility</p:attrName>
                                        </p:attrNameLst>
                                      </p:cBhvr>
                                      <p:to>
                                        <p:strVal val="visible"/>
                                      </p:to>
                                    </p:set>
                                  </p:childTnLst>
                                </p:cTn>
                              </p:par>
                            </p:childTnLst>
                          </p:cTn>
                        </p:par>
                        <p:par>
                          <p:cTn id="132" fill="hold">
                            <p:stCondLst>
                              <p:cond delay="38500"/>
                            </p:stCondLst>
                            <p:childTnLst>
                              <p:par>
                                <p:cTn id="133" presetID="1" presetClass="entr" presetSubtype="0" fill="hold" grpId="0" nodeType="afterEffect">
                                  <p:stCondLst>
                                    <p:cond delay="0"/>
                                  </p:stCondLst>
                                  <p:childTnLst>
                                    <p:set>
                                      <p:cBhvr>
                                        <p:cTn id="134" dur="1" fill="hold">
                                          <p:stCondLst>
                                            <p:cond delay="999"/>
                                          </p:stCondLst>
                                        </p:cTn>
                                        <p:tgtEl>
                                          <p:spTgt spid="99"/>
                                        </p:tgtEl>
                                        <p:attrNameLst>
                                          <p:attrName>style.visibility</p:attrName>
                                        </p:attrNameLst>
                                      </p:cBhvr>
                                      <p:to>
                                        <p:strVal val="visible"/>
                                      </p:to>
                                    </p:set>
                                  </p:childTnLst>
                                </p:cTn>
                              </p:par>
                            </p:childTnLst>
                          </p:cTn>
                        </p:par>
                        <p:par>
                          <p:cTn id="135" fill="hold">
                            <p:stCondLst>
                              <p:cond delay="39500"/>
                            </p:stCondLst>
                            <p:childTnLst>
                              <p:par>
                                <p:cTn id="136" presetID="1" presetClass="entr" presetSubtype="0" fill="hold" grpId="0" nodeType="afterEffect">
                                  <p:stCondLst>
                                    <p:cond delay="0"/>
                                  </p:stCondLst>
                                  <p:childTnLst>
                                    <p:set>
                                      <p:cBhvr>
                                        <p:cTn id="137" dur="1" fill="hold">
                                          <p:stCondLst>
                                            <p:cond delay="999"/>
                                          </p:stCondLst>
                                        </p:cTn>
                                        <p:tgtEl>
                                          <p:spTgt spid="100"/>
                                        </p:tgtEl>
                                        <p:attrNameLst>
                                          <p:attrName>style.visibility</p:attrName>
                                        </p:attrNameLst>
                                      </p:cBhvr>
                                      <p:to>
                                        <p:strVal val="visible"/>
                                      </p:to>
                                    </p:set>
                                  </p:childTnLst>
                                </p:cTn>
                              </p:par>
                            </p:childTnLst>
                          </p:cTn>
                        </p:par>
                        <p:par>
                          <p:cTn id="138" fill="hold">
                            <p:stCondLst>
                              <p:cond delay="40500"/>
                            </p:stCondLst>
                            <p:childTnLst>
                              <p:par>
                                <p:cTn id="139" presetID="1" presetClass="entr" presetSubtype="0" fill="hold" grpId="0" nodeType="afterEffect">
                                  <p:stCondLst>
                                    <p:cond delay="0"/>
                                  </p:stCondLst>
                                  <p:childTnLst>
                                    <p:set>
                                      <p:cBhvr>
                                        <p:cTn id="140" dur="1" fill="hold">
                                          <p:stCondLst>
                                            <p:cond delay="999"/>
                                          </p:stCondLst>
                                        </p:cTn>
                                        <p:tgtEl>
                                          <p:spTgt spid="101"/>
                                        </p:tgtEl>
                                        <p:attrNameLst>
                                          <p:attrName>style.visibility</p:attrName>
                                        </p:attrNameLst>
                                      </p:cBhvr>
                                      <p:to>
                                        <p:strVal val="visible"/>
                                      </p:to>
                                    </p:set>
                                  </p:childTnLst>
                                </p:cTn>
                              </p:par>
                            </p:childTnLst>
                          </p:cTn>
                        </p:par>
                        <p:par>
                          <p:cTn id="141" fill="hold">
                            <p:stCondLst>
                              <p:cond delay="41500"/>
                            </p:stCondLst>
                            <p:childTnLst>
                              <p:par>
                                <p:cTn id="142" presetID="1" presetClass="entr" presetSubtype="0" fill="hold" grpId="0" nodeType="afterEffect">
                                  <p:stCondLst>
                                    <p:cond delay="0"/>
                                  </p:stCondLst>
                                  <p:childTnLst>
                                    <p:set>
                                      <p:cBhvr>
                                        <p:cTn id="143" dur="1" fill="hold">
                                          <p:stCondLst>
                                            <p:cond delay="999"/>
                                          </p:stCondLst>
                                        </p:cTn>
                                        <p:tgtEl>
                                          <p:spTgt spid="102"/>
                                        </p:tgtEl>
                                        <p:attrNameLst>
                                          <p:attrName>style.visibility</p:attrName>
                                        </p:attrNameLst>
                                      </p:cBhvr>
                                      <p:to>
                                        <p:strVal val="visible"/>
                                      </p:to>
                                    </p:set>
                                  </p:childTnLst>
                                </p:cTn>
                              </p:par>
                            </p:childTnLst>
                          </p:cTn>
                        </p:par>
                        <p:par>
                          <p:cTn id="144" fill="hold">
                            <p:stCondLst>
                              <p:cond delay="42500"/>
                            </p:stCondLst>
                            <p:childTnLst>
                              <p:par>
                                <p:cTn id="145" presetID="1" presetClass="entr" presetSubtype="0" fill="hold" grpId="0" nodeType="afterEffect">
                                  <p:stCondLst>
                                    <p:cond delay="0"/>
                                  </p:stCondLst>
                                  <p:childTnLst>
                                    <p:set>
                                      <p:cBhvr>
                                        <p:cTn id="146" dur="1" fill="hold">
                                          <p:stCondLst>
                                            <p:cond delay="999"/>
                                          </p:stCondLst>
                                        </p:cTn>
                                        <p:tgtEl>
                                          <p:spTgt spid="103"/>
                                        </p:tgtEl>
                                        <p:attrNameLst>
                                          <p:attrName>style.visibility</p:attrName>
                                        </p:attrNameLst>
                                      </p:cBhvr>
                                      <p:to>
                                        <p:strVal val="visible"/>
                                      </p:to>
                                    </p:set>
                                  </p:childTnLst>
                                </p:cTn>
                              </p:par>
                            </p:childTnLst>
                          </p:cTn>
                        </p:par>
                        <p:par>
                          <p:cTn id="147" fill="hold">
                            <p:stCondLst>
                              <p:cond delay="43500"/>
                            </p:stCondLst>
                            <p:childTnLst>
                              <p:par>
                                <p:cTn id="148" presetID="1" presetClass="entr" presetSubtype="0" fill="hold" grpId="0" nodeType="afterEffect">
                                  <p:stCondLst>
                                    <p:cond delay="0"/>
                                  </p:stCondLst>
                                  <p:childTnLst>
                                    <p:set>
                                      <p:cBhvr>
                                        <p:cTn id="149" dur="1" fill="hold">
                                          <p:stCondLst>
                                            <p:cond delay="999"/>
                                          </p:stCondLst>
                                        </p:cTn>
                                        <p:tgtEl>
                                          <p:spTgt spid="104"/>
                                        </p:tgtEl>
                                        <p:attrNameLst>
                                          <p:attrName>style.visibility</p:attrName>
                                        </p:attrNameLst>
                                      </p:cBhvr>
                                      <p:to>
                                        <p:strVal val="visible"/>
                                      </p:to>
                                    </p:set>
                                  </p:childTnLst>
                                </p:cTn>
                              </p:par>
                            </p:childTnLst>
                          </p:cTn>
                        </p:par>
                        <p:par>
                          <p:cTn id="150" fill="hold">
                            <p:stCondLst>
                              <p:cond delay="44500"/>
                            </p:stCondLst>
                            <p:childTnLst>
                              <p:par>
                                <p:cTn id="151" presetID="1" presetClass="entr" presetSubtype="0" fill="hold" grpId="0" nodeType="afterEffect">
                                  <p:stCondLst>
                                    <p:cond delay="0"/>
                                  </p:stCondLst>
                                  <p:childTnLst>
                                    <p:set>
                                      <p:cBhvr>
                                        <p:cTn id="152" dur="1" fill="hold">
                                          <p:stCondLst>
                                            <p:cond delay="999"/>
                                          </p:stCondLst>
                                        </p:cTn>
                                        <p:tgtEl>
                                          <p:spTgt spid="105"/>
                                        </p:tgtEl>
                                        <p:attrNameLst>
                                          <p:attrName>style.visibility</p:attrName>
                                        </p:attrNameLst>
                                      </p:cBhvr>
                                      <p:to>
                                        <p:strVal val="visible"/>
                                      </p:to>
                                    </p:set>
                                  </p:childTnLst>
                                </p:cTn>
                              </p:par>
                            </p:childTnLst>
                          </p:cTn>
                        </p:par>
                        <p:par>
                          <p:cTn id="153" fill="hold">
                            <p:stCondLst>
                              <p:cond delay="45500"/>
                            </p:stCondLst>
                            <p:childTnLst>
                              <p:par>
                                <p:cTn id="154" presetID="1" presetClass="entr" presetSubtype="0" fill="hold" grpId="0" nodeType="afterEffect">
                                  <p:stCondLst>
                                    <p:cond delay="0"/>
                                  </p:stCondLst>
                                  <p:childTnLst>
                                    <p:set>
                                      <p:cBhvr>
                                        <p:cTn id="155" dur="1" fill="hold">
                                          <p:stCondLst>
                                            <p:cond delay="999"/>
                                          </p:stCondLst>
                                        </p:cTn>
                                        <p:tgtEl>
                                          <p:spTgt spid="106"/>
                                        </p:tgtEl>
                                        <p:attrNameLst>
                                          <p:attrName>style.visibility</p:attrName>
                                        </p:attrNameLst>
                                      </p:cBhvr>
                                      <p:to>
                                        <p:strVal val="visible"/>
                                      </p:to>
                                    </p:set>
                                  </p:childTnLst>
                                </p:cTn>
                              </p:par>
                            </p:childTnLst>
                          </p:cTn>
                        </p:par>
                        <p:par>
                          <p:cTn id="156" fill="hold">
                            <p:stCondLst>
                              <p:cond delay="46500"/>
                            </p:stCondLst>
                            <p:childTnLst>
                              <p:par>
                                <p:cTn id="157" presetID="1" presetClass="entr" presetSubtype="0" fill="hold" grpId="0" nodeType="afterEffect">
                                  <p:stCondLst>
                                    <p:cond delay="0"/>
                                  </p:stCondLst>
                                  <p:childTnLst>
                                    <p:set>
                                      <p:cBhvr>
                                        <p:cTn id="158" dur="1" fill="hold">
                                          <p:stCondLst>
                                            <p:cond delay="999"/>
                                          </p:stCondLst>
                                        </p:cTn>
                                        <p:tgtEl>
                                          <p:spTgt spid="107"/>
                                        </p:tgtEl>
                                        <p:attrNameLst>
                                          <p:attrName>style.visibility</p:attrName>
                                        </p:attrNameLst>
                                      </p:cBhvr>
                                      <p:to>
                                        <p:strVal val="visible"/>
                                      </p:to>
                                    </p:set>
                                  </p:childTnLst>
                                </p:cTn>
                              </p:par>
                            </p:childTnLst>
                          </p:cTn>
                        </p:par>
                        <p:par>
                          <p:cTn id="159" fill="hold">
                            <p:stCondLst>
                              <p:cond delay="47500"/>
                            </p:stCondLst>
                            <p:childTnLst>
                              <p:par>
                                <p:cTn id="160" presetID="1" presetClass="entr" presetSubtype="0" fill="hold" grpId="0" nodeType="afterEffect">
                                  <p:stCondLst>
                                    <p:cond delay="0"/>
                                  </p:stCondLst>
                                  <p:childTnLst>
                                    <p:set>
                                      <p:cBhvr>
                                        <p:cTn id="161" dur="1" fill="hold">
                                          <p:stCondLst>
                                            <p:cond delay="999"/>
                                          </p:stCondLst>
                                        </p:cTn>
                                        <p:tgtEl>
                                          <p:spTgt spid="108"/>
                                        </p:tgtEl>
                                        <p:attrNameLst>
                                          <p:attrName>style.visibility</p:attrName>
                                        </p:attrNameLst>
                                      </p:cBhvr>
                                      <p:to>
                                        <p:strVal val="visible"/>
                                      </p:to>
                                    </p:set>
                                  </p:childTnLst>
                                </p:cTn>
                              </p:par>
                            </p:childTnLst>
                          </p:cTn>
                        </p:par>
                        <p:par>
                          <p:cTn id="162" fill="hold">
                            <p:stCondLst>
                              <p:cond delay="48500"/>
                            </p:stCondLst>
                            <p:childTnLst>
                              <p:par>
                                <p:cTn id="163" presetID="1" presetClass="entr" presetSubtype="0" fill="hold" grpId="0" nodeType="afterEffect">
                                  <p:stCondLst>
                                    <p:cond delay="0"/>
                                  </p:stCondLst>
                                  <p:childTnLst>
                                    <p:set>
                                      <p:cBhvr>
                                        <p:cTn id="164" dur="1" fill="hold">
                                          <p:stCondLst>
                                            <p:cond delay="999"/>
                                          </p:stCondLst>
                                        </p:cTn>
                                        <p:tgtEl>
                                          <p:spTgt spid="110"/>
                                        </p:tgtEl>
                                        <p:attrNameLst>
                                          <p:attrName>style.visibility</p:attrName>
                                        </p:attrNameLst>
                                      </p:cBhvr>
                                      <p:to>
                                        <p:strVal val="visible"/>
                                      </p:to>
                                    </p:set>
                                  </p:childTnLst>
                                </p:cTn>
                              </p:par>
                            </p:childTnLst>
                          </p:cTn>
                        </p:par>
                        <p:par>
                          <p:cTn id="165" fill="hold">
                            <p:stCondLst>
                              <p:cond delay="49500"/>
                            </p:stCondLst>
                            <p:childTnLst>
                              <p:par>
                                <p:cTn id="166" presetID="1" presetClass="entr" presetSubtype="0" fill="hold" grpId="0" nodeType="afterEffect">
                                  <p:stCondLst>
                                    <p:cond delay="0"/>
                                  </p:stCondLst>
                                  <p:childTnLst>
                                    <p:set>
                                      <p:cBhvr>
                                        <p:cTn id="167" dur="1" fill="hold">
                                          <p:stCondLst>
                                            <p:cond delay="999"/>
                                          </p:stCondLst>
                                        </p:cTn>
                                        <p:tgtEl>
                                          <p:spTgt spid="111"/>
                                        </p:tgtEl>
                                        <p:attrNameLst>
                                          <p:attrName>style.visibility</p:attrName>
                                        </p:attrNameLst>
                                      </p:cBhvr>
                                      <p:to>
                                        <p:strVal val="visible"/>
                                      </p:to>
                                    </p:set>
                                  </p:childTnLst>
                                </p:cTn>
                              </p:par>
                            </p:childTnLst>
                          </p:cTn>
                        </p:par>
                        <p:par>
                          <p:cTn id="168" fill="hold">
                            <p:stCondLst>
                              <p:cond delay="50500"/>
                            </p:stCondLst>
                            <p:childTnLst>
                              <p:par>
                                <p:cTn id="169" presetID="1" presetClass="entr" presetSubtype="0" fill="hold" grpId="0" nodeType="afterEffect">
                                  <p:stCondLst>
                                    <p:cond delay="0"/>
                                  </p:stCondLst>
                                  <p:childTnLst>
                                    <p:set>
                                      <p:cBhvr>
                                        <p:cTn id="170" dur="1" fill="hold">
                                          <p:stCondLst>
                                            <p:cond delay="999"/>
                                          </p:stCondLst>
                                        </p:cTn>
                                        <p:tgtEl>
                                          <p:spTgt spid="112"/>
                                        </p:tgtEl>
                                        <p:attrNameLst>
                                          <p:attrName>style.visibility</p:attrName>
                                        </p:attrNameLst>
                                      </p:cBhvr>
                                      <p:to>
                                        <p:strVal val="visible"/>
                                      </p:to>
                                    </p:set>
                                  </p:childTnLst>
                                </p:cTn>
                              </p:par>
                            </p:childTnLst>
                          </p:cTn>
                        </p:par>
                        <p:par>
                          <p:cTn id="171" fill="hold">
                            <p:stCondLst>
                              <p:cond delay="51500"/>
                            </p:stCondLst>
                            <p:childTnLst>
                              <p:par>
                                <p:cTn id="172" presetID="1" presetClass="entr" presetSubtype="0" fill="hold" grpId="0" nodeType="afterEffect">
                                  <p:stCondLst>
                                    <p:cond delay="0"/>
                                  </p:stCondLst>
                                  <p:childTnLst>
                                    <p:set>
                                      <p:cBhvr>
                                        <p:cTn id="173" dur="1" fill="hold">
                                          <p:stCondLst>
                                            <p:cond delay="999"/>
                                          </p:stCondLst>
                                        </p:cTn>
                                        <p:tgtEl>
                                          <p:spTgt spid="113"/>
                                        </p:tgtEl>
                                        <p:attrNameLst>
                                          <p:attrName>style.visibility</p:attrName>
                                        </p:attrNameLst>
                                      </p:cBhvr>
                                      <p:to>
                                        <p:strVal val="visible"/>
                                      </p:to>
                                    </p:set>
                                  </p:childTnLst>
                                </p:cTn>
                              </p:par>
                            </p:childTnLst>
                          </p:cTn>
                        </p:par>
                        <p:par>
                          <p:cTn id="174" fill="hold">
                            <p:stCondLst>
                              <p:cond delay="52500"/>
                            </p:stCondLst>
                            <p:childTnLst>
                              <p:par>
                                <p:cTn id="175" presetID="1" presetClass="entr" presetSubtype="0" fill="hold" grpId="0" nodeType="afterEffect">
                                  <p:stCondLst>
                                    <p:cond delay="0"/>
                                  </p:stCondLst>
                                  <p:childTnLst>
                                    <p:set>
                                      <p:cBhvr>
                                        <p:cTn id="176" dur="1" fill="hold">
                                          <p:stCondLst>
                                            <p:cond delay="999"/>
                                          </p:stCondLst>
                                        </p:cTn>
                                        <p:tgtEl>
                                          <p:spTgt spid="124"/>
                                        </p:tgtEl>
                                        <p:attrNameLst>
                                          <p:attrName>style.visibility</p:attrName>
                                        </p:attrNameLst>
                                      </p:cBhvr>
                                      <p:to>
                                        <p:strVal val="visible"/>
                                      </p:to>
                                    </p:set>
                                  </p:childTnLst>
                                </p:cTn>
                              </p:par>
                            </p:childTnLst>
                          </p:cTn>
                        </p:par>
                        <p:par>
                          <p:cTn id="177" fill="hold">
                            <p:stCondLst>
                              <p:cond delay="53500"/>
                            </p:stCondLst>
                            <p:childTnLst>
                              <p:par>
                                <p:cTn id="178" presetID="1" presetClass="entr" presetSubtype="0" fill="hold" grpId="0" nodeType="afterEffect">
                                  <p:stCondLst>
                                    <p:cond delay="0"/>
                                  </p:stCondLst>
                                  <p:childTnLst>
                                    <p:set>
                                      <p:cBhvr>
                                        <p:cTn id="179" dur="1" fill="hold">
                                          <p:stCondLst>
                                            <p:cond delay="999"/>
                                          </p:stCondLst>
                                        </p:cTn>
                                        <p:tgtEl>
                                          <p:spTgt spid="125"/>
                                        </p:tgtEl>
                                        <p:attrNameLst>
                                          <p:attrName>style.visibility</p:attrName>
                                        </p:attrNameLst>
                                      </p:cBhvr>
                                      <p:to>
                                        <p:strVal val="visible"/>
                                      </p:to>
                                    </p:set>
                                  </p:childTnLst>
                                </p:cTn>
                              </p:par>
                            </p:childTnLst>
                          </p:cTn>
                        </p:par>
                        <p:par>
                          <p:cTn id="180" fill="hold">
                            <p:stCondLst>
                              <p:cond delay="54500"/>
                            </p:stCondLst>
                            <p:childTnLst>
                              <p:par>
                                <p:cTn id="181" presetID="1" presetClass="entr" presetSubtype="0" fill="hold" grpId="0" nodeType="afterEffect">
                                  <p:stCondLst>
                                    <p:cond delay="0"/>
                                  </p:stCondLst>
                                  <p:childTnLst>
                                    <p:set>
                                      <p:cBhvr>
                                        <p:cTn id="182" dur="1" fill="hold">
                                          <p:stCondLst>
                                            <p:cond delay="999"/>
                                          </p:stCondLst>
                                        </p:cTn>
                                        <p:tgtEl>
                                          <p:spTgt spid="126"/>
                                        </p:tgtEl>
                                        <p:attrNameLst>
                                          <p:attrName>style.visibility</p:attrName>
                                        </p:attrNameLst>
                                      </p:cBhvr>
                                      <p:to>
                                        <p:strVal val="visible"/>
                                      </p:to>
                                    </p:set>
                                  </p:childTnLst>
                                </p:cTn>
                              </p:par>
                            </p:childTnLst>
                          </p:cTn>
                        </p:par>
                        <p:par>
                          <p:cTn id="183" fill="hold">
                            <p:stCondLst>
                              <p:cond delay="55500"/>
                            </p:stCondLst>
                            <p:childTnLst>
                              <p:par>
                                <p:cTn id="184" presetID="1" presetClass="entr" presetSubtype="0" fill="hold" grpId="0" nodeType="afterEffect">
                                  <p:stCondLst>
                                    <p:cond delay="0"/>
                                  </p:stCondLst>
                                  <p:childTnLst>
                                    <p:set>
                                      <p:cBhvr>
                                        <p:cTn id="185" dur="1" fill="hold">
                                          <p:stCondLst>
                                            <p:cond delay="999"/>
                                          </p:stCondLst>
                                        </p:cTn>
                                        <p:tgtEl>
                                          <p:spTgt spid="127"/>
                                        </p:tgtEl>
                                        <p:attrNameLst>
                                          <p:attrName>style.visibility</p:attrName>
                                        </p:attrNameLst>
                                      </p:cBhvr>
                                      <p:to>
                                        <p:strVal val="visible"/>
                                      </p:to>
                                    </p:set>
                                  </p:childTnLst>
                                </p:cTn>
                              </p:par>
                            </p:childTnLst>
                          </p:cTn>
                        </p:par>
                        <p:par>
                          <p:cTn id="186" fill="hold">
                            <p:stCondLst>
                              <p:cond delay="56500"/>
                            </p:stCondLst>
                            <p:childTnLst>
                              <p:par>
                                <p:cTn id="187" presetID="1" presetClass="entr" presetSubtype="0" fill="hold" grpId="0" nodeType="afterEffect">
                                  <p:stCondLst>
                                    <p:cond delay="0"/>
                                  </p:stCondLst>
                                  <p:childTnLst>
                                    <p:set>
                                      <p:cBhvr>
                                        <p:cTn id="188" dur="1" fill="hold">
                                          <p:stCondLst>
                                            <p:cond delay="999"/>
                                          </p:stCondLst>
                                        </p:cTn>
                                        <p:tgtEl>
                                          <p:spTgt spid="128"/>
                                        </p:tgtEl>
                                        <p:attrNameLst>
                                          <p:attrName>style.visibility</p:attrName>
                                        </p:attrNameLst>
                                      </p:cBhvr>
                                      <p:to>
                                        <p:strVal val="visible"/>
                                      </p:to>
                                    </p:set>
                                  </p:childTnLst>
                                </p:cTn>
                              </p:par>
                            </p:childTnLst>
                          </p:cTn>
                        </p:par>
                        <p:par>
                          <p:cTn id="189" fill="hold">
                            <p:stCondLst>
                              <p:cond delay="57500"/>
                            </p:stCondLst>
                            <p:childTnLst>
                              <p:par>
                                <p:cTn id="190" presetID="1" presetClass="entr" presetSubtype="0" fill="hold" grpId="0" nodeType="afterEffect">
                                  <p:stCondLst>
                                    <p:cond delay="0"/>
                                  </p:stCondLst>
                                  <p:childTnLst>
                                    <p:set>
                                      <p:cBhvr>
                                        <p:cTn id="191" dur="1" fill="hold">
                                          <p:stCondLst>
                                            <p:cond delay="999"/>
                                          </p:stCondLst>
                                        </p:cTn>
                                        <p:tgtEl>
                                          <p:spTgt spid="129"/>
                                        </p:tgtEl>
                                        <p:attrNameLst>
                                          <p:attrName>style.visibility</p:attrName>
                                        </p:attrNameLst>
                                      </p:cBhvr>
                                      <p:to>
                                        <p:strVal val="visible"/>
                                      </p:to>
                                    </p:set>
                                  </p:childTnLst>
                                </p:cTn>
                              </p:par>
                            </p:childTnLst>
                          </p:cTn>
                        </p:par>
                        <p:par>
                          <p:cTn id="192" fill="hold">
                            <p:stCondLst>
                              <p:cond delay="58500"/>
                            </p:stCondLst>
                            <p:childTnLst>
                              <p:par>
                                <p:cTn id="193" presetID="1" presetClass="entr" presetSubtype="0" fill="hold" grpId="0" nodeType="afterEffect">
                                  <p:stCondLst>
                                    <p:cond delay="0"/>
                                  </p:stCondLst>
                                  <p:childTnLst>
                                    <p:set>
                                      <p:cBhvr>
                                        <p:cTn id="194" dur="1" fill="hold">
                                          <p:stCondLst>
                                            <p:cond delay="999"/>
                                          </p:stCondLst>
                                        </p:cTn>
                                        <p:tgtEl>
                                          <p:spTgt spid="130"/>
                                        </p:tgtEl>
                                        <p:attrNameLst>
                                          <p:attrName>style.visibility</p:attrName>
                                        </p:attrNameLst>
                                      </p:cBhvr>
                                      <p:to>
                                        <p:strVal val="visible"/>
                                      </p:to>
                                    </p:set>
                                  </p:childTnLst>
                                </p:cTn>
                              </p:par>
                            </p:childTnLst>
                          </p:cTn>
                        </p:par>
                        <p:par>
                          <p:cTn id="195" fill="hold">
                            <p:stCondLst>
                              <p:cond delay="59500"/>
                            </p:stCondLst>
                            <p:childTnLst>
                              <p:par>
                                <p:cTn id="196" presetID="1" presetClass="entr" presetSubtype="0" fill="hold" grpId="0" nodeType="afterEffect">
                                  <p:stCondLst>
                                    <p:cond delay="0"/>
                                  </p:stCondLst>
                                  <p:childTnLst>
                                    <p:set>
                                      <p:cBhvr>
                                        <p:cTn id="197" dur="1" fill="hold">
                                          <p:stCondLst>
                                            <p:cond delay="999"/>
                                          </p:stCondLst>
                                        </p:cTn>
                                        <p:tgtEl>
                                          <p:spTgt spid="131"/>
                                        </p:tgtEl>
                                        <p:attrNameLst>
                                          <p:attrName>style.visibility</p:attrName>
                                        </p:attrNameLst>
                                      </p:cBhvr>
                                      <p:to>
                                        <p:strVal val="visible"/>
                                      </p:to>
                                    </p:set>
                                  </p:childTnLst>
                                </p:cTn>
                              </p:par>
                            </p:childTnLst>
                          </p:cTn>
                        </p:par>
                        <p:par>
                          <p:cTn id="198" fill="hold">
                            <p:stCondLst>
                              <p:cond delay="60500"/>
                            </p:stCondLst>
                            <p:childTnLst>
                              <p:par>
                                <p:cTn id="199" presetID="1" presetClass="entr" presetSubtype="0" fill="hold" grpId="0" nodeType="afterEffect">
                                  <p:stCondLst>
                                    <p:cond delay="0"/>
                                  </p:stCondLst>
                                  <p:childTnLst>
                                    <p:set>
                                      <p:cBhvr>
                                        <p:cTn id="200" dur="1" fill="hold">
                                          <p:stCondLst>
                                            <p:cond delay="999"/>
                                          </p:stCondLst>
                                        </p:cTn>
                                        <p:tgtEl>
                                          <p:spTgt spid="132"/>
                                        </p:tgtEl>
                                        <p:attrNameLst>
                                          <p:attrName>style.visibility</p:attrName>
                                        </p:attrNameLst>
                                      </p:cBhvr>
                                      <p:to>
                                        <p:strVal val="visible"/>
                                      </p:to>
                                    </p:set>
                                  </p:childTnLst>
                                </p:cTn>
                              </p:par>
                            </p:childTnLst>
                          </p:cTn>
                        </p:par>
                        <p:par>
                          <p:cTn id="201" fill="hold">
                            <p:stCondLst>
                              <p:cond delay="61500"/>
                            </p:stCondLst>
                            <p:childTnLst>
                              <p:par>
                                <p:cTn id="202" presetID="1" presetClass="entr" presetSubtype="0" fill="hold" grpId="0" nodeType="afterEffect">
                                  <p:stCondLst>
                                    <p:cond delay="0"/>
                                  </p:stCondLst>
                                  <p:childTnLst>
                                    <p:set>
                                      <p:cBhvr>
                                        <p:cTn id="203" dur="1" fill="hold">
                                          <p:stCondLst>
                                            <p:cond delay="999"/>
                                          </p:stCondLst>
                                        </p:cTn>
                                        <p:tgtEl>
                                          <p:spTgt spid="133"/>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39"/>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9"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34"/>
            <a:ext cx="12321602" cy="691890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348" y="1367963"/>
            <a:ext cx="2622082" cy="26225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359" y="-299624"/>
            <a:ext cx="4485187" cy="448596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8756997" y="5853633"/>
            <a:ext cx="1367556" cy="1367793"/>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6307991" y="6201363"/>
            <a:ext cx="717552" cy="717676"/>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7248518" y="6560202"/>
            <a:ext cx="995652" cy="995825"/>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10343577" y="6307118"/>
            <a:ext cx="720907" cy="72103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1023682" y="6718453"/>
            <a:ext cx="784734" cy="784870"/>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5283625" y="6037841"/>
            <a:ext cx="336479" cy="336538"/>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4242315" y="5767534"/>
            <a:ext cx="705066" cy="705188"/>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11283511" y="5107245"/>
            <a:ext cx="1392788" cy="1393031"/>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5892908" y="5764989"/>
            <a:ext cx="297285" cy="29733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2592067" y="6272816"/>
            <a:ext cx="1282989" cy="1283212"/>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 lastClr="FFFFFF"/>
                  </a:solidFill>
                  <a:ea typeface="微软雅黑" panose="020B0503020204020204" pitchFamily="34" charset="-122"/>
                  <a:cs typeface="+mn-ea"/>
                  <a:sym typeface="+mn-lt"/>
                </a:rPr>
                <a:t> </a:t>
              </a:r>
              <a:endParaRPr lang="zh-CN" altLang="en-US" sz="3332"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701784" y="6140193"/>
            <a:ext cx="693229" cy="693349"/>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390085" y="6560203"/>
            <a:ext cx="422283" cy="422356"/>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58254" y="6315875"/>
            <a:ext cx="211140" cy="211177"/>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332"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3332" kern="0">
                  <a:solidFill>
                    <a:sysClr val="windowText" lastClr="000000"/>
                  </a:solidFill>
                  <a:ea typeface="微软雅黑" panose="020B0503020204020204" pitchFamily="34" charset="-122"/>
                  <a:cs typeface="+mn-ea"/>
                  <a:sym typeface="+mn-lt"/>
                </a:rPr>
                <a:t> </a:t>
              </a:r>
              <a:endParaRPr lang="zh-CN" altLang="en-US" sz="3332"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1263781" y="430542"/>
            <a:ext cx="19195468"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78" tIns="60939" rIns="121878" bIns="60939" numCol="1" anchor="ctr" anchorCtr="0" compatLnSpc="1">
            <a:prstTxWarp prst="textNoShape">
              <a:avLst/>
            </a:prstTxWarp>
            <a:spAutoFit/>
          </a:bodyPr>
          <a:lstStyle/>
          <a:p>
            <a:endParaRPr lang="en-US" sz="2399"/>
          </a:p>
        </p:txBody>
      </p:sp>
      <p:sp>
        <p:nvSpPr>
          <p:cNvPr id="27" name="Rectangle 8"/>
          <p:cNvSpPr>
            <a:spLocks noChangeArrowheads="1"/>
          </p:cNvSpPr>
          <p:nvPr/>
        </p:nvSpPr>
        <p:spPr bwMode="auto">
          <a:xfrm>
            <a:off x="6359598" y="4261764"/>
            <a:ext cx="246201" cy="4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78" tIns="60939" rIns="121878" bIns="60939" numCol="1" anchor="ctr" anchorCtr="0" compatLnSpc="1">
            <a:prstTxWarp prst="textNoShape">
              <a:avLst/>
            </a:prstTxWarp>
            <a:spAutoFit/>
          </a:bodyPr>
          <a:lstStyle/>
          <a:p>
            <a:endParaRPr lang="en-US" sz="2399"/>
          </a:p>
        </p:txBody>
      </p:sp>
      <p:sp>
        <p:nvSpPr>
          <p:cNvPr id="18" name="TextBox 17"/>
          <p:cNvSpPr txBox="1"/>
          <p:nvPr/>
        </p:nvSpPr>
        <p:spPr>
          <a:xfrm>
            <a:off x="517166" y="950820"/>
            <a:ext cx="3222301" cy="912879"/>
          </a:xfrm>
          <a:prstGeom prst="rect">
            <a:avLst/>
          </a:prstGeom>
          <a:noFill/>
        </p:spPr>
        <p:txBody>
          <a:bodyPr wrap="square" rtlCol="0">
            <a:spAutoFit/>
          </a:bodyPr>
          <a:lstStyle/>
          <a:p>
            <a:r>
              <a:rPr lang="en-US" sz="5332">
                <a:solidFill>
                  <a:srgbClr val="0000FF"/>
                </a:solidFill>
                <a:latin typeface="Times New Roman" panose="02020603050405020304" pitchFamily="18" charset="0"/>
                <a:cs typeface="Times New Roman" panose="02020603050405020304" pitchFamily="18" charset="0"/>
              </a:rPr>
              <a:t>Khởi động</a:t>
            </a:r>
          </a:p>
        </p:txBody>
      </p:sp>
      <p:pic>
        <p:nvPicPr>
          <p:cNvPr id="47" name="Picture 10" descr="Trẻ Em, Mầm Non, Đọc Sách, Học Tập, Cô Bé, Tải hình PNG 342 -  Free.Vector6.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044" y="1682294"/>
            <a:ext cx="1743649" cy="174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p:nvPr/>
        </p:nvPicPr>
        <p:blipFill rotWithShape="1">
          <a:blip r:embed="rId9"/>
          <a:srcRect t="13750"/>
          <a:stretch/>
        </p:blipFill>
        <p:spPr bwMode="auto">
          <a:xfrm>
            <a:off x="3430912" y="2703387"/>
            <a:ext cx="8327751" cy="3747704"/>
          </a:xfrm>
          <a:prstGeom prst="rect">
            <a:avLst/>
          </a:prstGeom>
          <a:ln>
            <a:noFill/>
          </a:ln>
          <a:extLst>
            <a:ext uri="{53640926-AAD7-44D8-BBD7-CCE9431645EC}">
              <a14:shadowObscured xmlns:a14="http://schemas.microsoft.com/office/drawing/2010/main"/>
            </a:ext>
          </a:extLst>
        </p:spPr>
      </p:pic>
      <p:sp>
        <p:nvSpPr>
          <p:cNvPr id="15" name="Rectangle 14"/>
          <p:cNvSpPr/>
          <p:nvPr/>
        </p:nvSpPr>
        <p:spPr>
          <a:xfrm>
            <a:off x="4390649" y="295485"/>
            <a:ext cx="6622435" cy="2099742"/>
          </a:xfrm>
          <a:prstGeom prst="rect">
            <a:avLst/>
          </a:prstGeom>
        </p:spPr>
        <p:txBody>
          <a:bodyPr wrap="square">
            <a:spAutoFit/>
          </a:bodyPr>
          <a:lstStyle/>
          <a:p>
            <a:pPr algn="ctr">
              <a:lnSpc>
                <a:spcPct val="120000"/>
              </a:lnSpc>
            </a:pPr>
            <a:r>
              <a:rPr lang="en-US" sz="3732" b="1">
                <a:solidFill>
                  <a:srgbClr val="FF0000"/>
                </a:solidFill>
                <a:latin typeface="Times New Roman" panose="02020603050405020304" pitchFamily="18" charset="0"/>
                <a:ea typeface="Calibri" panose="020F0502020204030204" pitchFamily="34" charset="0"/>
              </a:rPr>
              <a:t>Hãy phân loại bằng cách nhấn</a:t>
            </a:r>
          </a:p>
          <a:p>
            <a:pPr algn="ctr">
              <a:lnSpc>
                <a:spcPct val="120000"/>
              </a:lnSpc>
            </a:pPr>
            <a:r>
              <a:rPr lang="en-US" sz="3732" b="1">
                <a:solidFill>
                  <a:srgbClr val="FF0000"/>
                </a:solidFill>
                <a:latin typeface="Times New Roman" panose="02020603050405020304" pitchFamily="18" charset="0"/>
                <a:ea typeface="Calibri" panose="020F0502020204030204" pitchFamily="34" charset="0"/>
              </a:rPr>
              <a:t> dấu X vào ô tương ứng</a:t>
            </a:r>
          </a:p>
          <a:p>
            <a:pPr algn="ctr">
              <a:lnSpc>
                <a:spcPct val="120000"/>
              </a:lnSpc>
            </a:pPr>
            <a:r>
              <a:rPr lang="en-US" sz="3732" b="1">
                <a:solidFill>
                  <a:srgbClr val="FF0000"/>
                </a:solidFill>
                <a:latin typeface="Times New Roman" panose="02020603050405020304" pitchFamily="18" charset="0"/>
                <a:ea typeface="Calibri" panose="020F0502020204030204" pitchFamily="34" charset="0"/>
              </a:rPr>
              <a:t>Thời gian: 2 phút</a:t>
            </a:r>
          </a:p>
        </p:txBody>
      </p:sp>
      <p:sp>
        <p:nvSpPr>
          <p:cNvPr id="51" name="Rectangle 50"/>
          <p:cNvSpPr/>
          <p:nvPr/>
        </p:nvSpPr>
        <p:spPr>
          <a:xfrm>
            <a:off x="7953298" y="3908657"/>
            <a:ext cx="603050" cy="748666"/>
          </a:xfrm>
          <a:prstGeom prst="rect">
            <a:avLst/>
          </a:prstGeom>
        </p:spPr>
        <p:txBody>
          <a:bodyPr wrap="none">
            <a:spAutoFit/>
          </a:bodyPr>
          <a:lstStyle/>
          <a:p>
            <a:r>
              <a:rPr lang="en-US" sz="4265"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4265" b="1" dirty="0">
              <a:solidFill>
                <a:srgbClr val="FF0000"/>
              </a:solidFill>
            </a:endParaRPr>
          </a:p>
        </p:txBody>
      </p:sp>
      <p:sp>
        <p:nvSpPr>
          <p:cNvPr id="52" name="Rectangle 51"/>
          <p:cNvSpPr/>
          <p:nvPr/>
        </p:nvSpPr>
        <p:spPr>
          <a:xfrm>
            <a:off x="9846467" y="5666120"/>
            <a:ext cx="603050" cy="748666"/>
          </a:xfrm>
          <a:prstGeom prst="rect">
            <a:avLst/>
          </a:prstGeom>
        </p:spPr>
        <p:txBody>
          <a:bodyPr wrap="none">
            <a:spAutoFit/>
          </a:bodyPr>
          <a:lstStyle/>
          <a:p>
            <a:r>
              <a:rPr lang="en-US" sz="4265"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4265" b="1" dirty="0">
              <a:solidFill>
                <a:srgbClr val="FF0000"/>
              </a:solidFill>
            </a:endParaRPr>
          </a:p>
        </p:txBody>
      </p:sp>
      <p:sp>
        <p:nvSpPr>
          <p:cNvPr id="53" name="Rectangle 52"/>
          <p:cNvSpPr/>
          <p:nvPr/>
        </p:nvSpPr>
        <p:spPr>
          <a:xfrm>
            <a:off x="9790510" y="4491670"/>
            <a:ext cx="603050" cy="748666"/>
          </a:xfrm>
          <a:prstGeom prst="rect">
            <a:avLst/>
          </a:prstGeom>
        </p:spPr>
        <p:txBody>
          <a:bodyPr wrap="none">
            <a:spAutoFit/>
          </a:bodyPr>
          <a:lstStyle/>
          <a:p>
            <a:r>
              <a:rPr lang="en-US" sz="4265"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4265" b="1" dirty="0">
              <a:solidFill>
                <a:srgbClr val="FF0000"/>
              </a:solidFill>
            </a:endParaRPr>
          </a:p>
        </p:txBody>
      </p:sp>
      <p:sp>
        <p:nvSpPr>
          <p:cNvPr id="54" name="Rectangle 53"/>
          <p:cNvSpPr/>
          <p:nvPr/>
        </p:nvSpPr>
        <p:spPr>
          <a:xfrm>
            <a:off x="7889984" y="5074203"/>
            <a:ext cx="603050" cy="748666"/>
          </a:xfrm>
          <a:prstGeom prst="rect">
            <a:avLst/>
          </a:prstGeom>
        </p:spPr>
        <p:txBody>
          <a:bodyPr wrap="none">
            <a:spAutoFit/>
          </a:bodyPr>
          <a:lstStyle/>
          <a:p>
            <a:r>
              <a:rPr lang="en-US" sz="4265"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US" sz="4265" b="1" dirty="0">
              <a:solidFill>
                <a:srgbClr val="FF0000"/>
              </a:solidFill>
            </a:endParaRPr>
          </a:p>
        </p:txBody>
      </p:sp>
      <p:pic>
        <p:nvPicPr>
          <p:cNvPr id="17" name="30 seconds countdown (Đồng hồ đếm ngược 30 giây)">
            <a:hlinkClick r:id="" action="ppaction://media"/>
            <a:extLst>
              <a:ext uri="{FF2B5EF4-FFF2-40B4-BE49-F238E27FC236}">
                <a16:creationId xmlns:a16="http://schemas.microsoft.com/office/drawing/2014/main" id="{F27406B6-5FD2-B011-519B-3B9E3EA708C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87403" y="4018505"/>
            <a:ext cx="3109385" cy="1749029"/>
          </a:xfrm>
          <a:prstGeom prst="rect">
            <a:avLst/>
          </a:prstGeom>
        </p:spPr>
      </p:pic>
    </p:spTree>
    <p:extLst>
      <p:ext uri="{BB962C8B-B14F-4D97-AF65-F5344CB8AC3E}">
        <p14:creationId xmlns:p14="http://schemas.microsoft.com/office/powerpoint/2010/main" val="24541797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par>
                                <p:cTn id="109" presetID="22" presetClass="entr" presetSubtype="4"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wipe(down)">
                                      <p:cBhvr>
                                        <p:cTn id="111" dur="500"/>
                                        <p:tgtEl>
                                          <p:spTgt spid="47"/>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1000"/>
                                        <p:tgtEl>
                                          <p:spTgt spid="51"/>
                                        </p:tgtEl>
                                      </p:cBhvr>
                                    </p:animEffect>
                                    <p:anim calcmode="lin" valueType="num">
                                      <p:cBhvr>
                                        <p:cTn id="117" dur="1000" fill="hold"/>
                                        <p:tgtEl>
                                          <p:spTgt spid="51"/>
                                        </p:tgtEl>
                                        <p:attrNameLst>
                                          <p:attrName>ppt_x</p:attrName>
                                        </p:attrNameLst>
                                      </p:cBhvr>
                                      <p:tavLst>
                                        <p:tav tm="0">
                                          <p:val>
                                            <p:strVal val="#ppt_x"/>
                                          </p:val>
                                        </p:tav>
                                        <p:tav tm="100000">
                                          <p:val>
                                            <p:strVal val="#ppt_x"/>
                                          </p:val>
                                        </p:tav>
                                      </p:tavLst>
                                    </p:anim>
                                    <p:anim calcmode="lin" valueType="num">
                                      <p:cBhvr>
                                        <p:cTn id="11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1000"/>
                                        <p:tgtEl>
                                          <p:spTgt spid="53"/>
                                        </p:tgtEl>
                                      </p:cBhvr>
                                    </p:animEffect>
                                    <p:anim calcmode="lin" valueType="num">
                                      <p:cBhvr>
                                        <p:cTn id="124" dur="1000" fill="hold"/>
                                        <p:tgtEl>
                                          <p:spTgt spid="53"/>
                                        </p:tgtEl>
                                        <p:attrNameLst>
                                          <p:attrName>ppt_x</p:attrName>
                                        </p:attrNameLst>
                                      </p:cBhvr>
                                      <p:tavLst>
                                        <p:tav tm="0">
                                          <p:val>
                                            <p:strVal val="#ppt_x"/>
                                          </p:val>
                                        </p:tav>
                                        <p:tav tm="100000">
                                          <p:val>
                                            <p:strVal val="#ppt_x"/>
                                          </p:val>
                                        </p:tav>
                                      </p:tavLst>
                                    </p:anim>
                                    <p:anim calcmode="lin" valueType="num">
                                      <p:cBhvr>
                                        <p:cTn id="1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fade">
                                      <p:cBhvr>
                                        <p:cTn id="130" dur="1000"/>
                                        <p:tgtEl>
                                          <p:spTgt spid="54"/>
                                        </p:tgtEl>
                                      </p:cBhvr>
                                    </p:animEffect>
                                    <p:anim calcmode="lin" valueType="num">
                                      <p:cBhvr>
                                        <p:cTn id="131" dur="1000" fill="hold"/>
                                        <p:tgtEl>
                                          <p:spTgt spid="54"/>
                                        </p:tgtEl>
                                        <p:attrNameLst>
                                          <p:attrName>ppt_x</p:attrName>
                                        </p:attrNameLst>
                                      </p:cBhvr>
                                      <p:tavLst>
                                        <p:tav tm="0">
                                          <p:val>
                                            <p:strVal val="#ppt_x"/>
                                          </p:val>
                                        </p:tav>
                                        <p:tav tm="100000">
                                          <p:val>
                                            <p:strVal val="#ppt_x"/>
                                          </p:val>
                                        </p:tav>
                                      </p:tavLst>
                                    </p:anim>
                                    <p:anim calcmode="lin" valueType="num">
                                      <p:cBhvr>
                                        <p:cTn id="13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1000"/>
                                        <p:tgtEl>
                                          <p:spTgt spid="52"/>
                                        </p:tgtEl>
                                      </p:cBhvr>
                                    </p:animEffect>
                                    <p:anim calcmode="lin" valueType="num">
                                      <p:cBhvr>
                                        <p:cTn id="138" dur="1000" fill="hold"/>
                                        <p:tgtEl>
                                          <p:spTgt spid="52"/>
                                        </p:tgtEl>
                                        <p:attrNameLst>
                                          <p:attrName>ppt_x</p:attrName>
                                        </p:attrNameLst>
                                      </p:cBhvr>
                                      <p:tavLst>
                                        <p:tav tm="0">
                                          <p:val>
                                            <p:strVal val="#ppt_x"/>
                                          </p:val>
                                        </p:tav>
                                        <p:tav tm="100000">
                                          <p:val>
                                            <p:strVal val="#ppt_x"/>
                                          </p:val>
                                        </p:tav>
                                      </p:tavLst>
                                    </p:anim>
                                    <p:anim calcmode="lin" valueType="num">
                                      <p:cBhvr>
                                        <p:cTn id="13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 presetClass="mediacall" presetSubtype="0" fill="hold" nodeType="clickEffect">
                                  <p:stCondLst>
                                    <p:cond delay="0"/>
                                  </p:stCondLst>
                                  <p:childTnLst>
                                    <p:cmd type="call" cmd="playFrom(0.0)">
                                      <p:cBhvr>
                                        <p:cTn id="143" dur="308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4" fill="hold" display="0">
                  <p:stCondLst>
                    <p:cond delay="indefinite"/>
                  </p:stCondLst>
                </p:cTn>
                <p:tgtEl>
                  <p:spTgt spid="17"/>
                </p:tgtEl>
              </p:cMediaNode>
            </p:video>
            <p:seq concurrent="1" nextAc="seek">
              <p:cTn id="145" restart="whenNotActive" fill="hold" evtFilter="cancelBubble" nodeType="interactiveSeq">
                <p:stCondLst>
                  <p:cond evt="onClick" delay="0">
                    <p:tgtEl>
                      <p:spTgt spid="17"/>
                    </p:tgtEl>
                  </p:cond>
                </p:stCondLst>
                <p:endSync evt="end" delay="0">
                  <p:rtn val="all"/>
                </p:endSync>
                <p:childTnLst>
                  <p:par>
                    <p:cTn id="146" fill="hold">
                      <p:stCondLst>
                        <p:cond delay="0"/>
                      </p:stCondLst>
                      <p:childTnLst>
                        <p:par>
                          <p:cTn id="147" fill="hold">
                            <p:stCondLst>
                              <p:cond delay="0"/>
                            </p:stCondLst>
                            <p:childTnLst>
                              <p:par>
                                <p:cTn id="148" presetID="2" presetClass="mediacall" presetSubtype="0" fill="hold" nodeType="clickEffect">
                                  <p:stCondLst>
                                    <p:cond delay="0"/>
                                  </p:stCondLst>
                                  <p:childTnLst>
                                    <p:cmd type="call" cmd="togglePause">
                                      <p:cBhvr>
                                        <p:cTn id="149" dur="1" fill="hold"/>
                                        <p:tgtEl>
                                          <p:spTgt spid="17"/>
                                        </p:tgtEl>
                                      </p:cBhvr>
                                    </p:cmd>
                                  </p:childTnLst>
                                </p:cTn>
                              </p:par>
                            </p:childTnLst>
                          </p:cTn>
                        </p:par>
                      </p:childTnLst>
                    </p:cTn>
                  </p:par>
                </p:childTnLst>
              </p:cTn>
              <p:nextCondLst>
                <p:cond evt="onClick" delay="0">
                  <p:tgtEl>
                    <p:spTgt spid="17"/>
                  </p:tgtEl>
                </p:cond>
              </p:nextCondLst>
            </p:seq>
          </p:childTnLst>
        </p:cTn>
      </p:par>
    </p:tnLst>
    <p:bldLst>
      <p:bldP spid="18" grpId="0"/>
      <p:bldP spid="51" grpId="0"/>
      <p:bldP spid="52" grpId="0"/>
      <p:bldP spid="53" grpId="0"/>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224" descr="100+ Hình nền Slide đẹp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2762"/>
            <a:ext cx="12192000" cy="7003523"/>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p:cNvSpPr txBox="1"/>
          <p:nvPr/>
        </p:nvSpPr>
        <p:spPr>
          <a:xfrm>
            <a:off x="2943965" y="1044261"/>
            <a:ext cx="7908757"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a:t>
            </a:r>
            <a:r>
              <a:rPr lang="vi-VN" sz="3200" b="1" dirty="0">
                <a:latin typeface="Times New Roman" panose="02020603050405020304" pitchFamily="18" charset="0"/>
                <a:cs typeface="Times New Roman" panose="02020603050405020304" pitchFamily="18" charset="0"/>
              </a:rPr>
              <a:t> : Theo em những việc làm nào sau đây gây ảnh hưởng đến máy tính?</a:t>
            </a:r>
            <a:endParaRPr lang="en-US" sz="3200" b="1" dirty="0">
              <a:latin typeface="Times New Roman" panose="02020603050405020304" pitchFamily="18" charset="0"/>
              <a:cs typeface="Times New Roman" panose="02020603050405020304" pitchFamily="18" charset="0"/>
            </a:endParaRPr>
          </a:p>
        </p:txBody>
      </p:sp>
      <p:pic>
        <p:nvPicPr>
          <p:cNvPr id="246"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10984395" y="1062205"/>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0258" y="820111"/>
            <a:ext cx="10080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60</a:t>
            </a:r>
          </a:p>
        </p:txBody>
      </p:sp>
      <p:sp>
        <p:nvSpPr>
          <p:cNvPr id="249"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59</a:t>
            </a:r>
          </a:p>
        </p:txBody>
      </p:sp>
      <p:sp>
        <p:nvSpPr>
          <p:cNvPr id="250"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58</a:t>
            </a:r>
          </a:p>
        </p:txBody>
      </p:sp>
      <p:sp>
        <p:nvSpPr>
          <p:cNvPr id="251"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57</a:t>
            </a:r>
          </a:p>
        </p:txBody>
      </p:sp>
      <p:sp>
        <p:nvSpPr>
          <p:cNvPr id="252"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56</a:t>
            </a:r>
          </a:p>
        </p:txBody>
      </p:sp>
      <p:sp>
        <p:nvSpPr>
          <p:cNvPr id="253"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55</a:t>
            </a:r>
          </a:p>
        </p:txBody>
      </p:sp>
      <p:sp>
        <p:nvSpPr>
          <p:cNvPr id="254"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54</a:t>
            </a:r>
          </a:p>
        </p:txBody>
      </p:sp>
      <p:sp>
        <p:nvSpPr>
          <p:cNvPr id="255"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53</a:t>
            </a:r>
          </a:p>
        </p:txBody>
      </p:sp>
      <p:sp>
        <p:nvSpPr>
          <p:cNvPr id="256"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52</a:t>
            </a:r>
          </a:p>
        </p:txBody>
      </p:sp>
      <p:sp>
        <p:nvSpPr>
          <p:cNvPr id="257"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51</a:t>
            </a:r>
          </a:p>
        </p:txBody>
      </p:sp>
      <p:sp>
        <p:nvSpPr>
          <p:cNvPr id="25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50</a:t>
            </a:r>
          </a:p>
        </p:txBody>
      </p:sp>
      <p:sp>
        <p:nvSpPr>
          <p:cNvPr id="259"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49</a:t>
            </a:r>
          </a:p>
        </p:txBody>
      </p:sp>
      <p:sp>
        <p:nvSpPr>
          <p:cNvPr id="260"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48</a:t>
            </a:r>
          </a:p>
        </p:txBody>
      </p:sp>
      <p:sp>
        <p:nvSpPr>
          <p:cNvPr id="261"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47</a:t>
            </a:r>
          </a:p>
        </p:txBody>
      </p:sp>
      <p:sp>
        <p:nvSpPr>
          <p:cNvPr id="262"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46</a:t>
            </a:r>
          </a:p>
        </p:txBody>
      </p:sp>
      <p:sp>
        <p:nvSpPr>
          <p:cNvPr id="263"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45</a:t>
            </a:r>
          </a:p>
        </p:txBody>
      </p:sp>
      <p:sp>
        <p:nvSpPr>
          <p:cNvPr id="264"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44</a:t>
            </a:r>
          </a:p>
        </p:txBody>
      </p:sp>
      <p:sp>
        <p:nvSpPr>
          <p:cNvPr id="265"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43</a:t>
            </a:r>
          </a:p>
        </p:txBody>
      </p:sp>
      <p:sp>
        <p:nvSpPr>
          <p:cNvPr id="266"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42</a:t>
            </a:r>
          </a:p>
        </p:txBody>
      </p:sp>
      <p:sp>
        <p:nvSpPr>
          <p:cNvPr id="267"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41</a:t>
            </a:r>
          </a:p>
        </p:txBody>
      </p:sp>
      <p:sp>
        <p:nvSpPr>
          <p:cNvPr id="26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40</a:t>
            </a:r>
          </a:p>
        </p:txBody>
      </p:sp>
      <p:sp>
        <p:nvSpPr>
          <p:cNvPr id="269"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39</a:t>
            </a:r>
          </a:p>
        </p:txBody>
      </p:sp>
      <p:sp>
        <p:nvSpPr>
          <p:cNvPr id="270"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38</a:t>
            </a:r>
          </a:p>
        </p:txBody>
      </p:sp>
      <p:sp>
        <p:nvSpPr>
          <p:cNvPr id="271"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37</a:t>
            </a:r>
          </a:p>
        </p:txBody>
      </p:sp>
      <p:sp>
        <p:nvSpPr>
          <p:cNvPr id="272"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36</a:t>
            </a:r>
          </a:p>
        </p:txBody>
      </p:sp>
      <p:sp>
        <p:nvSpPr>
          <p:cNvPr id="273"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35</a:t>
            </a:r>
          </a:p>
        </p:txBody>
      </p:sp>
      <p:sp>
        <p:nvSpPr>
          <p:cNvPr id="274"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34</a:t>
            </a:r>
          </a:p>
        </p:txBody>
      </p:sp>
      <p:sp>
        <p:nvSpPr>
          <p:cNvPr id="275"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33</a:t>
            </a:r>
          </a:p>
        </p:txBody>
      </p:sp>
      <p:sp>
        <p:nvSpPr>
          <p:cNvPr id="276"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32</a:t>
            </a:r>
          </a:p>
        </p:txBody>
      </p:sp>
      <p:sp>
        <p:nvSpPr>
          <p:cNvPr id="277"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31</a:t>
            </a:r>
          </a:p>
        </p:txBody>
      </p:sp>
      <p:sp>
        <p:nvSpPr>
          <p:cNvPr id="27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30</a:t>
            </a:r>
          </a:p>
        </p:txBody>
      </p:sp>
      <p:sp>
        <p:nvSpPr>
          <p:cNvPr id="279"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29</a:t>
            </a:r>
          </a:p>
        </p:txBody>
      </p:sp>
      <p:sp>
        <p:nvSpPr>
          <p:cNvPr id="280"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28</a:t>
            </a:r>
          </a:p>
        </p:txBody>
      </p:sp>
      <p:sp>
        <p:nvSpPr>
          <p:cNvPr id="281"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27</a:t>
            </a:r>
          </a:p>
        </p:txBody>
      </p:sp>
      <p:sp>
        <p:nvSpPr>
          <p:cNvPr id="282"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26</a:t>
            </a:r>
          </a:p>
        </p:txBody>
      </p:sp>
      <p:sp>
        <p:nvSpPr>
          <p:cNvPr id="283"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25</a:t>
            </a:r>
          </a:p>
        </p:txBody>
      </p:sp>
      <p:sp>
        <p:nvSpPr>
          <p:cNvPr id="284"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24</a:t>
            </a:r>
          </a:p>
        </p:txBody>
      </p:sp>
      <p:sp>
        <p:nvSpPr>
          <p:cNvPr id="285"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23</a:t>
            </a:r>
          </a:p>
        </p:txBody>
      </p:sp>
      <p:sp>
        <p:nvSpPr>
          <p:cNvPr id="286"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22</a:t>
            </a:r>
          </a:p>
        </p:txBody>
      </p:sp>
      <p:sp>
        <p:nvSpPr>
          <p:cNvPr id="287"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21</a:t>
            </a:r>
          </a:p>
        </p:txBody>
      </p:sp>
      <p:sp>
        <p:nvSpPr>
          <p:cNvPr id="28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20</a:t>
            </a:r>
          </a:p>
        </p:txBody>
      </p:sp>
      <p:sp>
        <p:nvSpPr>
          <p:cNvPr id="289"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19</a:t>
            </a:r>
          </a:p>
        </p:txBody>
      </p:sp>
      <p:sp>
        <p:nvSpPr>
          <p:cNvPr id="290"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18</a:t>
            </a:r>
          </a:p>
        </p:txBody>
      </p:sp>
      <p:sp>
        <p:nvSpPr>
          <p:cNvPr id="291"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17</a:t>
            </a:r>
          </a:p>
        </p:txBody>
      </p:sp>
      <p:sp>
        <p:nvSpPr>
          <p:cNvPr id="292"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16</a:t>
            </a:r>
          </a:p>
        </p:txBody>
      </p:sp>
      <p:sp>
        <p:nvSpPr>
          <p:cNvPr id="293"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15</a:t>
            </a:r>
          </a:p>
        </p:txBody>
      </p:sp>
      <p:sp>
        <p:nvSpPr>
          <p:cNvPr id="294"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14</a:t>
            </a:r>
          </a:p>
        </p:txBody>
      </p:sp>
      <p:sp>
        <p:nvSpPr>
          <p:cNvPr id="295"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13</a:t>
            </a:r>
          </a:p>
        </p:txBody>
      </p:sp>
      <p:sp>
        <p:nvSpPr>
          <p:cNvPr id="296"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12</a:t>
            </a:r>
          </a:p>
        </p:txBody>
      </p:sp>
      <p:sp>
        <p:nvSpPr>
          <p:cNvPr id="297"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11</a:t>
            </a:r>
          </a:p>
        </p:txBody>
      </p:sp>
      <p:sp>
        <p:nvSpPr>
          <p:cNvPr id="29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dirty="0">
                <a:solidFill>
                  <a:srgbClr val="DC2608"/>
                </a:solidFill>
                <a:latin typeface=".VnBlack" panose="020B7200000000000000" pitchFamily="34" charset="0"/>
              </a:rPr>
              <a:t>10</a:t>
            </a:r>
          </a:p>
        </p:txBody>
      </p:sp>
      <p:sp>
        <p:nvSpPr>
          <p:cNvPr id="299"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9</a:t>
            </a:r>
          </a:p>
        </p:txBody>
      </p:sp>
      <p:sp>
        <p:nvSpPr>
          <p:cNvPr id="300"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8</a:t>
            </a:r>
          </a:p>
        </p:txBody>
      </p:sp>
      <p:sp>
        <p:nvSpPr>
          <p:cNvPr id="301"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7</a:t>
            </a:r>
          </a:p>
        </p:txBody>
      </p:sp>
      <p:sp>
        <p:nvSpPr>
          <p:cNvPr id="302"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6</a:t>
            </a:r>
          </a:p>
        </p:txBody>
      </p:sp>
      <p:sp>
        <p:nvSpPr>
          <p:cNvPr id="303"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5</a:t>
            </a:r>
          </a:p>
        </p:txBody>
      </p:sp>
      <p:sp>
        <p:nvSpPr>
          <p:cNvPr id="304"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4</a:t>
            </a:r>
          </a:p>
        </p:txBody>
      </p:sp>
      <p:sp>
        <p:nvSpPr>
          <p:cNvPr id="305"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3</a:t>
            </a:r>
          </a:p>
        </p:txBody>
      </p:sp>
      <p:sp>
        <p:nvSpPr>
          <p:cNvPr id="306"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2</a:t>
            </a:r>
          </a:p>
        </p:txBody>
      </p:sp>
      <p:sp>
        <p:nvSpPr>
          <p:cNvPr id="307"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a:solidFill>
                  <a:srgbClr val="DC2608"/>
                </a:solidFill>
                <a:latin typeface=".VnBlack" panose="020B7200000000000000" pitchFamily="34" charset="0"/>
              </a:rPr>
              <a:t>1</a:t>
            </a:r>
          </a:p>
        </p:txBody>
      </p:sp>
      <p:sp>
        <p:nvSpPr>
          <p:cNvPr id="308" name="Oval 176"/>
          <p:cNvSpPr>
            <a:spLocks noChangeArrowheads="1"/>
          </p:cNvSpPr>
          <p:nvPr/>
        </p:nvSpPr>
        <p:spPr bwMode="auto">
          <a:xfrm>
            <a:off x="11137589" y="11757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0</a:t>
            </a:r>
          </a:p>
        </p:txBody>
      </p:sp>
      <p:sp>
        <p:nvSpPr>
          <p:cNvPr id="309" name="Text Box 97"/>
          <p:cNvSpPr txBox="1">
            <a:spLocks noChangeArrowheads="1"/>
          </p:cNvSpPr>
          <p:nvPr/>
        </p:nvSpPr>
        <p:spPr bwMode="auto">
          <a:xfrm>
            <a:off x="10810564" y="402600"/>
            <a:ext cx="1143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a:solidFill>
                  <a:srgbClr val="FF0000"/>
                </a:solidFill>
                <a:latin typeface="Times New Roman" panose="02020603050405020304" pitchFamily="18" charset="0"/>
                <a:cs typeface="Times New Roman" panose="02020603050405020304" pitchFamily="18" charset="0"/>
              </a:rPr>
              <a:t>60 GIÂY</a:t>
            </a:r>
          </a:p>
        </p:txBody>
      </p:sp>
      <p:sp>
        <p:nvSpPr>
          <p:cNvPr id="311" name="TextBox 310"/>
          <p:cNvSpPr txBox="1"/>
          <p:nvPr/>
        </p:nvSpPr>
        <p:spPr>
          <a:xfrm>
            <a:off x="2516796" y="2481014"/>
            <a:ext cx="7379368" cy="2954655"/>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rPr>
              <a:t>A.Vừa gõ máy tính v</a:t>
            </a:r>
            <a:r>
              <a:rPr lang="en-US" sz="2800" dirty="0">
                <a:latin typeface="Times New Roman" panose="02020603050405020304" pitchFamily="18" charset="0"/>
                <a:cs typeface="Times New Roman" panose="02020603050405020304" pitchFamily="18" charset="0"/>
              </a:rPr>
              <a:t>ừ</a:t>
            </a:r>
            <a:r>
              <a:rPr lang="vi-VN" sz="2800" dirty="0">
                <a:latin typeface="Times New Roman" panose="02020603050405020304" pitchFamily="18" charset="0"/>
                <a:cs typeface="Times New Roman" panose="02020603050405020304" pitchFamily="18" charset="0"/>
              </a:rPr>
              <a:t>a ăn uống </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B. Rút nguồn điện trước khi lau máy tính.</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 Đóng mọi tài liệu khi tắt máy tính .</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D. Đọc kĩ hướng dẫn khi sử dụng thiết bị.</a:t>
            </a:r>
            <a:endParaRPr lang="en-US" sz="2800" dirty="0">
              <a:latin typeface="Times New Roman" panose="02020603050405020304" pitchFamily="18" charset="0"/>
              <a:cs typeface="Times New Roman" panose="02020603050405020304" pitchFamily="18" charset="0"/>
            </a:endParaRPr>
          </a:p>
          <a:p>
            <a:endParaRPr lang="en-US" dirty="0"/>
          </a:p>
        </p:txBody>
      </p:sp>
      <p:grpSp>
        <p:nvGrpSpPr>
          <p:cNvPr id="312" name="组合 13"/>
          <p:cNvGrpSpPr/>
          <p:nvPr/>
        </p:nvGrpSpPr>
        <p:grpSpPr>
          <a:xfrm>
            <a:off x="479844" y="719078"/>
            <a:ext cx="1799622" cy="1761936"/>
            <a:chOff x="2262896" y="1810432"/>
            <a:chExt cx="2293258" cy="2293258"/>
          </a:xfrm>
          <a:effectLst>
            <a:outerShdw blurRad="139700" dist="63500" dir="2700000" algn="tl" rotWithShape="0">
              <a:prstClr val="black">
                <a:alpha val="40000"/>
              </a:prstClr>
            </a:outerShdw>
          </a:effectLst>
        </p:grpSpPr>
        <p:sp>
          <p:nvSpPr>
            <p:cNvPr id="313"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262">
                <a:defRPr/>
              </a:pPr>
              <a:endParaRPr lang="zh-CN" altLang="en-US" sz="1500" kern="0" dirty="0">
                <a:solidFill>
                  <a:srgbClr val="14436A"/>
                </a:solidFill>
                <a:latin typeface="Arial"/>
                <a:ea typeface="微软雅黑" panose="020B0503020204020204" pitchFamily="34" charset="-122"/>
                <a:cs typeface="+mn-ea"/>
                <a:sym typeface="+mn-lt"/>
              </a:endParaRPr>
            </a:p>
          </p:txBody>
        </p:sp>
        <p:sp>
          <p:nvSpPr>
            <p:cNvPr id="314" name="圆角矩形 15"/>
            <p:cNvSpPr/>
            <p:nvPr/>
          </p:nvSpPr>
          <p:spPr>
            <a:xfrm rot="2700000">
              <a:off x="2433005" y="2141697"/>
              <a:ext cx="1561884" cy="1630725"/>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262">
                <a:defRPr/>
              </a:pPr>
              <a:r>
                <a:rPr lang="en-US" altLang="zh-CN" sz="1500" kern="0" dirty="0">
                  <a:solidFill>
                    <a:srgbClr val="14436A"/>
                  </a:solidFill>
                  <a:latin typeface="Arial"/>
                  <a:ea typeface="微软雅黑" panose="020B0503020204020204" pitchFamily="34" charset="-122"/>
                  <a:cs typeface="+mn-ea"/>
                  <a:sym typeface="+mn-lt"/>
                </a:rPr>
                <a:t> </a:t>
              </a:r>
              <a:endParaRPr lang="zh-CN" altLang="en-US" sz="1500" kern="0" dirty="0">
                <a:solidFill>
                  <a:srgbClr val="14436A"/>
                </a:solidFill>
                <a:latin typeface="Arial"/>
                <a:ea typeface="微软雅黑" panose="020B0503020204020204" pitchFamily="34" charset="-122"/>
                <a:cs typeface="+mn-ea"/>
                <a:sym typeface="+mn-lt"/>
              </a:endParaRPr>
            </a:p>
          </p:txBody>
        </p:sp>
      </p:grpSp>
      <p:pic>
        <p:nvPicPr>
          <p:cNvPr id="316" name="Picture 315"/>
          <p:cNvPicPr>
            <a:picLocks noChangeAspect="1"/>
          </p:cNvPicPr>
          <p:nvPr/>
        </p:nvPicPr>
        <p:blipFill>
          <a:blip r:embed="rId7"/>
          <a:stretch>
            <a:fillRect/>
          </a:stretch>
        </p:blipFill>
        <p:spPr>
          <a:xfrm>
            <a:off x="359385" y="112368"/>
            <a:ext cx="2639797" cy="2322777"/>
          </a:xfrm>
          <a:prstGeom prst="rect">
            <a:avLst/>
          </a:prstGeom>
        </p:spPr>
      </p:pic>
    </p:spTree>
    <p:extLst>
      <p:ext uri="{BB962C8B-B14F-4D97-AF65-F5344CB8AC3E}">
        <p14:creationId xmlns:p14="http://schemas.microsoft.com/office/powerpoint/2010/main" val="26641133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anim calcmode="lin" valueType="num">
                                      <p:cBhvr>
                                        <p:cTn id="8" dur="1000" fill="hold"/>
                                        <p:tgtEl>
                                          <p:spTgt spid="311"/>
                                        </p:tgtEl>
                                        <p:attrNameLst>
                                          <p:attrName>ppt_x</p:attrName>
                                        </p:attrNameLst>
                                      </p:cBhvr>
                                      <p:tavLst>
                                        <p:tav tm="0">
                                          <p:val>
                                            <p:strVal val="#ppt_x"/>
                                          </p:val>
                                        </p:tav>
                                        <p:tav tm="100000">
                                          <p:val>
                                            <p:strVal val="#ppt_x"/>
                                          </p:val>
                                        </p:tav>
                                      </p:tavLst>
                                    </p:anim>
                                    <p:anim calcmode="lin" valueType="num">
                                      <p:cBhvr>
                                        <p:cTn id="9" dur="1000" fill="hold"/>
                                        <p:tgtEl>
                                          <p:spTgt spid="3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31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2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24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25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25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25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25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25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25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25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25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0000"/>
                            </p:stCondLst>
                            <p:childTnLst>
                              <p:par>
                                <p:cTn id="47" presetID="1" presetClass="entr" presetSubtype="0" fill="hold" grpId="0" nodeType="afterEffect">
                                  <p:stCondLst>
                                    <p:cond delay="1000"/>
                                  </p:stCondLst>
                                  <p:childTnLst>
                                    <p:set>
                                      <p:cBhvr>
                                        <p:cTn id="48" dur="1" fill="hold">
                                          <p:stCondLst>
                                            <p:cond delay="0"/>
                                          </p:stCondLst>
                                        </p:cTn>
                                        <p:tgtEl>
                                          <p:spTgt spid="2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1000"/>
                            </p:stCondLst>
                            <p:childTnLst>
                              <p:par>
                                <p:cTn id="50" presetID="1" presetClass="entr" presetSubtype="0" fill="hold" grpId="0" nodeType="afterEffect">
                                  <p:stCondLst>
                                    <p:cond delay="1000"/>
                                  </p:stCondLst>
                                  <p:childTnLst>
                                    <p:set>
                                      <p:cBhvr>
                                        <p:cTn id="51" dur="1" fill="hold">
                                          <p:stCondLst>
                                            <p:cond delay="0"/>
                                          </p:stCondLst>
                                        </p:cTn>
                                        <p:tgtEl>
                                          <p:spTgt spid="2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2000"/>
                            </p:stCondLst>
                            <p:childTnLst>
                              <p:par>
                                <p:cTn id="53" presetID="1" presetClass="entr" presetSubtype="0" fill="hold" grpId="0" nodeType="afterEffect">
                                  <p:stCondLst>
                                    <p:cond delay="1000"/>
                                  </p:stCondLst>
                                  <p:childTnLst>
                                    <p:set>
                                      <p:cBhvr>
                                        <p:cTn id="54" dur="1" fill="hold">
                                          <p:stCondLst>
                                            <p:cond delay="0"/>
                                          </p:stCondLst>
                                        </p:cTn>
                                        <p:tgtEl>
                                          <p:spTgt spid="26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3000"/>
                            </p:stCondLst>
                            <p:childTnLst>
                              <p:par>
                                <p:cTn id="56" presetID="1" presetClass="entr" presetSubtype="0" fill="hold" grpId="0" nodeType="afterEffect">
                                  <p:stCondLst>
                                    <p:cond delay="1000"/>
                                  </p:stCondLst>
                                  <p:childTnLst>
                                    <p:set>
                                      <p:cBhvr>
                                        <p:cTn id="57" dur="1" fill="hold">
                                          <p:stCondLst>
                                            <p:cond delay="0"/>
                                          </p:stCondLst>
                                        </p:cTn>
                                        <p:tgtEl>
                                          <p:spTgt spid="26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4000"/>
                            </p:stCondLst>
                            <p:childTnLst>
                              <p:par>
                                <p:cTn id="59" presetID="1" presetClass="entr" presetSubtype="0" fill="hold" grpId="0" nodeType="afterEffect">
                                  <p:stCondLst>
                                    <p:cond delay="1000"/>
                                  </p:stCondLst>
                                  <p:childTnLst>
                                    <p:set>
                                      <p:cBhvr>
                                        <p:cTn id="60" dur="1" fill="hold">
                                          <p:stCondLst>
                                            <p:cond delay="0"/>
                                          </p:stCondLst>
                                        </p:cTn>
                                        <p:tgtEl>
                                          <p:spTgt spid="26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5000"/>
                            </p:stCondLst>
                            <p:childTnLst>
                              <p:par>
                                <p:cTn id="62" presetID="1" presetClass="entr" presetSubtype="0" fill="hold" grpId="0" nodeType="afterEffect">
                                  <p:stCondLst>
                                    <p:cond delay="1000"/>
                                  </p:stCondLst>
                                  <p:childTnLst>
                                    <p:set>
                                      <p:cBhvr>
                                        <p:cTn id="63" dur="1" fill="hold">
                                          <p:stCondLst>
                                            <p:cond delay="0"/>
                                          </p:stCondLst>
                                        </p:cTn>
                                        <p:tgtEl>
                                          <p:spTgt spid="26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6000"/>
                            </p:stCondLst>
                            <p:childTnLst>
                              <p:par>
                                <p:cTn id="65" presetID="1" presetClass="entr" presetSubtype="0" fill="hold" grpId="0" nodeType="afterEffect">
                                  <p:stCondLst>
                                    <p:cond delay="1000"/>
                                  </p:stCondLst>
                                  <p:childTnLst>
                                    <p:set>
                                      <p:cBhvr>
                                        <p:cTn id="66" dur="1" fill="hold">
                                          <p:stCondLst>
                                            <p:cond delay="0"/>
                                          </p:stCondLst>
                                        </p:cTn>
                                        <p:tgtEl>
                                          <p:spTgt spid="26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beep.wav"/>
                                        </p:tgtEl>
                                      </p:cMediaNode>
                                    </p:audio>
                                  </p:subTnLst>
                                </p:cTn>
                              </p:par>
                            </p:childTnLst>
                          </p:cTn>
                        </p:par>
                        <p:par>
                          <p:cTn id="67" fill="hold">
                            <p:stCondLst>
                              <p:cond delay="17000"/>
                            </p:stCondLst>
                            <p:childTnLst>
                              <p:par>
                                <p:cTn id="68" presetID="1" presetClass="entr" presetSubtype="0" fill="hold" grpId="0" nodeType="afterEffect">
                                  <p:stCondLst>
                                    <p:cond delay="1000"/>
                                  </p:stCondLst>
                                  <p:childTnLst>
                                    <p:set>
                                      <p:cBhvr>
                                        <p:cTn id="69" dur="1" fill="hold">
                                          <p:stCondLst>
                                            <p:cond delay="0"/>
                                          </p:stCondLst>
                                        </p:cTn>
                                        <p:tgtEl>
                                          <p:spTgt spid="26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beep.wav"/>
                                        </p:tgtEl>
                                      </p:cMediaNode>
                                    </p:audio>
                                  </p:subTnLst>
                                </p:cTn>
                              </p:par>
                            </p:childTnLst>
                          </p:cTn>
                        </p:par>
                        <p:par>
                          <p:cTn id="70" fill="hold">
                            <p:stCondLst>
                              <p:cond delay="18000"/>
                            </p:stCondLst>
                            <p:childTnLst>
                              <p:par>
                                <p:cTn id="71" presetID="1" presetClass="entr" presetSubtype="0" fill="hold" grpId="0" nodeType="afterEffect">
                                  <p:stCondLst>
                                    <p:cond delay="1000"/>
                                  </p:stCondLst>
                                  <p:childTnLst>
                                    <p:set>
                                      <p:cBhvr>
                                        <p:cTn id="72" dur="1" fill="hold">
                                          <p:stCondLst>
                                            <p:cond delay="0"/>
                                          </p:stCondLst>
                                        </p:cTn>
                                        <p:tgtEl>
                                          <p:spTgt spid="26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eep.wav"/>
                                        </p:tgtEl>
                                      </p:cMediaNode>
                                    </p:audio>
                                  </p:subTnLst>
                                </p:cTn>
                              </p:par>
                            </p:childTnLst>
                          </p:cTn>
                        </p:par>
                        <p:par>
                          <p:cTn id="73" fill="hold">
                            <p:stCondLst>
                              <p:cond delay="19000"/>
                            </p:stCondLst>
                            <p:childTnLst>
                              <p:par>
                                <p:cTn id="74" presetID="1" presetClass="entr" presetSubtype="0" fill="hold" grpId="0" nodeType="afterEffect">
                                  <p:stCondLst>
                                    <p:cond delay="1000"/>
                                  </p:stCondLst>
                                  <p:childTnLst>
                                    <p:set>
                                      <p:cBhvr>
                                        <p:cTn id="75"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beep.wav"/>
                                        </p:tgtEl>
                                      </p:cMediaNode>
                                    </p:audio>
                                  </p:subTnLst>
                                </p:cTn>
                              </p:par>
                            </p:childTnLst>
                          </p:cTn>
                        </p:par>
                        <p:par>
                          <p:cTn id="76" fill="hold">
                            <p:stCondLst>
                              <p:cond delay="20000"/>
                            </p:stCondLst>
                            <p:childTnLst>
                              <p:par>
                                <p:cTn id="77" presetID="1" presetClass="entr" presetSubtype="0" fill="hold" grpId="0" nodeType="afterEffect">
                                  <p:stCondLst>
                                    <p:cond delay="1000"/>
                                  </p:stCondLst>
                                  <p:childTnLst>
                                    <p:set>
                                      <p:cBhvr>
                                        <p:cTn id="78" dur="1" fill="hold">
                                          <p:stCondLst>
                                            <p:cond delay="0"/>
                                          </p:stCondLst>
                                        </p:cTn>
                                        <p:tgtEl>
                                          <p:spTgt spid="26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beep.wav"/>
                                        </p:tgtEl>
                                      </p:cMediaNode>
                                    </p:audio>
                                  </p:subTnLst>
                                </p:cTn>
                              </p:par>
                            </p:childTnLst>
                          </p:cTn>
                        </p:par>
                        <p:par>
                          <p:cTn id="79" fill="hold">
                            <p:stCondLst>
                              <p:cond delay="21000"/>
                            </p:stCondLst>
                            <p:childTnLst>
                              <p:par>
                                <p:cTn id="80" presetID="1" presetClass="entr" presetSubtype="0" fill="hold" grpId="0" nodeType="afterEffect">
                                  <p:stCondLst>
                                    <p:cond delay="1000"/>
                                  </p:stCondLst>
                                  <p:childTnLst>
                                    <p:set>
                                      <p:cBhvr>
                                        <p:cTn id="81" dur="1" fill="hold">
                                          <p:stCondLst>
                                            <p:cond delay="0"/>
                                          </p:stCondLst>
                                        </p:cTn>
                                        <p:tgtEl>
                                          <p:spTgt spid="26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beep.wav"/>
                                        </p:tgtEl>
                                      </p:cMediaNode>
                                    </p:audio>
                                  </p:subTnLst>
                                </p:cTn>
                              </p:par>
                            </p:childTnLst>
                          </p:cTn>
                        </p:par>
                        <p:par>
                          <p:cTn id="82" fill="hold">
                            <p:stCondLst>
                              <p:cond delay="22000"/>
                            </p:stCondLst>
                            <p:childTnLst>
                              <p:par>
                                <p:cTn id="83" presetID="1" presetClass="entr" presetSubtype="0" fill="hold" grpId="0" nodeType="afterEffect">
                                  <p:stCondLst>
                                    <p:cond delay="1000"/>
                                  </p:stCondLst>
                                  <p:childTnLst>
                                    <p:set>
                                      <p:cBhvr>
                                        <p:cTn id="84" dur="1" fill="hold">
                                          <p:stCondLst>
                                            <p:cond delay="0"/>
                                          </p:stCondLst>
                                        </p:cTn>
                                        <p:tgtEl>
                                          <p:spTgt spid="27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beep.wav"/>
                                        </p:tgtEl>
                                      </p:cMediaNode>
                                    </p:audio>
                                  </p:subTnLst>
                                </p:cTn>
                              </p:par>
                            </p:childTnLst>
                          </p:cTn>
                        </p:par>
                        <p:par>
                          <p:cTn id="85" fill="hold">
                            <p:stCondLst>
                              <p:cond delay="23000"/>
                            </p:stCondLst>
                            <p:childTnLst>
                              <p:par>
                                <p:cTn id="86" presetID="1" presetClass="entr" presetSubtype="0" fill="hold" grpId="0" nodeType="afterEffect">
                                  <p:stCondLst>
                                    <p:cond delay="1000"/>
                                  </p:stCondLst>
                                  <p:childTnLst>
                                    <p:set>
                                      <p:cBhvr>
                                        <p:cTn id="87" dur="1" fill="hold">
                                          <p:stCondLst>
                                            <p:cond delay="0"/>
                                          </p:stCondLst>
                                        </p:cTn>
                                        <p:tgtEl>
                                          <p:spTgt spid="27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beep.wav"/>
                                        </p:tgtEl>
                                      </p:cMediaNode>
                                    </p:audio>
                                  </p:subTnLst>
                                </p:cTn>
                              </p:par>
                            </p:childTnLst>
                          </p:cTn>
                        </p:par>
                        <p:par>
                          <p:cTn id="88" fill="hold">
                            <p:stCondLst>
                              <p:cond delay="24000"/>
                            </p:stCondLst>
                            <p:childTnLst>
                              <p:par>
                                <p:cTn id="89" presetID="1" presetClass="entr" presetSubtype="0" fill="hold" grpId="0" nodeType="afterEffect">
                                  <p:stCondLst>
                                    <p:cond delay="1000"/>
                                  </p:stCondLst>
                                  <p:childTnLst>
                                    <p:set>
                                      <p:cBhvr>
                                        <p:cTn id="90" dur="1" fill="hold">
                                          <p:stCondLst>
                                            <p:cond delay="0"/>
                                          </p:stCondLst>
                                        </p:cTn>
                                        <p:tgtEl>
                                          <p:spTgt spid="27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beep.wav"/>
                                        </p:tgtEl>
                                      </p:cMediaNode>
                                    </p:audio>
                                  </p:subTnLst>
                                </p:cTn>
                              </p:par>
                            </p:childTnLst>
                          </p:cTn>
                        </p:par>
                        <p:par>
                          <p:cTn id="91" fill="hold">
                            <p:stCondLst>
                              <p:cond delay="25000"/>
                            </p:stCondLst>
                            <p:childTnLst>
                              <p:par>
                                <p:cTn id="92" presetID="1" presetClass="entr" presetSubtype="0" fill="hold" grpId="0" nodeType="afterEffect">
                                  <p:stCondLst>
                                    <p:cond delay="1000"/>
                                  </p:stCondLst>
                                  <p:childTnLst>
                                    <p:set>
                                      <p:cBhvr>
                                        <p:cTn id="93" dur="1" fill="hold">
                                          <p:stCondLst>
                                            <p:cond delay="0"/>
                                          </p:stCondLst>
                                        </p:cTn>
                                        <p:tgtEl>
                                          <p:spTgt spid="27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beep.wav"/>
                                        </p:tgtEl>
                                      </p:cMediaNode>
                                    </p:audio>
                                  </p:subTnLst>
                                </p:cTn>
                              </p:par>
                            </p:childTnLst>
                          </p:cTn>
                        </p:par>
                        <p:par>
                          <p:cTn id="94" fill="hold">
                            <p:stCondLst>
                              <p:cond delay="26000"/>
                            </p:stCondLst>
                            <p:childTnLst>
                              <p:par>
                                <p:cTn id="95" presetID="1" presetClass="entr" presetSubtype="0" fill="hold" grpId="0" nodeType="afterEffect">
                                  <p:stCondLst>
                                    <p:cond delay="1000"/>
                                  </p:stCondLst>
                                  <p:childTnLst>
                                    <p:set>
                                      <p:cBhvr>
                                        <p:cTn id="96" dur="1" fill="hold">
                                          <p:stCondLst>
                                            <p:cond delay="0"/>
                                          </p:stCondLst>
                                        </p:cTn>
                                        <p:tgtEl>
                                          <p:spTgt spid="27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beep.wav"/>
                                        </p:tgtEl>
                                      </p:cMediaNode>
                                    </p:audio>
                                  </p:subTnLst>
                                </p:cTn>
                              </p:par>
                            </p:childTnLst>
                          </p:cTn>
                        </p:par>
                        <p:par>
                          <p:cTn id="97" fill="hold">
                            <p:stCondLst>
                              <p:cond delay="27000"/>
                            </p:stCondLst>
                            <p:childTnLst>
                              <p:par>
                                <p:cTn id="98" presetID="1" presetClass="entr" presetSubtype="0" fill="hold" grpId="0" nodeType="afterEffect">
                                  <p:stCondLst>
                                    <p:cond delay="1000"/>
                                  </p:stCondLst>
                                  <p:childTnLst>
                                    <p:set>
                                      <p:cBhvr>
                                        <p:cTn id="99" dur="1" fill="hold">
                                          <p:stCondLst>
                                            <p:cond delay="0"/>
                                          </p:stCondLst>
                                        </p:cTn>
                                        <p:tgtEl>
                                          <p:spTgt spid="27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beep.wav"/>
                                        </p:tgtEl>
                                      </p:cMediaNode>
                                    </p:audio>
                                  </p:subTnLst>
                                </p:cTn>
                              </p:par>
                            </p:childTnLst>
                          </p:cTn>
                        </p:par>
                        <p:par>
                          <p:cTn id="100" fill="hold">
                            <p:stCondLst>
                              <p:cond delay="28000"/>
                            </p:stCondLst>
                            <p:childTnLst>
                              <p:par>
                                <p:cTn id="101" presetID="1" presetClass="entr" presetSubtype="0" fill="hold" grpId="0" nodeType="afterEffect">
                                  <p:stCondLst>
                                    <p:cond delay="1000"/>
                                  </p:stCondLst>
                                  <p:childTnLst>
                                    <p:set>
                                      <p:cBhvr>
                                        <p:cTn id="102" dur="1" fill="hold">
                                          <p:stCondLst>
                                            <p:cond delay="0"/>
                                          </p:stCondLst>
                                        </p:cTn>
                                        <p:tgtEl>
                                          <p:spTgt spid="27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beep.wav"/>
                                        </p:tgtEl>
                                      </p:cMediaNode>
                                    </p:audio>
                                  </p:subTnLst>
                                </p:cTn>
                              </p:par>
                            </p:childTnLst>
                          </p:cTn>
                        </p:par>
                        <p:par>
                          <p:cTn id="103" fill="hold">
                            <p:stCondLst>
                              <p:cond delay="29000"/>
                            </p:stCondLst>
                            <p:childTnLst>
                              <p:par>
                                <p:cTn id="104" presetID="1" presetClass="entr" presetSubtype="0" fill="hold" grpId="0" nodeType="afterEffect">
                                  <p:stCondLst>
                                    <p:cond delay="1000"/>
                                  </p:stCondLst>
                                  <p:childTnLst>
                                    <p:set>
                                      <p:cBhvr>
                                        <p:cTn id="105" dur="1" fill="hold">
                                          <p:stCondLst>
                                            <p:cond delay="0"/>
                                          </p:stCondLst>
                                        </p:cTn>
                                        <p:tgtEl>
                                          <p:spTgt spid="27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beep.wav"/>
                                        </p:tgtEl>
                                      </p:cMediaNode>
                                    </p:audio>
                                  </p:subTnLst>
                                </p:cTn>
                              </p:par>
                            </p:childTnLst>
                          </p:cTn>
                        </p:par>
                        <p:par>
                          <p:cTn id="106" fill="hold">
                            <p:stCondLst>
                              <p:cond delay="30000"/>
                            </p:stCondLst>
                            <p:childTnLst>
                              <p:par>
                                <p:cTn id="107" presetID="1" presetClass="entr" presetSubtype="0" fill="hold" grpId="0" nodeType="afterEffect">
                                  <p:stCondLst>
                                    <p:cond delay="1000"/>
                                  </p:stCondLst>
                                  <p:childTnLst>
                                    <p:set>
                                      <p:cBhvr>
                                        <p:cTn id="108" dur="1" fill="hold">
                                          <p:stCondLst>
                                            <p:cond delay="0"/>
                                          </p:stCondLst>
                                        </p:cTn>
                                        <p:tgtEl>
                                          <p:spTgt spid="27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beep.wav"/>
                                        </p:tgtEl>
                                      </p:cMediaNode>
                                    </p:audio>
                                  </p:subTnLst>
                                </p:cTn>
                              </p:par>
                            </p:childTnLst>
                          </p:cTn>
                        </p:par>
                        <p:par>
                          <p:cTn id="109" fill="hold">
                            <p:stCondLst>
                              <p:cond delay="31000"/>
                            </p:stCondLst>
                            <p:childTnLst>
                              <p:par>
                                <p:cTn id="110" presetID="1" presetClass="entr" presetSubtype="0" fill="hold" grpId="0" nodeType="afterEffect">
                                  <p:stCondLst>
                                    <p:cond delay="1000"/>
                                  </p:stCondLst>
                                  <p:childTnLst>
                                    <p:set>
                                      <p:cBhvr>
                                        <p:cTn id="111" dur="1" fill="hold">
                                          <p:stCondLst>
                                            <p:cond delay="0"/>
                                          </p:stCondLst>
                                        </p:cTn>
                                        <p:tgtEl>
                                          <p:spTgt spid="27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beep.wav"/>
                                        </p:tgtEl>
                                      </p:cMediaNode>
                                    </p:audio>
                                  </p:subTnLst>
                                </p:cTn>
                              </p:par>
                            </p:childTnLst>
                          </p:cTn>
                        </p:par>
                        <p:par>
                          <p:cTn id="112" fill="hold">
                            <p:stCondLst>
                              <p:cond delay="32000"/>
                            </p:stCondLst>
                            <p:childTnLst>
                              <p:par>
                                <p:cTn id="113" presetID="1" presetClass="entr" presetSubtype="0" fill="hold" grpId="0" nodeType="afterEffect">
                                  <p:stCondLst>
                                    <p:cond delay="1000"/>
                                  </p:stCondLst>
                                  <p:childTnLst>
                                    <p:set>
                                      <p:cBhvr>
                                        <p:cTn id="114" dur="1" fill="hold">
                                          <p:stCondLst>
                                            <p:cond delay="0"/>
                                          </p:stCondLst>
                                        </p:cTn>
                                        <p:tgtEl>
                                          <p:spTgt spid="28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beep.wav"/>
                                        </p:tgtEl>
                                      </p:cMediaNode>
                                    </p:audio>
                                  </p:subTnLst>
                                </p:cTn>
                              </p:par>
                            </p:childTnLst>
                          </p:cTn>
                        </p:par>
                        <p:par>
                          <p:cTn id="115" fill="hold">
                            <p:stCondLst>
                              <p:cond delay="33000"/>
                            </p:stCondLst>
                            <p:childTnLst>
                              <p:par>
                                <p:cTn id="116" presetID="1" presetClass="entr" presetSubtype="0" fill="hold" grpId="0" nodeType="afterEffect">
                                  <p:stCondLst>
                                    <p:cond delay="1000"/>
                                  </p:stCondLst>
                                  <p:childTnLst>
                                    <p:set>
                                      <p:cBhvr>
                                        <p:cTn id="117" dur="1" fill="hold">
                                          <p:stCondLst>
                                            <p:cond delay="0"/>
                                          </p:stCondLst>
                                        </p:cTn>
                                        <p:tgtEl>
                                          <p:spTgt spid="28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beep.wav"/>
                                        </p:tgtEl>
                                      </p:cMediaNode>
                                    </p:audio>
                                  </p:subTnLst>
                                </p:cTn>
                              </p:par>
                            </p:childTnLst>
                          </p:cTn>
                        </p:par>
                        <p:par>
                          <p:cTn id="118" fill="hold">
                            <p:stCondLst>
                              <p:cond delay="34000"/>
                            </p:stCondLst>
                            <p:childTnLst>
                              <p:par>
                                <p:cTn id="119" presetID="1" presetClass="entr" presetSubtype="0" fill="hold" grpId="0" nodeType="afterEffect">
                                  <p:stCondLst>
                                    <p:cond delay="1000"/>
                                  </p:stCondLst>
                                  <p:childTnLst>
                                    <p:set>
                                      <p:cBhvr>
                                        <p:cTn id="120" dur="1" fill="hold">
                                          <p:stCondLst>
                                            <p:cond delay="0"/>
                                          </p:stCondLst>
                                        </p:cTn>
                                        <p:tgtEl>
                                          <p:spTgt spid="28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beep.wav"/>
                                        </p:tgtEl>
                                      </p:cMediaNode>
                                    </p:audio>
                                  </p:subTnLst>
                                </p:cTn>
                              </p:par>
                            </p:childTnLst>
                          </p:cTn>
                        </p:par>
                        <p:par>
                          <p:cTn id="121" fill="hold">
                            <p:stCondLst>
                              <p:cond delay="35000"/>
                            </p:stCondLst>
                            <p:childTnLst>
                              <p:par>
                                <p:cTn id="122" presetID="1" presetClass="entr" presetSubtype="0" fill="hold" grpId="0" nodeType="afterEffect">
                                  <p:stCondLst>
                                    <p:cond delay="1000"/>
                                  </p:stCondLst>
                                  <p:childTnLst>
                                    <p:set>
                                      <p:cBhvr>
                                        <p:cTn id="123" dur="1" fill="hold">
                                          <p:stCondLst>
                                            <p:cond delay="0"/>
                                          </p:stCondLst>
                                        </p:cTn>
                                        <p:tgtEl>
                                          <p:spTgt spid="28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beep.wav"/>
                                        </p:tgtEl>
                                      </p:cMediaNode>
                                    </p:audio>
                                  </p:subTnLst>
                                </p:cTn>
                              </p:par>
                            </p:childTnLst>
                          </p:cTn>
                        </p:par>
                        <p:par>
                          <p:cTn id="124" fill="hold">
                            <p:stCondLst>
                              <p:cond delay="36000"/>
                            </p:stCondLst>
                            <p:childTnLst>
                              <p:par>
                                <p:cTn id="125" presetID="1" presetClass="entr" presetSubtype="0" fill="hold" grpId="0" nodeType="afterEffect">
                                  <p:stCondLst>
                                    <p:cond delay="1000"/>
                                  </p:stCondLst>
                                  <p:childTnLst>
                                    <p:set>
                                      <p:cBhvr>
                                        <p:cTn id="126" dur="1" fill="hold">
                                          <p:stCondLst>
                                            <p:cond delay="0"/>
                                          </p:stCondLst>
                                        </p:cTn>
                                        <p:tgtEl>
                                          <p:spTgt spid="28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beep.wav"/>
                                        </p:tgtEl>
                                      </p:cMediaNode>
                                    </p:audio>
                                  </p:subTnLst>
                                </p:cTn>
                              </p:par>
                            </p:childTnLst>
                          </p:cTn>
                        </p:par>
                        <p:par>
                          <p:cTn id="127" fill="hold">
                            <p:stCondLst>
                              <p:cond delay="37000"/>
                            </p:stCondLst>
                            <p:childTnLst>
                              <p:par>
                                <p:cTn id="128" presetID="1" presetClass="entr" presetSubtype="0" fill="hold" grpId="0" nodeType="afterEffect">
                                  <p:stCondLst>
                                    <p:cond delay="1000"/>
                                  </p:stCondLst>
                                  <p:childTnLst>
                                    <p:set>
                                      <p:cBhvr>
                                        <p:cTn id="129" dur="1" fill="hold">
                                          <p:stCondLst>
                                            <p:cond delay="0"/>
                                          </p:stCondLst>
                                        </p:cTn>
                                        <p:tgtEl>
                                          <p:spTgt spid="28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beep.wav"/>
                                        </p:tgtEl>
                                      </p:cMediaNode>
                                    </p:audio>
                                  </p:subTnLst>
                                </p:cTn>
                              </p:par>
                            </p:childTnLst>
                          </p:cTn>
                        </p:par>
                        <p:par>
                          <p:cTn id="130" fill="hold">
                            <p:stCondLst>
                              <p:cond delay="38000"/>
                            </p:stCondLst>
                            <p:childTnLst>
                              <p:par>
                                <p:cTn id="131" presetID="1" presetClass="entr" presetSubtype="0" fill="hold" grpId="0" nodeType="afterEffect">
                                  <p:stCondLst>
                                    <p:cond delay="1000"/>
                                  </p:stCondLst>
                                  <p:childTnLst>
                                    <p:set>
                                      <p:cBhvr>
                                        <p:cTn id="132" dur="1" fill="hold">
                                          <p:stCondLst>
                                            <p:cond delay="0"/>
                                          </p:stCondLst>
                                        </p:cTn>
                                        <p:tgtEl>
                                          <p:spTgt spid="28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beep.wav"/>
                                        </p:tgtEl>
                                      </p:cMediaNode>
                                    </p:audio>
                                  </p:subTnLst>
                                </p:cTn>
                              </p:par>
                            </p:childTnLst>
                          </p:cTn>
                        </p:par>
                        <p:par>
                          <p:cTn id="133" fill="hold">
                            <p:stCondLst>
                              <p:cond delay="39000"/>
                            </p:stCondLst>
                            <p:childTnLst>
                              <p:par>
                                <p:cTn id="134" presetID="1" presetClass="entr" presetSubtype="0" fill="hold" grpId="0" nodeType="afterEffect">
                                  <p:stCondLst>
                                    <p:cond delay="1000"/>
                                  </p:stCondLst>
                                  <p:childTnLst>
                                    <p:set>
                                      <p:cBhvr>
                                        <p:cTn id="135" dur="1" fill="hold">
                                          <p:stCondLst>
                                            <p:cond delay="0"/>
                                          </p:stCondLst>
                                        </p:cTn>
                                        <p:tgtEl>
                                          <p:spTgt spid="28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beep.wav"/>
                                        </p:tgtEl>
                                      </p:cMediaNode>
                                    </p:audio>
                                  </p:subTnLst>
                                </p:cTn>
                              </p:par>
                            </p:childTnLst>
                          </p:cTn>
                        </p:par>
                        <p:par>
                          <p:cTn id="136" fill="hold">
                            <p:stCondLst>
                              <p:cond delay="40000"/>
                            </p:stCondLst>
                            <p:childTnLst>
                              <p:par>
                                <p:cTn id="137" presetID="1" presetClass="entr" presetSubtype="0" fill="hold" grpId="0" nodeType="afterEffect">
                                  <p:stCondLst>
                                    <p:cond delay="1000"/>
                                  </p:stCondLst>
                                  <p:childTnLst>
                                    <p:set>
                                      <p:cBhvr>
                                        <p:cTn id="138" dur="1" fill="hold">
                                          <p:stCondLst>
                                            <p:cond delay="0"/>
                                          </p:stCondLst>
                                        </p:cTn>
                                        <p:tgtEl>
                                          <p:spTgt spid="28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beep.wav"/>
                                        </p:tgtEl>
                                      </p:cMediaNode>
                                    </p:audio>
                                  </p:subTnLst>
                                </p:cTn>
                              </p:par>
                            </p:childTnLst>
                          </p:cTn>
                        </p:par>
                        <p:par>
                          <p:cTn id="139" fill="hold">
                            <p:stCondLst>
                              <p:cond delay="41000"/>
                            </p:stCondLst>
                            <p:childTnLst>
                              <p:par>
                                <p:cTn id="140" presetID="1" presetClass="entr" presetSubtype="0" fill="hold" grpId="0" nodeType="afterEffect">
                                  <p:stCondLst>
                                    <p:cond delay="1000"/>
                                  </p:stCondLst>
                                  <p:childTnLst>
                                    <p:set>
                                      <p:cBhvr>
                                        <p:cTn id="141" dur="1" fill="hold">
                                          <p:stCondLst>
                                            <p:cond delay="0"/>
                                          </p:stCondLst>
                                        </p:cTn>
                                        <p:tgtEl>
                                          <p:spTgt spid="28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beep.wav"/>
                                        </p:tgtEl>
                                      </p:cMediaNode>
                                    </p:audio>
                                  </p:subTnLst>
                                </p:cTn>
                              </p:par>
                            </p:childTnLst>
                          </p:cTn>
                        </p:par>
                        <p:par>
                          <p:cTn id="142" fill="hold">
                            <p:stCondLst>
                              <p:cond delay="42000"/>
                            </p:stCondLst>
                            <p:childTnLst>
                              <p:par>
                                <p:cTn id="143" presetID="1" presetClass="entr" presetSubtype="0" fill="hold" grpId="0" nodeType="afterEffect">
                                  <p:stCondLst>
                                    <p:cond delay="1000"/>
                                  </p:stCondLst>
                                  <p:childTnLst>
                                    <p:set>
                                      <p:cBhvr>
                                        <p:cTn id="144" dur="1" fill="hold">
                                          <p:stCondLst>
                                            <p:cond delay="0"/>
                                          </p:stCondLst>
                                        </p:cTn>
                                        <p:tgtEl>
                                          <p:spTgt spid="29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beep.wav"/>
                                        </p:tgtEl>
                                      </p:cMediaNode>
                                    </p:audio>
                                  </p:subTnLst>
                                </p:cTn>
                              </p:par>
                            </p:childTnLst>
                          </p:cTn>
                        </p:par>
                        <p:par>
                          <p:cTn id="145" fill="hold">
                            <p:stCondLst>
                              <p:cond delay="43000"/>
                            </p:stCondLst>
                            <p:childTnLst>
                              <p:par>
                                <p:cTn id="146" presetID="1" presetClass="entr" presetSubtype="0" fill="hold" grpId="0" nodeType="afterEffect">
                                  <p:stCondLst>
                                    <p:cond delay="1000"/>
                                  </p:stCondLst>
                                  <p:childTnLst>
                                    <p:set>
                                      <p:cBhvr>
                                        <p:cTn id="147" dur="1" fill="hold">
                                          <p:stCondLst>
                                            <p:cond delay="0"/>
                                          </p:stCondLst>
                                        </p:cTn>
                                        <p:tgtEl>
                                          <p:spTgt spid="29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beep.wav"/>
                                        </p:tgtEl>
                                      </p:cMediaNode>
                                    </p:audio>
                                  </p:subTnLst>
                                </p:cTn>
                              </p:par>
                            </p:childTnLst>
                          </p:cTn>
                        </p:par>
                        <p:par>
                          <p:cTn id="148" fill="hold">
                            <p:stCondLst>
                              <p:cond delay="44000"/>
                            </p:stCondLst>
                            <p:childTnLst>
                              <p:par>
                                <p:cTn id="149" presetID="1" presetClass="entr" presetSubtype="0" fill="hold" grpId="0" nodeType="afterEffect">
                                  <p:stCondLst>
                                    <p:cond delay="1000"/>
                                  </p:stCondLst>
                                  <p:childTnLst>
                                    <p:set>
                                      <p:cBhvr>
                                        <p:cTn id="150" dur="1" fill="hold">
                                          <p:stCondLst>
                                            <p:cond delay="0"/>
                                          </p:stCondLst>
                                        </p:cTn>
                                        <p:tgtEl>
                                          <p:spTgt spid="29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beep.wav"/>
                                        </p:tgtEl>
                                      </p:cMediaNode>
                                    </p:audio>
                                  </p:subTnLst>
                                </p:cTn>
                              </p:par>
                            </p:childTnLst>
                          </p:cTn>
                        </p:par>
                        <p:par>
                          <p:cTn id="151" fill="hold">
                            <p:stCondLst>
                              <p:cond delay="45000"/>
                            </p:stCondLst>
                            <p:childTnLst>
                              <p:par>
                                <p:cTn id="152" presetID="1" presetClass="entr" presetSubtype="0" fill="hold" grpId="0" nodeType="afterEffect">
                                  <p:stCondLst>
                                    <p:cond delay="1000"/>
                                  </p:stCondLst>
                                  <p:childTnLst>
                                    <p:set>
                                      <p:cBhvr>
                                        <p:cTn id="153" dur="1" fill="hold">
                                          <p:stCondLst>
                                            <p:cond delay="0"/>
                                          </p:stCondLst>
                                        </p:cTn>
                                        <p:tgtEl>
                                          <p:spTgt spid="29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beep.wav"/>
                                        </p:tgtEl>
                                      </p:cMediaNode>
                                    </p:audio>
                                  </p:subTnLst>
                                </p:cTn>
                              </p:par>
                            </p:childTnLst>
                          </p:cTn>
                        </p:par>
                        <p:par>
                          <p:cTn id="154" fill="hold">
                            <p:stCondLst>
                              <p:cond delay="46000"/>
                            </p:stCondLst>
                            <p:childTnLst>
                              <p:par>
                                <p:cTn id="155" presetID="1" presetClass="entr" presetSubtype="0" fill="hold" grpId="0" nodeType="afterEffect">
                                  <p:stCondLst>
                                    <p:cond delay="1000"/>
                                  </p:stCondLst>
                                  <p:childTnLst>
                                    <p:set>
                                      <p:cBhvr>
                                        <p:cTn id="156" dur="1" fill="hold">
                                          <p:stCondLst>
                                            <p:cond delay="0"/>
                                          </p:stCondLst>
                                        </p:cTn>
                                        <p:tgtEl>
                                          <p:spTgt spid="29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beep.wav"/>
                                        </p:tgtEl>
                                      </p:cMediaNode>
                                    </p:audio>
                                  </p:subTnLst>
                                </p:cTn>
                              </p:par>
                            </p:childTnLst>
                          </p:cTn>
                        </p:par>
                        <p:par>
                          <p:cTn id="157" fill="hold">
                            <p:stCondLst>
                              <p:cond delay="47000"/>
                            </p:stCondLst>
                            <p:childTnLst>
                              <p:par>
                                <p:cTn id="158" presetID="1" presetClass="entr" presetSubtype="0" fill="hold" grpId="0" nodeType="afterEffect">
                                  <p:stCondLst>
                                    <p:cond delay="1000"/>
                                  </p:stCondLst>
                                  <p:childTnLst>
                                    <p:set>
                                      <p:cBhvr>
                                        <p:cTn id="159" dur="1" fill="hold">
                                          <p:stCondLst>
                                            <p:cond delay="0"/>
                                          </p:stCondLst>
                                        </p:cTn>
                                        <p:tgtEl>
                                          <p:spTgt spid="295"/>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beep.wav"/>
                                        </p:tgtEl>
                                      </p:cMediaNode>
                                    </p:audio>
                                  </p:subTnLst>
                                </p:cTn>
                              </p:par>
                            </p:childTnLst>
                          </p:cTn>
                        </p:par>
                        <p:par>
                          <p:cTn id="160" fill="hold">
                            <p:stCondLst>
                              <p:cond delay="48000"/>
                            </p:stCondLst>
                            <p:childTnLst>
                              <p:par>
                                <p:cTn id="161" presetID="1" presetClass="entr" presetSubtype="0" fill="hold" grpId="0" nodeType="afterEffect">
                                  <p:stCondLst>
                                    <p:cond delay="1000"/>
                                  </p:stCondLst>
                                  <p:childTnLst>
                                    <p:set>
                                      <p:cBhvr>
                                        <p:cTn id="162" dur="1" fill="hold">
                                          <p:stCondLst>
                                            <p:cond delay="0"/>
                                          </p:stCondLst>
                                        </p:cTn>
                                        <p:tgtEl>
                                          <p:spTgt spid="296"/>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beep.wav"/>
                                        </p:tgtEl>
                                      </p:cMediaNode>
                                    </p:audio>
                                  </p:subTnLst>
                                </p:cTn>
                              </p:par>
                            </p:childTnLst>
                          </p:cTn>
                        </p:par>
                        <p:par>
                          <p:cTn id="163" fill="hold">
                            <p:stCondLst>
                              <p:cond delay="49000"/>
                            </p:stCondLst>
                            <p:childTnLst>
                              <p:par>
                                <p:cTn id="164" presetID="1" presetClass="entr" presetSubtype="0" fill="hold" grpId="0" nodeType="afterEffect">
                                  <p:stCondLst>
                                    <p:cond delay="1000"/>
                                  </p:stCondLst>
                                  <p:childTnLst>
                                    <p:set>
                                      <p:cBhvr>
                                        <p:cTn id="165" dur="1" fill="hold">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beep.wav"/>
                                        </p:tgtEl>
                                      </p:cMediaNode>
                                    </p:audio>
                                  </p:subTnLst>
                                </p:cTn>
                              </p:par>
                            </p:childTnLst>
                          </p:cTn>
                        </p:par>
                        <p:par>
                          <p:cTn id="166" fill="hold">
                            <p:stCondLst>
                              <p:cond delay="50000"/>
                            </p:stCondLst>
                            <p:childTnLst>
                              <p:par>
                                <p:cTn id="167" presetID="1" presetClass="entr" presetSubtype="0" fill="hold" grpId="0" nodeType="afterEffect">
                                  <p:stCondLst>
                                    <p:cond delay="1000"/>
                                  </p:stCondLst>
                                  <p:childTnLst>
                                    <p:set>
                                      <p:cBhvr>
                                        <p:cTn id="168" dur="1" fill="hold">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beep.wav"/>
                                        </p:tgtEl>
                                      </p:cMediaNode>
                                    </p:audio>
                                  </p:subTnLst>
                                </p:cTn>
                              </p:par>
                            </p:childTnLst>
                          </p:cTn>
                        </p:par>
                        <p:par>
                          <p:cTn id="169" fill="hold">
                            <p:stCondLst>
                              <p:cond delay="51000"/>
                            </p:stCondLst>
                            <p:childTnLst>
                              <p:par>
                                <p:cTn id="170" presetID="1" presetClass="entr" presetSubtype="0" fill="hold" grpId="0" nodeType="afterEffect">
                                  <p:stCondLst>
                                    <p:cond delay="1000"/>
                                  </p:stCondLst>
                                  <p:childTnLst>
                                    <p:set>
                                      <p:cBhvr>
                                        <p:cTn id="171" dur="1" fill="hold">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beep.wav"/>
                                        </p:tgtEl>
                                      </p:cMediaNode>
                                    </p:audio>
                                  </p:subTnLst>
                                </p:cTn>
                              </p:par>
                            </p:childTnLst>
                          </p:cTn>
                        </p:par>
                        <p:par>
                          <p:cTn id="172" fill="hold">
                            <p:stCondLst>
                              <p:cond delay="52000"/>
                            </p:stCondLst>
                            <p:childTnLst>
                              <p:par>
                                <p:cTn id="173" presetID="1" presetClass="entr" presetSubtype="0" fill="hold" grpId="0" nodeType="afterEffect">
                                  <p:stCondLst>
                                    <p:cond delay="1000"/>
                                  </p:stCondLst>
                                  <p:childTnLst>
                                    <p:set>
                                      <p:cBhvr>
                                        <p:cTn id="174" dur="1" fill="hold">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beep.wav"/>
                                        </p:tgtEl>
                                      </p:cMediaNode>
                                    </p:audio>
                                  </p:subTnLst>
                                </p:cTn>
                              </p:par>
                            </p:childTnLst>
                          </p:cTn>
                        </p:par>
                        <p:par>
                          <p:cTn id="175" fill="hold">
                            <p:stCondLst>
                              <p:cond delay="53000"/>
                            </p:stCondLst>
                            <p:childTnLst>
                              <p:par>
                                <p:cTn id="176" presetID="1" presetClass="entr" presetSubtype="0" fill="hold" grpId="0" nodeType="afterEffect">
                                  <p:stCondLst>
                                    <p:cond delay="1000"/>
                                  </p:stCondLst>
                                  <p:childTnLst>
                                    <p:set>
                                      <p:cBhvr>
                                        <p:cTn id="177" dur="1" fill="hold">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beep.wav"/>
                                        </p:tgtEl>
                                      </p:cMediaNode>
                                    </p:audio>
                                  </p:subTnLst>
                                </p:cTn>
                              </p:par>
                            </p:childTnLst>
                          </p:cTn>
                        </p:par>
                        <p:par>
                          <p:cTn id="178" fill="hold">
                            <p:stCondLst>
                              <p:cond delay="54000"/>
                            </p:stCondLst>
                            <p:childTnLst>
                              <p:par>
                                <p:cTn id="179" presetID="1" presetClass="entr" presetSubtype="0" fill="hold" grpId="0" nodeType="afterEffect">
                                  <p:stCondLst>
                                    <p:cond delay="1000"/>
                                  </p:stCondLst>
                                  <p:childTnLst>
                                    <p:set>
                                      <p:cBhvr>
                                        <p:cTn id="180" dur="1" fill="hold">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beep.wav"/>
                                        </p:tgtEl>
                                      </p:cMediaNode>
                                    </p:audio>
                                  </p:subTnLst>
                                </p:cTn>
                              </p:par>
                            </p:childTnLst>
                          </p:cTn>
                        </p:par>
                        <p:par>
                          <p:cTn id="181" fill="hold">
                            <p:stCondLst>
                              <p:cond delay="55000"/>
                            </p:stCondLst>
                            <p:childTnLst>
                              <p:par>
                                <p:cTn id="182" presetID="1" presetClass="entr" presetSubtype="0" fill="hold" grpId="0" nodeType="afterEffect">
                                  <p:stCondLst>
                                    <p:cond delay="1000"/>
                                  </p:stCondLst>
                                  <p:childTnLst>
                                    <p:set>
                                      <p:cBhvr>
                                        <p:cTn id="183" dur="1" fill="hold">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beep.wav"/>
                                        </p:tgtEl>
                                      </p:cMediaNode>
                                    </p:audio>
                                  </p:subTnLst>
                                </p:cTn>
                              </p:par>
                            </p:childTnLst>
                          </p:cTn>
                        </p:par>
                        <p:par>
                          <p:cTn id="184" fill="hold">
                            <p:stCondLst>
                              <p:cond delay="56000"/>
                            </p:stCondLst>
                            <p:childTnLst>
                              <p:par>
                                <p:cTn id="185" presetID="1" presetClass="entr" presetSubtype="0" fill="hold" grpId="0" nodeType="afterEffect">
                                  <p:stCondLst>
                                    <p:cond delay="1000"/>
                                  </p:stCondLst>
                                  <p:childTnLst>
                                    <p:set>
                                      <p:cBhvr>
                                        <p:cTn id="186" dur="1" fill="hold">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beep.wav"/>
                                        </p:tgtEl>
                                      </p:cMediaNode>
                                    </p:audio>
                                  </p:subTnLst>
                                </p:cTn>
                              </p:par>
                            </p:childTnLst>
                          </p:cTn>
                        </p:par>
                        <p:par>
                          <p:cTn id="187" fill="hold">
                            <p:stCondLst>
                              <p:cond delay="57000"/>
                            </p:stCondLst>
                            <p:childTnLst>
                              <p:par>
                                <p:cTn id="188" presetID="1" presetClass="entr" presetSubtype="0" fill="hold" grpId="0" nodeType="afterEffect">
                                  <p:stCondLst>
                                    <p:cond delay="1000"/>
                                  </p:stCondLst>
                                  <p:childTnLst>
                                    <p:set>
                                      <p:cBhvr>
                                        <p:cTn id="189" dur="1" fill="hold">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2" name="beep.wav"/>
                                        </p:tgtEl>
                                      </p:cMediaNode>
                                    </p:audio>
                                  </p:subTnLst>
                                </p:cTn>
                              </p:par>
                            </p:childTnLst>
                          </p:cTn>
                        </p:par>
                        <p:par>
                          <p:cTn id="190" fill="hold">
                            <p:stCondLst>
                              <p:cond delay="58000"/>
                            </p:stCondLst>
                            <p:childTnLst>
                              <p:par>
                                <p:cTn id="191" presetID="1" presetClass="entr" presetSubtype="0" fill="hold" grpId="0" nodeType="afterEffect">
                                  <p:stCondLst>
                                    <p:cond delay="1000"/>
                                  </p:stCondLst>
                                  <p:childTnLst>
                                    <p:set>
                                      <p:cBhvr>
                                        <p:cTn id="192" dur="1" fill="hold">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2" name="beep.wav"/>
                                        </p:tgtEl>
                                      </p:cMediaNode>
                                    </p:audio>
                                  </p:subTnLst>
                                </p:cTn>
                              </p:par>
                            </p:childTnLst>
                          </p:cTn>
                        </p:par>
                        <p:par>
                          <p:cTn id="193" fill="hold">
                            <p:stCondLst>
                              <p:cond delay="59000"/>
                            </p:stCondLst>
                            <p:childTnLst>
                              <p:par>
                                <p:cTn id="194" presetID="1" presetClass="entr" presetSubtype="0" fill="hold" grpId="0" nodeType="afterEffect">
                                  <p:stCondLst>
                                    <p:cond delay="1000"/>
                                  </p:stCondLst>
                                  <p:childTnLst>
                                    <p:set>
                                      <p:cBhvr>
                                        <p:cTn id="195" dur="1" fill="hold">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beep.wav"/>
                                        </p:tgtEl>
                                      </p:cMediaNode>
                                    </p:audio>
                                  </p:subTnLst>
                                </p:cTn>
                              </p:par>
                            </p:childTnLst>
                          </p:cTn>
                        </p:par>
                        <p:par>
                          <p:cTn id="196" fill="hold">
                            <p:stCondLst>
                              <p:cond delay="60000"/>
                            </p:stCondLst>
                            <p:childTnLst>
                              <p:par>
                                <p:cTn id="197" presetID="1" presetClass="entr" presetSubtype="0" fill="hold" grpId="0" nodeType="afterEffect">
                                  <p:stCondLst>
                                    <p:cond delay="1000"/>
                                  </p:stCondLst>
                                  <p:childTnLst>
                                    <p:set>
                                      <p:cBhvr>
                                        <p:cTn id="198" dur="1" fill="hold">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247"/>
                  </p:tgtEl>
                </p:cond>
              </p:nextCondLst>
            </p:seq>
          </p:childTnLst>
        </p:cTn>
      </p:par>
    </p:tnLst>
    <p:bldLst>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3" cstate="print"/>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4" cstate="print"/>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5" cstate="print"/>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6" cstate="print"/>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7" cstate="print"/>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cstate="print"/>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cstate="print"/>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0" cstate="print"/>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5171" y="2842114"/>
            <a:ext cx="4150106" cy="830997"/>
          </a:xfrm>
          <a:prstGeom prst="rect">
            <a:avLst/>
          </a:prstGeom>
          <a:noFill/>
        </p:spPr>
        <p:txBody>
          <a:bodyPr wrap="square" rtlCol="0">
            <a:spAutoFit/>
          </a:bodyPr>
          <a:lstStyle/>
          <a:p>
            <a:pPr algn="ctr"/>
            <a:r>
              <a:rPr lang="vi-VN" altLang="zh-CN"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Vận dụng</a:t>
            </a:r>
            <a:r>
              <a:rPr lang="en-US" altLang="zh-CN"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2</a:t>
            </a:r>
            <a:endParaRPr lang="zh-CN" altLang="en-US" sz="4800" b="1" dirty="0">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r>
              <a:rPr lang="en-US" sz="4200" b="1" dirty="0">
                <a:latin typeface="Comic Sans MS" pitchFamily="66" charset="0"/>
              </a:rPr>
              <a:t>0</a:t>
            </a:r>
            <a:r>
              <a:rPr lang="vi-VN" sz="4200" b="1" dirty="0">
                <a:latin typeface="Comic Sans MS" pitchFamily="66" charset="0"/>
              </a:rPr>
              <a:t>4</a:t>
            </a:r>
            <a:endParaRPr lang="en-US" sz="4200" b="1" dirty="0">
              <a:latin typeface="Comic Sans MS" pitchFamily="66" charset="0"/>
            </a:endParaRPr>
          </a:p>
        </p:txBody>
      </p:sp>
    </p:spTree>
    <p:extLst>
      <p:ext uri="{BB962C8B-B14F-4D97-AF65-F5344CB8AC3E}">
        <p14:creationId xmlns:p14="http://schemas.microsoft.com/office/powerpoint/2010/main" val="365492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326857-E18F-468A-8D00-696E3439C6E8}"/>
              </a:ext>
            </a:extLst>
          </p:cNvPr>
          <p:cNvSpPr/>
          <p:nvPr/>
        </p:nvSpPr>
        <p:spPr>
          <a:xfrm>
            <a:off x="717841" y="1565368"/>
            <a:ext cx="10756317" cy="3346301"/>
          </a:xfrm>
          <a:prstGeom prst="rect">
            <a:avLst/>
          </a:prstGeom>
        </p:spPr>
        <p:txBody>
          <a:bodyPr wrap="square">
            <a:spAutoFit/>
          </a:bodyPr>
          <a:lstStyle/>
          <a:p>
            <a:pPr algn="just" defTabSz="342900">
              <a:lnSpc>
                <a:spcPct val="135000"/>
              </a:lnSpc>
            </a:pPr>
            <a:r>
              <a:rPr lang="en-US" sz="3200" b="1" dirty="0">
                <a:latin typeface="Times New Roman" panose="02020603050405020304" pitchFamily="18" charset="0"/>
                <a:cs typeface="Times New Roman" panose="02020603050405020304" pitchFamily="18" charset="0"/>
              </a:rPr>
              <a:t>1</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Máy in của em in ra những kí hiệu không mong muốn và em biết lỗi này là do virus gây ra. Em cần phải diệt virus ở máy in hay máy tính? Tại sao? </a:t>
            </a:r>
            <a:endParaRPr lang="en-US" sz="3200" dirty="0">
              <a:latin typeface="Times New Roman" panose="02020603050405020304" pitchFamily="18" charset="0"/>
              <a:cs typeface="Times New Roman" panose="02020603050405020304" pitchFamily="18" charset="0"/>
            </a:endParaRPr>
          </a:p>
          <a:p>
            <a:pPr algn="just" defTabSz="342900">
              <a:lnSpc>
                <a:spcPct val="135000"/>
              </a:lnSpc>
            </a:pPr>
            <a:r>
              <a:rPr lang="en-US" sz="3200" b="1" dirty="0">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Em hãy đề xuất một số quy tắc để giúp các bạn sử dụng phòng máy tính an toàn và hiệu quả.</a:t>
            </a:r>
          </a:p>
        </p:txBody>
      </p:sp>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390803"/>
            <a:ext cx="3404609" cy="1131297"/>
          </a:xfrm>
          <a:prstGeom prst="rect">
            <a:avLst/>
          </a:prstGeom>
        </p:spPr>
      </p:pic>
    </p:spTree>
    <p:extLst>
      <p:ext uri="{BB962C8B-B14F-4D97-AF65-F5344CB8AC3E}">
        <p14:creationId xmlns:p14="http://schemas.microsoft.com/office/powerpoint/2010/main" val="81488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THIẾT BỊ VÀO - RA</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5" y="1172483"/>
            <a:ext cx="10824275" cy="2479040"/>
            <a:chOff x="1117599" y="3528268"/>
            <a:chExt cx="10824275" cy="247904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824275" cy="2479040"/>
              <a:chOff x="1493519" y="3891280"/>
              <a:chExt cx="10824275" cy="247904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4572000"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824275" cy="191008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2545080"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2545079"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53199" y="1846218"/>
            <a:ext cx="10121247" cy="1700530"/>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Em hãy quan sát Hình 1.1 và trả lời các câu hỏi sau: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thiết bị trong hình làm việc với dạng thông tin nào?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Thiết bị nào tiếp nhận thông tin và chuyển vào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Thiết bị nào nhận thông tin từ máy tính đưa ra bên ngoài?</a:t>
            </a:r>
          </a:p>
        </p:txBody>
      </p:sp>
      <p:pic>
        <p:nvPicPr>
          <p:cNvPr id="21" name="Picture 20">
            <a:extLst>
              <a:ext uri="{FF2B5EF4-FFF2-40B4-BE49-F238E27FC236}">
                <a16:creationId xmlns:a16="http://schemas.microsoft.com/office/drawing/2014/main" id="{733EFF20-65AC-48D9-ADB0-44FB673437F8}"/>
              </a:ext>
            </a:extLst>
          </p:cNvPr>
          <p:cNvPicPr>
            <a:picLocks noChangeAspect="1"/>
          </p:cNvPicPr>
          <p:nvPr/>
        </p:nvPicPr>
        <p:blipFill>
          <a:blip r:embed="rId2"/>
          <a:stretch>
            <a:fillRect/>
          </a:stretch>
        </p:blipFill>
        <p:spPr>
          <a:xfrm>
            <a:off x="8375072" y="1151932"/>
            <a:ext cx="2754007" cy="2459090"/>
          </a:xfrm>
          <a:prstGeom prst="rect">
            <a:avLst/>
          </a:prstGeom>
        </p:spPr>
      </p:pic>
      <p:sp>
        <p:nvSpPr>
          <p:cNvPr id="22" name="Rectangle 21">
            <a:extLst>
              <a:ext uri="{FF2B5EF4-FFF2-40B4-BE49-F238E27FC236}">
                <a16:creationId xmlns:a16="http://schemas.microsoft.com/office/drawing/2014/main" id="{71FA5B9A-C622-4103-870F-FB52B2A83D92}"/>
              </a:ext>
            </a:extLst>
          </p:cNvPr>
          <p:cNvSpPr/>
          <p:nvPr/>
        </p:nvSpPr>
        <p:spPr>
          <a:xfrm>
            <a:off x="1710022" y="3836088"/>
            <a:ext cx="9865671"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và loa trong </a:t>
            </a:r>
            <a:r>
              <a:rPr lang="en-US">
                <a:latin typeface="UTM Avo" panose="02040603050506020204" pitchFamily="18" charset="0"/>
                <a:cs typeface="Times New Roman" panose="02020603050405020304" pitchFamily="18" charset="0"/>
              </a:rPr>
              <a:t>hình </a:t>
            </a:r>
            <a:r>
              <a:rPr lang="vi-VN">
                <a:latin typeface="UTM Avo" panose="02040603050506020204" pitchFamily="18" charset="0"/>
                <a:cs typeface="Times New Roman" panose="02020603050405020304" pitchFamily="18" charset="0"/>
              </a:rPr>
              <a:t>làm việc với thông tin dạng âm thanh. </a:t>
            </a:r>
            <a:endParaRPr lang="en-US">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3"/>
          <a:stretch>
            <a:fillRect/>
          </a:stretch>
        </p:blipFill>
        <p:spPr>
          <a:xfrm>
            <a:off x="616307" y="3809028"/>
            <a:ext cx="888648" cy="885725"/>
          </a:xfrm>
          <a:prstGeom prst="rect">
            <a:avLst/>
          </a:prstGeom>
        </p:spPr>
      </p:pic>
      <p:sp>
        <p:nvSpPr>
          <p:cNvPr id="24" name="Rectangle 23">
            <a:extLst>
              <a:ext uri="{FF2B5EF4-FFF2-40B4-BE49-F238E27FC236}">
                <a16:creationId xmlns:a16="http://schemas.microsoft.com/office/drawing/2014/main" id="{5C156920-A264-4663-857F-2C4688D39590}"/>
              </a:ext>
            </a:extLst>
          </p:cNvPr>
          <p:cNvSpPr/>
          <p:nvPr/>
        </p:nvSpPr>
        <p:spPr>
          <a:xfrm>
            <a:off x="1710022" y="4334546"/>
            <a:ext cx="4975258" cy="791820"/>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Micro thu nhận âm thanh và chuyển vào máy tính để mã hoá</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thành dữ liệu số. </a:t>
            </a:r>
          </a:p>
        </p:txBody>
      </p:sp>
      <p:sp>
        <p:nvSpPr>
          <p:cNvPr id="26" name="Rectangle 25">
            <a:extLst>
              <a:ext uri="{FF2B5EF4-FFF2-40B4-BE49-F238E27FC236}">
                <a16:creationId xmlns:a16="http://schemas.microsoft.com/office/drawing/2014/main" id="{11260A9B-C1D1-4B02-9E48-3945033EEE57}"/>
              </a:ext>
            </a:extLst>
          </p:cNvPr>
          <p:cNvSpPr/>
          <p:nvPr/>
        </p:nvSpPr>
        <p:spPr>
          <a:xfrm>
            <a:off x="1710022" y="5206953"/>
            <a:ext cx="4565631" cy="116576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Loa nhận dữ liệu từ máy tính, thể hiện ra bên ngoài dưới dạng âm thanh mà chúng ta có thể nghe thấy.</a:t>
            </a:r>
          </a:p>
        </p:txBody>
      </p:sp>
      <p:sp>
        <p:nvSpPr>
          <p:cNvPr id="27" name="Rectangle 26">
            <a:extLst>
              <a:ext uri="{FF2B5EF4-FFF2-40B4-BE49-F238E27FC236}">
                <a16:creationId xmlns:a16="http://schemas.microsoft.com/office/drawing/2014/main" id="{A8E76159-D999-4EA6-A4DC-5764660E677A}"/>
              </a:ext>
            </a:extLst>
          </p:cNvPr>
          <p:cNvSpPr/>
          <p:nvPr/>
        </p:nvSpPr>
        <p:spPr>
          <a:xfrm>
            <a:off x="7448866" y="4483653"/>
            <a:ext cx="2579054"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a:t>
            </a:r>
            <a:r>
              <a:rPr lang="en-US">
                <a:latin typeface="UTM Avo" panose="02040603050506020204" pitchFamily="18" charset="0"/>
                <a:cs typeface="Times New Roman" panose="02020603050405020304" pitchFamily="18" charset="0"/>
              </a:rPr>
              <a:t>là </a:t>
            </a:r>
            <a:r>
              <a:rPr lang="en-US" b="1">
                <a:solidFill>
                  <a:srgbClr val="0000FF"/>
                </a:solidFill>
                <a:latin typeface="UTM Avo" panose="02040603050506020204" pitchFamily="18" charset="0"/>
                <a:cs typeface="Times New Roman" panose="02020603050405020304" pitchFamily="18" charset="0"/>
              </a:rPr>
              <a:t>thiết bị vào</a:t>
            </a:r>
          </a:p>
        </p:txBody>
      </p:sp>
      <p:sp>
        <p:nvSpPr>
          <p:cNvPr id="28" name="Arrow: Down 27">
            <a:extLst>
              <a:ext uri="{FF2B5EF4-FFF2-40B4-BE49-F238E27FC236}">
                <a16:creationId xmlns:a16="http://schemas.microsoft.com/office/drawing/2014/main" id="{7D047545-5964-42BD-B3F3-A244B7F5BC66}"/>
              </a:ext>
            </a:extLst>
          </p:cNvPr>
          <p:cNvSpPr/>
          <p:nvPr/>
        </p:nvSpPr>
        <p:spPr>
          <a:xfrm rot="16200000">
            <a:off x="6839229" y="455373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C8BA15-E49A-4421-B170-406305D8FD2E}"/>
              </a:ext>
            </a:extLst>
          </p:cNvPr>
          <p:cNvSpPr/>
          <p:nvPr/>
        </p:nvSpPr>
        <p:spPr>
          <a:xfrm>
            <a:off x="7448866" y="5567999"/>
            <a:ext cx="2579054" cy="417871"/>
          </a:xfrm>
          <a:prstGeom prst="rect">
            <a:avLst/>
          </a:prstGeom>
        </p:spPr>
        <p:txBody>
          <a:bodyPr wrap="square">
            <a:spAutoFit/>
          </a:bodyPr>
          <a:lstStyle/>
          <a:p>
            <a:pPr algn="just" defTabSz="342900">
              <a:lnSpc>
                <a:spcPct val="135000"/>
              </a:lnSpc>
            </a:pPr>
            <a:r>
              <a:rPr lang="en-US">
                <a:latin typeface="UTM Avo" panose="02040603050506020204" pitchFamily="18" charset="0"/>
                <a:cs typeface="Times New Roman" panose="02020603050405020304" pitchFamily="18" charset="0"/>
              </a:rPr>
              <a:t>Loa là </a:t>
            </a:r>
            <a:r>
              <a:rPr lang="en-US" b="1">
                <a:solidFill>
                  <a:srgbClr val="0000FF"/>
                </a:solidFill>
                <a:latin typeface="UTM Avo" panose="02040603050506020204" pitchFamily="18" charset="0"/>
                <a:cs typeface="Times New Roman" panose="02020603050405020304" pitchFamily="18" charset="0"/>
              </a:rPr>
              <a:t>thiết bị ra</a:t>
            </a:r>
          </a:p>
        </p:txBody>
      </p:sp>
      <p:sp>
        <p:nvSpPr>
          <p:cNvPr id="32" name="Arrow: Down 31">
            <a:extLst>
              <a:ext uri="{FF2B5EF4-FFF2-40B4-BE49-F238E27FC236}">
                <a16:creationId xmlns:a16="http://schemas.microsoft.com/office/drawing/2014/main" id="{A1AB2F88-145F-43F2-9B19-30A41AC6BDE8}"/>
              </a:ext>
            </a:extLst>
          </p:cNvPr>
          <p:cNvSpPr/>
          <p:nvPr/>
        </p:nvSpPr>
        <p:spPr>
          <a:xfrm rot="16200000">
            <a:off x="6839229" y="560021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76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xEl>
                                              <p:pRg st="1" end="1"/>
                                            </p:txEl>
                                          </p:spTgt>
                                        </p:tgtEl>
                                      </p:cBhvr>
                                    </p:animEffect>
                                    <p:animScale>
                                      <p:cBhvr>
                                        <p:cTn id="50" dur="250" autoRev="1" fill="hold"/>
                                        <p:tgtEl>
                                          <p:spTgt spid="20">
                                            <p:txEl>
                                              <p:pRg st="1" end="1"/>
                                            </p:txEl>
                                          </p:spTgt>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0">
                                            <p:txEl>
                                              <p:pRg st="2" end="2"/>
                                            </p:txEl>
                                          </p:spTgt>
                                        </p:tgtEl>
                                      </p:cBhvr>
                                    </p:animEffect>
                                    <p:animScale>
                                      <p:cBhvr>
                                        <p:cTn id="60" dur="250" autoRev="1" fill="hold"/>
                                        <p:tgtEl>
                                          <p:spTgt spid="20">
                                            <p:txEl>
                                              <p:pRg st="2" end="2"/>
                                            </p:txEl>
                                          </p:spTgt>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xEl>
                                              <p:pRg st="3" end="3"/>
                                            </p:txEl>
                                          </p:spTgt>
                                        </p:tgtEl>
                                      </p:cBhvr>
                                    </p:animEffect>
                                    <p:animScale>
                                      <p:cBhvr>
                                        <p:cTn id="79" dur="250" autoRev="1" fill="hold"/>
                                        <p:tgtEl>
                                          <p:spTgt spid="20">
                                            <p:txEl>
                                              <p:pRg st="3" end="3"/>
                                            </p:txEl>
                                          </p:spTgt>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22" grpId="0"/>
      <p:bldP spid="24" grpId="0"/>
      <p:bldP spid="26" grpId="0"/>
      <p:bldP spid="27" grpId="0"/>
      <p:bldP spid="28" grpId="0" animBg="1"/>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985509" y="699549"/>
            <a:ext cx="9056874" cy="3240246"/>
            <a:chOff x="4507904" y="381002"/>
            <a:chExt cx="7834043" cy="2226695"/>
          </a:xfrm>
        </p:grpSpPr>
        <p:pic>
          <p:nvPicPr>
            <p:cNvPr id="10" name="Picture 9">
              <a:extLst>
                <a:ext uri="{FF2B5EF4-FFF2-40B4-BE49-F238E27FC236}">
                  <a16:creationId xmlns:a16="http://schemas.microsoft.com/office/drawing/2014/main" id="{B69A98C7-0E2A-4473-A8F0-C07B9E209090}"/>
                </a:ext>
              </a:extLst>
            </p:cNvPr>
            <p:cNvPicPr>
              <a:picLocks noChangeAspect="1"/>
            </p:cNvPicPr>
            <p:nvPr/>
          </p:nvPicPr>
          <p:blipFill rotWithShape="1">
            <a:blip r:embed="rId2"/>
            <a:srcRect l="-1291" t="4685" r="69379" b="-4685"/>
            <a:stretch/>
          </p:blipFill>
          <p:spPr>
            <a:xfrm rot="21286913">
              <a:off x="4507904" y="500247"/>
              <a:ext cx="2057400" cy="2107450"/>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6553201" y="381002"/>
              <a:ext cx="5788746" cy="106968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endParaRPr lang="en-US" sz="2800" dirty="0">
                <a:solidFill>
                  <a:srgbClr val="70AD47">
                    <a:lumMod val="50000"/>
                  </a:srgbClr>
                </a:solidFill>
                <a:latin typeface="Calibri Light"/>
                <a:cs typeface="Times New Roman" panose="02020603050405020304" pitchFamily="18" charset="0"/>
              </a:endParaRPr>
            </a:p>
          </p:txBody>
        </p:sp>
      </p:grpSp>
      <p:grpSp>
        <p:nvGrpSpPr>
          <p:cNvPr id="53" name="Group 16">
            <a:extLst>
              <a:ext uri="{FF2B5EF4-FFF2-40B4-BE49-F238E27FC236}">
                <a16:creationId xmlns:a16="http://schemas.microsoft.com/office/drawing/2014/main" id="{115930BE-9A41-4A62-8CF3-AF1BFB8DBEE5}"/>
              </a:ext>
            </a:extLst>
          </p:cNvPr>
          <p:cNvGrpSpPr/>
          <p:nvPr/>
        </p:nvGrpSpPr>
        <p:grpSpPr>
          <a:xfrm flipH="1">
            <a:off x="3793614" y="2937171"/>
            <a:ext cx="8248769" cy="3515115"/>
            <a:chOff x="75018" y="2594560"/>
            <a:chExt cx="5570536" cy="3962751"/>
          </a:xfrm>
        </p:grpSpPr>
        <p:pic>
          <p:nvPicPr>
            <p:cNvPr id="54" name="Picture 53">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rot="650986">
              <a:off x="4118579" y="2594560"/>
              <a:ext cx="1526975" cy="3962751"/>
            </a:xfrm>
            <a:prstGeom prst="rect">
              <a:avLst/>
            </a:prstGeom>
          </p:spPr>
        </p:pic>
        <p:sp>
          <p:nvSpPr>
            <p:cNvPr id="55" name="Rectangle: Rounded Corners 9">
              <a:extLst>
                <a:ext uri="{FF2B5EF4-FFF2-40B4-BE49-F238E27FC236}">
                  <a16:creationId xmlns:a16="http://schemas.microsoft.com/office/drawing/2014/main" id="{31F18CAA-0959-40CD-B646-51E52A134958}"/>
                </a:ext>
              </a:extLst>
            </p:cNvPr>
            <p:cNvSpPr/>
            <p:nvPr/>
          </p:nvSpPr>
          <p:spPr>
            <a:xfrm>
              <a:off x="75018" y="3438947"/>
              <a:ext cx="4146930" cy="288151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609402" indent="-609402" algn="just">
                <a:buFont typeface="Arial" panose="020B0604020202020204" pitchFamily="34" charset="0"/>
                <a:buChar char="•"/>
              </a:pPr>
              <a:endParaRPr lang="en-US" sz="3732" dirty="0">
                <a:solidFill>
                  <a:srgbClr val="C00000"/>
                </a:solidFill>
                <a:latin typeface="Times New Roman" pitchFamily="18" charset="0"/>
                <a:cs typeface="Times New Roman" pitchFamily="18" charset="0"/>
              </a:endParaRPr>
            </a:p>
          </p:txBody>
        </p:sp>
      </p:grpSp>
      <p:grpSp>
        <p:nvGrpSpPr>
          <p:cNvPr id="5" name="Group 4"/>
          <p:cNvGrpSpPr/>
          <p:nvPr/>
        </p:nvGrpSpPr>
        <p:grpSpPr>
          <a:xfrm>
            <a:off x="1345246" y="2998907"/>
            <a:ext cx="3582127" cy="1722046"/>
            <a:chOff x="1371600" y="1665321"/>
            <a:chExt cx="3582263" cy="1722112"/>
          </a:xfrm>
        </p:grpSpPr>
        <p:pic>
          <p:nvPicPr>
            <p:cNvPr id="6"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43062">
              <a:off x="1371600" y="2073653"/>
              <a:ext cx="2298775" cy="13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5">
              <a:extLst>
                <a:ext uri="{FF2B5EF4-FFF2-40B4-BE49-F238E27FC236}">
                  <a16:creationId xmlns:a16="http://schemas.microsoft.com/office/drawing/2014/main" id="{E251AD20-8C98-40FE-AE1B-648D64085EB3}"/>
                </a:ext>
              </a:extLst>
            </p:cNvPr>
            <p:cNvSpPr/>
            <p:nvPr/>
          </p:nvSpPr>
          <p:spPr>
            <a:xfrm>
              <a:off x="2535092" y="1665321"/>
              <a:ext cx="2418771" cy="104476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lnSpc>
                  <a:spcPct val="120000"/>
                </a:lnSpc>
              </a:pPr>
              <a:r>
                <a:rPr lang="en-US" sz="3199" b="1" dirty="0">
                  <a:solidFill>
                    <a:srgbClr val="FF0000"/>
                  </a:solidFill>
                  <a:latin typeface="Times New Roman" panose="02020603050405020304" pitchFamily="18" charset="0"/>
                  <a:cs typeface="Times New Roman" panose="02020603050405020304" pitchFamily="18" charset="0"/>
                </a:rPr>
                <a:t>HĐ 1. </a:t>
              </a:r>
              <a:r>
                <a:rPr lang="en-US" sz="3199" b="1" dirty="0" err="1">
                  <a:solidFill>
                    <a:srgbClr val="FF0000"/>
                  </a:solidFill>
                  <a:latin typeface="Times New Roman" panose="02020603050405020304" pitchFamily="18" charset="0"/>
                  <a:cs typeface="Times New Roman" panose="02020603050405020304" pitchFamily="18" charset="0"/>
                </a:rPr>
                <a:t>Thiết</a:t>
              </a:r>
              <a:r>
                <a:rPr lang="en-US" sz="3199" b="1" dirty="0">
                  <a:solidFill>
                    <a:srgbClr val="FF0000"/>
                  </a:solidFill>
                  <a:latin typeface="Times New Roman" panose="02020603050405020304" pitchFamily="18" charset="0"/>
                  <a:cs typeface="Times New Roman" panose="02020603050405020304" pitchFamily="18" charset="0"/>
                </a:rPr>
                <a:t> </a:t>
              </a:r>
              <a:r>
                <a:rPr lang="en-US" sz="3199" b="1" dirty="0" err="1">
                  <a:solidFill>
                    <a:srgbClr val="FF0000"/>
                  </a:solidFill>
                  <a:latin typeface="Times New Roman" panose="02020603050405020304" pitchFamily="18" charset="0"/>
                  <a:cs typeface="Times New Roman" panose="02020603050405020304" pitchFamily="18" charset="0"/>
                </a:rPr>
                <a:t>bị</a:t>
              </a:r>
              <a:r>
                <a:rPr lang="en-US" sz="3199" b="1" dirty="0">
                  <a:solidFill>
                    <a:srgbClr val="FF0000"/>
                  </a:solidFill>
                  <a:latin typeface="Times New Roman" panose="02020603050405020304" pitchFamily="18" charset="0"/>
                  <a:cs typeface="Times New Roman" panose="02020603050405020304" pitchFamily="18" charset="0"/>
                </a:rPr>
                <a:t> </a:t>
              </a:r>
              <a:r>
                <a:rPr lang="en-US" sz="3199" b="1" dirty="0" err="1">
                  <a:solidFill>
                    <a:srgbClr val="FF0000"/>
                  </a:solidFill>
                  <a:latin typeface="Times New Roman" panose="02020603050405020304" pitchFamily="18" charset="0"/>
                  <a:cs typeface="Times New Roman" panose="02020603050405020304" pitchFamily="18" charset="0"/>
                </a:rPr>
                <a:t>vào</a:t>
              </a:r>
              <a:r>
                <a:rPr lang="en-US" sz="3199" b="1" dirty="0">
                  <a:solidFill>
                    <a:srgbClr val="FF0000"/>
                  </a:solidFill>
                  <a:latin typeface="Times New Roman" panose="02020603050405020304" pitchFamily="18" charset="0"/>
                  <a:cs typeface="Times New Roman" panose="02020603050405020304" pitchFamily="18" charset="0"/>
                </a:rPr>
                <a:t> - </a:t>
              </a:r>
              <a:r>
                <a:rPr lang="en-US" sz="3199" b="1" dirty="0" err="1">
                  <a:solidFill>
                    <a:srgbClr val="FF0000"/>
                  </a:solidFill>
                  <a:latin typeface="Times New Roman" panose="02020603050405020304" pitchFamily="18" charset="0"/>
                  <a:cs typeface="Times New Roman" panose="02020603050405020304" pitchFamily="18" charset="0"/>
                </a:rPr>
                <a:t>ra</a:t>
              </a:r>
              <a:endParaRPr lang="en-US" sz="3199" b="1" dirty="0">
                <a:solidFill>
                  <a:srgbClr val="FF0000"/>
                </a:solidFill>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5382148" y="615811"/>
            <a:ext cx="1030981" cy="1638975"/>
          </a:xfrm>
          <a:prstGeom prst="rect">
            <a:avLst/>
          </a:prstGeom>
          <a:noFill/>
        </p:spPr>
        <p:txBody>
          <a:bodyPr wrap="square" rtlCol="0">
            <a:spAutoFit/>
          </a:bodyPr>
          <a:lstStyle/>
          <a:p>
            <a:pPr algn="ctr">
              <a:lnSpc>
                <a:spcPct val="130000"/>
              </a:lnSpc>
            </a:pPr>
            <a:r>
              <a:rPr lang="en-US" sz="2666" b="1">
                <a:solidFill>
                  <a:srgbClr val="0000CC"/>
                </a:solidFill>
                <a:latin typeface="Times New Roman" panose="02020603050405020304" pitchFamily="18" charset="0"/>
                <a:cs typeface="Times New Roman" panose="02020603050405020304" pitchFamily="18" charset="0"/>
              </a:rPr>
              <a:t>Thiết</a:t>
            </a:r>
          </a:p>
          <a:p>
            <a:pPr algn="ctr">
              <a:lnSpc>
                <a:spcPct val="130000"/>
              </a:lnSpc>
            </a:pPr>
            <a:r>
              <a:rPr lang="en-US" sz="2666" b="1">
                <a:solidFill>
                  <a:srgbClr val="0000CC"/>
                </a:solidFill>
                <a:latin typeface="Times New Roman" panose="02020603050405020304" pitchFamily="18" charset="0"/>
                <a:cs typeface="Times New Roman" panose="02020603050405020304" pitchFamily="18" charset="0"/>
              </a:rPr>
              <a:t> bị vào</a:t>
            </a:r>
          </a:p>
        </p:txBody>
      </p:sp>
      <p:cxnSp>
        <p:nvCxnSpPr>
          <p:cNvPr id="26" name="Straight Connector 25"/>
          <p:cNvCxnSpPr/>
          <p:nvPr/>
        </p:nvCxnSpPr>
        <p:spPr>
          <a:xfrm>
            <a:off x="6324155" y="699549"/>
            <a:ext cx="0" cy="15860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22550" y="4184630"/>
            <a:ext cx="1108186" cy="1526315"/>
          </a:xfrm>
          <a:prstGeom prst="rect">
            <a:avLst/>
          </a:prstGeom>
          <a:noFill/>
        </p:spPr>
        <p:txBody>
          <a:bodyPr wrap="square" rtlCol="0">
            <a:spAutoFit/>
          </a:bodyPr>
          <a:lstStyle/>
          <a:p>
            <a:pPr algn="ctr">
              <a:lnSpc>
                <a:spcPct val="120000"/>
              </a:lnSpc>
            </a:pPr>
            <a:r>
              <a:rPr lang="en-US" sz="2666" b="1" dirty="0">
                <a:solidFill>
                  <a:srgbClr val="FF0000"/>
                </a:solidFill>
                <a:latin typeface="Times New Roman" panose="02020603050405020304" pitchFamily="18" charset="0"/>
                <a:cs typeface="Times New Roman" panose="02020603050405020304" pitchFamily="18" charset="0"/>
              </a:rPr>
              <a:t>Thiết bị </a:t>
            </a:r>
          </a:p>
          <a:p>
            <a:pPr algn="ctr">
              <a:lnSpc>
                <a:spcPct val="120000"/>
              </a:lnSpc>
            </a:pPr>
            <a:r>
              <a:rPr lang="en-US" sz="2666" b="1" dirty="0">
                <a:solidFill>
                  <a:srgbClr val="FF0000"/>
                </a:solidFill>
                <a:latin typeface="Times New Roman" panose="02020603050405020304" pitchFamily="18" charset="0"/>
                <a:cs typeface="Times New Roman" panose="02020603050405020304" pitchFamily="18" charset="0"/>
              </a:rPr>
              <a:t>ra</a:t>
            </a:r>
          </a:p>
        </p:txBody>
      </p:sp>
      <p:sp>
        <p:nvSpPr>
          <p:cNvPr id="36" name="TextBox 35"/>
          <p:cNvSpPr txBox="1"/>
          <p:nvPr/>
        </p:nvSpPr>
        <p:spPr>
          <a:xfrm>
            <a:off x="6705217" y="3942352"/>
            <a:ext cx="5520137" cy="2018630"/>
          </a:xfrm>
          <a:prstGeom prst="rect">
            <a:avLst/>
          </a:prstGeom>
          <a:noFill/>
        </p:spPr>
        <p:txBody>
          <a:bodyPr wrap="square" rtlCol="0">
            <a:spAutoFit/>
          </a:bodyPr>
          <a:lstStyle/>
          <a:p>
            <a:pPr>
              <a:lnSpc>
                <a:spcPct val="120000"/>
              </a:lnSpc>
            </a:pPr>
            <a:r>
              <a:rPr lang="en-US" sz="2666" b="1" dirty="0">
                <a:solidFill>
                  <a:srgbClr val="0000FF"/>
                </a:solidFill>
                <a:latin typeface="Times New Roman" panose="02020603050405020304" pitchFamily="18" charset="0"/>
                <a:cs typeface="Times New Roman" panose="02020603050405020304" pitchFamily="18" charset="0"/>
              </a:rPr>
              <a:t>Dùng </a:t>
            </a:r>
            <a:r>
              <a:rPr lang="en-US" sz="2666" b="1" dirty="0" err="1">
                <a:solidFill>
                  <a:srgbClr val="0000FF"/>
                </a:solidFill>
                <a:latin typeface="Times New Roman" panose="02020603050405020304" pitchFamily="18" charset="0"/>
                <a:cs typeface="Times New Roman" panose="02020603050405020304" pitchFamily="18" charset="0"/>
              </a:rPr>
              <a:t>để</a:t>
            </a:r>
            <a:r>
              <a:rPr lang="en-US" sz="2666" b="1" dirty="0">
                <a:solidFill>
                  <a:srgbClr val="0000FF"/>
                </a:solidFill>
                <a:latin typeface="Times New Roman" panose="02020603050405020304" pitchFamily="18" charset="0"/>
                <a:cs typeface="Times New Roman" panose="02020603050405020304" pitchFamily="18" charset="0"/>
              </a:rPr>
              <a:t> </a:t>
            </a:r>
            <a:r>
              <a:rPr lang="vi-VN" sz="2666" b="1" dirty="0">
                <a:solidFill>
                  <a:srgbClr val="0000FF"/>
                </a:solidFill>
                <a:latin typeface="Times New Roman" panose="02020603050405020304" pitchFamily="18" charset="0"/>
                <a:cs typeface="Times New Roman" panose="02020603050405020304" pitchFamily="18" charset="0"/>
              </a:rPr>
              <a:t>đưa</a:t>
            </a:r>
            <a:r>
              <a:rPr lang="en-US" sz="2666" b="1" dirty="0">
                <a:solidFill>
                  <a:srgbClr val="0000FF"/>
                </a:solidFill>
                <a:latin typeface="Times New Roman" panose="02020603050405020304" pitchFamily="18" charset="0"/>
                <a:cs typeface="Times New Roman" panose="02020603050405020304" pitchFamily="18" charset="0"/>
              </a:rPr>
              <a:t> </a:t>
            </a:r>
            <a:r>
              <a:rPr lang="vi-VN" sz="2666" b="1" dirty="0">
                <a:solidFill>
                  <a:srgbClr val="0000FF"/>
                </a:solidFill>
                <a:latin typeface="Times New Roman" panose="02020603050405020304" pitchFamily="18" charset="0"/>
                <a:cs typeface="Times New Roman" panose="02020603050405020304" pitchFamily="18" charset="0"/>
              </a:rPr>
              <a:t>dữ liệu </a:t>
            </a:r>
            <a:r>
              <a:rPr lang="en-US" sz="2666" b="1" dirty="0" err="1">
                <a:solidFill>
                  <a:srgbClr val="0000FF"/>
                </a:solidFill>
                <a:latin typeface="Times New Roman" panose="02020603050405020304" pitchFamily="18" charset="0"/>
                <a:cs typeface="Times New Roman" panose="02020603050405020304" pitchFamily="18" charset="0"/>
              </a:rPr>
              <a:t>từ</a:t>
            </a:r>
            <a:r>
              <a:rPr lang="en-US" sz="2666" b="1" dirty="0">
                <a:solidFill>
                  <a:srgbClr val="0000FF"/>
                </a:solidFill>
                <a:latin typeface="Times New Roman" panose="02020603050405020304" pitchFamily="18" charset="0"/>
                <a:cs typeface="Times New Roman" panose="02020603050405020304" pitchFamily="18" charset="0"/>
              </a:rPr>
              <a:t> máy tính </a:t>
            </a:r>
            <a:r>
              <a:rPr lang="en-US" sz="2666" b="1" dirty="0" err="1">
                <a:solidFill>
                  <a:srgbClr val="0000FF"/>
                </a:solidFill>
                <a:latin typeface="Times New Roman" panose="02020603050405020304" pitchFamily="18" charset="0"/>
                <a:cs typeface="Times New Roman" panose="02020603050405020304" pitchFamily="18" charset="0"/>
              </a:rPr>
              <a:t>ra</a:t>
            </a:r>
            <a:r>
              <a:rPr lang="en-US" sz="2666" b="1" dirty="0">
                <a:solidFill>
                  <a:srgbClr val="0000FF"/>
                </a:solidFill>
                <a:latin typeface="Times New Roman" panose="02020603050405020304" pitchFamily="18" charset="0"/>
                <a:cs typeface="Times New Roman" panose="02020603050405020304" pitchFamily="18" charset="0"/>
              </a:rPr>
              <a:t> </a:t>
            </a:r>
            <a:r>
              <a:rPr lang="vi-VN" sz="2666" b="1" dirty="0">
                <a:solidFill>
                  <a:srgbClr val="0000FF"/>
                </a:solidFill>
                <a:latin typeface="Times New Roman" panose="02020603050405020304" pitchFamily="18" charset="0"/>
                <a:cs typeface="Times New Roman" panose="02020603050405020304" pitchFamily="18" charset="0"/>
              </a:rPr>
              <a:t>bên ngoài </a:t>
            </a:r>
            <a:r>
              <a:rPr lang="en-US" sz="2666" b="1" dirty="0" err="1">
                <a:solidFill>
                  <a:srgbClr val="0000FF"/>
                </a:solidFill>
                <a:latin typeface="Times New Roman" panose="02020603050405020304" pitchFamily="18" charset="0"/>
                <a:cs typeface="Times New Roman" panose="02020603050405020304" pitchFamily="18" charset="0"/>
              </a:rPr>
              <a:t>để</a:t>
            </a:r>
            <a:r>
              <a:rPr lang="en-US" sz="2666" b="1" dirty="0">
                <a:solidFill>
                  <a:srgbClr val="0000FF"/>
                </a:solidFill>
                <a:latin typeface="Times New Roman" panose="02020603050405020304" pitchFamily="18" charset="0"/>
                <a:cs typeface="Times New Roman" panose="02020603050405020304" pitchFamily="18" charset="0"/>
              </a:rPr>
              <a:t> con người nhận biết được</a:t>
            </a:r>
          </a:p>
          <a:p>
            <a:pPr>
              <a:lnSpc>
                <a:spcPct val="120000"/>
              </a:lnSpc>
            </a:pPr>
            <a:r>
              <a:rPr lang="en-US" sz="2666" b="1" dirty="0">
                <a:solidFill>
                  <a:srgbClr val="0000FF"/>
                </a:solidFill>
                <a:latin typeface="Times New Roman" panose="02020603050405020304" pitchFamily="18" charset="0"/>
                <a:cs typeface="Times New Roman" panose="02020603050405020304" pitchFamily="18" charset="0"/>
              </a:rPr>
              <a:t>     VD: Màn hình, loa, máy in, … </a:t>
            </a:r>
          </a:p>
        </p:txBody>
      </p:sp>
      <p:cxnSp>
        <p:nvCxnSpPr>
          <p:cNvPr id="42" name="Straight Connector 41"/>
          <p:cNvCxnSpPr>
            <a:cxnSpLocks/>
          </p:cNvCxnSpPr>
          <p:nvPr/>
        </p:nvCxnSpPr>
        <p:spPr>
          <a:xfrm>
            <a:off x="6705217" y="3686175"/>
            <a:ext cx="0" cy="24876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Rounded Corners 12">
            <a:extLst>
              <a:ext uri="{FF2B5EF4-FFF2-40B4-BE49-F238E27FC236}">
                <a16:creationId xmlns:a16="http://schemas.microsoft.com/office/drawing/2014/main" id="{401FA76F-51F9-4EC3-988A-249F9E937747}"/>
              </a:ext>
            </a:extLst>
          </p:cNvPr>
          <p:cNvSpPr/>
          <p:nvPr/>
        </p:nvSpPr>
        <p:spPr>
          <a:xfrm>
            <a:off x="205959" y="3942352"/>
            <a:ext cx="1915200" cy="1598149"/>
          </a:xfrm>
          <a:prstGeom prst="round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a:r>
              <a:rPr lang="en-US" sz="3732"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Thiết</a:t>
            </a:r>
            <a:r>
              <a:rPr lang="en-US" sz="3732"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732"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bị</a:t>
            </a:r>
            <a:r>
              <a:rPr lang="en-US" sz="3732"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p>
          <a:p>
            <a:pPr algn="ctr"/>
            <a:r>
              <a:rPr lang="en-US" sz="3732"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vào</a:t>
            </a:r>
            <a:r>
              <a:rPr lang="en-US" sz="3732"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732"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ra</a:t>
            </a:r>
            <a:endParaRPr lang="en-US" sz="3732"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a:off x="6324156" y="882458"/>
            <a:ext cx="5761831" cy="1105687"/>
          </a:xfrm>
          <a:prstGeom prst="rect">
            <a:avLst/>
          </a:prstGeom>
          <a:noFill/>
        </p:spPr>
        <p:txBody>
          <a:bodyPr wrap="square" rtlCol="0">
            <a:spAutoFit/>
          </a:bodyPr>
          <a:lstStyle/>
          <a:p>
            <a:pPr>
              <a:lnSpc>
                <a:spcPct val="130000"/>
              </a:lnSpc>
            </a:pPr>
            <a:r>
              <a:rPr lang="en-US" sz="2666" b="1" dirty="0" err="1">
                <a:solidFill>
                  <a:srgbClr val="FF0000"/>
                </a:solidFill>
                <a:latin typeface="Times New Roman" panose="02020603050405020304" pitchFamily="18" charset="0"/>
                <a:cs typeface="Times New Roman" panose="02020603050405020304" pitchFamily="18" charset="0"/>
              </a:rPr>
              <a:t>Dùng</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để</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nhập</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thông</a:t>
            </a:r>
            <a:r>
              <a:rPr lang="en-US" sz="2666" b="1" dirty="0">
                <a:solidFill>
                  <a:srgbClr val="FF0000"/>
                </a:solidFill>
                <a:latin typeface="Times New Roman" panose="02020603050405020304" pitchFamily="18" charset="0"/>
                <a:cs typeface="Times New Roman" panose="02020603050405020304" pitchFamily="18" charset="0"/>
              </a:rPr>
              <a:t> tin </a:t>
            </a:r>
            <a:r>
              <a:rPr lang="en-US" sz="2666" b="1" dirty="0" err="1">
                <a:solidFill>
                  <a:srgbClr val="FF0000"/>
                </a:solidFill>
                <a:latin typeface="Times New Roman" panose="02020603050405020304" pitchFamily="18" charset="0"/>
                <a:cs typeface="Times New Roman" panose="02020603050405020304" pitchFamily="18" charset="0"/>
              </a:rPr>
              <a:t>vào</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máy</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tính</a:t>
            </a:r>
            <a:endParaRPr lang="en-US" sz="2666" b="1" dirty="0">
              <a:solidFill>
                <a:srgbClr val="FF0000"/>
              </a:solidFill>
              <a:latin typeface="Times New Roman" panose="02020603050405020304" pitchFamily="18" charset="0"/>
              <a:cs typeface="Times New Roman" panose="02020603050405020304" pitchFamily="18" charset="0"/>
            </a:endParaRPr>
          </a:p>
          <a:p>
            <a:pPr algn="ctr">
              <a:lnSpc>
                <a:spcPct val="130000"/>
              </a:lnSpc>
            </a:pPr>
            <a:r>
              <a:rPr lang="en-US" sz="2666" b="1" dirty="0">
                <a:solidFill>
                  <a:srgbClr val="FF0000"/>
                </a:solidFill>
                <a:latin typeface="Times New Roman" panose="02020603050405020304" pitchFamily="18" charset="0"/>
                <a:cs typeface="Times New Roman" panose="02020603050405020304" pitchFamily="18" charset="0"/>
              </a:rPr>
              <a:t>VD: </a:t>
            </a:r>
            <a:r>
              <a:rPr lang="en-US" sz="2666" b="1" dirty="0" err="1">
                <a:solidFill>
                  <a:srgbClr val="FF0000"/>
                </a:solidFill>
                <a:latin typeface="Times New Roman" panose="02020603050405020304" pitchFamily="18" charset="0"/>
                <a:cs typeface="Times New Roman" panose="02020603050405020304" pitchFamily="18" charset="0"/>
              </a:rPr>
              <a:t>Bàn</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phím</a:t>
            </a:r>
            <a:r>
              <a:rPr lang="en-US" sz="2666" b="1" dirty="0">
                <a:solidFill>
                  <a:srgbClr val="FF0000"/>
                </a:solidFill>
                <a:latin typeface="Times New Roman" panose="02020603050405020304" pitchFamily="18" charset="0"/>
                <a:cs typeface="Times New Roman" panose="02020603050405020304" pitchFamily="18" charset="0"/>
              </a:rPr>
              <a:t>, </a:t>
            </a:r>
            <a:r>
              <a:rPr lang="en-US" sz="2666" b="1" dirty="0" err="1">
                <a:solidFill>
                  <a:srgbClr val="FF0000"/>
                </a:solidFill>
                <a:latin typeface="Times New Roman" panose="02020603050405020304" pitchFamily="18" charset="0"/>
                <a:cs typeface="Times New Roman" panose="02020603050405020304" pitchFamily="18" charset="0"/>
              </a:rPr>
              <a:t>chuột</a:t>
            </a:r>
            <a:r>
              <a:rPr lang="en-US" sz="2666" b="1" dirty="0">
                <a:solidFill>
                  <a:srgbClr val="FF0000"/>
                </a:solidFill>
                <a:latin typeface="Times New Roman" panose="02020603050405020304" pitchFamily="18" charset="0"/>
                <a:cs typeface="Times New Roman" panose="02020603050405020304" pitchFamily="18" charset="0"/>
              </a:rPr>
              <a:t>, micro, …</a:t>
            </a:r>
          </a:p>
        </p:txBody>
      </p:sp>
      <p:pic>
        <p:nvPicPr>
          <p:cNvPr id="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59" y="2912470"/>
            <a:ext cx="1123585" cy="101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3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a16="http://schemas.microsoft.com/office/drawing/2014/main"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a16="http://schemas.microsoft.com/office/drawing/2014/main" id="{A264A61F-DF6B-4F9A-B9BF-5FDE23CE293C}"/>
              </a:ext>
            </a:extLst>
          </p:cNvPr>
          <p:cNvSpPr/>
          <p:nvPr/>
        </p:nvSpPr>
        <p:spPr>
          <a:xfrm>
            <a:off x="715052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ra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dữ liệu từ</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ra bên ngoài</a:t>
            </a:r>
          </a:p>
        </p:txBody>
      </p:sp>
      <p:sp>
        <p:nvSpPr>
          <p:cNvPr id="7" name="Arrow: Down 6">
            <a:extLst>
              <a:ext uri="{FF2B5EF4-FFF2-40B4-BE49-F238E27FC236}">
                <a16:creationId xmlns:a16="http://schemas.microsoft.com/office/drawing/2014/main"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B87239-73B0-428E-84ED-5F8668586341}"/>
              </a:ext>
            </a:extLst>
          </p:cNvPr>
          <p:cNvGrpSpPr/>
          <p:nvPr/>
        </p:nvGrpSpPr>
        <p:grpSpPr>
          <a:xfrm>
            <a:off x="482445" y="440963"/>
            <a:ext cx="10824275" cy="2698478"/>
            <a:chOff x="1117599" y="3528268"/>
            <a:chExt cx="10824275" cy="2698478"/>
          </a:xfrm>
        </p:grpSpPr>
        <p:grpSp>
          <p:nvGrpSpPr>
            <p:cNvPr id="5" name="Group 4">
              <a:extLst>
                <a:ext uri="{FF2B5EF4-FFF2-40B4-BE49-F238E27FC236}">
                  <a16:creationId xmlns:a16="http://schemas.microsoft.com/office/drawing/2014/main" id="{1487FE9E-AF09-4DD1-B4B0-EEE1021C66CE}"/>
                </a:ext>
              </a:extLst>
            </p:cNvPr>
            <p:cNvGrpSpPr/>
            <p:nvPr/>
          </p:nvGrpSpPr>
          <p:grpSpPr>
            <a:xfrm>
              <a:off x="1117599" y="3528268"/>
              <a:ext cx="10824275" cy="2698478"/>
              <a:chOff x="1493519" y="3891280"/>
              <a:chExt cx="10824275" cy="2698478"/>
            </a:xfrm>
          </p:grpSpPr>
          <p:sp>
            <p:nvSpPr>
              <p:cNvPr id="7" name="Rectangle: Rounded Corners 6">
                <a:extLst>
                  <a:ext uri="{FF2B5EF4-FFF2-40B4-BE49-F238E27FC236}">
                    <a16:creationId xmlns:a16="http://schemas.microsoft.com/office/drawing/2014/main" id="{55D6D778-C739-44E8-BF3A-4E4EB8FA7696}"/>
                  </a:ext>
                </a:extLst>
              </p:cNvPr>
              <p:cNvSpPr/>
              <p:nvPr/>
            </p:nvSpPr>
            <p:spPr>
              <a:xfrm>
                <a:off x="1493520" y="3891280"/>
                <a:ext cx="673115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0119D58-6CC8-407C-BEED-D827BEC24D9F}"/>
                  </a:ext>
                </a:extLst>
              </p:cNvPr>
              <p:cNvSpPr/>
              <p:nvPr/>
            </p:nvSpPr>
            <p:spPr>
              <a:xfrm>
                <a:off x="1493519" y="4460240"/>
                <a:ext cx="10824275" cy="2129518"/>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A03BD1-7871-49D7-94CE-51BDF0582897}"/>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2</a:t>
                </a:r>
                <a:endParaRPr lang="vi-VN" sz="2000" b="1">
                  <a:latin typeface="UTM Avo"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6FE77C78-333B-4CE6-B25B-EEBC48693147}"/>
                  </a:ext>
                </a:extLst>
              </p:cNvPr>
              <p:cNvSpPr/>
              <p:nvPr/>
            </p:nvSpPr>
            <p:spPr>
              <a:xfrm>
                <a:off x="3510279" y="3936428"/>
                <a:ext cx="4663595"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325E4F5F-CB2A-4168-9DDD-4EAEA080A6AF}"/>
                </a:ext>
              </a:extLst>
            </p:cNvPr>
            <p:cNvSpPr/>
            <p:nvPr/>
          </p:nvSpPr>
          <p:spPr>
            <a:xfrm>
              <a:off x="3134360" y="3578627"/>
              <a:ext cx="4755034"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Sự đa dạng của thiết bị vào – ra </a:t>
              </a:r>
              <a:endParaRPr lang="vi-VN" sz="2000" b="1">
                <a:latin typeface="UTM Avo"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9983A94F-A1EA-4501-A248-D2D5998F5AC8}"/>
              </a:ext>
            </a:extLst>
          </p:cNvPr>
          <p:cNvSpPr/>
          <p:nvPr/>
        </p:nvSpPr>
        <p:spPr>
          <a:xfrm>
            <a:off x="711200" y="1114698"/>
            <a:ext cx="10363200" cy="1917704"/>
          </a:xfrm>
          <a:prstGeom prst="rect">
            <a:avLst/>
          </a:prstGeom>
        </p:spPr>
        <p:txBody>
          <a:bodyPr wrap="square">
            <a:spAutoFit/>
          </a:bodyPr>
          <a:lstStyle/>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Mỗi thiết bị vào – ra trong Hình 1.2. làm việc với dạng thông tin nào? Thiết bị nào có cả hai chức năng vào và ra?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a:t>
            </a:r>
            <a:r>
              <a:rPr lang="vi-VN">
                <a:latin typeface="UTM Avo" panose="02040603050506020204" pitchFamily="18" charset="0"/>
                <a:cs typeface="Times New Roman" panose="02020603050405020304" pitchFamily="18" charset="0"/>
              </a:rPr>
              <a:t> Máy chiếu là thiết bị vào hay thiết bị ra? Máy chiếu làm việc với dạng thông tin nào?</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3.</a:t>
            </a:r>
            <a:r>
              <a:rPr lang="vi-VN">
                <a:latin typeface="UTM Avo" panose="02040603050506020204" pitchFamily="18" charset="0"/>
                <a:cs typeface="Times New Roman" panose="02020603050405020304" pitchFamily="18" charset="0"/>
              </a:rPr>
              <a:t> Bộ điều khiển game là thiết bị vào hay thiết bị ra?</a:t>
            </a:r>
            <a:endParaRPr lang="en-US">
              <a:latin typeface="UTM Avo" panose="02040603050506020204" pitchFamily="18" charset="0"/>
              <a:cs typeface="Times New Roman" panose="02020603050405020304" pitchFamily="18" charset="0"/>
            </a:endParaRPr>
          </a:p>
          <a:p>
            <a:pPr algn="just" defTabSz="342900">
              <a:lnSpc>
                <a:spcPct val="135000"/>
              </a:lnSpc>
            </a:pPr>
            <a:r>
              <a:rPr lang="en-US" b="1">
                <a:latin typeface="UTM Avo" panose="02040603050506020204" pitchFamily="18" charset="0"/>
                <a:cs typeface="Times New Roman" panose="02020603050405020304" pitchFamily="18" charset="0"/>
              </a:rPr>
              <a:t>4. </a:t>
            </a:r>
            <a:r>
              <a:rPr lang="en-US">
                <a:latin typeface="UTM Avo" panose="02040603050506020204" pitchFamily="18" charset="0"/>
                <a:cs typeface="Times New Roman" panose="02020603050405020304" pitchFamily="18" charset="0"/>
              </a:rPr>
              <a:t>Màn hình cảm ứng là thiết bị vào, thiết bị ra hay có cả hai chức năng vào và ra?</a:t>
            </a:r>
          </a:p>
        </p:txBody>
      </p:sp>
      <p:pic>
        <p:nvPicPr>
          <p:cNvPr id="13" name="Picture 12">
            <a:extLst>
              <a:ext uri="{FF2B5EF4-FFF2-40B4-BE49-F238E27FC236}">
                <a16:creationId xmlns:a16="http://schemas.microsoft.com/office/drawing/2014/main" id="{B6CDD6D4-AE85-4273-A2A5-650E5DD33562}"/>
              </a:ext>
            </a:extLst>
          </p:cNvPr>
          <p:cNvPicPr>
            <a:picLocks noChangeAspect="1"/>
          </p:cNvPicPr>
          <p:nvPr/>
        </p:nvPicPr>
        <p:blipFill>
          <a:blip r:embed="rId2"/>
          <a:stretch>
            <a:fillRect/>
          </a:stretch>
        </p:blipFill>
        <p:spPr>
          <a:xfrm>
            <a:off x="1104103" y="3313132"/>
            <a:ext cx="9577394" cy="3053546"/>
          </a:xfrm>
          <a:prstGeom prst="rect">
            <a:avLst/>
          </a:prstGeom>
        </p:spPr>
      </p:pic>
    </p:spTree>
    <p:extLst>
      <p:ext uri="{BB962C8B-B14F-4D97-AF65-F5344CB8AC3E}">
        <p14:creationId xmlns:p14="http://schemas.microsoft.com/office/powerpoint/2010/main" val="2167746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1">
                                            <p:txEl>
                                              <p:pRg st="0" end="0"/>
                                            </p:txEl>
                                          </p:spTgt>
                                        </p:tgtEl>
                                      </p:cBhvr>
                                    </p:animEffect>
                                    <p:animScale>
                                      <p:cBhvr>
                                        <p:cTn id="36" dur="250" autoRev="1" fill="hold"/>
                                        <p:tgtEl>
                                          <p:spTgt spid="11">
                                            <p:txEl>
                                              <p:pRg st="0" end="0"/>
                                            </p:txEl>
                                          </p:spTgt>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1">
                                            <p:txEl>
                                              <p:pRg st="1" end="1"/>
                                            </p:txEl>
                                          </p:spTgt>
                                        </p:tgtEl>
                                      </p:cBhvr>
                                    </p:animEffect>
                                    <p:animScale>
                                      <p:cBhvr>
                                        <p:cTn id="41" dur="250" autoRev="1" fill="hold"/>
                                        <p:tgtEl>
                                          <p:spTgt spid="11">
                                            <p:txEl>
                                              <p:pRg st="1" end="1"/>
                                            </p:txEl>
                                          </p:spTgt>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xEl>
                                              <p:pRg st="2" end="2"/>
                                            </p:txEl>
                                          </p:spTgt>
                                        </p:tgtEl>
                                      </p:cBhvr>
                                    </p:animEffect>
                                    <p:animScale>
                                      <p:cBhvr>
                                        <p:cTn id="46" dur="250" autoRev="1" fill="hold"/>
                                        <p:tgtEl>
                                          <p:spTgt spid="11">
                                            <p:txEl>
                                              <p:pRg st="2" end="2"/>
                                            </p:txEl>
                                          </p:spTgt>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1">
                                            <p:txEl>
                                              <p:pRg st="3" end="3"/>
                                            </p:txEl>
                                          </p:spTgt>
                                        </p:tgtEl>
                                      </p:cBhvr>
                                    </p:animEffect>
                                    <p:animScale>
                                      <p:cBhvr>
                                        <p:cTn id="51"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a16="http://schemas.microsoft.com/office/drawing/2014/main"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a16="http://schemas.microsoft.com/office/drawing/2014/main" id="{A264A61F-DF6B-4F9A-B9BF-5FDE23CE293C}"/>
              </a:ext>
            </a:extLst>
          </p:cNvPr>
          <p:cNvSpPr/>
          <p:nvPr/>
        </p:nvSpPr>
        <p:spPr>
          <a:xfrm>
            <a:off x="715052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ra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dữ liệu từ</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ra bên ngoài</a:t>
            </a:r>
          </a:p>
        </p:txBody>
      </p:sp>
      <p:sp>
        <p:nvSpPr>
          <p:cNvPr id="7" name="Arrow: Down 6">
            <a:extLst>
              <a:ext uri="{FF2B5EF4-FFF2-40B4-BE49-F238E27FC236}">
                <a16:creationId xmlns:a16="http://schemas.microsoft.com/office/drawing/2014/main"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1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9686</TotalTime>
  <Words>2608</Words>
  <Application>Microsoft Office PowerPoint</Application>
  <PresentationFormat>Widescreen</PresentationFormat>
  <Paragraphs>481</Paragraphs>
  <Slides>43</Slides>
  <Notes>10</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等线</vt:lpstr>
      <vt:lpstr>微软雅黑</vt:lpstr>
      <vt:lpstr>.VnBlack</vt:lpstr>
      <vt:lpstr>Arial</vt:lpstr>
      <vt:lpstr>Calibri</vt:lpstr>
      <vt:lpstr>Calibri Light</vt:lpstr>
      <vt:lpstr>Comic Sans MS</vt:lpstr>
      <vt:lpstr>iCiel Cadena</vt:lpstr>
      <vt:lpstr>SVN-SAF</vt:lpstr>
      <vt:lpstr>Times New Roman</vt:lpstr>
      <vt:lpstr>UTM Avo</vt:lpstr>
      <vt:lpstr>UTM Kabel KT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506</cp:revision>
  <dcterms:created xsi:type="dcterms:W3CDTF">2021-11-14T08:33:55Z</dcterms:created>
  <dcterms:modified xsi:type="dcterms:W3CDTF">2024-09-19T09:40:59Z</dcterms:modified>
</cp:coreProperties>
</file>