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82204235-5D4A-43EE-9324-085107C9BBD1}" type="datetimeFigureOut">
              <a:rPr lang="en-US" smtClean="0"/>
              <a:t>9/23/2024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2204235-5D4A-43EE-9324-085107C9BBD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9/23/2024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2204235-5D4A-43EE-9324-085107C9BBD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2204235-5D4A-43EE-9324-085107C9BBD1}"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9/23/2024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9/23/2024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sau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đọc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nội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dung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sgk</a:t>
            </a:r>
            <a:r>
              <a:rPr lang="fr-F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Phân tích hoạt động của một cầu thủ thực hiện quả đá phạt như thế 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Lưu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Biến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Truyền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pic>
        <p:nvPicPr>
          <p:cNvPr id="2" name="Picture 1">
            <a:extLst>
              <a:ext uri="{FF2B5EF4-FFF2-40B4-BE49-F238E27FC236}">
                <a16:creationId xmlns:a16="http://schemas.microsoft.com/office/drawing/2014/main" id="{2B3F5AF5-4CC0-41D2-BF44-C6DC43D4CB1A}"/>
              </a:ext>
            </a:extLst>
          </p:cNvPr>
          <p:cNvPicPr>
            <a:picLocks noChangeAspect="1"/>
          </p:cNvPicPr>
          <p:nvPr/>
        </p:nvPicPr>
        <p:blipFill>
          <a:blip r:embed="rId2"/>
          <a:stretch>
            <a:fillRect/>
          </a:stretch>
        </p:blipFill>
        <p:spPr>
          <a:xfrm>
            <a:off x="564987" y="1676401"/>
            <a:ext cx="8066878" cy="3962400"/>
          </a:xfrm>
          <a:prstGeom prst="rect">
            <a:avLst/>
          </a:prstGeom>
        </p:spPr>
      </p:pic>
    </p:spTree>
    <p:extLst>
      <p:ext uri="{BB962C8B-B14F-4D97-AF65-F5344CB8AC3E}">
        <p14:creationId xmlns:p14="http://schemas.microsoft.com/office/powerpoint/2010/main" val="125092769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Xử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lí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th</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endParaRPr lang="en-US" sz="3200" dirty="0">
              <a:solidFill>
                <a:srgbClr val="002060"/>
              </a:solidFill>
              <a:latin typeface="Times New Roman" pitchFamily="18" charset="0"/>
              <a:cs typeface="Times New Roman" pitchFamily="18" charset="0"/>
            </a:endParaRPr>
          </a:p>
          <a:p>
            <a:pPr algn="just"/>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Lưu</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a:solidFill>
                  <a:srgbClr val="002060"/>
                </a:solidFill>
                <a:latin typeface="Times New Roman" pitchFamily="18" charset="0"/>
                <a:cs typeface="Times New Roman" pitchFamily="18" charset="0"/>
              </a:rPr>
              <a:t>Máy</a:t>
            </a:r>
            <a:br>
              <a:rPr lang="en-US" sz="3200" dirty="0">
                <a:solidFill>
                  <a:srgbClr val="002060"/>
                </a:solidFill>
                <a:latin typeface="Times New Roman" pitchFamily="18" charset="0"/>
                <a:cs typeface="Times New Roman" pitchFamily="18" charset="0"/>
              </a:rPr>
            </a:b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XỬ LÍ 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sp>
        <p:nvSpPr>
          <p:cNvPr id="9" name="Rectangle 8"/>
          <p:cNvSpPr/>
          <p:nvPr/>
        </p:nvSpPr>
        <p:spPr>
          <a:xfrm>
            <a:off x="1282996" y="5675086"/>
            <a:ext cx="7620000" cy="477054"/>
          </a:xfrm>
          <a:prstGeom prst="rect">
            <a:avLst/>
          </a:prstGeom>
        </p:spPr>
        <p:txBody>
          <a:bodyPr wrap="square">
            <a:spAutoFit/>
          </a:bodyPr>
          <a:lstStyle/>
          <a:p>
            <a:r>
              <a:rPr lang="en-US" sz="2500" b="1" i="1" dirty="0" err="1">
                <a:solidFill>
                  <a:srgbClr val="002060"/>
                </a:solidFill>
                <a:latin typeface="Times New Roman" pitchFamily="18" charset="0"/>
                <a:cs typeface="Times New Roman" pitchFamily="18" charset="0"/>
              </a:rPr>
              <a:t>Hình</a:t>
            </a:r>
            <a:r>
              <a:rPr lang="en-US" sz="2500" b="1" i="1" dirty="0">
                <a:solidFill>
                  <a:srgbClr val="002060"/>
                </a:solidFill>
                <a:latin typeface="Times New Roman" pitchFamily="18" charset="0"/>
                <a:cs typeface="Times New Roman" pitchFamily="18" charset="0"/>
              </a:rPr>
              <a:t> 1.2 </a:t>
            </a:r>
            <a:r>
              <a:rPr lang="en-US" sz="2500" b="1" i="1" dirty="0" err="1">
                <a:solidFill>
                  <a:srgbClr val="002060"/>
                </a:solidFill>
                <a:latin typeface="Times New Roman" pitchFamily="18" charset="0"/>
                <a:cs typeface="Times New Roman" pitchFamily="18" charset="0"/>
              </a:rPr>
              <a:t>Các</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hoạt</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động</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xử</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lí</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thông</a:t>
            </a:r>
            <a:r>
              <a:rPr lang="en-US" sz="2500" b="1" i="1" dirty="0">
                <a:solidFill>
                  <a:srgbClr val="002060"/>
                </a:solidFill>
                <a:latin typeface="Times New Roman" pitchFamily="18" charset="0"/>
                <a:cs typeface="Times New Roman" pitchFamily="18" charset="0"/>
              </a:rPr>
              <a:t> tin </a:t>
            </a:r>
            <a:r>
              <a:rPr lang="en-US" sz="2500" b="1" i="1" dirty="0" err="1">
                <a:solidFill>
                  <a:srgbClr val="002060"/>
                </a:solidFill>
                <a:latin typeface="Times New Roman" pitchFamily="18" charset="0"/>
                <a:cs typeface="Times New Roman" pitchFamily="18" charset="0"/>
              </a:rPr>
              <a:t>của</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máy</a:t>
            </a:r>
            <a:r>
              <a:rPr lang="en-US" sz="2500" b="1" i="1" dirty="0">
                <a:solidFill>
                  <a:srgbClr val="002060"/>
                </a:solidFill>
                <a:latin typeface="Times New Roman" pitchFamily="18" charset="0"/>
                <a:cs typeface="Times New Roman" pitchFamily="18" charset="0"/>
              </a:rPr>
              <a:t> </a:t>
            </a:r>
            <a:r>
              <a:rPr lang="en-US" sz="2500" b="1" i="1" dirty="0" err="1">
                <a:solidFill>
                  <a:srgbClr val="002060"/>
                </a:solidFill>
                <a:latin typeface="Times New Roman" pitchFamily="18" charset="0"/>
                <a:cs typeface="Times New Roman" pitchFamily="18" charset="0"/>
              </a:rPr>
              <a:t>tính</a:t>
            </a:r>
            <a:endParaRPr lang="en-US" sz="2500" b="1" i="1" dirty="0">
              <a:solidFill>
                <a:srgbClr val="002060"/>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18CDE59B-FB2D-46C2-B9ED-CE3380E1E567}"/>
              </a:ext>
            </a:extLst>
          </p:cNvPr>
          <p:cNvPicPr>
            <a:picLocks noChangeAspect="1"/>
          </p:cNvPicPr>
          <p:nvPr/>
        </p:nvPicPr>
        <p:blipFill>
          <a:blip r:embed="rId2"/>
          <a:stretch>
            <a:fillRect/>
          </a:stretch>
        </p:blipFill>
        <p:spPr>
          <a:xfrm>
            <a:off x="962025" y="1851016"/>
            <a:ext cx="7219950" cy="3457575"/>
          </a:xfrm>
          <a:prstGeom prst="rect">
            <a:avLst/>
          </a:prstGeom>
        </p:spPr>
      </p:pic>
    </p:spTree>
    <p:extLst>
      <p:ext uri="{BB962C8B-B14F-4D97-AF65-F5344CB8AC3E}">
        <p14:creationId xmlns:p14="http://schemas.microsoft.com/office/powerpoint/2010/main" val="42684339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1</a:t>
            </a:r>
            <a:r>
              <a:rPr lang="en-US" sz="3200" dirty="0">
                <a:solidFill>
                  <a:srgbClr val="002060"/>
                </a:solidFill>
                <a:latin typeface="Times New Roman" pitchFamily="18" charset="0"/>
                <a:ea typeface="Times New Roman" pitchFamily="18" charset="0"/>
                <a:cs typeface="Times New Roman" pitchFamily="18" charset="0"/>
              </a:rPr>
              <a:t>.</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a:t>
            </a: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2</a:t>
            </a:r>
            <a:r>
              <a:rPr lang="en-US" sz="3200"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biển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Thuyết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Lưu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a:solidFill>
                  <a:srgbClr val="002060"/>
                </a:solidFill>
                <a:latin typeface="Times New Roman" pitchFamily="18" charset="0"/>
                <a:ea typeface="Times New Roman" pitchFamily="18" charset="0"/>
                <a:cs typeface="Times New Roman" pitchFamily="18" charset="0"/>
              </a:rPr>
              <a:t>Giả</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chuyến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a:t>
            </a: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a:solidFill>
                  <a:srgbClr val="002060"/>
                </a:solidFill>
                <a:latin typeface="Times New Roman" pitchFamily="18" charset="0"/>
                <a:cs typeface="Times New Roman" pitchFamily="18" charset="0"/>
              </a:rPr>
              <a:t>sẻ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bóng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phải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hoạt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động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quả</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đền</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chemeClr val="accent1"/>
                </a:solidFill>
                <a:latin typeface="Times New Roman" pitchFamily="18" charset="0"/>
                <a:cs typeface="Times New Roman" pitchFamily="18" charset="0"/>
                <a:sym typeface="Wingdings" pitchFamily="2" charset="2"/>
              </a:rPr>
              <a:t>Video: </a:t>
            </a:r>
            <a:r>
              <a:rPr lang="en-US" sz="2800" b="1" dirty="0" err="1">
                <a:solidFill>
                  <a:schemeClr val="accent1"/>
                </a:solidFill>
                <a:latin typeface="Times New Roman" pitchFamily="18" charset="0"/>
                <a:cs typeface="Times New Roman" pitchFamily="18" charset="0"/>
                <a:sym typeface="Wingdings" pitchFamily="2" charset="2"/>
              </a:rPr>
              <a:t>Một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cầu</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thủ</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bóng</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đá</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thực</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hiện</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quả</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phạt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Mắt liên tục xác định vị trí của thủ môn.</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Vào</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cầu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môn</a:t>
            </a:r>
            <a:r>
              <a:rPr lang="en-US" sz="3200" dirty="0">
                <a:solidFill>
                  <a:srgbClr val="002060"/>
                </a:solidFill>
                <a:latin typeface="Times New Roman" pitchFamily="18" charset="0"/>
                <a:cs typeface="Times New Roman" pitchFamily="18" charset="0"/>
              </a:rPr>
              <a:t>.</a:t>
            </a: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rgbClr val="002060"/>
                </a:solidFill>
                <a:latin typeface="Times New Roman" pitchFamily="18" charset="0"/>
                <a:cs typeface="Times New Roman" pitchFamily="18" charset="0"/>
                <a:sym typeface="Wingdings" pitchFamily="2" charset="2"/>
              </a:rPr>
              <a:t>Video: </a:t>
            </a:r>
            <a:r>
              <a:rPr lang="en-US" sz="2800" b="1" dirty="0" err="1">
                <a:solidFill>
                  <a:srgbClr val="002060"/>
                </a:solidFill>
                <a:latin typeface="Times New Roman" pitchFamily="18" charset="0"/>
                <a:cs typeface="Times New Roman" pitchFamily="18" charset="0"/>
                <a:sym typeface="Wingdings" pitchFamily="2" charset="2"/>
              </a:rPr>
              <a:t>Một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cầu</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thủ</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bóng</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đá</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thực</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hiện</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quả</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phạt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LÍ 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1</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p>
            <a:p>
              <a:pPr algn="ct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từ</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giác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quan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Mắt theo dõi thủ môn đối phương, vị trí quá bóng và khoảng cách giữa các đối phương đó.</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2</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3</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br>
                <a:rPr lang="en-US" sz="3200" dirty="0">
                  <a:solidFill>
                    <a:schemeClr val="tx1"/>
                  </a:solidFill>
                  <a:latin typeface="Times New Roman" pitchFamily="18" charset="0"/>
                  <a:cs typeface="Times New Roman" pitchFamily="18" charset="0"/>
                </a:rPr>
              </a:br>
              <a:r>
                <a:rPr lang="en-US" sz="3200" dirty="0" err="1">
                  <a:solidFill>
                    <a:schemeClr val="tx1"/>
                  </a:solidFill>
                  <a:latin typeface="Times New Roman" pitchFamily="18" charset="0"/>
                  <a:cs typeface="Times New Roman" pitchFamily="18" charset="0"/>
                </a:rPr>
                <a:t>biến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4</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5</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3739593668"/>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734</TotalTime>
  <Words>1165</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113</cp:revision>
  <dcterms:created xsi:type="dcterms:W3CDTF">2021-07-05T09:11:44Z</dcterms:created>
  <dcterms:modified xsi:type="dcterms:W3CDTF">2024-09-23T00:51:49Z</dcterms:modified>
</cp:coreProperties>
</file>