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宋体" panose="02010600030101010101" pitchFamily="2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  <p:embeddedFont>
      <p:font typeface="VNI-Times" panose="020B0604020202020204"/>
      <p:regular r:id="rId40"/>
      <p:bold r:id="rId41"/>
      <p:italic r:id="rId42"/>
      <p:boldItalic r:id="rId43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56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2024/9/17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2024/9/17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2024/9/17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2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1722734" y="1536821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bộ.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1698890" y="3704000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( SGK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DỮ</a:t>
                      </a:r>
                      <a:r>
                        <a:rPr lang="en-US" sz="2400" baseline="0" dirty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THÔNG</a:t>
                      </a:r>
                      <a:r>
                        <a:rPr lang="en-US" sz="2400" baseline="0" dirty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VẬT</a:t>
                      </a:r>
                      <a:r>
                        <a:rPr lang="en-US" sz="2400" baseline="0" dirty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1350</TotalTime>
  <Words>1241</Words>
  <Application>Microsoft Office PowerPoint</Application>
  <PresentationFormat>On-screen Show (16:9)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Times New Roman</vt:lpstr>
      <vt:lpstr>Wingdings</vt:lpstr>
      <vt:lpstr>iCiel Nabila</vt:lpstr>
      <vt:lpstr>Calibri</vt:lpstr>
      <vt:lpstr>微软雅黑</vt:lpstr>
      <vt:lpstr>等线</vt:lpstr>
      <vt:lpstr>Arial</vt:lpstr>
      <vt:lpstr>宋体</vt:lpstr>
      <vt:lpstr>Open Sans</vt:lpstr>
      <vt:lpstr>Calibri Light</vt:lpstr>
      <vt:lpstr>VNI-Times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</cp:lastModifiedBy>
  <cp:revision>107</cp:revision>
  <dcterms:created xsi:type="dcterms:W3CDTF">2015-12-05T09:26:00Z</dcterms:created>
  <dcterms:modified xsi:type="dcterms:W3CDTF">2024-09-17T01:31:42Z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