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86" r:id="rId2"/>
    <p:sldMasterId id="2147483986" r:id="rId3"/>
    <p:sldMasterId id="2147484002" r:id="rId4"/>
  </p:sldMasterIdLst>
  <p:notesMasterIdLst>
    <p:notesMasterId r:id="rId42"/>
  </p:notesMasterIdLst>
  <p:sldIdLst>
    <p:sldId id="279" r:id="rId5"/>
    <p:sldId id="446" r:id="rId6"/>
    <p:sldId id="453" r:id="rId7"/>
    <p:sldId id="454" r:id="rId8"/>
    <p:sldId id="447" r:id="rId9"/>
    <p:sldId id="347" r:id="rId10"/>
    <p:sldId id="348" r:id="rId11"/>
    <p:sldId id="361" r:id="rId12"/>
    <p:sldId id="350" r:id="rId13"/>
    <p:sldId id="365" r:id="rId14"/>
    <p:sldId id="309" r:id="rId15"/>
    <p:sldId id="449" r:id="rId16"/>
    <p:sldId id="320" r:id="rId17"/>
    <p:sldId id="335" r:id="rId18"/>
    <p:sldId id="343" r:id="rId19"/>
    <p:sldId id="372" r:id="rId20"/>
    <p:sldId id="450" r:id="rId21"/>
    <p:sldId id="324" r:id="rId22"/>
    <p:sldId id="452" r:id="rId23"/>
    <p:sldId id="370" r:id="rId24"/>
    <p:sldId id="333" r:id="rId25"/>
    <p:sldId id="366" r:id="rId26"/>
    <p:sldId id="303" r:id="rId27"/>
    <p:sldId id="379" r:id="rId28"/>
    <p:sldId id="380" r:id="rId29"/>
    <p:sldId id="381" r:id="rId30"/>
    <p:sldId id="382" r:id="rId31"/>
    <p:sldId id="383" r:id="rId32"/>
    <p:sldId id="310" r:id="rId33"/>
    <p:sldId id="367" r:id="rId34"/>
    <p:sldId id="345" r:id="rId35"/>
    <p:sldId id="355" r:id="rId36"/>
    <p:sldId id="356" r:id="rId37"/>
    <p:sldId id="357" r:id="rId38"/>
    <p:sldId id="257" r:id="rId39"/>
    <p:sldId id="376" r:id="rId40"/>
    <p:sldId id="377" r:id="rId41"/>
  </p:sldIdLst>
  <p:sldSz cx="18288000" cy="10287000"/>
  <p:notesSz cx="6858000" cy="9144000"/>
  <p:embeddedFontLst>
    <p:embeddedFont>
      <p:font typeface="Source Sans Pro Black" panose="020B0803030403020204" pitchFamily="34" charset="0"/>
      <p:bold r:id="rId43"/>
      <p:boldItalic r:id="rId44"/>
    </p:embeddedFont>
    <p:embeddedFont>
      <p:font typeface="等线" panose="020B0604020202020204" charset="-122"/>
      <p:regular r:id="rId45"/>
      <p:bold r:id="rId46"/>
    </p:embeddedFont>
    <p:embeddedFont>
      <p:font typeface="#9Slide03 Helvetica LT Std ExtC" panose="020B0604020202020204" charset="0"/>
      <p:regular r:id="rId47"/>
    </p:embeddedFont>
    <p:embeddedFont>
      <p:font typeface="#9Slide03 Maven Pro Black" panose="020B0604020202020204" charset="0"/>
      <p:bold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#9Slide02 Noi dung dai" panose="020B0604020202020204" charset="0"/>
      <p:regular r:id="rId51"/>
    </p:embeddedFont>
    <p:embeddedFont>
      <p:font typeface="#9Slide03 Swiss Condensed Bold" panose="020B0604020202020204" charset="0"/>
      <p:bold r:id="rId52"/>
    </p:embeddedFont>
    <p:embeddedFont>
      <p:font typeface="#9Slide03 SVNLifehack Sans" panose="00000500000000000000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  <p:embeddedFont>
      <p:font typeface="#9Slide05 Dear Saturday" panose="020B0604020202020204" charset="0"/>
      <p:regular r:id="rId60"/>
    </p:embeddedFont>
    <p:embeddedFont>
      <p:font typeface="#9Slide07 IcielBaliho Script" panose="020B0604020202020204" charset="0"/>
      <p:regular r:id="rId61"/>
    </p:embeddedFont>
    <p:embeddedFont>
      <p:font typeface="宋体" panose="02010600030101010101" pitchFamily="2" charset="-122"/>
      <p:regular r:id="rId62"/>
    </p:embeddedFont>
    <p:embeddedFont>
      <p:font typeface="Cambria Math" panose="02040503050406030204" pitchFamily="18" charset="0"/>
      <p:regular r:id="rId63"/>
    </p:embeddedFont>
    <p:embeddedFont>
      <p:font typeface="#9Slide03 IcielPanton Black" panose="020B0604020202020204" charset="0"/>
      <p:bold r:id="rId64"/>
    </p:embeddedFont>
    <p:embeddedFont>
      <p:font typeface="#9Slide03 Ample" panose="020B0604020202020204" charset="0"/>
      <p:regular r:id="rId65"/>
    </p:embeddedFont>
    <p:embeddedFont>
      <p:font typeface="#9Slide05 FS Blonde Script" panose="020B0604020202020204" charset="0"/>
      <p: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#9Slide07 IcielBC Cubano Normal" panose="020B0604020202020204" charset="0"/>
      <p:regular r:id="rId71"/>
    </p:embeddedFont>
  </p:embeddedFontLst>
  <p:defaultTextStyle>
    <a:defPPr>
      <a:defRPr lang="en-US"/>
    </a:defPPr>
    <a:lvl1pPr marL="0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986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940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916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862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844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5826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1778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7738" algn="l" defTabSz="9119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5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7F"/>
    <a:srgbClr val="EA6103"/>
    <a:srgbClr val="CCECFF"/>
    <a:srgbClr val="FFFF99"/>
    <a:srgbClr val="FFFFCC"/>
    <a:srgbClr val="FFFF66"/>
    <a:srgbClr val="FBFCDC"/>
    <a:srgbClr val="624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87500" autoAdjust="0"/>
  </p:normalViewPr>
  <p:slideViewPr>
    <p:cSldViewPr>
      <p:cViewPr varScale="1">
        <p:scale>
          <a:sx n="35" d="100"/>
          <a:sy n="35" d="100"/>
        </p:scale>
        <p:origin x="744" y="67"/>
      </p:cViewPr>
      <p:guideLst>
        <p:guide orient="horz" pos="2184"/>
        <p:guide pos="2880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4A1C6-40F2-4C6A-931C-9410E2D4798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CF9C9-039D-4E4B-8CCD-AC5311E66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2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30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032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054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46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072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098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098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102" algn="l" defTabSz="912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/>
              <a:pPr eaLnBrk="1" hangingPunct="1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7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D0124-535F-1D1F-22CB-5A08637E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C62B8-71DE-718B-87E9-8127C007A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A0575-5A20-3EEE-677A-44C4060C8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6BBA-2A0D-9D26-F00A-25F77850B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81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BE7BC-C6E2-4499-B460-A8BDCD30B7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4372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vào từng quả cam để đến câu hỏi. Sau khi thu hoạch xong 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cam </a:t>
            </a:r>
            <a:r>
              <a:rPr lang="en-US"/>
              <a:t>góc </a:t>
            </a:r>
            <a:r>
              <a:rPr lang="en-VN"/>
              <a:t>b</a:t>
            </a:r>
            <a:r>
              <a:rPr lang="en-US"/>
              <a:t>ê</a:t>
            </a:r>
            <a:r>
              <a:rPr lang="en-VN"/>
              <a:t>n </a:t>
            </a:r>
            <a:r>
              <a:rPr lang="en-US"/>
              <a:t>phải màn hình</a:t>
            </a:r>
            <a:r>
              <a:rPr lang="en-VN"/>
              <a:t> để </a:t>
            </a:r>
            <a:r>
              <a:rPr lang="en-US"/>
              <a:t>kết thúc trò chơi.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69B4121-0671-944C-A536-7A555BF54743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48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69B4121-0671-944C-A536-7A555BF54743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743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69B4121-0671-944C-A536-7A555BF54743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874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69B4121-0671-944C-A536-7A555BF54743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670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69B4121-0671-944C-A536-7A555BF54743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33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69B4121-0671-944C-A536-7A555BF54743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303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0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7AEB-BDC5-38BD-4115-F1F99F8EC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3567D1C9-CB70-806A-4E18-53F29FC322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3BABB1F9-E061-B13B-D92B-2150462D80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4FDA39F4-61BA-B951-6EF6-40895E537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/>
              <a:pPr eaLnBrk="1" hangingPunct="1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0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F58CA-CA71-772E-3BE8-78D788501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43871985-7F8E-564B-8A3D-5720213718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1BA93C0-C075-0D13-26D5-3AB7E7EF7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D3FE028-D26E-7703-ED07-31EBD4103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/>
              <a:pPr eaLnBrk="1" hangingPunct="1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4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8D4CE-84BC-043B-1FE9-53F216D20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F210C4-B7D5-224C-91C0-1322B8F93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03E88E8-AC4F-FD28-2024-17074A6AF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37CEFE-F940-D186-2DCB-3335D61C20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D602CD74-468B-4C90-9D6C-ED1F93E3CEB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116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8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0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6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F9C9-039D-4E4B-8CCD-AC5311E668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lIns="137034" tIns="68528" rIns="137034" bIns="68528"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6"/>
          </a:xfrm>
          <a:prstGeom prst="rect">
            <a:avLst/>
          </a:prstGeom>
        </p:spPr>
        <p:txBody>
          <a:bodyPr lIns="137034" tIns="68528" rIns="137034" bIns="68528"/>
          <a:lstStyle>
            <a:lvl1pPr marL="0" indent="0" algn="ctr">
              <a:buNone/>
              <a:defRPr sz="3600"/>
            </a:lvl1pPr>
            <a:lvl2pPr marL="685128" indent="0" algn="ctr">
              <a:buNone/>
              <a:defRPr sz="3000"/>
            </a:lvl2pPr>
            <a:lvl3pPr marL="1370270" indent="0" algn="ctr">
              <a:buNone/>
              <a:defRPr sz="3000"/>
            </a:lvl3pPr>
            <a:lvl4pPr marL="2055402" indent="0" algn="ctr">
              <a:buNone/>
              <a:defRPr sz="2400"/>
            </a:lvl4pPr>
            <a:lvl5pPr marL="2740538" indent="0" algn="ctr">
              <a:buNone/>
              <a:defRPr sz="2400"/>
            </a:lvl5pPr>
            <a:lvl6pPr marL="3425672" indent="0" algn="ctr">
              <a:buNone/>
              <a:defRPr sz="2400"/>
            </a:lvl6pPr>
            <a:lvl7pPr marL="4110796" indent="0" algn="ctr">
              <a:buNone/>
              <a:defRPr sz="2400"/>
            </a:lvl7pPr>
            <a:lvl8pPr marL="4795920" indent="0" algn="ctr">
              <a:buNone/>
              <a:defRPr sz="2400"/>
            </a:lvl8pPr>
            <a:lvl9pPr marL="5481052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38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lIns="137034" tIns="68528" rIns="137034" bIns="6852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43"/>
            <a:ext cx="15773400" cy="6527010"/>
          </a:xfrm>
          <a:prstGeom prst="rect">
            <a:avLst/>
          </a:prstGeom>
        </p:spPr>
        <p:txBody>
          <a:bodyPr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5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8" y="2564657"/>
            <a:ext cx="15773400" cy="4279106"/>
          </a:xfrm>
          <a:prstGeom prst="rect">
            <a:avLst/>
          </a:prstGeom>
        </p:spPr>
        <p:txBody>
          <a:bodyPr lIns="137034" tIns="68528" rIns="137034" bIns="68528"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8" y="6884201"/>
            <a:ext cx="15773400" cy="2250282"/>
          </a:xfrm>
          <a:prstGeom prst="rect">
            <a:avLst/>
          </a:prstGeom>
        </p:spPr>
        <p:txBody>
          <a:bodyPr lIns="137034" tIns="68528" rIns="137034" bIns="68528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12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027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0554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05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56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079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59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10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8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lIns="137034" tIns="68528" rIns="137034" bIns="6852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43"/>
            <a:ext cx="7772400" cy="6527010"/>
          </a:xfrm>
          <a:prstGeom prst="rect">
            <a:avLst/>
          </a:prstGeom>
        </p:spPr>
        <p:txBody>
          <a:bodyPr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43"/>
            <a:ext cx="7772400" cy="6527010"/>
          </a:xfrm>
          <a:prstGeom prst="rect">
            <a:avLst/>
          </a:prstGeom>
        </p:spPr>
        <p:txBody>
          <a:bodyPr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9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6"/>
          </a:xfrm>
          <a:prstGeom prst="rect">
            <a:avLst/>
          </a:prstGeom>
        </p:spPr>
        <p:txBody>
          <a:bodyPr lIns="137034" tIns="68528" rIns="137034" bIns="6852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9" y="2521746"/>
            <a:ext cx="7736682" cy="1235868"/>
          </a:xfrm>
          <a:prstGeom prst="rect">
            <a:avLst/>
          </a:prstGeom>
        </p:spPr>
        <p:txBody>
          <a:bodyPr lIns="137034" tIns="68528" rIns="137034" bIns="68528" anchor="b"/>
          <a:lstStyle>
            <a:lvl1pPr marL="0" indent="0">
              <a:buNone/>
              <a:defRPr sz="3600" b="1"/>
            </a:lvl1pPr>
            <a:lvl2pPr marL="685128" indent="0">
              <a:buNone/>
              <a:defRPr sz="3000" b="1"/>
            </a:lvl2pPr>
            <a:lvl3pPr marL="1370270" indent="0">
              <a:buNone/>
              <a:defRPr sz="3000" b="1"/>
            </a:lvl3pPr>
            <a:lvl4pPr marL="2055402" indent="0">
              <a:buNone/>
              <a:defRPr sz="2400" b="1"/>
            </a:lvl4pPr>
            <a:lvl5pPr marL="2740538" indent="0">
              <a:buNone/>
              <a:defRPr sz="2400" b="1"/>
            </a:lvl5pPr>
            <a:lvl6pPr marL="3425672" indent="0">
              <a:buNone/>
              <a:defRPr sz="2400" b="1"/>
            </a:lvl6pPr>
            <a:lvl7pPr marL="4110796" indent="0">
              <a:buNone/>
              <a:defRPr sz="2400" b="1"/>
            </a:lvl7pPr>
            <a:lvl8pPr marL="4795920" indent="0">
              <a:buNone/>
              <a:defRPr sz="2400" b="1"/>
            </a:lvl8pPr>
            <a:lvl9pPr marL="5481052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9" y="3757619"/>
            <a:ext cx="7736682" cy="5526882"/>
          </a:xfrm>
          <a:prstGeom prst="rect">
            <a:avLst/>
          </a:prstGeom>
        </p:spPr>
        <p:txBody>
          <a:bodyPr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15" y="2521746"/>
            <a:ext cx="7774782" cy="1235868"/>
          </a:xfrm>
          <a:prstGeom prst="rect">
            <a:avLst/>
          </a:prstGeom>
        </p:spPr>
        <p:txBody>
          <a:bodyPr lIns="137034" tIns="68528" rIns="137034" bIns="68528" anchor="b"/>
          <a:lstStyle>
            <a:lvl1pPr marL="0" indent="0">
              <a:buNone/>
              <a:defRPr sz="3600" b="1"/>
            </a:lvl1pPr>
            <a:lvl2pPr marL="685128" indent="0">
              <a:buNone/>
              <a:defRPr sz="3000" b="1"/>
            </a:lvl2pPr>
            <a:lvl3pPr marL="1370270" indent="0">
              <a:buNone/>
              <a:defRPr sz="3000" b="1"/>
            </a:lvl3pPr>
            <a:lvl4pPr marL="2055402" indent="0">
              <a:buNone/>
              <a:defRPr sz="2400" b="1"/>
            </a:lvl4pPr>
            <a:lvl5pPr marL="2740538" indent="0">
              <a:buNone/>
              <a:defRPr sz="2400" b="1"/>
            </a:lvl5pPr>
            <a:lvl6pPr marL="3425672" indent="0">
              <a:buNone/>
              <a:defRPr sz="2400" b="1"/>
            </a:lvl6pPr>
            <a:lvl7pPr marL="4110796" indent="0">
              <a:buNone/>
              <a:defRPr sz="2400" b="1"/>
            </a:lvl7pPr>
            <a:lvl8pPr marL="4795920" indent="0">
              <a:buNone/>
              <a:defRPr sz="2400" b="1"/>
            </a:lvl8pPr>
            <a:lvl9pPr marL="5481052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15" y="3757619"/>
            <a:ext cx="7774782" cy="5526882"/>
          </a:xfrm>
          <a:prstGeom prst="rect">
            <a:avLst/>
          </a:prstGeom>
        </p:spPr>
        <p:txBody>
          <a:bodyPr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9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lIns="137034" tIns="68528" rIns="137034" bIns="6852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99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5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96" y="685800"/>
            <a:ext cx="5898356" cy="2400300"/>
          </a:xfrm>
          <a:prstGeom prst="rect">
            <a:avLst/>
          </a:prstGeom>
        </p:spPr>
        <p:txBody>
          <a:bodyPr lIns="137034" tIns="68528" rIns="137034" bIns="68528"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89"/>
            <a:ext cx="9258300" cy="7310438"/>
          </a:xfrm>
          <a:prstGeom prst="rect">
            <a:avLst/>
          </a:prstGeom>
        </p:spPr>
        <p:txBody>
          <a:bodyPr lIns="137034" tIns="68528" rIns="137034" bIns="68528"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96" y="3086129"/>
            <a:ext cx="5898356" cy="5717382"/>
          </a:xfrm>
          <a:prstGeom prst="rect">
            <a:avLst/>
          </a:prstGeom>
        </p:spPr>
        <p:txBody>
          <a:bodyPr lIns="137034" tIns="68528" rIns="137034" bIns="68528"/>
          <a:lstStyle>
            <a:lvl1pPr marL="0" indent="0">
              <a:buNone/>
              <a:defRPr sz="2400"/>
            </a:lvl1pPr>
            <a:lvl2pPr marL="685128" indent="0">
              <a:buNone/>
              <a:defRPr sz="2400"/>
            </a:lvl2pPr>
            <a:lvl3pPr marL="1370270" indent="0">
              <a:buNone/>
              <a:defRPr sz="1800"/>
            </a:lvl3pPr>
            <a:lvl4pPr marL="2055402" indent="0">
              <a:buNone/>
              <a:defRPr sz="1800"/>
            </a:lvl4pPr>
            <a:lvl5pPr marL="2740538" indent="0">
              <a:buNone/>
              <a:defRPr sz="1800"/>
            </a:lvl5pPr>
            <a:lvl6pPr marL="3425672" indent="0">
              <a:buNone/>
              <a:defRPr sz="1800"/>
            </a:lvl6pPr>
            <a:lvl7pPr marL="4110796" indent="0">
              <a:buNone/>
              <a:defRPr sz="1800"/>
            </a:lvl7pPr>
            <a:lvl8pPr marL="4795920" indent="0">
              <a:buNone/>
              <a:defRPr sz="1800"/>
            </a:lvl8pPr>
            <a:lvl9pPr marL="5481052" indent="0">
              <a:buNone/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6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96" y="685800"/>
            <a:ext cx="5898356" cy="2400300"/>
          </a:xfrm>
          <a:prstGeom prst="rect">
            <a:avLst/>
          </a:prstGeom>
        </p:spPr>
        <p:txBody>
          <a:bodyPr lIns="137034" tIns="68528" rIns="137034" bIns="68528"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89"/>
            <a:ext cx="9258300" cy="7310438"/>
          </a:xfrm>
          <a:prstGeom prst="rect">
            <a:avLst/>
          </a:prstGeom>
        </p:spPr>
        <p:txBody>
          <a:bodyPr lIns="137034" tIns="68528" rIns="137034" bIns="68528"/>
          <a:lstStyle>
            <a:lvl1pPr marL="0" indent="0">
              <a:buNone/>
              <a:defRPr sz="4800"/>
            </a:lvl1pPr>
            <a:lvl2pPr marL="685128" indent="0">
              <a:buNone/>
              <a:defRPr sz="4200"/>
            </a:lvl2pPr>
            <a:lvl3pPr marL="1370270" indent="0">
              <a:buNone/>
              <a:defRPr sz="3600"/>
            </a:lvl3pPr>
            <a:lvl4pPr marL="2055402" indent="0">
              <a:buNone/>
              <a:defRPr sz="3000"/>
            </a:lvl4pPr>
            <a:lvl5pPr marL="2740538" indent="0">
              <a:buNone/>
              <a:defRPr sz="3000"/>
            </a:lvl5pPr>
            <a:lvl6pPr marL="3425672" indent="0">
              <a:buNone/>
              <a:defRPr sz="3000"/>
            </a:lvl6pPr>
            <a:lvl7pPr marL="4110796" indent="0">
              <a:buNone/>
              <a:defRPr sz="3000"/>
            </a:lvl7pPr>
            <a:lvl8pPr marL="4795920" indent="0">
              <a:buNone/>
              <a:defRPr sz="3000"/>
            </a:lvl8pPr>
            <a:lvl9pPr marL="5481052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96" y="3086129"/>
            <a:ext cx="5898356" cy="5717382"/>
          </a:xfrm>
          <a:prstGeom prst="rect">
            <a:avLst/>
          </a:prstGeom>
        </p:spPr>
        <p:txBody>
          <a:bodyPr lIns="137034" tIns="68528" rIns="137034" bIns="68528"/>
          <a:lstStyle>
            <a:lvl1pPr marL="0" indent="0">
              <a:buNone/>
              <a:defRPr sz="2400"/>
            </a:lvl1pPr>
            <a:lvl2pPr marL="685128" indent="0">
              <a:buNone/>
              <a:defRPr sz="2400"/>
            </a:lvl2pPr>
            <a:lvl3pPr marL="1370270" indent="0">
              <a:buNone/>
              <a:defRPr sz="1800"/>
            </a:lvl3pPr>
            <a:lvl4pPr marL="2055402" indent="0">
              <a:buNone/>
              <a:defRPr sz="1800"/>
            </a:lvl4pPr>
            <a:lvl5pPr marL="2740538" indent="0">
              <a:buNone/>
              <a:defRPr sz="1800"/>
            </a:lvl5pPr>
            <a:lvl6pPr marL="3425672" indent="0">
              <a:buNone/>
              <a:defRPr sz="1800"/>
            </a:lvl6pPr>
            <a:lvl7pPr marL="4110796" indent="0">
              <a:buNone/>
              <a:defRPr sz="1800"/>
            </a:lvl7pPr>
            <a:lvl8pPr marL="4795920" indent="0">
              <a:buNone/>
              <a:defRPr sz="1800"/>
            </a:lvl8pPr>
            <a:lvl9pPr marL="5481052" indent="0">
              <a:buNone/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29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lIns="137034" tIns="68528" rIns="137034" bIns="6852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43"/>
            <a:ext cx="15773400" cy="6527010"/>
          </a:xfrm>
          <a:prstGeom prst="rect">
            <a:avLst/>
          </a:prstGeom>
        </p:spPr>
        <p:txBody>
          <a:bodyPr vert="eaVert"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06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722"/>
            <a:ext cx="3943350" cy="8717760"/>
          </a:xfrm>
          <a:prstGeom prst="rect">
            <a:avLst/>
          </a:prstGeom>
        </p:spPr>
        <p:txBody>
          <a:bodyPr vert="eaVert" lIns="137034" tIns="68528" rIns="137034" bIns="6852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29" y="547722"/>
            <a:ext cx="11601450" cy="8717760"/>
          </a:xfrm>
          <a:prstGeom prst="rect">
            <a:avLst/>
          </a:prstGeom>
        </p:spPr>
        <p:txBody>
          <a:bodyPr vert="eaVert" lIns="137034" tIns="68528" rIns="137034" bIns="6852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563DAF80-3590-4C46-B88C-32AE5C759B89}" type="datetimeFigureOut">
              <a:rPr lang="zh-CN" altLang="en-US" sz="3000" smtClean="0">
                <a:solidFill>
                  <a:srgbClr val="000000"/>
                </a:solidFill>
              </a:rPr>
              <a:pPr defTabSz="1370270"/>
              <a:t>2024/12/10</a:t>
            </a:fld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42"/>
            <a:ext cx="61722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endParaRPr lang="zh-CN" altLang="en-US" sz="30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42"/>
            <a:ext cx="4114800" cy="547688"/>
          </a:xfrm>
          <a:prstGeom prst="rect">
            <a:avLst/>
          </a:prstGeom>
        </p:spPr>
        <p:txBody>
          <a:bodyPr lIns="137034" tIns="68528" rIns="137034" bIns="68528"/>
          <a:lstStyle/>
          <a:p>
            <a:pPr defTabSz="1370270"/>
            <a:fld id="{4DEEB2A9-41C9-4D84-B53A-E552D0E64093}" type="slidenum">
              <a:rPr lang="zh-CN" altLang="en-US" sz="3000" smtClean="0">
                <a:solidFill>
                  <a:srgbClr val="000000"/>
                </a:solidFill>
              </a:rPr>
              <a:pPr defTabSz="1370270"/>
              <a:t>‹#›</a:t>
            </a:fld>
            <a:endParaRPr lang="zh-CN" alt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4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0560-8E5C-9580-A69D-12F21392F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1CB31-0C21-2E67-2685-D848FC015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00A6F-5C1F-F50E-3CCA-5CD8E761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12/10/2024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78ACF-BB71-28C1-06DD-5E2503D1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324E3-4B06-1478-E783-54508BB1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28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C72D-93A6-DB5F-F220-5CBF564F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D80D-A4FD-1CC7-BC53-D2FC8BA39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3E1E4-8F5B-9FC2-584D-DCA2B4FB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D0214-4B08-19C8-90FE-23012771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ECB14-7037-E744-AE01-4C390614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5537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A1AF-4F9F-9C2B-F56E-23E5F333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E2E88-453B-43FA-0556-B66AE0DE6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53CB-474B-530F-787F-B174DAD0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1BFAA-5E08-A80A-6B22-28B7A32F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0F83C-87A7-4E80-E10E-A2C3DB36F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6527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7989-EAB6-B67A-F4A8-BC4968B5E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6F65A-A31E-049D-6755-79302CD2C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B5ACA-6F1C-C7E1-80F6-B2B96599D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5044E-1181-9FEF-F73B-607EB238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40797-CF40-7D5E-B80F-4AC8678D6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A617C-39FC-E03B-C286-5AC8304B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753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CBC3-1340-E2AB-C14D-BECF2501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BD94D-659C-21BF-5681-D2CAD6D17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7EAF9-A840-62AD-8DD9-BDCD973E9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F23DC-4B09-4B12-BF77-D528DFBC1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D9F83-7E6A-50A5-C054-2CBFCE533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93884-F371-EC75-2CD6-3AB1D311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B8FED9-20F8-10C0-1101-743F48C4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8D82B-A9BA-4638-5BDB-EC13E95A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6302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5410-A14B-97FE-1F20-2CF41DBA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C8A62-8A4F-5B20-7289-A77CCF59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61E7A-643A-0BB1-A165-79B3681C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66641-6EEA-F566-59F5-0C4E44D7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88147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9FEA6-433C-D5AE-CFC3-CAF5F4F03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BFF8C-F98A-146C-FECD-089F86E4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1A61C-5772-E002-6A36-91CB520FB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1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9"/>
            <a:ext cx="7772400" cy="1362078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3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9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8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128E-0797-54AA-FD24-462C44F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AF34E-15D3-F4EF-CA15-0602424A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F0B22-402E-75A0-24A1-368947EF4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E4B3B-833A-E85B-3508-F2E3DC70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D0097-6800-F67E-8FB4-9E1CDE7E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D3FB4-237B-F8C2-98EF-9A5D1779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0701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DEA1-EFA0-CEC1-3E77-EB5812D4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121495-96A7-D341-7ADF-10881B18E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A7581-24A4-A3EA-B06F-9C01839FB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AA858-DF9F-C3A2-A2E2-FE5BD116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5F028-7752-8DBD-779F-4F1F71908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9602B-9136-838E-07A6-7429C2F7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5812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0413-8C00-8711-7BC5-AEA1E1CDD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A91D86-FA8C-9892-EA39-5C87101FA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C1672-56F9-F4F0-F172-2E1375E4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39AE1-3DEC-B637-1D11-4A21AA1C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ABE78-A9AB-2C6B-D41D-2B11B406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7516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885C7-EC5A-3A7C-7217-6E2C414BC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779B0-87B1-38F3-B314-07EDFD3B6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16679-6E6E-11DE-C0EC-484E76BF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35F9-A4DE-485D-869A-45F89FE1598F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4D116-0E5A-6D60-3B58-F74B457A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E0D3-AB08-6D00-2EC9-1758D848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3C10-3778-4D58-AD9F-B1FB2FCEF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0128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674C9-2544-4B8F-B980-9CD01C620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BFF1E-D29B-4F4B-8CDD-5FADC7453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1BFAB-1543-4885-80E4-88D5041F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F0E7-CB6A-42E4-B643-275DC49D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968B4-DDFC-4978-8C99-2679A47B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85AC-29FA-4E63-AA7F-B95FCF85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3B5A-39E4-4E6D-BAAF-8EEB81363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57296-9B22-47A5-BA43-4659470CD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A670-CC08-4724-BA69-683378C3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64FB7-01E4-464D-9863-FB9937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F214-B493-4017-AF91-107A7086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402D3-3F3D-4325-A5C0-373DF95F7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27D81-5872-4884-95CD-8B19A93D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569D4-691F-4286-B2AB-19167D7E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E087B-67E9-44B7-88FF-0AAE2FE1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5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805EF-76B9-40D6-9288-8318486A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C09D9-F3A8-4EA1-8DF7-BA3F06177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70EF7-BFC3-43E0-97AA-4046347D3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30A32-E0D5-47B9-A9DC-2984C55E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27D13-3770-470C-BBAC-C6BA4843D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E0E77-BFE7-4BA1-983D-FAF36CF9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119B-EA5B-41DB-AE8C-28D929815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071F-BB21-4792-9108-31180F3D7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13475-35C8-41FB-A7E9-6A4F9E875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BFAB9-9EF9-483F-B494-FA449689D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9711C-1197-43CA-9C98-41266923E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A54FC-CA30-4E12-924B-948B3ECA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3ABB1-029E-4EB1-AAF7-5AE77319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645B9-2EB2-43E2-903B-FA9A7E1E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0AA4-09D4-41D1-8F64-84628254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8B55A4-189F-47FD-9BE0-380B8873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E7271-7430-4BC2-A265-7D133C08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C41C7-706C-4832-9EAE-ED14F866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4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4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DD2A1-3F46-487B-8C56-6EFFE908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71E9FF-9766-4151-84B0-2B7CDA43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0395F-CA04-48E7-9473-BD06E9032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3CA8-D812-413A-B71E-26EB0885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7B1B-66F1-40B2-BB59-A82B19641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542D7-007C-4DC2-B7E1-BB4DE4866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7EF95-F457-4D69-8BEC-73420803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71634-9524-4C2C-9B8B-41A6BC41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417DF-D390-4E46-925D-5D362ED8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8E35-9473-484D-900B-AE3EC4B1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42B854-C6CD-452F-BD82-5EDC8677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B8A56-3058-4362-A9CA-A997229A9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08AA2-5A11-4604-8D4A-8ACDA2BD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5A0A3-3CAB-4573-A272-87188EA1B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DFA17-B2E6-4D14-B226-C9E3AC92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5C19-ED2D-4B4B-B9BD-E5D0BE93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67D029-DC08-447A-92AD-6C9105F74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DB629-FF4A-446D-A50B-DC929403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761D2-8D6D-4554-B8D1-8C804A62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1AA0-2424-40FD-B0F7-F9BA52F9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F6BB6-6564-4081-BB49-FB532B158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BC30-6785-45C2-AD6A-8710341AA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F4701-C6EC-4571-A2C3-6707F036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AB6D-9829-4499-8F59-A0BBADE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C3D64-4190-4FE2-86ED-67F9E16E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535129"/>
            <a:ext cx="40401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86" indent="0">
              <a:buNone/>
              <a:defRPr sz="2000" b="1"/>
            </a:lvl2pPr>
            <a:lvl3pPr marL="911940" indent="0">
              <a:buNone/>
              <a:defRPr sz="1800" b="1"/>
            </a:lvl3pPr>
            <a:lvl4pPr marL="1367916" indent="0">
              <a:buNone/>
              <a:defRPr sz="1800" b="1"/>
            </a:lvl4pPr>
            <a:lvl5pPr marL="1823862" indent="0">
              <a:buNone/>
              <a:defRPr sz="1800" b="1"/>
            </a:lvl5pPr>
            <a:lvl6pPr marL="2279844" indent="0">
              <a:buNone/>
              <a:defRPr sz="1800" b="1"/>
            </a:lvl6pPr>
            <a:lvl7pPr marL="2735826" indent="0">
              <a:buNone/>
              <a:defRPr sz="1800" b="1"/>
            </a:lvl7pPr>
            <a:lvl8pPr marL="3191778" indent="0">
              <a:buNone/>
              <a:defRPr sz="1800" b="1"/>
            </a:lvl8pPr>
            <a:lvl9pPr marL="364773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2174876"/>
            <a:ext cx="40401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29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86" indent="0">
              <a:buNone/>
              <a:defRPr sz="2000" b="1"/>
            </a:lvl2pPr>
            <a:lvl3pPr marL="911940" indent="0">
              <a:buNone/>
              <a:defRPr sz="1800" b="1"/>
            </a:lvl3pPr>
            <a:lvl4pPr marL="1367916" indent="0">
              <a:buNone/>
              <a:defRPr sz="1800" b="1"/>
            </a:lvl4pPr>
            <a:lvl5pPr marL="1823862" indent="0">
              <a:buNone/>
              <a:defRPr sz="1800" b="1"/>
            </a:lvl5pPr>
            <a:lvl6pPr marL="2279844" indent="0">
              <a:buNone/>
              <a:defRPr sz="1800" b="1"/>
            </a:lvl6pPr>
            <a:lvl7pPr marL="2735826" indent="0">
              <a:buNone/>
              <a:defRPr sz="1800" b="1"/>
            </a:lvl7pPr>
            <a:lvl8pPr marL="3191778" indent="0">
              <a:buNone/>
              <a:defRPr sz="1800" b="1"/>
            </a:lvl8pPr>
            <a:lvl9pPr marL="364773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73061"/>
            <a:ext cx="300831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97" y="273087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435130"/>
            <a:ext cx="3008316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5986" indent="0">
              <a:buNone/>
              <a:defRPr sz="1200"/>
            </a:lvl2pPr>
            <a:lvl3pPr marL="911940" indent="0">
              <a:buNone/>
              <a:defRPr sz="1200"/>
            </a:lvl3pPr>
            <a:lvl4pPr marL="1367916" indent="0">
              <a:buNone/>
              <a:defRPr sz="1200"/>
            </a:lvl4pPr>
            <a:lvl5pPr marL="1823862" indent="0">
              <a:buNone/>
              <a:defRPr sz="1200"/>
            </a:lvl5pPr>
            <a:lvl6pPr marL="2279844" indent="0">
              <a:buNone/>
              <a:defRPr sz="1200"/>
            </a:lvl6pPr>
            <a:lvl7pPr marL="2735826" indent="0">
              <a:buNone/>
              <a:defRPr sz="1200"/>
            </a:lvl7pPr>
            <a:lvl8pPr marL="3191778" indent="0">
              <a:buNone/>
              <a:defRPr sz="1200"/>
            </a:lvl8pPr>
            <a:lvl9pPr marL="364773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6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86" indent="0">
              <a:buNone/>
              <a:defRPr sz="3000"/>
            </a:lvl2pPr>
            <a:lvl3pPr marL="911940" indent="0">
              <a:buNone/>
              <a:defRPr sz="2400"/>
            </a:lvl3pPr>
            <a:lvl4pPr marL="1367916" indent="0">
              <a:buNone/>
              <a:defRPr sz="2000"/>
            </a:lvl4pPr>
            <a:lvl5pPr marL="1823862" indent="0">
              <a:buNone/>
              <a:defRPr sz="2000"/>
            </a:lvl5pPr>
            <a:lvl6pPr marL="2279844" indent="0">
              <a:buNone/>
              <a:defRPr sz="2000"/>
            </a:lvl6pPr>
            <a:lvl7pPr marL="2735826" indent="0">
              <a:buNone/>
              <a:defRPr sz="2000"/>
            </a:lvl7pPr>
            <a:lvl8pPr marL="3191778" indent="0">
              <a:buNone/>
              <a:defRPr sz="2000"/>
            </a:lvl8pPr>
            <a:lvl9pPr marL="364773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6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5986" indent="0">
              <a:buNone/>
              <a:defRPr sz="1200"/>
            </a:lvl2pPr>
            <a:lvl3pPr marL="911940" indent="0">
              <a:buNone/>
              <a:defRPr sz="1200"/>
            </a:lvl3pPr>
            <a:lvl4pPr marL="1367916" indent="0">
              <a:buNone/>
              <a:defRPr sz="1200"/>
            </a:lvl4pPr>
            <a:lvl5pPr marL="1823862" indent="0">
              <a:buNone/>
              <a:defRPr sz="1200"/>
            </a:lvl5pPr>
            <a:lvl6pPr marL="2279844" indent="0">
              <a:buNone/>
              <a:defRPr sz="1200"/>
            </a:lvl6pPr>
            <a:lvl7pPr marL="2735826" indent="0">
              <a:buNone/>
              <a:defRPr sz="1200"/>
            </a:lvl7pPr>
            <a:lvl8pPr marL="3191778" indent="0">
              <a:buNone/>
              <a:defRPr sz="1200"/>
            </a:lvl8pPr>
            <a:lvl9pPr marL="364773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8808B36-B8AB-3B7B-895A-95FAACED356C}"/>
              </a:ext>
            </a:extLst>
          </p:cNvPr>
          <p:cNvSpPr txBox="1"/>
          <p:nvPr userDrawn="1"/>
        </p:nvSpPr>
        <p:spPr>
          <a:xfrm>
            <a:off x="0" y="-29196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00" tIns="45600" rIns="91200" bIns="45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4"/>
          </a:xfrm>
          <a:prstGeom prst="rect">
            <a:avLst/>
          </a:prstGeom>
        </p:spPr>
        <p:txBody>
          <a:bodyPr vert="horz" lIns="91200" tIns="45600" rIns="91200" bIns="456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6"/>
          </a:xfrm>
          <a:prstGeom prst="rect">
            <a:avLst/>
          </a:prstGeom>
        </p:spPr>
        <p:txBody>
          <a:bodyPr vert="horz" lIns="91200" tIns="45600" rIns="91200" bIns="456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7"/>
            <a:ext cx="2895600" cy="365126"/>
          </a:xfrm>
          <a:prstGeom prst="rect">
            <a:avLst/>
          </a:prstGeom>
        </p:spPr>
        <p:txBody>
          <a:bodyPr vert="horz" lIns="91200" tIns="45600" rIns="91200" bIns="456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6"/>
          </a:xfrm>
          <a:prstGeom prst="rect">
            <a:avLst/>
          </a:prstGeom>
        </p:spPr>
        <p:txBody>
          <a:bodyPr vert="horz" lIns="91200" tIns="45600" rIns="91200" bIns="456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19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90" indent="-341990" algn="l" defTabSz="9119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60" indent="-284982" algn="l" defTabSz="91194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22" indent="-227994" algn="l" defTabSz="911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08" indent="-227994" algn="l" defTabSz="9119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56" indent="-227994" algn="l" defTabSz="9119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826" indent="-227994" algn="l" defTabSz="9119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784" indent="-227994" algn="l" defTabSz="9119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766" indent="-227994" algn="l" defTabSz="9119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736" indent="-227994" algn="l" defTabSz="9119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86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40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16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862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844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826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778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738" algn="l" defTabSz="911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5C4BFC0-1834-3CBB-BE35-2E4CED9943F7}"/>
              </a:ext>
            </a:extLst>
          </p:cNvPr>
          <p:cNvSpPr txBox="1"/>
          <p:nvPr userDrawn="1"/>
        </p:nvSpPr>
        <p:spPr>
          <a:xfrm>
            <a:off x="0" y="-29196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4415449" y="3783581"/>
            <a:ext cx="9468198" cy="2354474"/>
          </a:xfrm>
          <a:prstGeom prst="rect">
            <a:avLst/>
          </a:prstGeom>
        </p:spPr>
        <p:txBody>
          <a:bodyPr wrap="square" lIns="137034" tIns="68528" rIns="137034" bIns="68528">
            <a:spAutoFit/>
          </a:bodyPr>
          <a:lstStyle/>
          <a:p>
            <a:pPr algn="ctr" defTabSz="1370270">
              <a:lnSpc>
                <a:spcPct val="200000"/>
              </a:lnSpc>
            </a:pPr>
            <a:r>
              <a:rPr lang="zh-CN" altLang="en-US" sz="2400" b="1" dirty="0">
                <a:solidFill>
                  <a:srgbClr val="114E54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2400" b="1" dirty="0">
                <a:solidFill>
                  <a:srgbClr val="114E54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2400" b="1" dirty="0">
                <a:solidFill>
                  <a:srgbClr val="114E54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2400" b="1" dirty="0">
              <a:solidFill>
                <a:srgbClr val="114E54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279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13702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0" indent="-342570" algn="l" defTabSz="13702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712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2836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7960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088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8230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3362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38498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3634" indent="-342570" algn="l" defTabSz="13702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28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270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402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538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425672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110796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4795920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481052" algn="l" defTabSz="13702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D756FBB-CC36-DA37-E475-EDB1841A3851}"/>
              </a:ext>
            </a:extLst>
          </p:cNvPr>
          <p:cNvSpPr txBox="1"/>
          <p:nvPr userDrawn="1"/>
        </p:nvSpPr>
        <p:spPr>
          <a:xfrm>
            <a:off x="0" y="-29196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D76D7-8E04-40B7-2485-8DCE3B7AB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C05BA-6590-49C9-77A4-3E024A265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5716F-7A48-30C8-6A95-95325600B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36B58-1BB6-C772-D56E-F5F953C55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1D39-8C36-A2CF-4704-38B870437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5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61E9128-EE67-AB41-BB19-203B2A552475}"/>
              </a:ext>
            </a:extLst>
          </p:cNvPr>
          <p:cNvSpPr txBox="1"/>
          <p:nvPr userDrawn="1"/>
        </p:nvSpPr>
        <p:spPr>
          <a:xfrm>
            <a:off x="0" y="-29196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4C116-93E5-47B4-9690-5BBA59D8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9E005-514F-4FF8-90FD-AC3FD715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DF30E-FBFD-40D5-9529-D27066C85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C61BD-9C47-4E69-9E2F-3DDB52E0D1A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5E2FA-8C50-486E-807C-0F9C172DA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59690-7BFE-4F32-A2BC-9C329F2DD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88C7D-0222-499B-B520-ACE059F5A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.mp4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8.png"/><Relationship Id="rId4" Type="http://schemas.openxmlformats.org/officeDocument/2006/relationships/video" Target="../media/media1.mp4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7.xml"/><Relationship Id="rId3" Type="http://schemas.openxmlformats.org/officeDocument/2006/relationships/image" Target="../media/image48.png"/><Relationship Id="rId7" Type="http://schemas.openxmlformats.org/officeDocument/2006/relationships/slide" Target="slide25.xml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slide" Target="slide26.xml"/><Relationship Id="rId15" Type="http://schemas.openxmlformats.org/officeDocument/2006/relationships/image" Target="../media/image49.svg"/><Relationship Id="rId10" Type="http://schemas.openxmlformats.org/officeDocument/2006/relationships/slide" Target="slide8.xml"/><Relationship Id="rId4" Type="http://schemas.openxmlformats.org/officeDocument/2006/relationships/image" Target="../media/image51.svg"/><Relationship Id="rId9" Type="http://schemas.openxmlformats.org/officeDocument/2006/relationships/slide" Target="slide29.xml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410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80.png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0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110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tự do: Hình 1">
            <a:extLst>
              <a:ext uri="{FF2B5EF4-FFF2-40B4-BE49-F238E27FC236}">
                <a16:creationId xmlns:a16="http://schemas.microsoft.com/office/drawing/2014/main" id="{F8EC64AC-37A4-47A5-B36E-6B2414DDE747}"/>
              </a:ext>
            </a:extLst>
          </p:cNvPr>
          <p:cNvSpPr/>
          <p:nvPr/>
        </p:nvSpPr>
        <p:spPr bwMode="auto">
          <a:xfrm flipV="1">
            <a:off x="1" y="0"/>
            <a:ext cx="18288002" cy="10295562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CAF104-141E-4800-9BF3-F2AA5B0E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4564"/>
            <a:ext cx="15773400" cy="155889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8100" b="1">
                <a:solidFill>
                  <a:srgbClr val="FFFF00"/>
                </a:solidFill>
                <a:latin typeface="Source Sans Pro Black" panose="020B08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KHỞI </a:t>
            </a:r>
            <a:r>
              <a:rPr lang="en-US" sz="8100" b="1" dirty="0">
                <a:solidFill>
                  <a:srgbClr val="FFFF00"/>
                </a:solidFill>
                <a:latin typeface="Source Sans Pro Black" panose="020B08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</a:p>
        </p:txBody>
      </p:sp>
      <p:grpSp>
        <p:nvGrpSpPr>
          <p:cNvPr id="8" name="组合 177">
            <a:extLst>
              <a:ext uri="{FF2B5EF4-FFF2-40B4-BE49-F238E27FC236}">
                <a16:creationId xmlns:a16="http://schemas.microsoft.com/office/drawing/2014/main" id="{F5E68FC1-CD64-80A6-BB83-74C8DE80A73B}"/>
              </a:ext>
            </a:extLst>
          </p:cNvPr>
          <p:cNvGrpSpPr/>
          <p:nvPr/>
        </p:nvGrpSpPr>
        <p:grpSpPr>
          <a:xfrm>
            <a:off x="2619053" y="499885"/>
            <a:ext cx="11687255" cy="1346051"/>
            <a:chOff x="994820" y="224208"/>
            <a:chExt cx="7791503" cy="897367"/>
          </a:xfrm>
        </p:grpSpPr>
        <p:grpSp>
          <p:nvGrpSpPr>
            <p:cNvPr id="9" name="组合 178">
              <a:extLst>
                <a:ext uri="{FF2B5EF4-FFF2-40B4-BE49-F238E27FC236}">
                  <a16:creationId xmlns:a16="http://schemas.microsoft.com/office/drawing/2014/main" id="{11039FAA-0407-C13C-766D-8AC59D0EB743}"/>
                </a:ext>
              </a:extLst>
            </p:cNvPr>
            <p:cNvGrpSpPr/>
            <p:nvPr/>
          </p:nvGrpSpPr>
          <p:grpSpPr>
            <a:xfrm>
              <a:off x="994820" y="359611"/>
              <a:ext cx="7791503" cy="761964"/>
              <a:chOff x="3532280" y="5114491"/>
              <a:chExt cx="7791503" cy="761964"/>
            </a:xfrm>
          </p:grpSpPr>
          <p:sp>
            <p:nvSpPr>
              <p:cNvPr id="11" name="Freeform 34">
                <a:extLst>
                  <a:ext uri="{FF2B5EF4-FFF2-40B4-BE49-F238E27FC236}">
                    <a16:creationId xmlns:a16="http://schemas.microsoft.com/office/drawing/2014/main" id="{5AD32F06-8D36-23B1-24F5-1C1EE149E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45060" y="5114491"/>
                <a:ext cx="978723" cy="761964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" name="任意多边形 181">
                <a:extLst>
                  <a:ext uri="{FF2B5EF4-FFF2-40B4-BE49-F238E27FC236}">
                    <a16:creationId xmlns:a16="http://schemas.microsoft.com/office/drawing/2014/main" id="{18C29FC4-BADA-4C86-6B96-930842C65721}"/>
                  </a:ext>
                </a:extLst>
              </p:cNvPr>
              <p:cNvSpPr/>
              <p:nvPr/>
            </p:nvSpPr>
            <p:spPr>
              <a:xfrm>
                <a:off x="3532280" y="5251272"/>
                <a:ext cx="6698340" cy="625183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0" name="文本框 179">
              <a:extLst>
                <a:ext uri="{FF2B5EF4-FFF2-40B4-BE49-F238E27FC236}">
                  <a16:creationId xmlns:a16="http://schemas.microsoft.com/office/drawing/2014/main" id="{CAE6E816-33CD-C625-A8EF-5BEC53F4ADE3}"/>
                </a:ext>
              </a:extLst>
            </p:cNvPr>
            <p:cNvSpPr txBox="1"/>
            <p:nvPr/>
          </p:nvSpPr>
          <p:spPr>
            <a:xfrm>
              <a:off x="1547232" y="224208"/>
              <a:ext cx="216319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4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Nào cùng </a:t>
              </a:r>
              <a:endParaRPr lang="zh-CN" altLang="en-US" sz="48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A055C-0F28-FB64-F6F7-954E1CF2CAB8}"/>
              </a:ext>
            </a:extLst>
          </p:cNvPr>
          <p:cNvSpPr/>
          <p:nvPr/>
        </p:nvSpPr>
        <p:spPr>
          <a:xfrm>
            <a:off x="9448801" y="2338473"/>
            <a:ext cx="7953168" cy="6731073"/>
          </a:xfrm>
          <a:prstGeom prst="rect">
            <a:avLst/>
          </a:prstGeom>
          <a:blipFill dpi="0" rotWithShape="1">
            <a:blip r:embed="rId2"/>
            <a:srcRect/>
            <a:stretch>
              <a:fillRect l="-6482" r="-648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947F6-D6E8-0795-CE2E-0066A5C1B02C}"/>
              </a:ext>
            </a:extLst>
          </p:cNvPr>
          <p:cNvSpPr txBox="1"/>
          <p:nvPr/>
        </p:nvSpPr>
        <p:spPr>
          <a:xfrm>
            <a:off x="457200" y="3566145"/>
            <a:ext cx="993436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>
                <a:latin typeface="#9Slide05 FS Blonde Script" panose="03000503000000000000" pitchFamily="65" charset="0"/>
              </a:rPr>
              <a:t>Check QR</a:t>
            </a:r>
          </a:p>
        </p:txBody>
      </p:sp>
    </p:spTree>
    <p:extLst>
      <p:ext uri="{BB962C8B-B14F-4D97-AF65-F5344CB8AC3E}">
        <p14:creationId xmlns:p14="http://schemas.microsoft.com/office/powerpoint/2010/main" val="24399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68A02-5D0C-DB68-58F0-48C21CAEF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F72E19DC-31E8-1799-173E-2D72FF700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138"/>
          <a:stretch/>
        </p:blipFill>
        <p:spPr bwMode="auto">
          <a:xfrm rot="17131421">
            <a:off x="5471944" y="7029945"/>
            <a:ext cx="2432196" cy="155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C9160D-363C-BEEF-C5B8-661E8E18BD8B}"/>
              </a:ext>
            </a:extLst>
          </p:cNvPr>
          <p:cNvSpPr txBox="1"/>
          <p:nvPr/>
        </p:nvSpPr>
        <p:spPr>
          <a:xfrm>
            <a:off x="2688899" y="8974823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FBFD1-3C65-5A26-E7C6-6258A289B716}"/>
              </a:ext>
            </a:extLst>
          </p:cNvPr>
          <p:cNvSpPr txBox="1"/>
          <p:nvPr/>
        </p:nvSpPr>
        <p:spPr>
          <a:xfrm>
            <a:off x="6174831" y="9087573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C3494-8281-CB7C-CB3A-9855E39984EA}"/>
              </a:ext>
            </a:extLst>
          </p:cNvPr>
          <p:cNvSpPr txBox="1"/>
          <p:nvPr/>
        </p:nvSpPr>
        <p:spPr>
          <a:xfrm>
            <a:off x="9095591" y="9026018"/>
            <a:ext cx="851000" cy="753725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D205F-5120-31DD-F117-AA22C3067246}"/>
              </a:ext>
            </a:extLst>
          </p:cNvPr>
          <p:cNvSpPr txBox="1"/>
          <p:nvPr/>
        </p:nvSpPr>
        <p:spPr>
          <a:xfrm>
            <a:off x="12193263" y="9109548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B0C81-F087-2B03-3541-529339234E0A}"/>
              </a:ext>
            </a:extLst>
          </p:cNvPr>
          <p:cNvSpPr txBox="1"/>
          <p:nvPr/>
        </p:nvSpPr>
        <p:spPr>
          <a:xfrm>
            <a:off x="228599" y="1013936"/>
            <a:ext cx="104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TỪ TẾ BÀO TẠO THÀNH MÔ </a:t>
            </a:r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558CE1C2-112E-38B6-9126-0B17FBE7288B}"/>
              </a:ext>
            </a:extLst>
          </p:cNvPr>
          <p:cNvSpPr/>
          <p:nvPr/>
        </p:nvSpPr>
        <p:spPr>
          <a:xfrm>
            <a:off x="7261607" y="3112879"/>
            <a:ext cx="3241171" cy="3052962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2D0717-2FFE-1622-4B6E-B2F03072CE7D}"/>
              </a:ext>
            </a:extLst>
          </p:cNvPr>
          <p:cNvSpPr/>
          <p:nvPr/>
        </p:nvSpPr>
        <p:spPr>
          <a:xfrm>
            <a:off x="1530167" y="2984041"/>
            <a:ext cx="3173175" cy="2945163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0" name="Picture 9" descr="Bài 20: Các cấp độ tổ chức trong cơ thể đa bào - Hoc24">
            <a:extLst>
              <a:ext uri="{FF2B5EF4-FFF2-40B4-BE49-F238E27FC236}">
                <a16:creationId xmlns:a16="http://schemas.microsoft.com/office/drawing/2014/main" id="{B914C930-540E-97D3-FBD6-68BA62EB1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4104" b="78715"/>
          <a:stretch/>
        </p:blipFill>
        <p:spPr bwMode="auto">
          <a:xfrm>
            <a:off x="1789800" y="3674890"/>
            <a:ext cx="995566" cy="900436"/>
          </a:xfrm>
          <a:prstGeom prst="rect">
            <a:avLst/>
          </a:prstGeom>
          <a:noFill/>
        </p:spPr>
      </p:pic>
      <p:sp>
        <p:nvSpPr>
          <p:cNvPr id="21" name="Heart 20">
            <a:extLst>
              <a:ext uri="{FF2B5EF4-FFF2-40B4-BE49-F238E27FC236}">
                <a16:creationId xmlns:a16="http://schemas.microsoft.com/office/drawing/2014/main" id="{679AEBAE-76AC-2E46-4766-ECABB4ED9545}"/>
              </a:ext>
            </a:extLst>
          </p:cNvPr>
          <p:cNvSpPr/>
          <p:nvPr/>
        </p:nvSpPr>
        <p:spPr>
          <a:xfrm>
            <a:off x="12989429" y="3143738"/>
            <a:ext cx="3241171" cy="3052962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5F3FDDC-425F-B312-CDA8-6F207B9FC07B}"/>
              </a:ext>
            </a:extLst>
          </p:cNvPr>
          <p:cNvSpPr/>
          <p:nvPr/>
        </p:nvSpPr>
        <p:spPr>
          <a:xfrm>
            <a:off x="14442257" y="3888704"/>
            <a:ext cx="325276" cy="2288028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1934B243-7BA0-8056-761C-51501A326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6908" r="39186" b="72705"/>
          <a:stretch/>
        </p:blipFill>
        <p:spPr bwMode="auto">
          <a:xfrm rot="2102327">
            <a:off x="7198037" y="3819681"/>
            <a:ext cx="1695247" cy="80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77519F-F32F-6849-19BC-3EF44961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8449" y="3674890"/>
            <a:ext cx="699240" cy="1281669"/>
          </a:xfrm>
          <a:prstGeom prst="rect">
            <a:avLst/>
          </a:prstGeom>
        </p:spPr>
      </p:pic>
      <p:sp>
        <p:nvSpPr>
          <p:cNvPr id="33" name="Freeform 2">
            <a:extLst>
              <a:ext uri="{FF2B5EF4-FFF2-40B4-BE49-F238E27FC236}">
                <a16:creationId xmlns:a16="http://schemas.microsoft.com/office/drawing/2014/main" id="{C28E4729-71D9-0EF1-171F-D64B6B6A9EA9}"/>
              </a:ext>
            </a:extLst>
          </p:cNvPr>
          <p:cNvSpPr/>
          <p:nvPr/>
        </p:nvSpPr>
        <p:spPr>
          <a:xfrm>
            <a:off x="2912650" y="3656668"/>
            <a:ext cx="318452" cy="2207239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0C0F5-73C1-AE20-E19C-AE866D888946}"/>
              </a:ext>
            </a:extLst>
          </p:cNvPr>
          <p:cNvSpPr txBox="1"/>
          <p:nvPr/>
        </p:nvSpPr>
        <p:spPr>
          <a:xfrm>
            <a:off x="2256479" y="6165841"/>
            <a:ext cx="182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HÌNH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CEE9C2-331E-59D5-7419-5BC46D4AAD22}"/>
              </a:ext>
            </a:extLst>
          </p:cNvPr>
          <p:cNvSpPr txBox="1"/>
          <p:nvPr/>
        </p:nvSpPr>
        <p:spPr>
          <a:xfrm>
            <a:off x="8005509" y="6294754"/>
            <a:ext cx="182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HÌNH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9186F5-45C0-0AE3-1678-E7713A301A5F}"/>
              </a:ext>
            </a:extLst>
          </p:cNvPr>
          <p:cNvSpPr txBox="1"/>
          <p:nvPr/>
        </p:nvSpPr>
        <p:spPr>
          <a:xfrm>
            <a:off x="13854748" y="6363047"/>
            <a:ext cx="182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HÌNH 3</a:t>
            </a:r>
          </a:p>
        </p:txBody>
      </p:sp>
      <p:pic>
        <p:nvPicPr>
          <p:cNvPr id="34" name="Picture 8" descr="Bài 20: Các cấp độ tổ chức trong cơ thể đa bào - Hoc24">
            <a:extLst>
              <a:ext uri="{FF2B5EF4-FFF2-40B4-BE49-F238E27FC236}">
                <a16:creationId xmlns:a16="http://schemas.microsoft.com/office/drawing/2014/main" id="{25DDC66C-5345-5449-6ADD-BE9E932BA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9030" t="52317" b="10400"/>
          <a:stretch/>
        </p:blipFill>
        <p:spPr bwMode="auto">
          <a:xfrm>
            <a:off x="11528067" y="7200463"/>
            <a:ext cx="1624583" cy="1575516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543C064-1FC9-CD7A-A65F-61219EC20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 bwMode="auto">
          <a:xfrm>
            <a:off x="8623021" y="6992782"/>
            <a:ext cx="1638870" cy="18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0ACE92-713D-370E-0329-2396F9EC9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6464">
            <a:off x="2192268" y="7255990"/>
            <a:ext cx="1789301" cy="1574037"/>
          </a:xfrm>
          <a:prstGeom prst="rect">
            <a:avLst/>
          </a:prstGeom>
        </p:spPr>
      </p:pic>
      <p:pic>
        <p:nvPicPr>
          <p:cNvPr id="17" name="Picture 4" descr="Download Free png Smooth Muscle Tissue Illustration - Twinkl - DLPNG.com">
            <a:extLst>
              <a:ext uri="{FF2B5EF4-FFF2-40B4-BE49-F238E27FC236}">
                <a16:creationId xmlns:a16="http://schemas.microsoft.com/office/drawing/2014/main" id="{7232EB79-6C66-8477-C095-0750829C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4396">
            <a:off x="13581466" y="6916093"/>
            <a:ext cx="3898894" cy="1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192D2C-42C7-C044-A98D-06CCE2089ECC}"/>
              </a:ext>
            </a:extLst>
          </p:cNvPr>
          <p:cNvSpPr txBox="1"/>
          <p:nvPr/>
        </p:nvSpPr>
        <p:spPr>
          <a:xfrm>
            <a:off x="15700366" y="8974823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EE6254F-195C-17D4-C8EB-1E60F774CC38}"/>
              </a:ext>
            </a:extLst>
          </p:cNvPr>
          <p:cNvSpPr/>
          <p:nvPr/>
        </p:nvSpPr>
        <p:spPr>
          <a:xfrm>
            <a:off x="8719895" y="3873122"/>
            <a:ext cx="318452" cy="2207239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340D0353-E382-860B-5AE1-4E807EFEB87B}"/>
              </a:ext>
            </a:extLst>
          </p:cNvPr>
          <p:cNvSpPr/>
          <p:nvPr/>
        </p:nvSpPr>
        <p:spPr>
          <a:xfrm>
            <a:off x="11341450" y="74477"/>
            <a:ext cx="6782900" cy="3731054"/>
          </a:xfrm>
          <a:prstGeom prst="wedgeEllipseCallout">
            <a:avLst>
              <a:gd name="adj1" fmla="val -89716"/>
              <a:gd name="adj2" fmla="val 4910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7FDA84-F11D-91C1-F0CE-3A6098BF50F0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7D3B66-C6AC-DC17-4D1D-7533A2A7E7C6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9" name="Mũi tên: Hình ngũ giác 13">
                <a:extLst>
                  <a:ext uri="{FF2B5EF4-FFF2-40B4-BE49-F238E27FC236}">
                    <a16:creationId xmlns:a16="http://schemas.microsoft.com/office/drawing/2014/main" id="{5F9BD953-309E-789A-9017-CBC53FCE02C7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3" name="Mũi tên: Hình ngũ giác 14">
                <a:extLst>
                  <a:ext uri="{FF2B5EF4-FFF2-40B4-BE49-F238E27FC236}">
                    <a16:creationId xmlns:a16="http://schemas.microsoft.com/office/drawing/2014/main" id="{1A455239-7019-E86A-92FD-E419D225D011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4" name="Mũi tên: Hình ngũ giác 15">
                <a:extLst>
                  <a:ext uri="{FF2B5EF4-FFF2-40B4-BE49-F238E27FC236}">
                    <a16:creationId xmlns:a16="http://schemas.microsoft.com/office/drawing/2014/main" id="{ED71D3F3-DCCD-C5F1-E655-F9F89442240D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6" name="Mũi tên: Hình ngũ giác 16">
                <a:extLst>
                  <a:ext uri="{FF2B5EF4-FFF2-40B4-BE49-F238E27FC236}">
                    <a16:creationId xmlns:a16="http://schemas.microsoft.com/office/drawing/2014/main" id="{56384F6E-5556-2C63-E05E-B17FAA25A0EB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0" name="Mũi tên: Hình ngũ giác 17">
                <a:extLst>
                  <a:ext uri="{FF2B5EF4-FFF2-40B4-BE49-F238E27FC236}">
                    <a16:creationId xmlns:a16="http://schemas.microsoft.com/office/drawing/2014/main" id="{4234F49D-67E5-41DA-4ACE-1130D6CEA2DB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1" name="Mũi tên: Hình ngũ giác 18">
                <a:extLst>
                  <a:ext uri="{FF2B5EF4-FFF2-40B4-BE49-F238E27FC236}">
                    <a16:creationId xmlns:a16="http://schemas.microsoft.com/office/drawing/2014/main" id="{6C1EEA8A-66AE-C04F-1B96-D221198A188F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260D69-6627-878B-33AA-1FD72C8F1409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603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 animBg="1"/>
      <p:bldP spid="5" grpId="0" animBg="1"/>
      <p:bldP spid="21" grpId="0" animBg="1"/>
      <p:bldP spid="22" grpId="0" animBg="1"/>
      <p:bldP spid="33" grpId="0" animBg="1"/>
      <p:bldP spid="3" grpId="0"/>
      <p:bldP spid="39" grpId="0"/>
      <p:bldP spid="40" grpId="0"/>
      <p:bldP spid="18" grpId="0"/>
      <p:bldP spid="8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138"/>
          <a:stretch/>
        </p:blipFill>
        <p:spPr bwMode="auto">
          <a:xfrm rot="17131421">
            <a:off x="5419906" y="7915874"/>
            <a:ext cx="2284773" cy="155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696305" y="1721969"/>
            <a:ext cx="5715000" cy="1246168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Tế bào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Nhu mô lá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3226" y="9442960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8156" y="9581143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55651" y="9444970"/>
            <a:ext cx="851000" cy="753725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69276" y="9532836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6710" y="1714500"/>
            <a:ext cx="2286001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Mô xốp lá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2EAB88-60CC-C049-576E-65F6B67EEF0B}"/>
              </a:ext>
            </a:extLst>
          </p:cNvPr>
          <p:cNvSpPr txBox="1"/>
          <p:nvPr/>
        </p:nvSpPr>
        <p:spPr>
          <a:xfrm>
            <a:off x="52754" y="1088270"/>
            <a:ext cx="1042705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TỪ TẾ BÀO TẠO THÀNH MÔ </a:t>
            </a:r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CB6E7ED4-7868-4046-8CAF-6D822D8418FE}"/>
              </a:ext>
            </a:extLst>
          </p:cNvPr>
          <p:cNvSpPr/>
          <p:nvPr/>
        </p:nvSpPr>
        <p:spPr>
          <a:xfrm>
            <a:off x="6045668" y="3162339"/>
            <a:ext cx="4759766" cy="3848958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AE83F157-F970-5A63-B131-EBA87C696420}"/>
              </a:ext>
            </a:extLst>
          </p:cNvPr>
          <p:cNvSpPr/>
          <p:nvPr/>
        </p:nvSpPr>
        <p:spPr>
          <a:xfrm>
            <a:off x="500534" y="2912838"/>
            <a:ext cx="4659912" cy="3713052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 descr="Bài 20: Các cấp độ tổ chức trong cơ thể đa bào - Hoc24">
            <a:extLst>
              <a:ext uri="{FF2B5EF4-FFF2-40B4-BE49-F238E27FC236}">
                <a16:creationId xmlns:a16="http://schemas.microsoft.com/office/drawing/2014/main" id="{8ADFC1C3-32C1-66D3-DB74-987087678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4104" b="78715"/>
          <a:stretch/>
        </p:blipFill>
        <p:spPr bwMode="auto">
          <a:xfrm>
            <a:off x="867308" y="4034365"/>
            <a:ext cx="1462022" cy="953304"/>
          </a:xfrm>
          <a:prstGeom prst="rect">
            <a:avLst/>
          </a:prstGeom>
          <a:noFill/>
        </p:spPr>
      </p:pic>
      <p:sp>
        <p:nvSpPr>
          <p:cNvPr id="21" name="Heart 20">
            <a:extLst>
              <a:ext uri="{FF2B5EF4-FFF2-40B4-BE49-F238E27FC236}">
                <a16:creationId xmlns:a16="http://schemas.microsoft.com/office/drawing/2014/main" id="{955DB9B2-47C7-80DB-6149-27EE576B0E7F}"/>
              </a:ext>
            </a:extLst>
          </p:cNvPr>
          <p:cNvSpPr/>
          <p:nvPr/>
        </p:nvSpPr>
        <p:spPr>
          <a:xfrm>
            <a:off x="11764855" y="3130828"/>
            <a:ext cx="4759766" cy="3848958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1E48E4B1-27BE-0AD1-2600-46BD0089ED45}"/>
              </a:ext>
            </a:extLst>
          </p:cNvPr>
          <p:cNvSpPr/>
          <p:nvPr/>
        </p:nvSpPr>
        <p:spPr>
          <a:xfrm>
            <a:off x="13860983" y="4106415"/>
            <a:ext cx="477679" cy="2884584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484E4411-54B1-BDE5-B3A9-231DA4846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6908" r="39186" b="72705"/>
          <a:stretch/>
        </p:blipFill>
        <p:spPr bwMode="auto">
          <a:xfrm rot="2102327">
            <a:off x="6302234" y="4004591"/>
            <a:ext cx="2489525" cy="85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6E3806-F247-089C-967A-13F129C4C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6185" y="4202107"/>
            <a:ext cx="1026858" cy="13569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68181" y="1753759"/>
            <a:ext cx="3262013" cy="1246168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Tế bào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Cơ trơn dạ dày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06579" y="1721969"/>
            <a:ext cx="2525540" cy="1246168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Mô cơ dạ dày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74360" y="1736190"/>
            <a:ext cx="3298832" cy="1246168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Tế bào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Biểu bì dạ dày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85390" y="1753759"/>
            <a:ext cx="3162057" cy="1246168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Mô biểu bì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dạ dày</a:t>
            </a: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BC5B4552-94D0-B337-4029-FA13FFCF6738}"/>
              </a:ext>
            </a:extLst>
          </p:cNvPr>
          <p:cNvSpPr/>
          <p:nvPr/>
        </p:nvSpPr>
        <p:spPr>
          <a:xfrm>
            <a:off x="2510471" y="3889186"/>
            <a:ext cx="467658" cy="2782730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2980" y="7122336"/>
            <a:ext cx="18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HÌNH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46997" y="7141702"/>
            <a:ext cx="18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HÌNH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367325" y="7141701"/>
            <a:ext cx="18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HÌNH 3</a:t>
            </a:r>
          </a:p>
        </p:txBody>
      </p:sp>
      <p:pic>
        <p:nvPicPr>
          <p:cNvPr id="34" name="Picture 8" descr="Bài 20: Các cấp độ tổ chức trong cơ thể đa bào - Hoc24"/>
          <p:cNvPicPr>
            <a:picLocks noChangeAspect="1" noChangeArrowheads="1"/>
          </p:cNvPicPr>
          <p:nvPr/>
        </p:nvPicPr>
        <p:blipFill rotWithShape="1">
          <a:blip r:embed="rId4" cstate="print"/>
          <a:srcRect l="59030" t="52317" b="10400"/>
          <a:stretch/>
        </p:blipFill>
        <p:spPr bwMode="auto">
          <a:xfrm>
            <a:off x="11858473" y="8005627"/>
            <a:ext cx="1624583" cy="157551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 bwMode="auto">
          <a:xfrm>
            <a:off x="9101804" y="7962020"/>
            <a:ext cx="1509948" cy="18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6464">
            <a:off x="2278866" y="8175060"/>
            <a:ext cx="1789301" cy="1574037"/>
          </a:xfrm>
          <a:prstGeom prst="rect">
            <a:avLst/>
          </a:prstGeom>
        </p:spPr>
      </p:pic>
      <p:pic>
        <p:nvPicPr>
          <p:cNvPr id="17" name="Picture 4" descr="Download Free png Smooth Muscle Tissue Illustration - Twinkl - DLPNG.com">
            <a:extLst>
              <a:ext uri="{FF2B5EF4-FFF2-40B4-BE49-F238E27FC236}">
                <a16:creationId xmlns:a16="http://schemas.microsoft.com/office/drawing/2014/main" id="{CAD30C1D-64EB-9C68-B974-4D1DA32B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4396">
            <a:off x="13834563" y="7424912"/>
            <a:ext cx="3898894" cy="1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26D9CD-E4E6-D0C6-277D-669BF720F41A}"/>
              </a:ext>
            </a:extLst>
          </p:cNvPr>
          <p:cNvSpPr txBox="1"/>
          <p:nvPr/>
        </p:nvSpPr>
        <p:spPr>
          <a:xfrm>
            <a:off x="16569283" y="9442960"/>
            <a:ext cx="851000" cy="69217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C5B4552-94D0-B337-4029-FA13FFCF6738}"/>
              </a:ext>
            </a:extLst>
          </p:cNvPr>
          <p:cNvSpPr/>
          <p:nvPr/>
        </p:nvSpPr>
        <p:spPr>
          <a:xfrm>
            <a:off x="8234746" y="4034365"/>
            <a:ext cx="467658" cy="2782730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48D0F2-CD59-014D-830C-562576979E51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2A942D-0F1C-6E39-BF54-6870BE56F2F4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24" name="Mũi tên: Hình ngũ giác 13">
                <a:extLst>
                  <a:ext uri="{FF2B5EF4-FFF2-40B4-BE49-F238E27FC236}">
                    <a16:creationId xmlns:a16="http://schemas.microsoft.com/office/drawing/2014/main" id="{0F7A9B53-0A03-B171-8E60-FBD21979E193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6" name="Mũi tên: Hình ngũ giác 14">
                <a:extLst>
                  <a:ext uri="{FF2B5EF4-FFF2-40B4-BE49-F238E27FC236}">
                    <a16:creationId xmlns:a16="http://schemas.microsoft.com/office/drawing/2014/main" id="{96C96865-B2A2-59F9-792C-9A8B58B5D791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8" name="Mũi tên: Hình ngũ giác 15">
                <a:extLst>
                  <a:ext uri="{FF2B5EF4-FFF2-40B4-BE49-F238E27FC236}">
                    <a16:creationId xmlns:a16="http://schemas.microsoft.com/office/drawing/2014/main" id="{B385C159-176D-1496-2339-FEF207F5505D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7" name="Mũi tên: Hình ngũ giác 16">
                <a:extLst>
                  <a:ext uri="{FF2B5EF4-FFF2-40B4-BE49-F238E27FC236}">
                    <a16:creationId xmlns:a16="http://schemas.microsoft.com/office/drawing/2014/main" id="{3D2279AB-2944-6314-D931-799CD1C0DE67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8" name="Mũi tên: Hình ngũ giác 17">
                <a:extLst>
                  <a:ext uri="{FF2B5EF4-FFF2-40B4-BE49-F238E27FC236}">
                    <a16:creationId xmlns:a16="http://schemas.microsoft.com/office/drawing/2014/main" id="{20F2BF1E-2676-4250-B2EA-6801132A36E6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41" name="Mũi tên: Hình ngũ giác 18">
                <a:extLst>
                  <a:ext uri="{FF2B5EF4-FFF2-40B4-BE49-F238E27FC236}">
                    <a16:creationId xmlns:a16="http://schemas.microsoft.com/office/drawing/2014/main" id="{A4FB9AB7-5442-926F-835C-F667F5572193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E70055-DDCD-6EF0-C27C-0DD6AB6E3194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22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68 -0.00663 L -0.4915 -0.426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63" y="-209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65 -0.02407 L -0.01589 -0.41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19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0895 L 0.66815 -0.41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-20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1345504" y="2544761"/>
            <a:ext cx="4659912" cy="3701957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8" descr="Bài 20: Các cấp độ tổ chức trong cơ thể đa bào - Hoc24"/>
          <p:cNvPicPr>
            <a:picLocks noChangeAspect="1" noChangeArrowheads="1"/>
          </p:cNvPicPr>
          <p:nvPr/>
        </p:nvPicPr>
        <p:blipFill rotWithShape="1">
          <a:blip r:embed="rId3" cstate="print"/>
          <a:srcRect l="59030" t="52317" b="10400"/>
          <a:stretch/>
        </p:blipFill>
        <p:spPr bwMode="auto">
          <a:xfrm>
            <a:off x="3947410" y="3103995"/>
            <a:ext cx="1769216" cy="1377134"/>
          </a:xfrm>
          <a:prstGeom prst="rect">
            <a:avLst/>
          </a:prstGeom>
          <a:noFill/>
        </p:spPr>
      </p:pic>
      <p:sp>
        <p:nvSpPr>
          <p:cNvPr id="18" name="Heart 17"/>
          <p:cNvSpPr/>
          <p:nvPr/>
        </p:nvSpPr>
        <p:spPr>
          <a:xfrm>
            <a:off x="7413188" y="2607854"/>
            <a:ext cx="4659912" cy="3631208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9647876" y="3525326"/>
            <a:ext cx="467658" cy="2721392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Heart 21"/>
          <p:cNvSpPr/>
          <p:nvPr/>
        </p:nvSpPr>
        <p:spPr>
          <a:xfrm>
            <a:off x="12893914" y="2664916"/>
            <a:ext cx="4659912" cy="3767018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4990041" y="3519662"/>
            <a:ext cx="467658" cy="2823175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 bwMode="auto">
          <a:xfrm>
            <a:off x="10112857" y="3347447"/>
            <a:ext cx="1772778" cy="115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1940" y="3562988"/>
            <a:ext cx="990600" cy="13280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6464">
            <a:off x="15488226" y="3448038"/>
            <a:ext cx="1790454" cy="13407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8603" y="6194176"/>
            <a:ext cx="17511794" cy="1492486"/>
          </a:xfrm>
          <a:prstGeom prst="rect">
            <a:avLst/>
          </a:prstGeom>
          <a:noFill/>
        </p:spPr>
        <p:txBody>
          <a:bodyPr wrap="square" lIns="136904" tIns="68466" rIns="136904" bIns="68466" rtlCol="0" anchor="ctr">
            <a:spAutoFit/>
          </a:bodyPr>
          <a:lstStyle/>
          <a:p>
            <a:pPr algn="just" defTabSz="1369008"/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tế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bào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nên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mỗi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mô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2EAB88-60CC-C049-576E-65F6B67EEF0B}"/>
              </a:ext>
            </a:extLst>
          </p:cNvPr>
          <p:cNvSpPr txBox="1"/>
          <p:nvPr/>
        </p:nvSpPr>
        <p:spPr>
          <a:xfrm>
            <a:off x="228600" y="1030928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AE3F9-D1BD-D59D-0AEA-72F44A25D357}"/>
              </a:ext>
            </a:extLst>
          </p:cNvPr>
          <p:cNvSpPr txBox="1"/>
          <p:nvPr/>
        </p:nvSpPr>
        <p:spPr>
          <a:xfrm>
            <a:off x="8035329" y="3104242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C0CD9-E0DA-D365-3F89-9A1581DC381C}"/>
              </a:ext>
            </a:extLst>
          </p:cNvPr>
          <p:cNvSpPr txBox="1"/>
          <p:nvPr/>
        </p:nvSpPr>
        <p:spPr>
          <a:xfrm>
            <a:off x="10057654" y="4634364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4A12A3-4D73-9EFF-CC88-50B1E1A98556}"/>
              </a:ext>
            </a:extLst>
          </p:cNvPr>
          <p:cNvSpPr txBox="1"/>
          <p:nvPr/>
        </p:nvSpPr>
        <p:spPr>
          <a:xfrm>
            <a:off x="15607000" y="4931249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7818576"/>
            <a:ext cx="1691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tế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bào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mô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405647" y="3463988"/>
            <a:ext cx="467658" cy="2782730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3" name="Picture 32" descr="Bài 20: Các cấp độ tổ chức trong cơ thể đa bào - Hoc24"/>
          <p:cNvPicPr>
            <a:picLocks noChangeAspect="1" noChangeArrowheads="1"/>
          </p:cNvPicPr>
          <p:nvPr/>
        </p:nvPicPr>
        <p:blipFill rotWithShape="1">
          <a:blip r:embed="rId3" cstate="print"/>
          <a:srcRect l="64104" b="78715"/>
          <a:stretch/>
        </p:blipFill>
        <p:spPr bwMode="auto">
          <a:xfrm>
            <a:off x="1712867" y="3493230"/>
            <a:ext cx="1462022" cy="953304"/>
          </a:xfrm>
          <a:prstGeom prst="rect">
            <a:avLst/>
          </a:prstGeom>
          <a:noFill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6908" r="39186" b="72705"/>
          <a:stretch/>
        </p:blipFill>
        <p:spPr bwMode="auto">
          <a:xfrm rot="2102327">
            <a:off x="7463767" y="4041992"/>
            <a:ext cx="2401620" cy="80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940AA67-8F8E-9536-05B8-F787FAA18319}"/>
              </a:ext>
            </a:extLst>
          </p:cNvPr>
          <p:cNvSpPr txBox="1"/>
          <p:nvPr/>
        </p:nvSpPr>
        <p:spPr>
          <a:xfrm>
            <a:off x="1813935" y="3094656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9C9FEB-FDF5-7DD4-E2A9-78ADB0555351}"/>
              </a:ext>
            </a:extLst>
          </p:cNvPr>
          <p:cNvSpPr txBox="1"/>
          <p:nvPr/>
        </p:nvSpPr>
        <p:spPr>
          <a:xfrm>
            <a:off x="13365341" y="3085837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609660-69E0-8392-2B68-06311C5E2B2F}"/>
              </a:ext>
            </a:extLst>
          </p:cNvPr>
          <p:cNvSpPr txBox="1"/>
          <p:nvPr/>
        </p:nvSpPr>
        <p:spPr>
          <a:xfrm>
            <a:off x="4169150" y="4685968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151326" y="1631092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TẾ BÀO TẠO THÀNH  MÔ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14F5A-E92B-B864-C63B-E86D7DD0004E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1EF3A1-CE16-DA77-2294-7E6EF4C256E1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9" name="Mũi tên: Hình ngũ giác 13">
                <a:extLst>
                  <a:ext uri="{FF2B5EF4-FFF2-40B4-BE49-F238E27FC236}">
                    <a16:creationId xmlns:a16="http://schemas.microsoft.com/office/drawing/2014/main" id="{C973ADF1-02C1-548C-7AAB-BA8004314E1B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0" name="Mũi tên: Hình ngũ giác 14">
                <a:extLst>
                  <a:ext uri="{FF2B5EF4-FFF2-40B4-BE49-F238E27FC236}">
                    <a16:creationId xmlns:a16="http://schemas.microsoft.com/office/drawing/2014/main" id="{D6964870-2E28-17B6-F595-AB3C90353F09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3" name="Mũi tên: Hình ngũ giác 15">
                <a:extLst>
                  <a:ext uri="{FF2B5EF4-FFF2-40B4-BE49-F238E27FC236}">
                    <a16:creationId xmlns:a16="http://schemas.microsoft.com/office/drawing/2014/main" id="{9A12EB62-356D-9752-21A7-892628BF7F88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4" name="Mũi tên: Hình ngũ giác 16">
                <a:extLst>
                  <a:ext uri="{FF2B5EF4-FFF2-40B4-BE49-F238E27FC236}">
                    <a16:creationId xmlns:a16="http://schemas.microsoft.com/office/drawing/2014/main" id="{15000087-4985-1F6C-C7B3-4416E52E39E3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5" name="Mũi tên: Hình ngũ giác 17">
                <a:extLst>
                  <a:ext uri="{FF2B5EF4-FFF2-40B4-BE49-F238E27FC236}">
                    <a16:creationId xmlns:a16="http://schemas.microsoft.com/office/drawing/2014/main" id="{8C234790-F0A4-C2C3-F580-2760798288CA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6" name="Mũi tên: Hình ngũ giác 18">
                <a:extLst>
                  <a:ext uri="{FF2B5EF4-FFF2-40B4-BE49-F238E27FC236}">
                    <a16:creationId xmlns:a16="http://schemas.microsoft.com/office/drawing/2014/main" id="{4212CD51-27A6-18FE-3F62-FF171F2A88F6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8696EB-40E2-9F51-70F5-A299BAEE46FD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001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1345504" y="2568214"/>
            <a:ext cx="4659912" cy="3701957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356764" y="3425885"/>
            <a:ext cx="467658" cy="2782730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Bài 20: Các cấp độ tổ chức trong cơ thể đa bào - Hoc24"/>
          <p:cNvPicPr>
            <a:picLocks noChangeAspect="1" noChangeArrowheads="1"/>
          </p:cNvPicPr>
          <p:nvPr/>
        </p:nvPicPr>
        <p:blipFill rotWithShape="1">
          <a:blip r:embed="rId3" cstate="print"/>
          <a:srcRect l="64104" b="78715"/>
          <a:stretch/>
        </p:blipFill>
        <p:spPr bwMode="auto">
          <a:xfrm>
            <a:off x="1663984" y="3455127"/>
            <a:ext cx="1462022" cy="953304"/>
          </a:xfrm>
          <a:prstGeom prst="rect">
            <a:avLst/>
          </a:prstGeom>
          <a:noFill/>
        </p:spPr>
      </p:pic>
      <p:pic>
        <p:nvPicPr>
          <p:cNvPr id="5" name="Picture 8" descr="Bài 20: Các cấp độ tổ chức trong cơ thể đa bào - Hoc24"/>
          <p:cNvPicPr>
            <a:picLocks noChangeAspect="1" noChangeArrowheads="1"/>
          </p:cNvPicPr>
          <p:nvPr/>
        </p:nvPicPr>
        <p:blipFill rotWithShape="1">
          <a:blip r:embed="rId3" cstate="print"/>
          <a:srcRect l="59030" t="52317" b="10400"/>
          <a:stretch/>
        </p:blipFill>
        <p:spPr bwMode="auto">
          <a:xfrm>
            <a:off x="3873683" y="3167780"/>
            <a:ext cx="1769216" cy="1377134"/>
          </a:xfrm>
          <a:prstGeom prst="rect">
            <a:avLst/>
          </a:prstGeom>
          <a:noFill/>
        </p:spPr>
      </p:pic>
      <p:sp>
        <p:nvSpPr>
          <p:cNvPr id="18" name="Heart 17"/>
          <p:cNvSpPr/>
          <p:nvPr/>
        </p:nvSpPr>
        <p:spPr>
          <a:xfrm>
            <a:off x="7413188" y="2631307"/>
            <a:ext cx="4659912" cy="3631208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9437435" y="3548779"/>
            <a:ext cx="467658" cy="2721392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Heart 21"/>
          <p:cNvSpPr/>
          <p:nvPr/>
        </p:nvSpPr>
        <p:spPr>
          <a:xfrm>
            <a:off x="12893914" y="2688369"/>
            <a:ext cx="4659912" cy="3767018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4990041" y="3543115"/>
            <a:ext cx="467658" cy="2823175"/>
          </a:xfrm>
          <a:custGeom>
            <a:avLst/>
            <a:gdLst>
              <a:gd name="connsiteX0" fmla="*/ 361801 w 595977"/>
              <a:gd name="connsiteY0" fmla="*/ 0 h 3484516"/>
              <a:gd name="connsiteX1" fmla="*/ 4962 w 595977"/>
              <a:gd name="connsiteY1" fmla="*/ 669073 h 3484516"/>
              <a:gd name="connsiteX2" fmla="*/ 595977 w 595977"/>
              <a:gd name="connsiteY2" fmla="*/ 1126273 h 3484516"/>
              <a:gd name="connsiteX3" fmla="*/ 595977 w 595977"/>
              <a:gd name="connsiteY3" fmla="*/ 1126273 h 3484516"/>
              <a:gd name="connsiteX4" fmla="*/ 439860 w 595977"/>
              <a:gd name="connsiteY4" fmla="*/ 1304692 h 3484516"/>
              <a:gd name="connsiteX5" fmla="*/ 239138 w 595977"/>
              <a:gd name="connsiteY5" fmla="*/ 1572322 h 3484516"/>
              <a:gd name="connsiteX6" fmla="*/ 239138 w 595977"/>
              <a:gd name="connsiteY6" fmla="*/ 1572322 h 3484516"/>
              <a:gd name="connsiteX7" fmla="*/ 462162 w 595977"/>
              <a:gd name="connsiteY7" fmla="*/ 1895707 h 3484516"/>
              <a:gd name="connsiteX8" fmla="*/ 462162 w 595977"/>
              <a:gd name="connsiteY8" fmla="*/ 1895707 h 3484516"/>
              <a:gd name="connsiteX9" fmla="*/ 294894 w 595977"/>
              <a:gd name="connsiteY9" fmla="*/ 2241395 h 3484516"/>
              <a:gd name="connsiteX10" fmla="*/ 294894 w 595977"/>
              <a:gd name="connsiteY10" fmla="*/ 2241395 h 3484516"/>
              <a:gd name="connsiteX11" fmla="*/ 573675 w 595977"/>
              <a:gd name="connsiteY11" fmla="*/ 2620536 h 3484516"/>
              <a:gd name="connsiteX12" fmla="*/ 573675 w 595977"/>
              <a:gd name="connsiteY12" fmla="*/ 2620536 h 3484516"/>
              <a:gd name="connsiteX13" fmla="*/ 361801 w 595977"/>
              <a:gd name="connsiteY13" fmla="*/ 3434575 h 3484516"/>
              <a:gd name="connsiteX14" fmla="*/ 372953 w 595977"/>
              <a:gd name="connsiteY14" fmla="*/ 3401122 h 3484516"/>
              <a:gd name="connsiteX15" fmla="*/ 384104 w 595977"/>
              <a:gd name="connsiteY15" fmla="*/ 3445727 h 3484516"/>
              <a:gd name="connsiteX16" fmla="*/ 384104 w 595977"/>
              <a:gd name="connsiteY16" fmla="*/ 3423424 h 3484516"/>
              <a:gd name="connsiteX17" fmla="*/ 384104 w 595977"/>
              <a:gd name="connsiteY17" fmla="*/ 3423424 h 34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5977" h="3484516">
                <a:moveTo>
                  <a:pt x="361801" y="0"/>
                </a:moveTo>
                <a:cubicBezTo>
                  <a:pt x="163867" y="240680"/>
                  <a:pt x="-34067" y="481361"/>
                  <a:pt x="4962" y="669073"/>
                </a:cubicBezTo>
                <a:cubicBezTo>
                  <a:pt x="43991" y="856785"/>
                  <a:pt x="595977" y="1126273"/>
                  <a:pt x="595977" y="1126273"/>
                </a:cubicBezTo>
                <a:lnTo>
                  <a:pt x="595977" y="1126273"/>
                </a:lnTo>
                <a:cubicBezTo>
                  <a:pt x="569958" y="1156009"/>
                  <a:pt x="499333" y="1230351"/>
                  <a:pt x="439860" y="1304692"/>
                </a:cubicBezTo>
                <a:cubicBezTo>
                  <a:pt x="380387" y="1379033"/>
                  <a:pt x="239138" y="1572322"/>
                  <a:pt x="239138" y="1572322"/>
                </a:cubicBezTo>
                <a:lnTo>
                  <a:pt x="239138" y="1572322"/>
                </a:lnTo>
                <a:lnTo>
                  <a:pt x="462162" y="1895707"/>
                </a:lnTo>
                <a:lnTo>
                  <a:pt x="462162" y="1895707"/>
                </a:lnTo>
                <a:lnTo>
                  <a:pt x="294894" y="2241395"/>
                </a:lnTo>
                <a:lnTo>
                  <a:pt x="294894" y="2241395"/>
                </a:lnTo>
                <a:lnTo>
                  <a:pt x="573675" y="2620536"/>
                </a:lnTo>
                <a:lnTo>
                  <a:pt x="573675" y="2620536"/>
                </a:lnTo>
                <a:lnTo>
                  <a:pt x="361801" y="3434575"/>
                </a:lnTo>
                <a:cubicBezTo>
                  <a:pt x="328347" y="3564673"/>
                  <a:pt x="369236" y="3399263"/>
                  <a:pt x="372953" y="3401122"/>
                </a:cubicBezTo>
                <a:cubicBezTo>
                  <a:pt x="376670" y="3402981"/>
                  <a:pt x="382245" y="3442010"/>
                  <a:pt x="384104" y="3445727"/>
                </a:cubicBezTo>
                <a:cubicBezTo>
                  <a:pt x="385963" y="3449444"/>
                  <a:pt x="384104" y="3423424"/>
                  <a:pt x="384104" y="3423424"/>
                </a:cubicBezTo>
                <a:lnTo>
                  <a:pt x="384104" y="3423424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137042" tIns="68526" rIns="137042" bIns="68526" rtlCol="0" anchor="ctr"/>
          <a:lstStyle/>
          <a:p>
            <a:pPr algn="ctr" defTabSz="1370372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6908" r="39186" b="72705"/>
          <a:stretch/>
        </p:blipFill>
        <p:spPr bwMode="auto">
          <a:xfrm rot="2102327">
            <a:off x="7414884" y="3699091"/>
            <a:ext cx="2401620" cy="80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 bwMode="auto">
          <a:xfrm>
            <a:off x="9923309" y="3346740"/>
            <a:ext cx="1772778" cy="115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1940" y="3586441"/>
            <a:ext cx="990600" cy="13280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6464">
            <a:off x="15488226" y="3471491"/>
            <a:ext cx="1790454" cy="13407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1538" y="6354632"/>
            <a:ext cx="17511794" cy="815378"/>
          </a:xfrm>
          <a:prstGeom prst="rect">
            <a:avLst/>
          </a:prstGeom>
          <a:noFill/>
        </p:spPr>
        <p:txBody>
          <a:bodyPr wrap="square" lIns="136904" tIns="68466" rIns="136904" bIns="68466" rtlCol="0" anchor="ctr">
            <a:spAutoFit/>
          </a:bodyPr>
          <a:lstStyle/>
          <a:p>
            <a:pPr defTabSz="1369008"/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2. Cho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tế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bào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đến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mô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2EAB88-60CC-C049-576E-65F6B67EEF0B}"/>
              </a:ext>
            </a:extLst>
          </p:cNvPr>
          <p:cNvSpPr txBox="1"/>
          <p:nvPr/>
        </p:nvSpPr>
        <p:spPr>
          <a:xfrm>
            <a:off x="228600" y="1030928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0AA67-8F8E-9536-05B8-F787FAA18319}"/>
              </a:ext>
            </a:extLst>
          </p:cNvPr>
          <p:cNvSpPr txBox="1"/>
          <p:nvPr/>
        </p:nvSpPr>
        <p:spPr>
          <a:xfrm>
            <a:off x="1765052" y="3056553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AE3F9-D1BD-D59D-0AEA-72F44A25D357}"/>
              </a:ext>
            </a:extLst>
          </p:cNvPr>
          <p:cNvSpPr txBox="1"/>
          <p:nvPr/>
        </p:nvSpPr>
        <p:spPr>
          <a:xfrm>
            <a:off x="8035329" y="3127695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C9FEB-FDF5-7DD4-E2A9-78ADB0555351}"/>
              </a:ext>
            </a:extLst>
          </p:cNvPr>
          <p:cNvSpPr txBox="1"/>
          <p:nvPr/>
        </p:nvSpPr>
        <p:spPr>
          <a:xfrm>
            <a:off x="13316458" y="3047734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09660-69E0-8392-2B68-06311C5E2B2F}"/>
              </a:ext>
            </a:extLst>
          </p:cNvPr>
          <p:cNvSpPr txBox="1"/>
          <p:nvPr/>
        </p:nvSpPr>
        <p:spPr>
          <a:xfrm>
            <a:off x="4120267" y="4647865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C0CD9-E0DA-D365-3F89-9A1581DC381C}"/>
              </a:ext>
            </a:extLst>
          </p:cNvPr>
          <p:cNvSpPr txBox="1"/>
          <p:nvPr/>
        </p:nvSpPr>
        <p:spPr>
          <a:xfrm>
            <a:off x="10057654" y="3766862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4A12A3-4D73-9EFF-CC88-50B1E1A98556}"/>
              </a:ext>
            </a:extLst>
          </p:cNvPr>
          <p:cNvSpPr txBox="1"/>
          <p:nvPr/>
        </p:nvSpPr>
        <p:spPr>
          <a:xfrm>
            <a:off x="15607000" y="4954702"/>
            <a:ext cx="12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peech Bubble: Oval 17">
            <a:extLst>
              <a:ext uri="{FF2B5EF4-FFF2-40B4-BE49-F238E27FC236}">
                <a16:creationId xmlns:a16="http://schemas.microsoft.com/office/drawing/2014/main" id="{BBDA86AF-9EF5-E877-3A0C-2198F16C0A8B}"/>
              </a:ext>
            </a:extLst>
          </p:cNvPr>
          <p:cNvSpPr/>
          <p:nvPr/>
        </p:nvSpPr>
        <p:spPr>
          <a:xfrm>
            <a:off x="13575048" y="216918"/>
            <a:ext cx="5107359" cy="2110737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462"/>
            <a:r>
              <a:rPr lang="en-US" sz="3600" dirty="0">
                <a:latin typeface="#9Slide03 Ample" panose="02000000000000000000" pitchFamily="2" charset="0"/>
              </a:rPr>
              <a:t>C</a:t>
            </a:r>
            <a:r>
              <a:rPr lang="vi-VN" sz="3600" dirty="0">
                <a:latin typeface="#9Slide03 Ample" panose="02000000000000000000" pitchFamily="2" charset="0"/>
              </a:rPr>
              <a:t>ho biết mô là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933" y="7161838"/>
            <a:ext cx="166966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- </a:t>
            </a:r>
            <a:r>
              <a:rPr lang="en-US" sz="4400" b="1" dirty="0" err="1">
                <a:solidFill>
                  <a:srgbClr val="002060"/>
                </a:solidFill>
              </a:rPr>
              <a:t>Nhiều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tế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bào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giống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nhau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cấu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tạo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nên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mô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8681" y="7962900"/>
            <a:ext cx="168504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69008"/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3.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Dự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đoán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tế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bào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nên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mỗi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mô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chức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năng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>
                <a:cs typeface="Arial" panose="020B0604020202020204" pitchFamily="34" charset="0"/>
              </a:rPr>
              <a:t>hay </a:t>
            </a:r>
            <a:r>
              <a:rPr lang="en-US" sz="4400" b="1" dirty="0" err="1">
                <a:cs typeface="Arial" panose="020B0604020202020204" pitchFamily="34" charset="0"/>
              </a:rPr>
              <a:t>không</a:t>
            </a:r>
            <a:r>
              <a:rPr lang="en-US" sz="4400" b="1" dirty="0">
                <a:cs typeface="Arial" panose="020B0604020202020204" pitchFamily="34" charset="0"/>
              </a:rPr>
              <a:t>?.</a:t>
            </a:r>
            <a:r>
              <a:rPr 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8681" y="9486900"/>
            <a:ext cx="16748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tế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bào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mô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chức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năng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127880" y="1631092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TẾ BÀO TẠO THÀNH  MÔ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0CC77D-6656-8E35-7500-B36973327F82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AA05C4-F581-0C40-BC83-2491A6115363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21" name="Mũi tên: Hình ngũ giác 13">
                <a:extLst>
                  <a:ext uri="{FF2B5EF4-FFF2-40B4-BE49-F238E27FC236}">
                    <a16:creationId xmlns:a16="http://schemas.microsoft.com/office/drawing/2014/main" id="{D5DD7D30-65F8-0027-72ED-50FA3A45894B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7" name="Mũi tên: Hình ngũ giác 14">
                <a:extLst>
                  <a:ext uri="{FF2B5EF4-FFF2-40B4-BE49-F238E27FC236}">
                    <a16:creationId xmlns:a16="http://schemas.microsoft.com/office/drawing/2014/main" id="{D25EF6FC-D04B-4FE3-CE55-BE8916FCCF38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4" name="Mũi tên: Hình ngũ giác 15">
                <a:extLst>
                  <a:ext uri="{FF2B5EF4-FFF2-40B4-BE49-F238E27FC236}">
                    <a16:creationId xmlns:a16="http://schemas.microsoft.com/office/drawing/2014/main" id="{1EDA628E-6C99-C2D7-1F64-D8C2D4C9E316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5" name="Mũi tên: Hình ngũ giác 16">
                <a:extLst>
                  <a:ext uri="{FF2B5EF4-FFF2-40B4-BE49-F238E27FC236}">
                    <a16:creationId xmlns:a16="http://schemas.microsoft.com/office/drawing/2014/main" id="{2D7F4CEB-5A55-0D8D-7F16-DAE743D42F93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6" name="Mũi tên: Hình ngũ giác 17">
                <a:extLst>
                  <a:ext uri="{FF2B5EF4-FFF2-40B4-BE49-F238E27FC236}">
                    <a16:creationId xmlns:a16="http://schemas.microsoft.com/office/drawing/2014/main" id="{863398F1-95EF-65C0-96FF-65CDE734D050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7" name="Mũi tên: Hình ngũ giác 18">
                <a:extLst>
                  <a:ext uri="{FF2B5EF4-FFF2-40B4-BE49-F238E27FC236}">
                    <a16:creationId xmlns:a16="http://schemas.microsoft.com/office/drawing/2014/main" id="{82A1044B-7572-D27A-2EE2-037025089C8A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523382-C55A-435E-F65B-9EFFDA6BCA9C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06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 animBg="1"/>
      <p:bldP spid="7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1600" y="2875871"/>
            <a:ext cx="14706600" cy="3602786"/>
            <a:chOff x="3613871" y="1601468"/>
            <a:chExt cx="7928149" cy="1828800"/>
          </a:xfrm>
        </p:grpSpPr>
        <p:sp>
          <p:nvSpPr>
            <p:cNvPr id="4" name="Round Same Side Corner Rectangle 3"/>
            <p:cNvSpPr/>
            <p:nvPr/>
          </p:nvSpPr>
          <p:spPr>
            <a:xfrm>
              <a:off x="3613871" y="1601468"/>
              <a:ext cx="7928149" cy="1828800"/>
            </a:xfrm>
            <a:prstGeom prst="round2Same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8462"/>
              <a:endParaRPr lang="en-US">
                <a:solidFill>
                  <a:srgbClr val="332533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4547" y="2470926"/>
              <a:ext cx="7646796" cy="7584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368462">
                <a:lnSpc>
                  <a:spcPct val="120000"/>
                </a:lnSpc>
              </a:pPr>
              <a:r>
                <a:rPr lang="vi-VN" sz="36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Mô </a:t>
              </a:r>
              <a:r>
                <a:rPr lang="vi-VN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là một nhóm tế bào giống nhau về hình dạng</a:t>
              </a:r>
              <a:r>
                <a:rPr lang="en-US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, cấu tạo</a:t>
              </a:r>
              <a:r>
                <a:rPr lang="vi-VN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và cùng thực hiện một chức năng</a:t>
              </a:r>
              <a:r>
                <a:rPr lang="en-US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36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nhất</a:t>
              </a:r>
              <a:r>
                <a:rPr lang="en-US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36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định</a:t>
              </a:r>
              <a:r>
                <a:rPr lang="en-US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.</a:t>
              </a:r>
              <a:r>
                <a:rPr lang="vi-VN" sz="36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915912" y="2470926"/>
              <a:ext cx="7328193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 Same Side Corner Rectangle 6"/>
            <p:cNvSpPr/>
            <p:nvPr/>
          </p:nvSpPr>
          <p:spPr>
            <a:xfrm>
              <a:off x="3915912" y="1726505"/>
              <a:ext cx="2478665" cy="492312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8462"/>
              <a:r>
                <a:rPr lang="en-US" sz="4000" dirty="0">
                  <a:solidFill>
                    <a:srgbClr val="F3F3F3"/>
                  </a:solidFill>
                  <a:latin typeface="#9Slide03 Swiss Condensed Bold" panose="02000500000000000000" pitchFamily="2" charset="0"/>
                </a:rPr>
                <a:t>KẾT LUẬN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6C6352-D4F4-43A2-A451-C93EAB29945D}"/>
              </a:ext>
            </a:extLst>
          </p:cNvPr>
          <p:cNvSpPr txBox="1"/>
          <p:nvPr/>
        </p:nvSpPr>
        <p:spPr>
          <a:xfrm>
            <a:off x="4987728" y="9592480"/>
            <a:ext cx="1534358" cy="461649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32725-B76B-4264-B854-8ECA7DD6A99D}"/>
              </a:ext>
            </a:extLst>
          </p:cNvPr>
          <p:cNvSpPr txBox="1"/>
          <p:nvPr/>
        </p:nvSpPr>
        <p:spPr>
          <a:xfrm>
            <a:off x="12484088" y="9609251"/>
            <a:ext cx="989337" cy="461649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Mô cơ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5">
            <a:extLst>
              <a:ext uri="{FF2B5EF4-FFF2-40B4-BE49-F238E27FC236}">
                <a16:creationId xmlns:a16="http://schemas.microsoft.com/office/drawing/2014/main" id="{6D80BFB6-BF4D-4FFA-8A79-D8B649D238F1}"/>
              </a:ext>
            </a:extLst>
          </p:cNvPr>
          <p:cNvSpPr/>
          <p:nvPr/>
        </p:nvSpPr>
        <p:spPr>
          <a:xfrm>
            <a:off x="7871826" y="8326319"/>
            <a:ext cx="1371600" cy="363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algn="ctr"/>
            <a:endParaRPr lang="vi-VN" sz="1400"/>
          </a:p>
        </p:txBody>
      </p:sp>
      <p:pic>
        <p:nvPicPr>
          <p:cNvPr id="11" name="Picture 2" descr="Smooth Muscle Cell Illustration - Twinkl">
            <a:extLst>
              <a:ext uri="{FF2B5EF4-FFF2-40B4-BE49-F238E27FC236}">
                <a16:creationId xmlns:a16="http://schemas.microsoft.com/office/drawing/2014/main" id="{DEC76BF4-DF6C-4AFA-8E2D-526E820E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8727">
            <a:off x="2869535" y="7594045"/>
            <a:ext cx="3357552" cy="16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ownload Free png Smooth Muscle Tissue Illustration - Twinkl - DLPNG.com">
            <a:extLst>
              <a:ext uri="{FF2B5EF4-FFF2-40B4-BE49-F238E27FC236}">
                <a16:creationId xmlns:a16="http://schemas.microsoft.com/office/drawing/2014/main" id="{CE6201CF-B5A3-4E7F-8402-A6B556BB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4396">
            <a:off x="9866103" y="7491125"/>
            <a:ext cx="3734054" cy="18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155264" y="1638300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TẾ BÀO TẠO THÀNH  MÔ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EAB88-60CC-C049-576E-65F6B67EEF0B}"/>
              </a:ext>
            </a:extLst>
          </p:cNvPr>
          <p:cNvSpPr txBox="1"/>
          <p:nvPr/>
        </p:nvSpPr>
        <p:spPr>
          <a:xfrm>
            <a:off x="228600" y="1030928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4123C2-F53D-F842-2D9A-C411EEAB230A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B1C054-34AC-069C-8237-BEF2474637C4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8" name="Mũi tên: Hình ngũ giác 13">
                <a:extLst>
                  <a:ext uri="{FF2B5EF4-FFF2-40B4-BE49-F238E27FC236}">
                    <a16:creationId xmlns:a16="http://schemas.microsoft.com/office/drawing/2014/main" id="{E01B13AC-F56A-C822-DD87-799FBD3D932D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0" name="Mũi tên: Hình ngũ giác 14">
                <a:extLst>
                  <a:ext uri="{FF2B5EF4-FFF2-40B4-BE49-F238E27FC236}">
                    <a16:creationId xmlns:a16="http://schemas.microsoft.com/office/drawing/2014/main" id="{E8C4A8ED-CAE3-A8EE-0E34-12AE44509A56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1" name="Mũi tên: Hình ngũ giác 15">
                <a:extLst>
                  <a:ext uri="{FF2B5EF4-FFF2-40B4-BE49-F238E27FC236}">
                    <a16:creationId xmlns:a16="http://schemas.microsoft.com/office/drawing/2014/main" id="{DBDB2B22-60E3-B06A-0F2C-45A4C2673E66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2" name="Mũi tên: Hình ngũ giác 16">
                <a:extLst>
                  <a:ext uri="{FF2B5EF4-FFF2-40B4-BE49-F238E27FC236}">
                    <a16:creationId xmlns:a16="http://schemas.microsoft.com/office/drawing/2014/main" id="{B76F9C53-AA64-069E-EE53-F59073CC3F95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3" name="Mũi tên: Hình ngũ giác 17">
                <a:extLst>
                  <a:ext uri="{FF2B5EF4-FFF2-40B4-BE49-F238E27FC236}">
                    <a16:creationId xmlns:a16="http://schemas.microsoft.com/office/drawing/2014/main" id="{DAD60639-E298-FF70-F1E1-D92039CAF10D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4" name="Mũi tên: Hình ngũ giác 18">
                <a:extLst>
                  <a:ext uri="{FF2B5EF4-FFF2-40B4-BE49-F238E27FC236}">
                    <a16:creationId xmlns:a16="http://schemas.microsoft.com/office/drawing/2014/main" id="{B84CF2A0-3D12-5A02-4A62-15DAF6F62E86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D26284-B60C-145B-7243-F6BAA0780591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528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577327-C4ED-4E04-BBB8-3865CA2EBE33}"/>
              </a:ext>
            </a:extLst>
          </p:cNvPr>
          <p:cNvSpPr/>
          <p:nvPr/>
        </p:nvSpPr>
        <p:spPr>
          <a:xfrm>
            <a:off x="9143999" y="1664095"/>
            <a:ext cx="8680083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hình 2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</a:t>
            </a:r>
          </a:p>
          <a:p>
            <a:pPr algn="ctr"/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306" y="7479111"/>
            <a:ext cx="3506792" cy="11767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cs typeface="Arial" panose="020B0604020202020204" pitchFamily="34" charset="0"/>
              </a:rPr>
              <a:t>Co, dãn tạo sự vận động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151326" y="1631092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TẾ BÀO TẠO THÀNH  MÔ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2EAB88-60CC-C049-576E-65F6B67EEF0B}"/>
              </a:ext>
            </a:extLst>
          </p:cNvPr>
          <p:cNvSpPr txBox="1"/>
          <p:nvPr/>
        </p:nvSpPr>
        <p:spPr>
          <a:xfrm>
            <a:off x="228600" y="1030928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7561E-7B95-F73D-CB90-4DEBB63B2E2C}"/>
              </a:ext>
            </a:extLst>
          </p:cNvPr>
          <p:cNvSpPr txBox="1"/>
          <p:nvPr/>
        </p:nvSpPr>
        <p:spPr>
          <a:xfrm>
            <a:off x="5485605" y="3102651"/>
            <a:ext cx="3506792" cy="11767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Nâng đỡ, liên kết các cơ quan </a:t>
            </a:r>
            <a:endParaRPr lang="vi-VN" sz="3200" b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38C95E-B043-67E5-C5A4-F9D60FE39CD3}"/>
              </a:ext>
            </a:extLst>
          </p:cNvPr>
          <p:cNvSpPr txBox="1"/>
          <p:nvPr/>
        </p:nvSpPr>
        <p:spPr>
          <a:xfrm>
            <a:off x="5518735" y="5112538"/>
            <a:ext cx="3506792" cy="11767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3200" b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3AC5CE-828A-F1AB-47E0-2D44D3702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975" y="2937062"/>
            <a:ext cx="5882382" cy="7099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3477B5-38C1-C366-982A-4B302D696AEF}"/>
              </a:ext>
            </a:extLst>
          </p:cNvPr>
          <p:cNvSpPr/>
          <p:nvPr/>
        </p:nvSpPr>
        <p:spPr>
          <a:xfrm>
            <a:off x="10051516" y="3048910"/>
            <a:ext cx="2664162" cy="1137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MÔ LIÊN KẾT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0B129-1D8D-7671-4165-A77E449A7300}"/>
              </a:ext>
            </a:extLst>
          </p:cNvPr>
          <p:cNvSpPr/>
          <p:nvPr/>
        </p:nvSpPr>
        <p:spPr>
          <a:xfrm>
            <a:off x="10051516" y="5143500"/>
            <a:ext cx="2664162" cy="11374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MÔ CƠ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FFA66-E054-1BAA-5497-148AF75F42D4}"/>
              </a:ext>
            </a:extLst>
          </p:cNvPr>
          <p:cNvSpPr/>
          <p:nvPr/>
        </p:nvSpPr>
        <p:spPr>
          <a:xfrm>
            <a:off x="9487414" y="7269174"/>
            <a:ext cx="3238203" cy="13537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MÔ BIỂU BÌ Ở DA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EE6089-E7E5-F941-8636-A17BCD39C952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55FE9E-D090-25CF-CAB3-6A2DD5A456C9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0" name="Mũi tên: Hình ngũ giác 13">
                <a:extLst>
                  <a:ext uri="{FF2B5EF4-FFF2-40B4-BE49-F238E27FC236}">
                    <a16:creationId xmlns:a16="http://schemas.microsoft.com/office/drawing/2014/main" id="{727A9CE5-B289-8027-39D6-76CA0F8CAE4D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5" name="Mũi tên: Hình ngũ giác 14">
                <a:extLst>
                  <a:ext uri="{FF2B5EF4-FFF2-40B4-BE49-F238E27FC236}">
                    <a16:creationId xmlns:a16="http://schemas.microsoft.com/office/drawing/2014/main" id="{C1CCFE3D-59C1-9171-04AD-07805FB0011E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6" name="Mũi tên: Hình ngũ giác 15">
                <a:extLst>
                  <a:ext uri="{FF2B5EF4-FFF2-40B4-BE49-F238E27FC236}">
                    <a16:creationId xmlns:a16="http://schemas.microsoft.com/office/drawing/2014/main" id="{D97C48B3-E2E9-22A0-DD1E-EF20841B0D72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0" name="Mũi tên: Hình ngũ giác 16">
                <a:extLst>
                  <a:ext uri="{FF2B5EF4-FFF2-40B4-BE49-F238E27FC236}">
                    <a16:creationId xmlns:a16="http://schemas.microsoft.com/office/drawing/2014/main" id="{2B4621DD-3493-7E33-A07D-31C89B086634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1" name="Mũi tên: Hình ngũ giác 17">
                <a:extLst>
                  <a:ext uri="{FF2B5EF4-FFF2-40B4-BE49-F238E27FC236}">
                    <a16:creationId xmlns:a16="http://schemas.microsoft.com/office/drawing/2014/main" id="{EDFFD653-202C-EC13-6EE5-DB2FF7F55D0D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2" name="Mũi tên: Hình ngũ giác 18">
                <a:extLst>
                  <a:ext uri="{FF2B5EF4-FFF2-40B4-BE49-F238E27FC236}">
                    <a16:creationId xmlns:a16="http://schemas.microsoft.com/office/drawing/2014/main" id="{DA451BE3-AC58-BFE3-E34D-07964484154F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82477-7149-51C5-E1D7-13B647CC42E4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515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3" grpId="0" animBg="1"/>
      <p:bldP spid="14" grpId="0" animBg="1"/>
      <p:bldP spid="3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BB9F0-FB98-8197-8FBE-1F88EA12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3B1B56-096F-7878-1110-50D8E909D122}"/>
              </a:ext>
            </a:extLst>
          </p:cNvPr>
          <p:cNvSpPr/>
          <p:nvPr/>
        </p:nvSpPr>
        <p:spPr>
          <a:xfrm>
            <a:off x="8342952" y="1720246"/>
            <a:ext cx="9594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hình 2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E23E69-8FBE-1B1A-0799-0897A5E02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257190"/>
              </p:ext>
            </p:extLst>
          </p:nvPr>
        </p:nvGraphicFramePr>
        <p:xfrm>
          <a:off x="155264" y="2552099"/>
          <a:ext cx="8042380" cy="751204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448923">
                  <a:extLst>
                    <a:ext uri="{9D8B030D-6E8A-4147-A177-3AD203B41FA5}">
                      <a16:colId xmlns:a16="http://schemas.microsoft.com/office/drawing/2014/main" val="2424056553"/>
                    </a:ext>
                  </a:extLst>
                </a:gridCol>
                <a:gridCol w="4593457">
                  <a:extLst>
                    <a:ext uri="{9D8B030D-6E8A-4147-A177-3AD203B41FA5}">
                      <a16:colId xmlns:a16="http://schemas.microsoft.com/office/drawing/2014/main" val="1823682127"/>
                    </a:ext>
                  </a:extLst>
                </a:gridCol>
              </a:tblGrid>
              <a:tr h="1664164">
                <a:tc>
                  <a:txBody>
                    <a:bodyPr/>
                    <a:lstStyle/>
                    <a:p>
                      <a:pPr marL="0" marR="0" lvl="0" indent="0" algn="ctr" defTabSz="91194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endParaRPr lang="vi-VN" sz="3600" b="0" dirty="0"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194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endParaRPr lang="vi-VN" sz="3600" b="0" dirty="0"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37148"/>
                  </a:ext>
                </a:extLst>
              </a:tr>
              <a:tr h="1493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36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36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6704"/>
                  </a:ext>
                </a:extLst>
              </a:tr>
              <a:tr h="1838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36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36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156621"/>
                  </a:ext>
                </a:extLst>
              </a:tr>
              <a:tr h="251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36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7695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C8B94BB-52D7-0DEA-097E-CF8BBD3AD2EA}"/>
              </a:ext>
            </a:extLst>
          </p:cNvPr>
          <p:cNvSpPr txBox="1"/>
          <p:nvPr/>
        </p:nvSpPr>
        <p:spPr>
          <a:xfrm>
            <a:off x="387736" y="4248385"/>
            <a:ext cx="3506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Mô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bì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AEE29-312C-8DA8-CEDB-C36B849BE549}"/>
              </a:ext>
            </a:extLst>
          </p:cNvPr>
          <p:cNvSpPr txBox="1"/>
          <p:nvPr/>
        </p:nvSpPr>
        <p:spPr>
          <a:xfrm>
            <a:off x="277392" y="6182493"/>
            <a:ext cx="350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Mô</a:t>
            </a:r>
            <a:r>
              <a:rPr lang="en-US" sz="3600" dirty="0"/>
              <a:t> </a:t>
            </a:r>
            <a:r>
              <a:rPr lang="en-US" sz="3600" dirty="0" err="1"/>
              <a:t>mạch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E4741-09F5-7CE0-FA74-A80BBC36B50D}"/>
              </a:ext>
            </a:extLst>
          </p:cNvPr>
          <p:cNvSpPr txBox="1"/>
          <p:nvPr/>
        </p:nvSpPr>
        <p:spPr>
          <a:xfrm>
            <a:off x="155264" y="1632438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TẾ BÀO TẠO THÀNH  MÔ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041A7-53BE-AED8-45A6-5B0201266AB2}"/>
              </a:ext>
            </a:extLst>
          </p:cNvPr>
          <p:cNvSpPr txBox="1"/>
          <p:nvPr/>
        </p:nvSpPr>
        <p:spPr>
          <a:xfrm>
            <a:off x="228600" y="1030928"/>
            <a:ext cx="1061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853EA-7D78-9FCC-EE0F-BCDFF5351E94}"/>
              </a:ext>
            </a:extLst>
          </p:cNvPr>
          <p:cNvSpPr txBox="1"/>
          <p:nvPr/>
        </p:nvSpPr>
        <p:spPr>
          <a:xfrm>
            <a:off x="3792205" y="4278037"/>
            <a:ext cx="3506792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vi-VN" sz="3200" b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68637-031C-49FF-9504-77C93C0A309C}"/>
              </a:ext>
            </a:extLst>
          </p:cNvPr>
          <p:cNvSpPr txBox="1"/>
          <p:nvPr/>
        </p:nvSpPr>
        <p:spPr>
          <a:xfrm>
            <a:off x="3894528" y="5917259"/>
            <a:ext cx="3712898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vi-VN" sz="3200" b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825E0-36FD-0436-8DCB-5793D5854E3B}"/>
              </a:ext>
            </a:extLst>
          </p:cNvPr>
          <p:cNvSpPr txBox="1"/>
          <p:nvPr/>
        </p:nvSpPr>
        <p:spPr>
          <a:xfrm>
            <a:off x="212730" y="8370925"/>
            <a:ext cx="350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Mô</a:t>
            </a:r>
            <a:r>
              <a:rPr lang="en-US" sz="3600" dirty="0"/>
              <a:t> </a:t>
            </a:r>
            <a:r>
              <a:rPr lang="en-US" sz="3600" dirty="0" err="1"/>
              <a:t>mạch</a:t>
            </a:r>
            <a:r>
              <a:rPr lang="en-US" sz="3600" dirty="0"/>
              <a:t> </a:t>
            </a:r>
            <a:r>
              <a:rPr lang="en-US" sz="3600" dirty="0" err="1"/>
              <a:t>rây</a:t>
            </a:r>
            <a:endParaRPr lang="en-US" sz="3600" dirty="0"/>
          </a:p>
        </p:txBody>
      </p:sp>
      <p:pic>
        <p:nvPicPr>
          <p:cNvPr id="16" name="Picture 2" descr="Khoa học tự nhiên 6 Kết nối tri thức Bài 23: Tổ chức cơ thể đa bào | Giải  KHTN lớp 6">
            <a:extLst>
              <a:ext uri="{FF2B5EF4-FFF2-40B4-BE49-F238E27FC236}">
                <a16:creationId xmlns:a16="http://schemas.microsoft.com/office/drawing/2014/main" id="{E8609A2D-8F04-D982-D961-74A508C9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3886891"/>
            <a:ext cx="6010276" cy="4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924DB5-B661-266A-2FEE-98F6BD5FF035}"/>
              </a:ext>
            </a:extLst>
          </p:cNvPr>
          <p:cNvSpPr/>
          <p:nvPr/>
        </p:nvSpPr>
        <p:spPr>
          <a:xfrm>
            <a:off x="10005476" y="3091749"/>
            <a:ext cx="2664162" cy="11374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chemeClr val="tx1"/>
                </a:solidFill>
              </a:rPr>
              <a:t>Mô</a:t>
            </a:r>
            <a:r>
              <a:rPr lang="en-US" sz="3200" b="1">
                <a:solidFill>
                  <a:schemeClr val="tx1"/>
                </a:solidFill>
              </a:rPr>
              <a:t> mạch </a:t>
            </a:r>
            <a:r>
              <a:rPr lang="en-US" sz="3200" b="1" dirty="0" err="1">
                <a:solidFill>
                  <a:schemeClr val="tx1"/>
                </a:solidFill>
              </a:rPr>
              <a:t>gỗ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D076A-CA03-E015-C65D-E837FEB83A82}"/>
              </a:ext>
            </a:extLst>
          </p:cNvPr>
          <p:cNvSpPr/>
          <p:nvPr/>
        </p:nvSpPr>
        <p:spPr>
          <a:xfrm>
            <a:off x="14962208" y="2834987"/>
            <a:ext cx="2664162" cy="1137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chemeClr val="tx1"/>
                </a:solidFill>
                <a:highlight>
                  <a:srgbClr val="FFFF00"/>
                </a:highlight>
              </a:rPr>
              <a:t>Mô</a:t>
            </a:r>
            <a:r>
              <a:rPr lang="en-US" sz="3200" b="1">
                <a:solidFill>
                  <a:schemeClr val="tx1"/>
                </a:solidFill>
                <a:highlight>
                  <a:srgbClr val="FFFF00"/>
                </a:highlight>
              </a:rPr>
              <a:t> mạch rây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F1F58B-536A-3ADD-815A-8E5BE37C7EBF}"/>
              </a:ext>
            </a:extLst>
          </p:cNvPr>
          <p:cNvSpPr/>
          <p:nvPr/>
        </p:nvSpPr>
        <p:spPr>
          <a:xfrm>
            <a:off x="10373492" y="8496300"/>
            <a:ext cx="3238203" cy="13537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Mô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bì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59D6A-174F-4AFF-8126-050CD89CC139}"/>
              </a:ext>
            </a:extLst>
          </p:cNvPr>
          <p:cNvSpPr txBox="1"/>
          <p:nvPr/>
        </p:nvSpPr>
        <p:spPr>
          <a:xfrm>
            <a:off x="3485261" y="7684817"/>
            <a:ext cx="4531432" cy="230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673F78-D21F-057E-6CC9-2ADEB8851B75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23C087-81D1-B3C2-CA57-A26887704B08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21" name="Mũi tên: Hình ngũ giác 13">
                <a:extLst>
                  <a:ext uri="{FF2B5EF4-FFF2-40B4-BE49-F238E27FC236}">
                    <a16:creationId xmlns:a16="http://schemas.microsoft.com/office/drawing/2014/main" id="{8D1ECC97-3FC2-43C7-4211-6D47D6A50A51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2" name="Mũi tên: Hình ngũ giác 14">
                <a:extLst>
                  <a:ext uri="{FF2B5EF4-FFF2-40B4-BE49-F238E27FC236}">
                    <a16:creationId xmlns:a16="http://schemas.microsoft.com/office/drawing/2014/main" id="{391BC2A0-B535-E243-7677-58B721C5E17A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3" name="Mũi tên: Hình ngũ giác 15">
                <a:extLst>
                  <a:ext uri="{FF2B5EF4-FFF2-40B4-BE49-F238E27FC236}">
                    <a16:creationId xmlns:a16="http://schemas.microsoft.com/office/drawing/2014/main" id="{90D8F64A-D02B-F86B-FAC3-605C7B1D73D6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4" name="Mũi tên: Hình ngũ giác 16">
                <a:extLst>
                  <a:ext uri="{FF2B5EF4-FFF2-40B4-BE49-F238E27FC236}">
                    <a16:creationId xmlns:a16="http://schemas.microsoft.com/office/drawing/2014/main" id="{61035C05-DD5E-7FB1-945F-8E294EA00E0C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5" name="Mũi tên: Hình ngũ giác 17">
                <a:extLst>
                  <a:ext uri="{FF2B5EF4-FFF2-40B4-BE49-F238E27FC236}">
                    <a16:creationId xmlns:a16="http://schemas.microsoft.com/office/drawing/2014/main" id="{E554299E-104E-D76B-BD49-BB4DADF59AEC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6" name="Mũi tên: Hình ngũ giác 18">
                <a:extLst>
                  <a:ext uri="{FF2B5EF4-FFF2-40B4-BE49-F238E27FC236}">
                    <a16:creationId xmlns:a16="http://schemas.microsoft.com/office/drawing/2014/main" id="{BE26C7D5-0B8E-B0CC-A3B6-29EE80F22486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7646B7-21D7-15EB-6047-334D80C55968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162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13" grpId="0"/>
      <p:bldP spid="14" grpId="0"/>
      <p:bldP spid="15" grpId="0"/>
      <p:bldP spid="11" grpId="0" animBg="1"/>
      <p:bldP spid="3" grpId="0" animBg="1"/>
      <p:bldP spid="1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+ mẫu hình nền powerpoint theo chủ đề đẹp và phong ph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7361"/>
            <a:ext cx="18305585" cy="762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BF8E1DA6-8A82-D383-A090-F6BB9ECEA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7162" y="1052442"/>
            <a:ext cx="2778422" cy="1799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618D4-DE64-7E9D-73FB-63A35BED7FD8}"/>
              </a:ext>
            </a:extLst>
          </p:cNvPr>
          <p:cNvSpPr txBox="1"/>
          <p:nvPr/>
        </p:nvSpPr>
        <p:spPr>
          <a:xfrm>
            <a:off x="304800" y="13335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7B9FA-B06C-B301-432B-BADB7EB7358E}"/>
              </a:ext>
            </a:extLst>
          </p:cNvPr>
          <p:cNvSpPr txBox="1"/>
          <p:nvPr/>
        </p:nvSpPr>
        <p:spPr>
          <a:xfrm>
            <a:off x="304800" y="20193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TỪ TẾ BÀO TẠO THÀNH MÔ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249F1-2132-FA1E-F674-5944D51DFD31}"/>
              </a:ext>
            </a:extLst>
          </p:cNvPr>
          <p:cNvSpPr txBox="1"/>
          <p:nvPr/>
        </p:nvSpPr>
        <p:spPr>
          <a:xfrm>
            <a:off x="2370990" y="4990980"/>
            <a:ext cx="14164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3791" y="3604217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THỰC HÀNH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3564A4-CFB8-AE6A-D2B8-8654DD979255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618859-688A-7AE9-1DBE-FD1C926DD1AF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3" name="Mũi tên: Hình ngũ giác 13">
                <a:extLst>
                  <a:ext uri="{FF2B5EF4-FFF2-40B4-BE49-F238E27FC236}">
                    <a16:creationId xmlns:a16="http://schemas.microsoft.com/office/drawing/2014/main" id="{7D7BC212-3762-9F55-BED9-0553975A3C2F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4" name="Mũi tên: Hình ngũ giác 14">
                <a:extLst>
                  <a:ext uri="{FF2B5EF4-FFF2-40B4-BE49-F238E27FC236}">
                    <a16:creationId xmlns:a16="http://schemas.microsoft.com/office/drawing/2014/main" id="{DD180E55-4423-8637-B7BA-7ACEDE080767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5" name="Mũi tên: Hình ngũ giác 15">
                <a:extLst>
                  <a:ext uri="{FF2B5EF4-FFF2-40B4-BE49-F238E27FC236}">
                    <a16:creationId xmlns:a16="http://schemas.microsoft.com/office/drawing/2014/main" id="{09358B14-B177-6502-7264-58267AE1A454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6" name="Mũi tên: Hình ngũ giác 16">
                <a:extLst>
                  <a:ext uri="{FF2B5EF4-FFF2-40B4-BE49-F238E27FC236}">
                    <a16:creationId xmlns:a16="http://schemas.microsoft.com/office/drawing/2014/main" id="{FC127A7D-F8C1-4090-F10B-5B199978362A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7" name="Mũi tên: Hình ngũ giác 17">
                <a:extLst>
                  <a:ext uri="{FF2B5EF4-FFF2-40B4-BE49-F238E27FC236}">
                    <a16:creationId xmlns:a16="http://schemas.microsoft.com/office/drawing/2014/main" id="{DF8FD2A2-B18E-BB22-5CFA-7D70AC86C0A4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8" name="Mũi tên: Hình ngũ giác 18">
                <a:extLst>
                  <a:ext uri="{FF2B5EF4-FFF2-40B4-BE49-F238E27FC236}">
                    <a16:creationId xmlns:a16="http://schemas.microsoft.com/office/drawing/2014/main" id="{E6714CEE-824E-28B3-88B1-F543F0E60908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68F48F-C075-D446-4990-D01CC8A6CC1F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0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64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6058" y="98974"/>
            <a:ext cx="17419320" cy="979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30" tIns="68528" rIns="137030" bIns="68528" rtlCol="0" anchor="ctr"/>
          <a:lstStyle/>
          <a:p>
            <a:pPr algn="ctr" defTabSz="1370238"/>
            <a:endParaRPr lang="zh-CN" altLang="en-US" sz="300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0000" flipH="1">
            <a:off x="714943" y="1080203"/>
            <a:ext cx="978090" cy="5636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5400000">
            <a:off x="7540857" y="-2493305"/>
            <a:ext cx="1754064" cy="69386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vert="vert270" wrap="square" lIns="137030" tIns="68528" rIns="137030" bIns="68528" rtlCol="0">
            <a:spAutoFit/>
          </a:bodyPr>
          <a:lstStyle/>
          <a:p>
            <a:pPr algn="ctr" defTabSz="1370238"/>
            <a:r>
              <a:rPr lang="en-US" sz="9600" dirty="0">
                <a:latin typeface="#9Slide03 SVNLifehack Sans" panose="00000500000000000000" pitchFamily="2" charset="0"/>
              </a:rPr>
              <a:t>Em đã học:</a:t>
            </a:r>
          </a:p>
        </p:txBody>
      </p:sp>
      <p:pic>
        <p:nvPicPr>
          <p:cNvPr id="18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4470" y="146362"/>
            <a:ext cx="2130911" cy="1779310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7421" y="205818"/>
            <a:ext cx="1752611" cy="146494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941537" y="4001385"/>
            <a:ext cx="3567689" cy="26616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066" tIns="45888" rIns="574296" bIns="45888" numCol="1" spcCol="1908" anchor="ctr" anchorCtr="0">
            <a:noAutofit/>
          </a:bodyPr>
          <a:lstStyle/>
          <a:p>
            <a:pPr algn="ctr" defTabSz="15293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>
                <a:solidFill>
                  <a:prstClr val="white"/>
                </a:solidFill>
              </a:rPr>
              <a:t> </a:t>
            </a:r>
            <a:r>
              <a:rPr lang="en-US" sz="4800" b="1">
                <a:solidFill>
                  <a:prstClr val="white"/>
                </a:solidFill>
              </a:rPr>
              <a:t>Tế </a:t>
            </a:r>
            <a:r>
              <a:rPr lang="en-US" sz="4800" b="1" dirty="0" err="1">
                <a:solidFill>
                  <a:prstClr val="white"/>
                </a:solidFill>
              </a:rPr>
              <a:t>bào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114800" y="4001385"/>
            <a:ext cx="3567689" cy="26616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066" tIns="45888" rIns="574296" bIns="45888" numCol="1" spcCol="1908" anchor="ctr" anchorCtr="0">
            <a:noAutofit/>
          </a:bodyPr>
          <a:lstStyle/>
          <a:p>
            <a:pPr algn="ctr" defTabSz="15293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dirty="0" err="1">
                <a:solidFill>
                  <a:prstClr val="white"/>
                </a:solidFill>
              </a:rPr>
              <a:t>Mô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0" name="Freeform 19"/>
          <p:cNvSpPr/>
          <p:nvPr/>
        </p:nvSpPr>
        <p:spPr>
          <a:xfrm>
            <a:off x="7405111" y="4001385"/>
            <a:ext cx="3567689" cy="26616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066" tIns="45888" rIns="574296" bIns="45888" numCol="1" spcCol="1908" anchor="ctr" anchorCtr="0">
            <a:noAutofit/>
          </a:bodyPr>
          <a:lstStyle/>
          <a:p>
            <a:pPr algn="ctr" defTabSz="15293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dirty="0" err="1">
                <a:solidFill>
                  <a:prstClr val="white"/>
                </a:solidFill>
              </a:rPr>
              <a:t>Cơ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quan</a:t>
            </a:r>
            <a:endParaRPr lang="en-US" sz="4800" b="1" dirty="0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669503" y="4001385"/>
            <a:ext cx="3567689" cy="26616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066" tIns="45888" rIns="574296" bIns="45888" numCol="1" spcCol="1908" anchor="ctr" anchorCtr="0">
            <a:noAutofit/>
          </a:bodyPr>
          <a:lstStyle/>
          <a:p>
            <a:pPr algn="ctr" defTabSz="1529396">
              <a:spcBef>
                <a:spcPct val="0"/>
              </a:spcBef>
            </a:pPr>
            <a:r>
              <a:rPr lang="en-US" sz="4800" b="1" dirty="0" err="1">
                <a:solidFill>
                  <a:prstClr val="white"/>
                </a:solidFill>
              </a:rPr>
              <a:t>Hệ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</a:p>
          <a:p>
            <a:pPr algn="ctr" defTabSz="1529396">
              <a:spcBef>
                <a:spcPct val="0"/>
              </a:spcBef>
            </a:pPr>
            <a:r>
              <a:rPr lang="en-US" sz="4800" b="1" dirty="0" err="1">
                <a:solidFill>
                  <a:prstClr val="white"/>
                </a:solidFill>
              </a:rPr>
              <a:t>cơ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quan</a:t>
            </a:r>
            <a:endParaRPr lang="en-US" sz="4800" b="1" dirty="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3792200" y="4001385"/>
            <a:ext cx="3567689" cy="26616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066" tIns="45888" rIns="574296" bIns="45888" numCol="1" spcCol="1908" anchor="ctr" anchorCtr="0">
            <a:noAutofit/>
          </a:bodyPr>
          <a:lstStyle/>
          <a:p>
            <a:pPr algn="ctr" defTabSz="15293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000" b="1">
                <a:solidFill>
                  <a:prstClr val="white"/>
                </a:solidFill>
              </a:rPr>
              <a:t> </a:t>
            </a:r>
            <a:r>
              <a:rPr lang="en-US" sz="4800" b="1">
                <a:solidFill>
                  <a:prstClr val="white"/>
                </a:solidFill>
              </a:rPr>
              <a:t>Cơ </a:t>
            </a:r>
            <a:r>
              <a:rPr lang="en-US" sz="4800" b="1" dirty="0" err="1">
                <a:solidFill>
                  <a:prstClr val="white"/>
                </a:solidFill>
              </a:rPr>
              <a:t>thể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1755" y="2532104"/>
            <a:ext cx="10363200" cy="876836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</a:t>
            </a:r>
            <a:r>
              <a:rPr lang="en-US" sz="4800" b="1" dirty="0">
                <a:solidFill>
                  <a:prstClr val="black"/>
                </a:solidFill>
              </a:rPr>
              <a:t> cấp tổ chức của cơ thể đa bào: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1537" y="7195878"/>
            <a:ext cx="16584464" cy="1615500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</a:rPr>
              <a:t>Mô là một </a:t>
            </a:r>
            <a:r>
              <a:rPr lang="en-US" sz="4800" b="1" dirty="0">
                <a:solidFill>
                  <a:prstClr val="black"/>
                </a:solidFill>
              </a:rPr>
              <a:t>nhóm tế bào giống nhau về hình dạng, cấu tạo và cùng thực hiện một chức năng nhất định.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2628086-1D03-D9E8-1A17-4C2844DC8824}"/>
              </a:ext>
            </a:extLst>
          </p:cNvPr>
          <p:cNvSpPr txBox="1">
            <a:spLocks/>
          </p:cNvSpPr>
          <p:nvPr/>
        </p:nvSpPr>
        <p:spPr>
          <a:xfrm>
            <a:off x="6656451" y="1250951"/>
            <a:ext cx="403364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defTabSz="914400">
              <a:spcBef>
                <a:spcPts val="100"/>
              </a:spcBef>
              <a:tabLst>
                <a:tab pos="1670050" algn="l"/>
              </a:tabLst>
            </a:pPr>
            <a:r>
              <a:rPr lang="en-US" sz="50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LUYE</a:t>
            </a:r>
            <a:endParaRPr lang="en-US" sz="5000" kern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852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E884-FCE3-7C7B-4D0E-6E3B2C467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5B457ED-7324-1C38-CBE5-03770B34DF36}"/>
              </a:ext>
            </a:extLst>
          </p:cNvPr>
          <p:cNvSpPr/>
          <p:nvPr/>
        </p:nvSpPr>
        <p:spPr>
          <a:xfrm>
            <a:off x="-1133051" y="6382714"/>
            <a:ext cx="5150110" cy="4845064"/>
          </a:xfrm>
          <a:custGeom>
            <a:avLst/>
            <a:gdLst/>
            <a:ahLst/>
            <a:cxnLst/>
            <a:rect l="l" t="t" r="r" b="b"/>
            <a:pathLst>
              <a:path w="5511135" h="5184706">
                <a:moveTo>
                  <a:pt x="0" y="0"/>
                </a:moveTo>
                <a:lnTo>
                  <a:pt x="5511135" y="0"/>
                </a:lnTo>
                <a:lnTo>
                  <a:pt x="5511135" y="5184706"/>
                </a:lnTo>
                <a:lnTo>
                  <a:pt x="0" y="5184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8761601-93DE-7070-1511-247F583F09B6}"/>
              </a:ext>
            </a:extLst>
          </p:cNvPr>
          <p:cNvSpPr/>
          <p:nvPr/>
        </p:nvSpPr>
        <p:spPr>
          <a:xfrm flipH="1">
            <a:off x="14504509" y="6382714"/>
            <a:ext cx="4061780" cy="4505422"/>
          </a:xfrm>
          <a:custGeom>
            <a:avLst/>
            <a:gdLst/>
            <a:ahLst/>
            <a:cxnLst/>
            <a:rect l="l" t="t" r="r" b="b"/>
            <a:pathLst>
              <a:path w="4061780" h="4505421">
                <a:moveTo>
                  <a:pt x="4061780" y="0"/>
                </a:moveTo>
                <a:lnTo>
                  <a:pt x="0" y="0"/>
                </a:lnTo>
                <a:lnTo>
                  <a:pt x="0" y="4505420"/>
                </a:lnTo>
                <a:lnTo>
                  <a:pt x="4061780" y="4505420"/>
                </a:lnTo>
                <a:lnTo>
                  <a:pt x="406178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7672DF4-6913-7738-E716-A8CCEF05074D}"/>
              </a:ext>
            </a:extLst>
          </p:cNvPr>
          <p:cNvSpPr/>
          <p:nvPr/>
        </p:nvSpPr>
        <p:spPr>
          <a:xfrm rot="20460854">
            <a:off x="-436187" y="214330"/>
            <a:ext cx="4619366" cy="1804892"/>
          </a:xfrm>
          <a:custGeom>
            <a:avLst/>
            <a:gdLst/>
            <a:ahLst/>
            <a:cxnLst/>
            <a:rect l="l" t="t" r="r" b="b"/>
            <a:pathLst>
              <a:path w="5657047" h="1786684">
                <a:moveTo>
                  <a:pt x="0" y="0"/>
                </a:moveTo>
                <a:lnTo>
                  <a:pt x="5657047" y="0"/>
                </a:lnTo>
                <a:lnTo>
                  <a:pt x="5657047" y="1786684"/>
                </a:lnTo>
                <a:lnTo>
                  <a:pt x="0" y="17866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B0D254-8121-C5FC-0F67-CFA4A2270806}"/>
              </a:ext>
            </a:extLst>
          </p:cNvPr>
          <p:cNvSpPr/>
          <p:nvPr/>
        </p:nvSpPr>
        <p:spPr>
          <a:xfrm rot="1842268">
            <a:off x="14418337" y="164350"/>
            <a:ext cx="3959278" cy="1748716"/>
          </a:xfrm>
          <a:custGeom>
            <a:avLst/>
            <a:gdLst/>
            <a:ahLst/>
            <a:cxnLst/>
            <a:rect l="l" t="t" r="r" b="b"/>
            <a:pathLst>
              <a:path w="6642989" h="3055661">
                <a:moveTo>
                  <a:pt x="0" y="0"/>
                </a:moveTo>
                <a:lnTo>
                  <a:pt x="6642990" y="0"/>
                </a:lnTo>
                <a:lnTo>
                  <a:pt x="6642990" y="3055660"/>
                </a:lnTo>
                <a:lnTo>
                  <a:pt x="0" y="305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children-logo-116101">
            <a:hlinkClick r:id="" action="ppaction://media"/>
            <a:extLst>
              <a:ext uri="{FF2B5EF4-FFF2-40B4-BE49-F238E27FC236}">
                <a16:creationId xmlns:a16="http://schemas.microsoft.com/office/drawing/2014/main" id="{36773C12-76FC-A8FA-33B5-A4DC79683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8936" y="96536"/>
            <a:ext cx="609600" cy="609600"/>
          </a:xfrm>
          <a:prstGeom prst="rect">
            <a:avLst/>
          </a:prstGeom>
        </p:spPr>
      </p:pic>
      <p:grpSp>
        <p:nvGrpSpPr>
          <p:cNvPr id="11" name="object 2">
            <a:extLst>
              <a:ext uri="{FF2B5EF4-FFF2-40B4-BE49-F238E27FC236}">
                <a16:creationId xmlns:a16="http://schemas.microsoft.com/office/drawing/2014/main" id="{B0F1472C-D090-A3F0-5031-3D55EDC6C6F0}"/>
              </a:ext>
            </a:extLst>
          </p:cNvPr>
          <p:cNvGrpSpPr/>
          <p:nvPr/>
        </p:nvGrpSpPr>
        <p:grpSpPr>
          <a:xfrm>
            <a:off x="4808220" y="764641"/>
            <a:ext cx="7393305" cy="1629918"/>
            <a:chOff x="1019556" y="726947"/>
            <a:chExt cx="7393305" cy="1629918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32AA785D-F8CF-3B42-F961-904376879E28}"/>
                </a:ext>
              </a:extLst>
            </p:cNvPr>
            <p:cNvSpPr/>
            <p:nvPr/>
          </p:nvSpPr>
          <p:spPr>
            <a:xfrm>
              <a:off x="1019556" y="726947"/>
              <a:ext cx="7393305" cy="1529080"/>
            </a:xfrm>
            <a:custGeom>
              <a:avLst/>
              <a:gdLst/>
              <a:ahLst/>
              <a:cxnLst/>
              <a:rect l="l" t="t" r="r" b="b"/>
              <a:pathLst>
                <a:path w="7393305" h="1529080">
                  <a:moveTo>
                    <a:pt x="7392924" y="0"/>
                  </a:moveTo>
                  <a:lnTo>
                    <a:pt x="4851654" y="0"/>
                  </a:lnTo>
                  <a:lnTo>
                    <a:pt x="4778603" y="3240"/>
                  </a:lnTo>
                  <a:lnTo>
                    <a:pt x="4715154" y="12265"/>
                  </a:lnTo>
                  <a:lnTo>
                    <a:pt x="4665116" y="26032"/>
                  </a:lnTo>
                  <a:lnTo>
                    <a:pt x="4632299" y="43501"/>
                  </a:lnTo>
                  <a:lnTo>
                    <a:pt x="4620514" y="63626"/>
                  </a:lnTo>
                  <a:lnTo>
                    <a:pt x="4632299" y="83766"/>
                  </a:lnTo>
                  <a:lnTo>
                    <a:pt x="4665116" y="101265"/>
                  </a:lnTo>
                  <a:lnTo>
                    <a:pt x="4715154" y="115071"/>
                  </a:lnTo>
                  <a:lnTo>
                    <a:pt x="4778603" y="124127"/>
                  </a:lnTo>
                  <a:lnTo>
                    <a:pt x="4851654" y="127380"/>
                  </a:lnTo>
                  <a:lnTo>
                    <a:pt x="5313680" y="127380"/>
                  </a:lnTo>
                  <a:lnTo>
                    <a:pt x="5386717" y="130634"/>
                  </a:lnTo>
                  <a:lnTo>
                    <a:pt x="5450134" y="139690"/>
                  </a:lnTo>
                  <a:lnTo>
                    <a:pt x="5500135" y="153496"/>
                  </a:lnTo>
                  <a:lnTo>
                    <a:pt x="5532920" y="170995"/>
                  </a:lnTo>
                  <a:lnTo>
                    <a:pt x="5544693" y="191135"/>
                  </a:lnTo>
                  <a:lnTo>
                    <a:pt x="5532920" y="211212"/>
                  </a:lnTo>
                  <a:lnTo>
                    <a:pt x="5500135" y="228674"/>
                  </a:lnTo>
                  <a:lnTo>
                    <a:pt x="5450134" y="242460"/>
                  </a:lnTo>
                  <a:lnTo>
                    <a:pt x="5386717" y="251509"/>
                  </a:lnTo>
                  <a:lnTo>
                    <a:pt x="5313680" y="254762"/>
                  </a:lnTo>
                  <a:lnTo>
                    <a:pt x="2079244" y="254762"/>
                  </a:lnTo>
                  <a:lnTo>
                    <a:pt x="2006206" y="251509"/>
                  </a:lnTo>
                  <a:lnTo>
                    <a:pt x="1942789" y="242460"/>
                  </a:lnTo>
                  <a:lnTo>
                    <a:pt x="1892788" y="228674"/>
                  </a:lnTo>
                  <a:lnTo>
                    <a:pt x="1848231" y="191135"/>
                  </a:lnTo>
                  <a:lnTo>
                    <a:pt x="1860003" y="170995"/>
                  </a:lnTo>
                  <a:lnTo>
                    <a:pt x="1892788" y="153496"/>
                  </a:lnTo>
                  <a:lnTo>
                    <a:pt x="1942789" y="139690"/>
                  </a:lnTo>
                  <a:lnTo>
                    <a:pt x="2006206" y="130634"/>
                  </a:lnTo>
                  <a:lnTo>
                    <a:pt x="2079244" y="127380"/>
                  </a:lnTo>
                  <a:lnTo>
                    <a:pt x="2541270" y="127380"/>
                  </a:lnTo>
                  <a:lnTo>
                    <a:pt x="2614307" y="124140"/>
                  </a:lnTo>
                  <a:lnTo>
                    <a:pt x="2677724" y="115115"/>
                  </a:lnTo>
                  <a:lnTo>
                    <a:pt x="2727725" y="101348"/>
                  </a:lnTo>
                  <a:lnTo>
                    <a:pt x="2760510" y="83879"/>
                  </a:lnTo>
                  <a:lnTo>
                    <a:pt x="2772283" y="63753"/>
                  </a:lnTo>
                  <a:lnTo>
                    <a:pt x="2760510" y="43614"/>
                  </a:lnTo>
                  <a:lnTo>
                    <a:pt x="2727725" y="26115"/>
                  </a:lnTo>
                  <a:lnTo>
                    <a:pt x="2677724" y="12309"/>
                  </a:lnTo>
                  <a:lnTo>
                    <a:pt x="2614307" y="3253"/>
                  </a:lnTo>
                  <a:lnTo>
                    <a:pt x="2541270" y="0"/>
                  </a:lnTo>
                  <a:lnTo>
                    <a:pt x="0" y="0"/>
                  </a:lnTo>
                  <a:lnTo>
                    <a:pt x="924051" y="636904"/>
                  </a:lnTo>
                  <a:lnTo>
                    <a:pt x="0" y="1273810"/>
                  </a:lnTo>
                  <a:lnTo>
                    <a:pt x="1848231" y="1273810"/>
                  </a:lnTo>
                  <a:lnTo>
                    <a:pt x="1848231" y="1464817"/>
                  </a:lnTo>
                  <a:lnTo>
                    <a:pt x="1860003" y="1484957"/>
                  </a:lnTo>
                  <a:lnTo>
                    <a:pt x="1892788" y="1502456"/>
                  </a:lnTo>
                  <a:lnTo>
                    <a:pt x="1942789" y="1516262"/>
                  </a:lnTo>
                  <a:lnTo>
                    <a:pt x="2006206" y="1525318"/>
                  </a:lnTo>
                  <a:lnTo>
                    <a:pt x="2079244" y="1528572"/>
                  </a:lnTo>
                  <a:lnTo>
                    <a:pt x="5313680" y="1528572"/>
                  </a:lnTo>
                  <a:lnTo>
                    <a:pt x="5386717" y="1525318"/>
                  </a:lnTo>
                  <a:lnTo>
                    <a:pt x="5450134" y="1516262"/>
                  </a:lnTo>
                  <a:lnTo>
                    <a:pt x="5500135" y="1502456"/>
                  </a:lnTo>
                  <a:lnTo>
                    <a:pt x="5544693" y="1464817"/>
                  </a:lnTo>
                  <a:lnTo>
                    <a:pt x="5544693" y="1273810"/>
                  </a:lnTo>
                  <a:lnTo>
                    <a:pt x="7392924" y="1273810"/>
                  </a:lnTo>
                  <a:lnTo>
                    <a:pt x="6468745" y="636904"/>
                  </a:lnTo>
                  <a:lnTo>
                    <a:pt x="7392924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817F7E6B-5AE0-08EE-C511-4D8CA653AA77}"/>
                </a:ext>
              </a:extLst>
            </p:cNvPr>
            <p:cNvSpPr/>
            <p:nvPr/>
          </p:nvSpPr>
          <p:spPr>
            <a:xfrm>
              <a:off x="2867787" y="790701"/>
              <a:ext cx="3696970" cy="191135"/>
            </a:xfrm>
            <a:custGeom>
              <a:avLst/>
              <a:gdLst/>
              <a:ahLst/>
              <a:cxnLst/>
              <a:rect l="l" t="t" r="r" b="b"/>
              <a:pathLst>
                <a:path w="3696970" h="191134">
                  <a:moveTo>
                    <a:pt x="924051" y="0"/>
                  </a:moveTo>
                  <a:lnTo>
                    <a:pt x="879494" y="37594"/>
                  </a:lnTo>
                  <a:lnTo>
                    <a:pt x="829493" y="51361"/>
                  </a:lnTo>
                  <a:lnTo>
                    <a:pt x="766076" y="60386"/>
                  </a:lnTo>
                  <a:lnTo>
                    <a:pt x="693038" y="63626"/>
                  </a:lnTo>
                  <a:lnTo>
                    <a:pt x="231012" y="63626"/>
                  </a:lnTo>
                  <a:lnTo>
                    <a:pt x="157975" y="66880"/>
                  </a:lnTo>
                  <a:lnTo>
                    <a:pt x="94558" y="75936"/>
                  </a:lnTo>
                  <a:lnTo>
                    <a:pt x="44557" y="89742"/>
                  </a:lnTo>
                  <a:lnTo>
                    <a:pt x="11772" y="107241"/>
                  </a:lnTo>
                  <a:lnTo>
                    <a:pt x="0" y="127381"/>
                  </a:lnTo>
                  <a:lnTo>
                    <a:pt x="11772" y="147458"/>
                  </a:lnTo>
                  <a:lnTo>
                    <a:pt x="44557" y="164920"/>
                  </a:lnTo>
                  <a:lnTo>
                    <a:pt x="94558" y="178706"/>
                  </a:lnTo>
                  <a:lnTo>
                    <a:pt x="157975" y="187755"/>
                  </a:lnTo>
                  <a:lnTo>
                    <a:pt x="231012" y="191008"/>
                  </a:lnTo>
                  <a:lnTo>
                    <a:pt x="924051" y="191008"/>
                  </a:lnTo>
                  <a:lnTo>
                    <a:pt x="924051" y="0"/>
                  </a:lnTo>
                  <a:close/>
                </a:path>
                <a:path w="3696970" h="191134">
                  <a:moveTo>
                    <a:pt x="2772283" y="0"/>
                  </a:moveTo>
                  <a:lnTo>
                    <a:pt x="2772283" y="191008"/>
                  </a:lnTo>
                  <a:lnTo>
                    <a:pt x="3465449" y="191008"/>
                  </a:lnTo>
                  <a:lnTo>
                    <a:pt x="3538486" y="187755"/>
                  </a:lnTo>
                  <a:lnTo>
                    <a:pt x="3601903" y="178706"/>
                  </a:lnTo>
                  <a:lnTo>
                    <a:pt x="3651904" y="164920"/>
                  </a:lnTo>
                  <a:lnTo>
                    <a:pt x="3696462" y="127381"/>
                  </a:lnTo>
                  <a:lnTo>
                    <a:pt x="3684689" y="107241"/>
                  </a:lnTo>
                  <a:lnTo>
                    <a:pt x="3601903" y="75936"/>
                  </a:lnTo>
                  <a:lnTo>
                    <a:pt x="3538486" y="66880"/>
                  </a:lnTo>
                  <a:lnTo>
                    <a:pt x="3465449" y="63626"/>
                  </a:lnTo>
                  <a:lnTo>
                    <a:pt x="3003423" y="63626"/>
                  </a:lnTo>
                  <a:lnTo>
                    <a:pt x="2930372" y="60386"/>
                  </a:lnTo>
                  <a:lnTo>
                    <a:pt x="2866923" y="51361"/>
                  </a:lnTo>
                  <a:lnTo>
                    <a:pt x="2816885" y="37594"/>
                  </a:lnTo>
                  <a:lnTo>
                    <a:pt x="2784068" y="20125"/>
                  </a:lnTo>
                  <a:lnTo>
                    <a:pt x="2772283" y="0"/>
                  </a:lnTo>
                  <a:close/>
                </a:path>
              </a:pathLst>
            </a:custGeom>
            <a:solidFill>
              <a:srgbClr val="751F7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7C120583-C0F1-9F36-B713-E737AFF21B4D}"/>
                </a:ext>
              </a:extLst>
            </p:cNvPr>
            <p:cNvSpPr/>
            <p:nvPr/>
          </p:nvSpPr>
          <p:spPr>
            <a:xfrm>
              <a:off x="1019556" y="726947"/>
              <a:ext cx="7393305" cy="1529080"/>
            </a:xfrm>
            <a:custGeom>
              <a:avLst/>
              <a:gdLst/>
              <a:ahLst/>
              <a:cxnLst/>
              <a:rect l="l" t="t" r="r" b="b"/>
              <a:pathLst>
                <a:path w="7393305" h="1529080">
                  <a:moveTo>
                    <a:pt x="0" y="0"/>
                  </a:moveTo>
                  <a:lnTo>
                    <a:pt x="2541270" y="0"/>
                  </a:lnTo>
                  <a:lnTo>
                    <a:pt x="2614307" y="3253"/>
                  </a:lnTo>
                  <a:lnTo>
                    <a:pt x="2677724" y="12309"/>
                  </a:lnTo>
                  <a:lnTo>
                    <a:pt x="2727725" y="26115"/>
                  </a:lnTo>
                  <a:lnTo>
                    <a:pt x="2760510" y="43614"/>
                  </a:lnTo>
                  <a:lnTo>
                    <a:pt x="2772283" y="63753"/>
                  </a:lnTo>
                  <a:lnTo>
                    <a:pt x="2760510" y="83879"/>
                  </a:lnTo>
                  <a:lnTo>
                    <a:pt x="2727725" y="101348"/>
                  </a:lnTo>
                  <a:lnTo>
                    <a:pt x="2677724" y="115115"/>
                  </a:lnTo>
                  <a:lnTo>
                    <a:pt x="2614307" y="124140"/>
                  </a:lnTo>
                  <a:lnTo>
                    <a:pt x="2541270" y="127380"/>
                  </a:lnTo>
                  <a:lnTo>
                    <a:pt x="2079244" y="127380"/>
                  </a:lnTo>
                  <a:lnTo>
                    <a:pt x="2006206" y="130634"/>
                  </a:lnTo>
                  <a:lnTo>
                    <a:pt x="1942789" y="139690"/>
                  </a:lnTo>
                  <a:lnTo>
                    <a:pt x="1892788" y="153496"/>
                  </a:lnTo>
                  <a:lnTo>
                    <a:pt x="1860003" y="170995"/>
                  </a:lnTo>
                  <a:lnTo>
                    <a:pt x="1848231" y="191135"/>
                  </a:lnTo>
                  <a:lnTo>
                    <a:pt x="1860003" y="211212"/>
                  </a:lnTo>
                  <a:lnTo>
                    <a:pt x="1892788" y="228674"/>
                  </a:lnTo>
                  <a:lnTo>
                    <a:pt x="1942789" y="242460"/>
                  </a:lnTo>
                  <a:lnTo>
                    <a:pt x="2006206" y="251509"/>
                  </a:lnTo>
                  <a:lnTo>
                    <a:pt x="2079244" y="254762"/>
                  </a:lnTo>
                  <a:lnTo>
                    <a:pt x="5313680" y="254762"/>
                  </a:lnTo>
                  <a:lnTo>
                    <a:pt x="5386717" y="251509"/>
                  </a:lnTo>
                  <a:lnTo>
                    <a:pt x="5450134" y="242460"/>
                  </a:lnTo>
                  <a:lnTo>
                    <a:pt x="5500135" y="228674"/>
                  </a:lnTo>
                  <a:lnTo>
                    <a:pt x="5544693" y="191135"/>
                  </a:lnTo>
                  <a:lnTo>
                    <a:pt x="5532920" y="170995"/>
                  </a:lnTo>
                  <a:lnTo>
                    <a:pt x="5500135" y="153496"/>
                  </a:lnTo>
                  <a:lnTo>
                    <a:pt x="5450134" y="139690"/>
                  </a:lnTo>
                  <a:lnTo>
                    <a:pt x="5386717" y="130634"/>
                  </a:lnTo>
                  <a:lnTo>
                    <a:pt x="5313680" y="127380"/>
                  </a:lnTo>
                  <a:lnTo>
                    <a:pt x="4851654" y="127380"/>
                  </a:lnTo>
                  <a:lnTo>
                    <a:pt x="4778603" y="124127"/>
                  </a:lnTo>
                  <a:lnTo>
                    <a:pt x="4715154" y="115071"/>
                  </a:lnTo>
                  <a:lnTo>
                    <a:pt x="4665116" y="101265"/>
                  </a:lnTo>
                  <a:lnTo>
                    <a:pt x="4632299" y="83766"/>
                  </a:lnTo>
                  <a:lnTo>
                    <a:pt x="4620514" y="63626"/>
                  </a:lnTo>
                  <a:lnTo>
                    <a:pt x="4632299" y="43501"/>
                  </a:lnTo>
                  <a:lnTo>
                    <a:pt x="4665116" y="26032"/>
                  </a:lnTo>
                  <a:lnTo>
                    <a:pt x="4715154" y="12265"/>
                  </a:lnTo>
                  <a:lnTo>
                    <a:pt x="4778603" y="3240"/>
                  </a:lnTo>
                  <a:lnTo>
                    <a:pt x="4851654" y="0"/>
                  </a:lnTo>
                  <a:lnTo>
                    <a:pt x="7392924" y="0"/>
                  </a:lnTo>
                  <a:lnTo>
                    <a:pt x="6468745" y="636904"/>
                  </a:lnTo>
                  <a:lnTo>
                    <a:pt x="7392924" y="1273810"/>
                  </a:lnTo>
                  <a:lnTo>
                    <a:pt x="5544693" y="1273810"/>
                  </a:lnTo>
                  <a:lnTo>
                    <a:pt x="5544693" y="1464817"/>
                  </a:lnTo>
                  <a:lnTo>
                    <a:pt x="5532920" y="1484957"/>
                  </a:lnTo>
                  <a:lnTo>
                    <a:pt x="5500135" y="1502456"/>
                  </a:lnTo>
                  <a:lnTo>
                    <a:pt x="5450134" y="1516262"/>
                  </a:lnTo>
                  <a:lnTo>
                    <a:pt x="5386717" y="1525318"/>
                  </a:lnTo>
                  <a:lnTo>
                    <a:pt x="5313680" y="1528572"/>
                  </a:lnTo>
                  <a:lnTo>
                    <a:pt x="2079244" y="1528572"/>
                  </a:lnTo>
                  <a:lnTo>
                    <a:pt x="2006206" y="1525318"/>
                  </a:lnTo>
                  <a:lnTo>
                    <a:pt x="1942789" y="1516262"/>
                  </a:lnTo>
                  <a:lnTo>
                    <a:pt x="1892788" y="1502456"/>
                  </a:lnTo>
                  <a:lnTo>
                    <a:pt x="1848231" y="1464817"/>
                  </a:lnTo>
                  <a:lnTo>
                    <a:pt x="1848231" y="1273810"/>
                  </a:lnTo>
                  <a:lnTo>
                    <a:pt x="0" y="1273810"/>
                  </a:lnTo>
                  <a:lnTo>
                    <a:pt x="924051" y="636904"/>
                  </a:lnTo>
                  <a:lnTo>
                    <a:pt x="0" y="0"/>
                  </a:lnTo>
                  <a:close/>
                </a:path>
                <a:path w="7393305" h="1529080">
                  <a:moveTo>
                    <a:pt x="2772283" y="63753"/>
                  </a:moveTo>
                  <a:lnTo>
                    <a:pt x="2772283" y="254762"/>
                  </a:lnTo>
                </a:path>
                <a:path w="7393305" h="1529080">
                  <a:moveTo>
                    <a:pt x="4620514" y="254762"/>
                  </a:moveTo>
                  <a:lnTo>
                    <a:pt x="4620514" y="63753"/>
                  </a:lnTo>
                </a:path>
                <a:path w="7393305" h="1529080">
                  <a:moveTo>
                    <a:pt x="1848231" y="1273810"/>
                  </a:moveTo>
                  <a:lnTo>
                    <a:pt x="1848231" y="191135"/>
                  </a:lnTo>
                </a:path>
                <a:path w="7393305" h="1529080">
                  <a:moveTo>
                    <a:pt x="5544693" y="191135"/>
                  </a:moveTo>
                  <a:lnTo>
                    <a:pt x="5544693" y="1273810"/>
                  </a:lnTo>
                </a:path>
              </a:pathLst>
            </a:custGeom>
            <a:ln w="15240">
              <a:solidFill>
                <a:srgbClr val="6A1A6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37E9EBA-D157-B54C-525D-BF45517EE537}"/>
                </a:ext>
              </a:extLst>
            </p:cNvPr>
            <p:cNvSpPr/>
            <p:nvPr/>
          </p:nvSpPr>
          <p:spPr>
            <a:xfrm>
              <a:off x="2526791" y="851915"/>
              <a:ext cx="4374641" cy="15049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B3BD4BB1-EDB9-779A-9218-422A65EE5E99}"/>
              </a:ext>
            </a:extLst>
          </p:cNvPr>
          <p:cNvSpPr txBox="1">
            <a:spLocks/>
          </p:cNvSpPr>
          <p:nvPr/>
        </p:nvSpPr>
        <p:spPr>
          <a:xfrm>
            <a:off x="6656451" y="1250951"/>
            <a:ext cx="403364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defTabSz="914400">
              <a:spcBef>
                <a:spcPts val="100"/>
              </a:spcBef>
              <a:tabLst>
                <a:tab pos="1670050" algn="l"/>
              </a:tabLst>
            </a:pPr>
            <a:r>
              <a:rPr lang="en-US" sz="50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LUYỆN TẬP</a:t>
            </a:r>
            <a:endParaRPr lang="en-US" sz="5000" kern="0" dirty="0">
              <a:latin typeface="Times New Roman"/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4890C-34E2-1492-C3EA-31C87167DECE}"/>
              </a:ext>
            </a:extLst>
          </p:cNvPr>
          <p:cNvSpPr txBox="1"/>
          <p:nvPr/>
        </p:nvSpPr>
        <p:spPr>
          <a:xfrm>
            <a:off x="3556703" y="3175093"/>
            <a:ext cx="98921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THỰC HÀNH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FB0F69-8DD1-1626-656A-30E1F4C07708}"/>
              </a:ext>
            </a:extLst>
          </p:cNvPr>
          <p:cNvSpPr txBox="1"/>
          <p:nvPr/>
        </p:nvSpPr>
        <p:spPr>
          <a:xfrm>
            <a:off x="2590800" y="4387784"/>
            <a:ext cx="14164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85AEF6F5-AED7-0BF9-A773-536460DC32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63800" y="35411"/>
            <a:ext cx="2424778" cy="19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00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1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024CE9-746B-5C63-8B85-C4C45EA992D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4D341-2EC1-8067-B6F3-1426E40ACED4}"/>
              </a:ext>
            </a:extLst>
          </p:cNvPr>
          <p:cNvSpPr txBox="1"/>
          <p:nvPr/>
        </p:nvSpPr>
        <p:spPr>
          <a:xfrm>
            <a:off x="-23446" y="2781300"/>
            <a:ext cx="18288000" cy="3046988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#9Slide03 Maven Pro Black" panose="00000A00000000000000" pitchFamily="2" charset="0"/>
              </a:rPr>
              <a:t>BÀI 23</a:t>
            </a:r>
            <a:r>
              <a:rPr lang="en-US" sz="9600">
                <a:solidFill>
                  <a:schemeClr val="bg1"/>
                </a:solidFill>
                <a:latin typeface="#9Slide03 Maven Pro Black" panose="00000A00000000000000" pitchFamily="2" charset="0"/>
              </a:rPr>
              <a:t> </a:t>
            </a:r>
          </a:p>
          <a:p>
            <a:pPr algn="ctr"/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TỔ CHỨC CƠ THỂ ĐA BÀO</a:t>
            </a:r>
          </a:p>
        </p:txBody>
      </p:sp>
    </p:spTree>
    <p:extLst>
      <p:ext uri="{BB962C8B-B14F-4D97-AF65-F5344CB8AC3E}">
        <p14:creationId xmlns:p14="http://schemas.microsoft.com/office/powerpoint/2010/main" val="4002939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D728F3-4D4E-B440-4C29-C25B2AEF7979}"/>
              </a:ext>
            </a:extLst>
          </p:cNvPr>
          <p:cNvSpPr/>
          <p:nvPr/>
        </p:nvSpPr>
        <p:spPr>
          <a:xfrm>
            <a:off x="-8255" y="-12702"/>
            <a:ext cx="18288000" cy="10287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BC4BF-7887-7291-1E56-248F318F55F1}"/>
              </a:ext>
            </a:extLst>
          </p:cNvPr>
          <p:cNvSpPr txBox="1"/>
          <p:nvPr/>
        </p:nvSpPr>
        <p:spPr>
          <a:xfrm>
            <a:off x="1520536" y="130523"/>
            <a:ext cx="952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5" name="Picture 2" descr="Thị thực dành cho nhà khoa học, nhà nghiên cứu - Bộ Ngoại giao CHLB Đức">
            <a:extLst>
              <a:ext uri="{FF2B5EF4-FFF2-40B4-BE49-F238E27FC236}">
                <a16:creationId xmlns:a16="http://schemas.microsoft.com/office/drawing/2014/main" id="{E3FEC1A2-94B9-82E1-8EF6-27C31175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-12701"/>
            <a:ext cx="6621145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D8F86B04-9E63-0897-2279-719C13D82144}"/>
              </a:ext>
            </a:extLst>
          </p:cNvPr>
          <p:cNvSpPr/>
          <p:nvPr/>
        </p:nvSpPr>
        <p:spPr>
          <a:xfrm>
            <a:off x="450273" y="1216328"/>
            <a:ext cx="11665527" cy="82446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904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8247178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496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133051" y="6382714"/>
            <a:ext cx="5150110" cy="4845064"/>
          </a:xfrm>
          <a:custGeom>
            <a:avLst/>
            <a:gdLst/>
            <a:ahLst/>
            <a:cxnLst/>
            <a:rect l="l" t="t" r="r" b="b"/>
            <a:pathLst>
              <a:path w="5511135" h="5184706">
                <a:moveTo>
                  <a:pt x="0" y="0"/>
                </a:moveTo>
                <a:lnTo>
                  <a:pt x="5511135" y="0"/>
                </a:lnTo>
                <a:lnTo>
                  <a:pt x="5511135" y="5184706"/>
                </a:lnTo>
                <a:lnTo>
                  <a:pt x="0" y="5184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4587618" y="6382715"/>
            <a:ext cx="4061780" cy="4505422"/>
          </a:xfrm>
          <a:custGeom>
            <a:avLst/>
            <a:gdLst/>
            <a:ahLst/>
            <a:cxnLst/>
            <a:rect l="l" t="t" r="r" b="b"/>
            <a:pathLst>
              <a:path w="4061780" h="4505421">
                <a:moveTo>
                  <a:pt x="4061780" y="0"/>
                </a:moveTo>
                <a:lnTo>
                  <a:pt x="0" y="0"/>
                </a:lnTo>
                <a:lnTo>
                  <a:pt x="0" y="4505420"/>
                </a:lnTo>
                <a:lnTo>
                  <a:pt x="4061780" y="4505420"/>
                </a:lnTo>
                <a:lnTo>
                  <a:pt x="40617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 rot="20460854">
            <a:off x="-436187" y="214330"/>
            <a:ext cx="4619366" cy="1804892"/>
          </a:xfrm>
          <a:custGeom>
            <a:avLst/>
            <a:gdLst/>
            <a:ahLst/>
            <a:cxnLst/>
            <a:rect l="l" t="t" r="r" b="b"/>
            <a:pathLst>
              <a:path w="5657047" h="1786684">
                <a:moveTo>
                  <a:pt x="0" y="0"/>
                </a:moveTo>
                <a:lnTo>
                  <a:pt x="5657047" y="0"/>
                </a:lnTo>
                <a:lnTo>
                  <a:pt x="5657047" y="1786684"/>
                </a:lnTo>
                <a:lnTo>
                  <a:pt x="0" y="1786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842268">
            <a:off x="14418337" y="164350"/>
            <a:ext cx="3959278" cy="1748716"/>
          </a:xfrm>
          <a:custGeom>
            <a:avLst/>
            <a:gdLst/>
            <a:ahLst/>
            <a:cxnLst/>
            <a:rect l="l" t="t" r="r" b="b"/>
            <a:pathLst>
              <a:path w="6642989" h="3055661">
                <a:moveTo>
                  <a:pt x="0" y="0"/>
                </a:moveTo>
                <a:lnTo>
                  <a:pt x="6642990" y="0"/>
                </a:lnTo>
                <a:lnTo>
                  <a:pt x="6642990" y="3055660"/>
                </a:lnTo>
                <a:lnTo>
                  <a:pt x="0" y="305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4B3A0-4742-008F-6322-989B30D7FBF4}"/>
              </a:ext>
            </a:extLst>
          </p:cNvPr>
          <p:cNvSpPr txBox="1"/>
          <p:nvPr/>
        </p:nvSpPr>
        <p:spPr>
          <a:xfrm>
            <a:off x="1711693" y="706137"/>
            <a:ext cx="14864618" cy="213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b="1" kern="0" spc="-16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</a:t>
            </a:r>
          </a:p>
          <a:p>
            <a:pPr algn="ctr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6000" b="1" kern="0" spc="-16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 HOẠCH CAM</a:t>
            </a:r>
            <a:endParaRPr lang="en-US" sz="6000" b="1" kern="0" spc="-16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6DD9691-CA1B-63CE-C1C9-77AFE71EB984}"/>
              </a:ext>
            </a:extLst>
          </p:cNvPr>
          <p:cNvSpPr/>
          <p:nvPr/>
        </p:nvSpPr>
        <p:spPr>
          <a:xfrm>
            <a:off x="4505832" y="3931559"/>
            <a:ext cx="4308430" cy="4816130"/>
          </a:xfrm>
          <a:custGeom>
            <a:avLst/>
            <a:gdLst/>
            <a:ahLst/>
            <a:cxnLst/>
            <a:rect l="l" t="t" r="r" b="b"/>
            <a:pathLst>
              <a:path w="2848205" h="3183834">
                <a:moveTo>
                  <a:pt x="0" y="0"/>
                </a:moveTo>
                <a:lnTo>
                  <a:pt x="2848205" y="0"/>
                </a:lnTo>
                <a:lnTo>
                  <a:pt x="2848205" y="3183834"/>
                </a:lnTo>
                <a:lnTo>
                  <a:pt x="0" y="31838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E43EB97-7CAD-1C09-B16E-B9720DF9E021}"/>
              </a:ext>
            </a:extLst>
          </p:cNvPr>
          <p:cNvSpPr/>
          <p:nvPr/>
        </p:nvSpPr>
        <p:spPr>
          <a:xfrm>
            <a:off x="9988999" y="3931559"/>
            <a:ext cx="4370638" cy="4816130"/>
          </a:xfrm>
          <a:custGeom>
            <a:avLst/>
            <a:gdLst/>
            <a:ahLst/>
            <a:cxnLst/>
            <a:rect l="l" t="t" r="r" b="b"/>
            <a:pathLst>
              <a:path w="2889330" h="3183834">
                <a:moveTo>
                  <a:pt x="0" y="0"/>
                </a:moveTo>
                <a:lnTo>
                  <a:pt x="2889329" y="0"/>
                </a:lnTo>
                <a:lnTo>
                  <a:pt x="2889329" y="3183835"/>
                </a:lnTo>
                <a:lnTo>
                  <a:pt x="0" y="31838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children-logo-116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8936" y="96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955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13800" y="389029"/>
            <a:ext cx="9144000" cy="9455866"/>
            <a:chOff x="0" y="1"/>
            <a:chExt cx="3070990" cy="2993944"/>
          </a:xfrm>
        </p:grpSpPr>
        <p:sp>
          <p:nvSpPr>
            <p:cNvPr id="3" name="Freeform 3"/>
            <p:cNvSpPr/>
            <p:nvPr/>
          </p:nvSpPr>
          <p:spPr>
            <a:xfrm>
              <a:off x="0" y="1"/>
              <a:ext cx="3070990" cy="2993944"/>
            </a:xfrm>
            <a:custGeom>
              <a:avLst/>
              <a:gdLst/>
              <a:ahLst/>
              <a:cxnLst/>
              <a:rect l="l" t="t" r="r" b="b"/>
              <a:pathLst>
                <a:path w="3070990" h="3257100">
                  <a:moveTo>
                    <a:pt x="2946530" y="3257100"/>
                  </a:moveTo>
                  <a:lnTo>
                    <a:pt x="124460" y="3257100"/>
                  </a:lnTo>
                  <a:cubicBezTo>
                    <a:pt x="55880" y="3257100"/>
                    <a:pt x="0" y="3201220"/>
                    <a:pt x="0" y="3132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6530" y="0"/>
                  </a:lnTo>
                  <a:cubicBezTo>
                    <a:pt x="3015110" y="0"/>
                    <a:pt x="3070990" y="55880"/>
                    <a:pt x="3070990" y="124460"/>
                  </a:cubicBezTo>
                  <a:lnTo>
                    <a:pt x="3070990" y="3132640"/>
                  </a:lnTo>
                  <a:cubicBezTo>
                    <a:pt x="3070990" y="3201220"/>
                    <a:pt x="3015110" y="3257100"/>
                    <a:pt x="2946530" y="32571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 28">
            <a:extLst>
              <a:ext uri="{FF2B5EF4-FFF2-40B4-BE49-F238E27FC236}">
                <a16:creationId xmlns:a16="http://schemas.microsoft.com/office/drawing/2014/main" id="{2C7D9217-8A7E-7015-42ED-AE8E3F1A2A9B}"/>
              </a:ext>
            </a:extLst>
          </p:cNvPr>
          <p:cNvSpPr/>
          <p:nvPr/>
        </p:nvSpPr>
        <p:spPr>
          <a:xfrm>
            <a:off x="459473" y="1002160"/>
            <a:ext cx="7931278" cy="82296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2102A629-7067-E369-FE78-91B9C00D9921}"/>
              </a:ext>
            </a:extLst>
          </p:cNvPr>
          <p:cNvSpPr/>
          <p:nvPr/>
        </p:nvSpPr>
        <p:spPr>
          <a:xfrm>
            <a:off x="8693071" y="410523"/>
            <a:ext cx="1350034" cy="2877514"/>
          </a:xfrm>
          <a:custGeom>
            <a:avLst/>
            <a:gdLst/>
            <a:ahLst/>
            <a:cxnLst/>
            <a:rect l="l" t="t" r="r" b="b"/>
            <a:pathLst>
              <a:path w="3861054" h="8229600">
                <a:moveTo>
                  <a:pt x="0" y="0"/>
                </a:moveTo>
                <a:lnTo>
                  <a:pt x="3861054" y="0"/>
                </a:lnTo>
                <a:lnTo>
                  <a:pt x="38610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E5E27CD9-6C40-2EBF-DD1C-425D03E0DE61}"/>
              </a:ext>
            </a:extLst>
          </p:cNvPr>
          <p:cNvSpPr/>
          <p:nvPr/>
        </p:nvSpPr>
        <p:spPr>
          <a:xfrm>
            <a:off x="15762642" y="637817"/>
            <a:ext cx="2202842" cy="2627646"/>
          </a:xfrm>
          <a:custGeom>
            <a:avLst/>
            <a:gdLst/>
            <a:ahLst/>
            <a:cxnLst/>
            <a:rect l="l" t="t" r="r" b="b"/>
            <a:pathLst>
              <a:path w="6899148" h="8229600">
                <a:moveTo>
                  <a:pt x="0" y="0"/>
                </a:moveTo>
                <a:lnTo>
                  <a:pt x="6899148" y="0"/>
                </a:lnTo>
                <a:lnTo>
                  <a:pt x="6899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9A60D33C-2434-1334-F752-D79A43413C05}"/>
              </a:ext>
            </a:extLst>
          </p:cNvPr>
          <p:cNvSpPr/>
          <p:nvPr/>
        </p:nvSpPr>
        <p:spPr>
          <a:xfrm>
            <a:off x="1168400" y="7059515"/>
            <a:ext cx="1946876" cy="2172246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76B67D2-0117-2DD6-0927-AECD3E9F9A9C}"/>
              </a:ext>
            </a:extLst>
          </p:cNvPr>
          <p:cNvSpPr txBox="1"/>
          <p:nvPr/>
        </p:nvSpPr>
        <p:spPr>
          <a:xfrm>
            <a:off x="10163834" y="1621719"/>
            <a:ext cx="5687292" cy="19058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8027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</a:t>
            </a:r>
          </a:p>
          <a:p>
            <a:pPr algn="ctr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8027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 HOẠCH CAM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1CA3B8D-48F5-CE2C-227D-75CABDD750D9}"/>
              </a:ext>
            </a:extLst>
          </p:cNvPr>
          <p:cNvSpPr txBox="1"/>
          <p:nvPr/>
        </p:nvSpPr>
        <p:spPr>
          <a:xfrm>
            <a:off x="9356056" y="3947714"/>
            <a:ext cx="8035424" cy="495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Mùa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cam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nông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dân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hoạch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cam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</a:t>
            </a:r>
          </a:p>
          <a:p>
            <a:pPr algn="just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cam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hái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xuống</a:t>
            </a:r>
            <a:r>
              <a:rPr lang="en-US" sz="44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07761235"/>
      </p:ext>
    </p:extLst>
  </p:cSld>
  <p:clrMapOvr>
    <a:masterClrMapping/>
  </p:clrMapOvr>
  <p:transition spd="med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>
            <a:extLst>
              <a:ext uri="{FF2B5EF4-FFF2-40B4-BE49-F238E27FC236}">
                <a16:creationId xmlns:a16="http://schemas.microsoft.com/office/drawing/2014/main" id="{DAEE40C2-C681-C47E-ED4E-36FB2673FBD4}"/>
              </a:ext>
            </a:extLst>
          </p:cNvPr>
          <p:cNvSpPr/>
          <p:nvPr/>
        </p:nvSpPr>
        <p:spPr>
          <a:xfrm>
            <a:off x="4419601" y="190501"/>
            <a:ext cx="9725770" cy="9924254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VN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1">
            <a:hlinkClick r:id="rId5" action="ppaction://hlinksldjump"/>
            <a:extLst>
              <a:ext uri="{FF2B5EF4-FFF2-40B4-BE49-F238E27FC236}">
                <a16:creationId xmlns:a16="http://schemas.microsoft.com/office/drawing/2014/main" id="{32A67754-9721-9F71-D364-32FBDBF8D427}"/>
              </a:ext>
            </a:extLst>
          </p:cNvPr>
          <p:cNvSpPr/>
          <p:nvPr/>
        </p:nvSpPr>
        <p:spPr>
          <a:xfrm>
            <a:off x="7126087" y="1184566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3">
            <a:hlinkClick r:id="rId7" action="ppaction://hlinksldjump"/>
            <a:extLst>
              <a:ext uri="{FF2B5EF4-FFF2-40B4-BE49-F238E27FC236}">
                <a16:creationId xmlns:a16="http://schemas.microsoft.com/office/drawing/2014/main" id="{8078E848-A808-BC43-E3DB-B02A6DE3BA7C}"/>
              </a:ext>
            </a:extLst>
          </p:cNvPr>
          <p:cNvSpPr/>
          <p:nvPr/>
        </p:nvSpPr>
        <p:spPr>
          <a:xfrm>
            <a:off x="5228763" y="3155640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4">
            <a:hlinkClick r:id="rId8" action="ppaction://hlinksldjump"/>
            <a:extLst>
              <a:ext uri="{FF2B5EF4-FFF2-40B4-BE49-F238E27FC236}">
                <a16:creationId xmlns:a16="http://schemas.microsoft.com/office/drawing/2014/main" id="{C5F970D0-84EC-C33D-8006-490B9B2DF38A}"/>
              </a:ext>
            </a:extLst>
          </p:cNvPr>
          <p:cNvSpPr/>
          <p:nvPr/>
        </p:nvSpPr>
        <p:spPr>
          <a:xfrm>
            <a:off x="7901779" y="4229102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5">
            <a:hlinkClick r:id="rId9" action="ppaction://hlinksldjump"/>
            <a:extLst>
              <a:ext uri="{FF2B5EF4-FFF2-40B4-BE49-F238E27FC236}">
                <a16:creationId xmlns:a16="http://schemas.microsoft.com/office/drawing/2014/main" id="{9CB07CE0-5ABC-4E8A-BEE5-45D2D69BD223}"/>
              </a:ext>
            </a:extLst>
          </p:cNvPr>
          <p:cNvSpPr/>
          <p:nvPr/>
        </p:nvSpPr>
        <p:spPr>
          <a:xfrm>
            <a:off x="10849349" y="3868250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Freeform 2">
            <a:hlinkClick r:id="rId10" action="ppaction://hlinksldjump"/>
            <a:extLst>
              <a:ext uri="{FF2B5EF4-FFF2-40B4-BE49-F238E27FC236}">
                <a16:creationId xmlns:a16="http://schemas.microsoft.com/office/drawing/2014/main" id="{336C979B-A5E3-97CE-C043-05D0AA6E5836}"/>
              </a:ext>
            </a:extLst>
          </p:cNvPr>
          <p:cNvSpPr/>
          <p:nvPr/>
        </p:nvSpPr>
        <p:spPr>
          <a:xfrm>
            <a:off x="14706601" y="7345256"/>
            <a:ext cx="2692374" cy="2775644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2">
            <a:hlinkClick r:id="rId13" action="ppaction://hlinksldjump"/>
            <a:extLst>
              <a:ext uri="{FF2B5EF4-FFF2-40B4-BE49-F238E27FC236}">
                <a16:creationId xmlns:a16="http://schemas.microsoft.com/office/drawing/2014/main" id="{704845CC-DB23-9CBD-BC86-D597DFEBB612}"/>
              </a:ext>
            </a:extLst>
          </p:cNvPr>
          <p:cNvSpPr/>
          <p:nvPr/>
        </p:nvSpPr>
        <p:spPr>
          <a:xfrm>
            <a:off x="9580821" y="1315848"/>
            <a:ext cx="2138410" cy="1847052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1572BC7B-6222-B821-463E-F5526E63FD3B}"/>
              </a:ext>
            </a:extLst>
          </p:cNvPr>
          <p:cNvSpPr/>
          <p:nvPr/>
        </p:nvSpPr>
        <p:spPr>
          <a:xfrm>
            <a:off x="5743932" y="7030450"/>
            <a:ext cx="2764308" cy="3084304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3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26 0.08981 L -0.05807 0.6493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27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14 -0.00571 L -0.16536 0.653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67 0.00278 L 0.04531 0.4859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24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15 0.00371 L -0.08568 0.392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1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3148 L -0.24679 0.3675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393701" y="330202"/>
            <a:ext cx="17500598" cy="9550400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3C718-C13B-FEA1-B792-BE1CC5674756}"/>
              </a:ext>
            </a:extLst>
          </p:cNvPr>
          <p:cNvSpPr txBox="1"/>
          <p:nvPr/>
        </p:nvSpPr>
        <p:spPr>
          <a:xfrm>
            <a:off x="1061360" y="814640"/>
            <a:ext cx="16165280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b="1" kern="0"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 1: </a:t>
            </a:r>
            <a:r>
              <a:rPr lang="vi-VN" sz="4000" b="1">
                <a:latin typeface="Times New Roman" pitchFamily="18" charset="0"/>
              </a:rPr>
              <a:t>Cấp độ tổ chức cơ bản nhất của cơ thể là</a:t>
            </a:r>
            <a:r>
              <a:rPr lang="en-US" sz="4000" b="1">
                <a:latin typeface="Times New Roman" pitchFamily="18" charset="0"/>
              </a:rPr>
              <a:t>:</a:t>
            </a:r>
            <a:endParaRPr lang="vi-VN" sz="4000" b="1" kern="0"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Tế bào.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quan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cơ quan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thể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89010" y="1943100"/>
            <a:ext cx="76359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5A60B"/>
              </a:solidFill>
              <a:latin typeface="Arial"/>
              <a:sym typeface="Arial"/>
            </a:endParaRPr>
          </a:p>
        </p:txBody>
      </p:sp>
      <p:sp>
        <p:nvSpPr>
          <p:cNvPr id="2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C1CF1963-32DB-B650-0F88-57FC616720A0}"/>
              </a:ext>
            </a:extLst>
          </p:cNvPr>
          <p:cNvSpPr/>
          <p:nvPr/>
        </p:nvSpPr>
        <p:spPr>
          <a:xfrm>
            <a:off x="16814576" y="8408324"/>
            <a:ext cx="1692728" cy="18469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4160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-533400" y="-2195332"/>
            <a:ext cx="17500598" cy="9550400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8650" y="4610037"/>
            <a:ext cx="763590" cy="7635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5A60B"/>
              </a:solidFill>
              <a:latin typeface="Arial"/>
              <a:sym typeface="Arial"/>
            </a:endParaRPr>
          </a:p>
        </p:txBody>
      </p:sp>
      <p:sp>
        <p:nvSpPr>
          <p:cNvPr id="4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B37631B5-379C-DB95-F144-380A231ABDAB}"/>
              </a:ext>
            </a:extLst>
          </p:cNvPr>
          <p:cNvSpPr/>
          <p:nvPr/>
        </p:nvSpPr>
        <p:spPr>
          <a:xfrm>
            <a:off x="16814576" y="8408324"/>
            <a:ext cx="1692728" cy="18469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7339B-5B8B-B0DB-D90C-8B74E73727B7}"/>
              </a:ext>
            </a:extLst>
          </p:cNvPr>
          <p:cNvSpPr txBox="1"/>
          <p:nvPr/>
        </p:nvSpPr>
        <p:spPr>
          <a:xfrm>
            <a:off x="688980" y="696920"/>
            <a:ext cx="16971960" cy="4641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8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 2: </a:t>
            </a:r>
            <a:r>
              <a:rPr lang="vi-VN" sz="3600" b="1">
                <a:latin typeface="Times New Roman" pitchFamily="18" charset="0"/>
              </a:rPr>
              <a:t>Nhóm tế bào cùng thực hiện một chức năng liên kết với nhau tạo thành</a:t>
            </a:r>
            <a:r>
              <a:rPr lang="en-US" sz="3600" b="1">
                <a:latin typeface="Times New Roman" pitchFamily="18" charset="0"/>
              </a:rPr>
              <a:t>:</a:t>
            </a:r>
            <a:endParaRPr lang="vi-VN" sz="3800" b="1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 bào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cơ quan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quan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endParaRPr lang="vi-VN" sz="3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929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393701" y="330202"/>
            <a:ext cx="17500598" cy="9550400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3C718-C13B-FEA1-B792-BE1CC5674756}"/>
              </a:ext>
            </a:extLst>
          </p:cNvPr>
          <p:cNvSpPr txBox="1"/>
          <p:nvPr/>
        </p:nvSpPr>
        <p:spPr>
          <a:xfrm>
            <a:off x="955679" y="801913"/>
            <a:ext cx="16471902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 3:</a:t>
            </a:r>
            <a:r>
              <a:rPr lang="en-US" sz="40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000" b="1">
                <a:latin typeface="Times New Roman" pitchFamily="18" charset="0"/>
              </a:rPr>
              <a:t>Mức độ tổ chức cơ thể liền kề cao hơn mô là</a:t>
            </a:r>
            <a:r>
              <a:rPr lang="en-US" sz="4000" b="1">
                <a:latin typeface="Times New Roman" pitchFamily="18" charset="0"/>
              </a:rPr>
              <a:t>:</a:t>
            </a:r>
            <a:endParaRPr lang="vi-VN" sz="4000" b="1" ker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 bào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thể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quan</a:t>
            </a:r>
            <a:endParaRPr lang="vi-VN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Mô</a:t>
            </a:r>
            <a:endParaRPr lang="vi-VN" sz="4000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4000500"/>
            <a:ext cx="763590" cy="7635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5A60B"/>
              </a:solidFill>
              <a:latin typeface="Arial"/>
              <a:sym typeface="Arial"/>
            </a:endParaRPr>
          </a:p>
        </p:txBody>
      </p:sp>
      <p:sp>
        <p:nvSpPr>
          <p:cNvPr id="2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2C9B7314-36AB-8316-3094-D17975DFB5B5}"/>
              </a:ext>
            </a:extLst>
          </p:cNvPr>
          <p:cNvSpPr/>
          <p:nvPr/>
        </p:nvSpPr>
        <p:spPr>
          <a:xfrm>
            <a:off x="16814576" y="8408324"/>
            <a:ext cx="1692728" cy="18469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29944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393701" y="330202"/>
            <a:ext cx="17500598" cy="9550400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3C718-C13B-FEA1-B792-BE1CC5674756}"/>
              </a:ext>
            </a:extLst>
          </p:cNvPr>
          <p:cNvSpPr txBox="1"/>
          <p:nvPr/>
        </p:nvSpPr>
        <p:spPr>
          <a:xfrm>
            <a:off x="783769" y="714091"/>
            <a:ext cx="16720458" cy="455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 4: </a:t>
            </a:r>
            <a:r>
              <a:rPr lang="vi-VN" sz="3600" b="1">
                <a:latin typeface="Times New Roman" pitchFamily="18" charset="0"/>
              </a:rPr>
              <a:t>Sinh vật nào sau đây không có mức độ tổ chức cơ th</a:t>
            </a:r>
            <a:r>
              <a:rPr lang="en-US" sz="3600" b="1">
                <a:latin typeface="Times New Roman" pitchFamily="18" charset="0"/>
              </a:rPr>
              <a:t>ể</a:t>
            </a:r>
            <a:r>
              <a:rPr lang="vi-VN" sz="3600" b="1">
                <a:latin typeface="Times New Roman" pitchFamily="18" charset="0"/>
              </a:rPr>
              <a:t> là mô?</a:t>
            </a:r>
            <a:endParaRPr lang="en-US" sz="3600" b="1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Rêu.  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 đồng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 đốm</a:t>
            </a:r>
            <a:endParaRPr lang="vi-VN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Vi khuẩn</a:t>
            </a:r>
            <a:endParaRPr lang="vi-VN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0" y="4610100"/>
            <a:ext cx="600304" cy="6068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5A60B"/>
              </a:solidFill>
              <a:latin typeface="Arial"/>
              <a:sym typeface="Arial"/>
            </a:endParaRPr>
          </a:p>
        </p:txBody>
      </p:sp>
      <p:sp>
        <p:nvSpPr>
          <p:cNvPr id="2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241B21A7-E36B-D35F-D651-BDCC2D733CB8}"/>
              </a:ext>
            </a:extLst>
          </p:cNvPr>
          <p:cNvSpPr/>
          <p:nvPr/>
        </p:nvSpPr>
        <p:spPr>
          <a:xfrm>
            <a:off x="16814576" y="8408324"/>
            <a:ext cx="1692728" cy="18469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88872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5C159F-5C58-9B0E-AB90-30C620B36B37}"/>
              </a:ext>
            </a:extLst>
          </p:cNvPr>
          <p:cNvSpPr/>
          <p:nvPr/>
        </p:nvSpPr>
        <p:spPr>
          <a:xfrm>
            <a:off x="393701" y="330202"/>
            <a:ext cx="17500598" cy="9550400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vi-VN" sz="28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8E9B9-06EC-6FBF-14F8-2AAC5020FF84}"/>
              </a:ext>
            </a:extLst>
          </p:cNvPr>
          <p:cNvSpPr txBox="1"/>
          <p:nvPr/>
        </p:nvSpPr>
        <p:spPr>
          <a:xfrm>
            <a:off x="860960" y="409862"/>
            <a:ext cx="16720458" cy="693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4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34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vi-VN" sz="34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en-US" sz="3400" b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Loại  mô nào có chức năng co, dãn tạo nên sự vận động </a:t>
            </a:r>
            <a:r>
              <a:rPr lang="vi-VN" sz="4000" b="1">
                <a:latin typeface="Times New Roman" pitchFamily="18" charset="0"/>
              </a:rPr>
              <a:t>?</a:t>
            </a:r>
            <a:endParaRPr lang="en-US" sz="4000" b="1">
              <a:latin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 liên kết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 biểu bì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 mạch rây</a:t>
            </a:r>
            <a:endParaRPr lang="vi-VN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 Mô cơ</a:t>
            </a:r>
            <a:endParaRPr lang="vi-VN" sz="4000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4000" b="1">
              <a:latin typeface="Times New Roman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vi-VN" sz="3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461C89-853D-2872-6623-58B385336506}"/>
              </a:ext>
            </a:extLst>
          </p:cNvPr>
          <p:cNvSpPr/>
          <p:nvPr/>
        </p:nvSpPr>
        <p:spPr>
          <a:xfrm>
            <a:off x="685800" y="4787225"/>
            <a:ext cx="718462" cy="7125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5A60B"/>
              </a:solidFill>
              <a:latin typeface="Arial"/>
              <a:sym typeface="Arial"/>
            </a:endParaRPr>
          </a:p>
        </p:txBody>
      </p:sp>
      <p:sp>
        <p:nvSpPr>
          <p:cNvPr id="7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5B3C65C0-7786-0139-74B0-CB2C41628097}"/>
              </a:ext>
            </a:extLst>
          </p:cNvPr>
          <p:cNvSpPr/>
          <p:nvPr/>
        </p:nvSpPr>
        <p:spPr>
          <a:xfrm>
            <a:off x="16814576" y="8408324"/>
            <a:ext cx="1692728" cy="18469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7519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D2EE9-451D-0E47-DA06-5FFD2AB0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FEDA18-EF8A-DDF5-9A63-69E1A358C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0AF5AE-4268-EDEF-94D2-1D4A7EAE6D6D}"/>
              </a:ext>
            </a:extLst>
          </p:cNvPr>
          <p:cNvSpPr/>
          <p:nvPr/>
        </p:nvSpPr>
        <p:spPr>
          <a:xfrm>
            <a:off x="0" y="3354645"/>
            <a:ext cx="18288000" cy="693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AB94B6-C596-F40A-4C1A-3DFF7C1F0FB6}"/>
              </a:ext>
            </a:extLst>
          </p:cNvPr>
          <p:cNvSpPr/>
          <p:nvPr/>
        </p:nvSpPr>
        <p:spPr>
          <a:xfrm>
            <a:off x="7486540" y="7642588"/>
            <a:ext cx="7524860" cy="84590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TỪ MÔ TẠO THÀNH CƠ QUAN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7D2164-6C2C-EBEC-E1A0-C8B5EFA63600}"/>
              </a:ext>
            </a:extLst>
          </p:cNvPr>
          <p:cNvSpPr/>
          <p:nvPr/>
        </p:nvSpPr>
        <p:spPr>
          <a:xfrm>
            <a:off x="7455767" y="5702256"/>
            <a:ext cx="7936632" cy="84590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TỪ TẾ BÀO TẠO THÀNH MÔ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60121D-FE30-43D5-70A4-C21CB8FAD3CD}"/>
              </a:ext>
            </a:extLst>
          </p:cNvPr>
          <p:cNvSpPr/>
          <p:nvPr/>
        </p:nvSpPr>
        <p:spPr>
          <a:xfrm>
            <a:off x="6122266" y="9101870"/>
            <a:ext cx="8889133" cy="84590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TỪ CƠ QUAN TẠO THÀNH HỆ CƠ QUAN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0CCCF-6A0E-8583-864C-FF9CF6FA05DA}"/>
              </a:ext>
            </a:extLst>
          </p:cNvPr>
          <p:cNvSpPr/>
          <p:nvPr/>
        </p:nvSpPr>
        <p:spPr>
          <a:xfrm>
            <a:off x="6122266" y="4157352"/>
            <a:ext cx="9270133" cy="84590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CÁC CẤP TỔ CHỨC CỦA CƠ THỂ ĐA BÀO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E9C36-F123-FFB0-BD69-E572F8CD84BB}"/>
              </a:ext>
            </a:extLst>
          </p:cNvPr>
          <p:cNvSpPr txBox="1"/>
          <p:nvPr/>
        </p:nvSpPr>
        <p:spPr>
          <a:xfrm>
            <a:off x="0" y="446614"/>
            <a:ext cx="18288000" cy="2554545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BÀI 23</a:t>
            </a:r>
            <a:r>
              <a:rPr lang="en-US" sz="8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 </a:t>
            </a:r>
          </a:p>
          <a:p>
            <a:pPr algn="ctr"/>
            <a:r>
              <a:rPr lang="en-US" sz="80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TỔ CHỨC CƠ THỂ ĐA BÀO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8DB0B6-A3C1-140C-37A5-8126436EB07D}"/>
              </a:ext>
            </a:extLst>
          </p:cNvPr>
          <p:cNvSpPr/>
          <p:nvPr/>
        </p:nvSpPr>
        <p:spPr>
          <a:xfrm>
            <a:off x="3626717" y="4596433"/>
            <a:ext cx="4648200" cy="469688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21" r="-4022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ACA1E9-6C35-00C9-3533-7B8975EE7C02}"/>
              </a:ext>
            </a:extLst>
          </p:cNvPr>
          <p:cNvSpPr/>
          <p:nvPr/>
        </p:nvSpPr>
        <p:spPr>
          <a:xfrm>
            <a:off x="5493617" y="413923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9BACA68-2CCD-1D50-B7C9-ECFA5A91A2C3}"/>
              </a:ext>
            </a:extLst>
          </p:cNvPr>
          <p:cNvSpPr/>
          <p:nvPr/>
        </p:nvSpPr>
        <p:spPr>
          <a:xfrm>
            <a:off x="7455767" y="572155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CD1672-8592-1C7D-60DD-F8F01D40150A}"/>
              </a:ext>
            </a:extLst>
          </p:cNvPr>
          <p:cNvSpPr/>
          <p:nvPr/>
        </p:nvSpPr>
        <p:spPr>
          <a:xfrm>
            <a:off x="7486540" y="761404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30B8FE0-A5F8-E625-23BF-D1E24F480BAA}"/>
              </a:ext>
            </a:extLst>
          </p:cNvPr>
          <p:cNvSpPr/>
          <p:nvPr/>
        </p:nvSpPr>
        <p:spPr>
          <a:xfrm>
            <a:off x="5493617" y="894947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42ECF-7A25-A504-9F5C-71EA0DF711D1}"/>
              </a:ext>
            </a:extLst>
          </p:cNvPr>
          <p:cNvGrpSpPr/>
          <p:nvPr/>
        </p:nvGrpSpPr>
        <p:grpSpPr>
          <a:xfrm>
            <a:off x="194981" y="3394200"/>
            <a:ext cx="3005419" cy="6932354"/>
            <a:chOff x="341335" y="357684"/>
            <a:chExt cx="1176180" cy="6192532"/>
          </a:xfrm>
          <a:solidFill>
            <a:schemeClr val="accent6">
              <a:lumMod val="50000"/>
            </a:schemeClr>
          </a:solidFill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353E410B-DCA1-2E66-9DC4-5ED87212B7DF}"/>
                </a:ext>
              </a:extLst>
            </p:cNvPr>
            <p:cNvSpPr/>
            <p:nvPr/>
          </p:nvSpPr>
          <p:spPr>
            <a:xfrm>
              <a:off x="341335" y="357684"/>
              <a:ext cx="1176180" cy="6192532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90ABE1-5A55-2BDB-FA69-023867A4DA26}"/>
                </a:ext>
              </a:extLst>
            </p:cNvPr>
            <p:cNvSpPr/>
            <p:nvPr/>
          </p:nvSpPr>
          <p:spPr>
            <a:xfrm rot="16200000">
              <a:off x="-2254331" y="3215933"/>
              <a:ext cx="5788149" cy="2629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IcielPanton Black" panose="00000A00000000000000" pitchFamily="2" charset="0"/>
                </a:rPr>
                <a:t>NỘI DUNG BÀI HỌC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126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188" y="339824"/>
            <a:ext cx="6686412" cy="9607352"/>
            <a:chOff x="0" y="0"/>
            <a:chExt cx="2070557" cy="324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0557" cy="3249895"/>
            </a:xfrm>
            <a:custGeom>
              <a:avLst/>
              <a:gdLst/>
              <a:ahLst/>
              <a:cxnLst/>
              <a:rect l="l" t="t" r="r" b="b"/>
              <a:pathLst>
                <a:path w="2070557" h="3249895">
                  <a:moveTo>
                    <a:pt x="1946097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097" y="0"/>
                  </a:lnTo>
                  <a:cubicBezTo>
                    <a:pt x="2014677" y="0"/>
                    <a:pt x="2070557" y="55880"/>
                    <a:pt x="2070557" y="124460"/>
                  </a:cubicBezTo>
                  <a:lnTo>
                    <a:pt x="2070557" y="3125435"/>
                  </a:lnTo>
                  <a:cubicBezTo>
                    <a:pt x="2070557" y="3194015"/>
                    <a:pt x="2014677" y="3249895"/>
                    <a:pt x="1946097" y="3249895"/>
                  </a:cubicBezTo>
                  <a:close/>
                </a:path>
              </a:pathLst>
            </a:custGeom>
            <a:solidFill>
              <a:srgbClr val="FF6F28"/>
            </a:solidFill>
          </p:spPr>
          <p:txBody>
            <a:bodyPr/>
            <a:lstStyle/>
            <a:p>
              <a:pPr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391400" y="339824"/>
            <a:ext cx="10666312" cy="9607352"/>
            <a:chOff x="0" y="0"/>
            <a:chExt cx="3718711" cy="3249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18711" cy="3249895"/>
            </a:xfrm>
            <a:custGeom>
              <a:avLst/>
              <a:gdLst/>
              <a:ahLst/>
              <a:cxnLst/>
              <a:rect l="l" t="t" r="r" b="b"/>
              <a:pathLst>
                <a:path w="3718711" h="3249895">
                  <a:moveTo>
                    <a:pt x="3594251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4251" y="0"/>
                  </a:lnTo>
                  <a:cubicBezTo>
                    <a:pt x="3662831" y="0"/>
                    <a:pt x="3718711" y="55880"/>
                    <a:pt x="3718711" y="124460"/>
                  </a:cubicBezTo>
                  <a:lnTo>
                    <a:pt x="3718711" y="3125435"/>
                  </a:lnTo>
                  <a:cubicBezTo>
                    <a:pt x="3718711" y="3194015"/>
                    <a:pt x="3662831" y="3249895"/>
                    <a:pt x="3594251" y="324989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TextBox 5">
            <a:extLst>
              <a:ext uri="{FF2B5EF4-FFF2-40B4-BE49-F238E27FC236}">
                <a16:creationId xmlns:a16="http://schemas.microsoft.com/office/drawing/2014/main" id="{A9223873-076A-1C01-1805-EB0FC9FB73F7}"/>
              </a:ext>
            </a:extLst>
          </p:cNvPr>
          <p:cNvSpPr txBox="1"/>
          <p:nvPr/>
        </p:nvSpPr>
        <p:spPr>
          <a:xfrm>
            <a:off x="903688" y="5143503"/>
            <a:ext cx="567941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 KẾT THÚC!</a:t>
            </a:r>
            <a:endParaRPr lang="en-US" sz="72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AC970F79-A8D6-6E20-7460-6EB9CF89CF6E}"/>
              </a:ext>
            </a:extLst>
          </p:cNvPr>
          <p:cNvSpPr/>
          <p:nvPr/>
        </p:nvSpPr>
        <p:spPr>
          <a:xfrm>
            <a:off x="762000" y="647700"/>
            <a:ext cx="2555368" cy="5791200"/>
          </a:xfrm>
          <a:custGeom>
            <a:avLst/>
            <a:gdLst/>
            <a:ahLst/>
            <a:cxnLst/>
            <a:rect l="l" t="t" r="r" b="b"/>
            <a:pathLst>
              <a:path w="1815656" h="4114800">
                <a:moveTo>
                  <a:pt x="0" y="0"/>
                </a:moveTo>
                <a:lnTo>
                  <a:pt x="1815655" y="0"/>
                </a:lnTo>
                <a:lnTo>
                  <a:pt x="1815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https://png.pngtree.com/png-clipart/20231021/original/pngtree-watercolor-orange-tree-png-image_1339440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"/>
          <a:stretch/>
        </p:blipFill>
        <p:spPr bwMode="auto">
          <a:xfrm>
            <a:off x="7808606" y="258064"/>
            <a:ext cx="9831896" cy="96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965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4A20880-F759-D9DF-BF86-81225087ADDD}"/>
              </a:ext>
            </a:extLst>
          </p:cNvPr>
          <p:cNvGrpSpPr/>
          <p:nvPr/>
        </p:nvGrpSpPr>
        <p:grpSpPr>
          <a:xfrm>
            <a:off x="4800600" y="757021"/>
            <a:ext cx="7408545" cy="1637664"/>
            <a:chOff x="1011936" y="719327"/>
            <a:chExt cx="7408545" cy="1637664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A255C1F9-406A-A0BF-BD6A-F67FBBED6B4C}"/>
                </a:ext>
              </a:extLst>
            </p:cNvPr>
            <p:cNvSpPr/>
            <p:nvPr/>
          </p:nvSpPr>
          <p:spPr>
            <a:xfrm>
              <a:off x="1019556" y="726947"/>
              <a:ext cx="7393305" cy="1529080"/>
            </a:xfrm>
            <a:custGeom>
              <a:avLst/>
              <a:gdLst/>
              <a:ahLst/>
              <a:cxnLst/>
              <a:rect l="l" t="t" r="r" b="b"/>
              <a:pathLst>
                <a:path w="7393305" h="1529080">
                  <a:moveTo>
                    <a:pt x="7392924" y="0"/>
                  </a:moveTo>
                  <a:lnTo>
                    <a:pt x="4851654" y="0"/>
                  </a:lnTo>
                  <a:lnTo>
                    <a:pt x="4778603" y="3240"/>
                  </a:lnTo>
                  <a:lnTo>
                    <a:pt x="4715154" y="12265"/>
                  </a:lnTo>
                  <a:lnTo>
                    <a:pt x="4665116" y="26032"/>
                  </a:lnTo>
                  <a:lnTo>
                    <a:pt x="4632299" y="43501"/>
                  </a:lnTo>
                  <a:lnTo>
                    <a:pt x="4620514" y="63626"/>
                  </a:lnTo>
                  <a:lnTo>
                    <a:pt x="4632299" y="83766"/>
                  </a:lnTo>
                  <a:lnTo>
                    <a:pt x="4665116" y="101265"/>
                  </a:lnTo>
                  <a:lnTo>
                    <a:pt x="4715154" y="115071"/>
                  </a:lnTo>
                  <a:lnTo>
                    <a:pt x="4778603" y="124127"/>
                  </a:lnTo>
                  <a:lnTo>
                    <a:pt x="4851654" y="127380"/>
                  </a:lnTo>
                  <a:lnTo>
                    <a:pt x="5313680" y="127380"/>
                  </a:lnTo>
                  <a:lnTo>
                    <a:pt x="5386717" y="130634"/>
                  </a:lnTo>
                  <a:lnTo>
                    <a:pt x="5450134" y="139690"/>
                  </a:lnTo>
                  <a:lnTo>
                    <a:pt x="5500135" y="153496"/>
                  </a:lnTo>
                  <a:lnTo>
                    <a:pt x="5532920" y="170995"/>
                  </a:lnTo>
                  <a:lnTo>
                    <a:pt x="5544693" y="191135"/>
                  </a:lnTo>
                  <a:lnTo>
                    <a:pt x="5532920" y="211212"/>
                  </a:lnTo>
                  <a:lnTo>
                    <a:pt x="5500135" y="228674"/>
                  </a:lnTo>
                  <a:lnTo>
                    <a:pt x="5450134" y="242460"/>
                  </a:lnTo>
                  <a:lnTo>
                    <a:pt x="5386717" y="251509"/>
                  </a:lnTo>
                  <a:lnTo>
                    <a:pt x="5313680" y="254762"/>
                  </a:lnTo>
                  <a:lnTo>
                    <a:pt x="2079244" y="254762"/>
                  </a:lnTo>
                  <a:lnTo>
                    <a:pt x="2006206" y="251509"/>
                  </a:lnTo>
                  <a:lnTo>
                    <a:pt x="1942789" y="242460"/>
                  </a:lnTo>
                  <a:lnTo>
                    <a:pt x="1892788" y="228674"/>
                  </a:lnTo>
                  <a:lnTo>
                    <a:pt x="1848231" y="191135"/>
                  </a:lnTo>
                  <a:lnTo>
                    <a:pt x="1860003" y="170995"/>
                  </a:lnTo>
                  <a:lnTo>
                    <a:pt x="1892788" y="153496"/>
                  </a:lnTo>
                  <a:lnTo>
                    <a:pt x="1942789" y="139690"/>
                  </a:lnTo>
                  <a:lnTo>
                    <a:pt x="2006206" y="130634"/>
                  </a:lnTo>
                  <a:lnTo>
                    <a:pt x="2079244" y="127380"/>
                  </a:lnTo>
                  <a:lnTo>
                    <a:pt x="2541270" y="127380"/>
                  </a:lnTo>
                  <a:lnTo>
                    <a:pt x="2614307" y="124140"/>
                  </a:lnTo>
                  <a:lnTo>
                    <a:pt x="2677724" y="115115"/>
                  </a:lnTo>
                  <a:lnTo>
                    <a:pt x="2727725" y="101348"/>
                  </a:lnTo>
                  <a:lnTo>
                    <a:pt x="2760510" y="83879"/>
                  </a:lnTo>
                  <a:lnTo>
                    <a:pt x="2772283" y="63753"/>
                  </a:lnTo>
                  <a:lnTo>
                    <a:pt x="2760510" y="43614"/>
                  </a:lnTo>
                  <a:lnTo>
                    <a:pt x="2727725" y="26115"/>
                  </a:lnTo>
                  <a:lnTo>
                    <a:pt x="2677724" y="12309"/>
                  </a:lnTo>
                  <a:lnTo>
                    <a:pt x="2614307" y="3253"/>
                  </a:lnTo>
                  <a:lnTo>
                    <a:pt x="2541270" y="0"/>
                  </a:lnTo>
                  <a:lnTo>
                    <a:pt x="0" y="0"/>
                  </a:lnTo>
                  <a:lnTo>
                    <a:pt x="924051" y="636904"/>
                  </a:lnTo>
                  <a:lnTo>
                    <a:pt x="0" y="1273810"/>
                  </a:lnTo>
                  <a:lnTo>
                    <a:pt x="1848231" y="1273810"/>
                  </a:lnTo>
                  <a:lnTo>
                    <a:pt x="1848231" y="1464817"/>
                  </a:lnTo>
                  <a:lnTo>
                    <a:pt x="1860003" y="1484957"/>
                  </a:lnTo>
                  <a:lnTo>
                    <a:pt x="1892788" y="1502456"/>
                  </a:lnTo>
                  <a:lnTo>
                    <a:pt x="1942789" y="1516262"/>
                  </a:lnTo>
                  <a:lnTo>
                    <a:pt x="2006206" y="1525318"/>
                  </a:lnTo>
                  <a:lnTo>
                    <a:pt x="2079244" y="1528572"/>
                  </a:lnTo>
                  <a:lnTo>
                    <a:pt x="5313680" y="1528572"/>
                  </a:lnTo>
                  <a:lnTo>
                    <a:pt x="5386717" y="1525318"/>
                  </a:lnTo>
                  <a:lnTo>
                    <a:pt x="5450134" y="1516262"/>
                  </a:lnTo>
                  <a:lnTo>
                    <a:pt x="5500135" y="1502456"/>
                  </a:lnTo>
                  <a:lnTo>
                    <a:pt x="5544693" y="1464817"/>
                  </a:lnTo>
                  <a:lnTo>
                    <a:pt x="5544693" y="1273810"/>
                  </a:lnTo>
                  <a:lnTo>
                    <a:pt x="7392924" y="1273810"/>
                  </a:lnTo>
                  <a:lnTo>
                    <a:pt x="6468745" y="636904"/>
                  </a:lnTo>
                  <a:lnTo>
                    <a:pt x="7392924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46DEE7CD-EF97-1640-14A2-5E7CED082865}"/>
                </a:ext>
              </a:extLst>
            </p:cNvPr>
            <p:cNvSpPr/>
            <p:nvPr/>
          </p:nvSpPr>
          <p:spPr>
            <a:xfrm>
              <a:off x="2867787" y="790701"/>
              <a:ext cx="3696970" cy="191135"/>
            </a:xfrm>
            <a:custGeom>
              <a:avLst/>
              <a:gdLst/>
              <a:ahLst/>
              <a:cxnLst/>
              <a:rect l="l" t="t" r="r" b="b"/>
              <a:pathLst>
                <a:path w="3696970" h="191134">
                  <a:moveTo>
                    <a:pt x="924051" y="0"/>
                  </a:moveTo>
                  <a:lnTo>
                    <a:pt x="879494" y="37594"/>
                  </a:lnTo>
                  <a:lnTo>
                    <a:pt x="829493" y="51361"/>
                  </a:lnTo>
                  <a:lnTo>
                    <a:pt x="766076" y="60386"/>
                  </a:lnTo>
                  <a:lnTo>
                    <a:pt x="693038" y="63626"/>
                  </a:lnTo>
                  <a:lnTo>
                    <a:pt x="231012" y="63626"/>
                  </a:lnTo>
                  <a:lnTo>
                    <a:pt x="157975" y="66880"/>
                  </a:lnTo>
                  <a:lnTo>
                    <a:pt x="94558" y="75936"/>
                  </a:lnTo>
                  <a:lnTo>
                    <a:pt x="44557" y="89742"/>
                  </a:lnTo>
                  <a:lnTo>
                    <a:pt x="11772" y="107241"/>
                  </a:lnTo>
                  <a:lnTo>
                    <a:pt x="0" y="127381"/>
                  </a:lnTo>
                  <a:lnTo>
                    <a:pt x="11772" y="147458"/>
                  </a:lnTo>
                  <a:lnTo>
                    <a:pt x="44557" y="164920"/>
                  </a:lnTo>
                  <a:lnTo>
                    <a:pt x="94558" y="178706"/>
                  </a:lnTo>
                  <a:lnTo>
                    <a:pt x="157975" y="187755"/>
                  </a:lnTo>
                  <a:lnTo>
                    <a:pt x="231012" y="191008"/>
                  </a:lnTo>
                  <a:lnTo>
                    <a:pt x="924051" y="191008"/>
                  </a:lnTo>
                  <a:lnTo>
                    <a:pt x="924051" y="0"/>
                  </a:lnTo>
                  <a:close/>
                </a:path>
                <a:path w="3696970" h="191134">
                  <a:moveTo>
                    <a:pt x="2772283" y="0"/>
                  </a:moveTo>
                  <a:lnTo>
                    <a:pt x="2772283" y="191008"/>
                  </a:lnTo>
                  <a:lnTo>
                    <a:pt x="3465449" y="191008"/>
                  </a:lnTo>
                  <a:lnTo>
                    <a:pt x="3538486" y="187755"/>
                  </a:lnTo>
                  <a:lnTo>
                    <a:pt x="3601903" y="178706"/>
                  </a:lnTo>
                  <a:lnTo>
                    <a:pt x="3651904" y="164920"/>
                  </a:lnTo>
                  <a:lnTo>
                    <a:pt x="3696462" y="127381"/>
                  </a:lnTo>
                  <a:lnTo>
                    <a:pt x="3684689" y="107241"/>
                  </a:lnTo>
                  <a:lnTo>
                    <a:pt x="3601903" y="75936"/>
                  </a:lnTo>
                  <a:lnTo>
                    <a:pt x="3538486" y="66880"/>
                  </a:lnTo>
                  <a:lnTo>
                    <a:pt x="3465449" y="63626"/>
                  </a:lnTo>
                  <a:lnTo>
                    <a:pt x="3003423" y="63626"/>
                  </a:lnTo>
                  <a:lnTo>
                    <a:pt x="2930372" y="60386"/>
                  </a:lnTo>
                  <a:lnTo>
                    <a:pt x="2866923" y="51361"/>
                  </a:lnTo>
                  <a:lnTo>
                    <a:pt x="2816885" y="37594"/>
                  </a:lnTo>
                  <a:lnTo>
                    <a:pt x="2784068" y="20125"/>
                  </a:lnTo>
                  <a:lnTo>
                    <a:pt x="2772283" y="0"/>
                  </a:lnTo>
                  <a:close/>
                </a:path>
              </a:pathLst>
            </a:custGeom>
            <a:solidFill>
              <a:srgbClr val="751F7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195829F-2AB1-40C9-F02A-8D9B04D22169}"/>
                </a:ext>
              </a:extLst>
            </p:cNvPr>
            <p:cNvSpPr/>
            <p:nvPr/>
          </p:nvSpPr>
          <p:spPr>
            <a:xfrm>
              <a:off x="1019556" y="726947"/>
              <a:ext cx="7393305" cy="1529080"/>
            </a:xfrm>
            <a:custGeom>
              <a:avLst/>
              <a:gdLst/>
              <a:ahLst/>
              <a:cxnLst/>
              <a:rect l="l" t="t" r="r" b="b"/>
              <a:pathLst>
                <a:path w="7393305" h="1529080">
                  <a:moveTo>
                    <a:pt x="0" y="0"/>
                  </a:moveTo>
                  <a:lnTo>
                    <a:pt x="2541270" y="0"/>
                  </a:lnTo>
                  <a:lnTo>
                    <a:pt x="2614307" y="3253"/>
                  </a:lnTo>
                  <a:lnTo>
                    <a:pt x="2677724" y="12309"/>
                  </a:lnTo>
                  <a:lnTo>
                    <a:pt x="2727725" y="26115"/>
                  </a:lnTo>
                  <a:lnTo>
                    <a:pt x="2760510" y="43614"/>
                  </a:lnTo>
                  <a:lnTo>
                    <a:pt x="2772283" y="63753"/>
                  </a:lnTo>
                  <a:lnTo>
                    <a:pt x="2760510" y="83879"/>
                  </a:lnTo>
                  <a:lnTo>
                    <a:pt x="2727725" y="101348"/>
                  </a:lnTo>
                  <a:lnTo>
                    <a:pt x="2677724" y="115115"/>
                  </a:lnTo>
                  <a:lnTo>
                    <a:pt x="2614307" y="124140"/>
                  </a:lnTo>
                  <a:lnTo>
                    <a:pt x="2541270" y="127380"/>
                  </a:lnTo>
                  <a:lnTo>
                    <a:pt x="2079244" y="127380"/>
                  </a:lnTo>
                  <a:lnTo>
                    <a:pt x="2006206" y="130634"/>
                  </a:lnTo>
                  <a:lnTo>
                    <a:pt x="1942789" y="139690"/>
                  </a:lnTo>
                  <a:lnTo>
                    <a:pt x="1892788" y="153496"/>
                  </a:lnTo>
                  <a:lnTo>
                    <a:pt x="1860003" y="170995"/>
                  </a:lnTo>
                  <a:lnTo>
                    <a:pt x="1848231" y="191135"/>
                  </a:lnTo>
                  <a:lnTo>
                    <a:pt x="1860003" y="211212"/>
                  </a:lnTo>
                  <a:lnTo>
                    <a:pt x="1892788" y="228674"/>
                  </a:lnTo>
                  <a:lnTo>
                    <a:pt x="1942789" y="242460"/>
                  </a:lnTo>
                  <a:lnTo>
                    <a:pt x="2006206" y="251509"/>
                  </a:lnTo>
                  <a:lnTo>
                    <a:pt x="2079244" y="254762"/>
                  </a:lnTo>
                  <a:lnTo>
                    <a:pt x="5313680" y="254762"/>
                  </a:lnTo>
                  <a:lnTo>
                    <a:pt x="5386717" y="251509"/>
                  </a:lnTo>
                  <a:lnTo>
                    <a:pt x="5450134" y="242460"/>
                  </a:lnTo>
                  <a:lnTo>
                    <a:pt x="5500135" y="228674"/>
                  </a:lnTo>
                  <a:lnTo>
                    <a:pt x="5544693" y="191135"/>
                  </a:lnTo>
                  <a:lnTo>
                    <a:pt x="5532920" y="170995"/>
                  </a:lnTo>
                  <a:lnTo>
                    <a:pt x="5500135" y="153496"/>
                  </a:lnTo>
                  <a:lnTo>
                    <a:pt x="5450134" y="139690"/>
                  </a:lnTo>
                  <a:lnTo>
                    <a:pt x="5386717" y="130634"/>
                  </a:lnTo>
                  <a:lnTo>
                    <a:pt x="5313680" y="127380"/>
                  </a:lnTo>
                  <a:lnTo>
                    <a:pt x="4851654" y="127380"/>
                  </a:lnTo>
                  <a:lnTo>
                    <a:pt x="4778603" y="124127"/>
                  </a:lnTo>
                  <a:lnTo>
                    <a:pt x="4715154" y="115071"/>
                  </a:lnTo>
                  <a:lnTo>
                    <a:pt x="4665116" y="101265"/>
                  </a:lnTo>
                  <a:lnTo>
                    <a:pt x="4632299" y="83766"/>
                  </a:lnTo>
                  <a:lnTo>
                    <a:pt x="4620514" y="63626"/>
                  </a:lnTo>
                  <a:lnTo>
                    <a:pt x="4632299" y="43501"/>
                  </a:lnTo>
                  <a:lnTo>
                    <a:pt x="4665116" y="26032"/>
                  </a:lnTo>
                  <a:lnTo>
                    <a:pt x="4715154" y="12265"/>
                  </a:lnTo>
                  <a:lnTo>
                    <a:pt x="4778603" y="3240"/>
                  </a:lnTo>
                  <a:lnTo>
                    <a:pt x="4851654" y="0"/>
                  </a:lnTo>
                  <a:lnTo>
                    <a:pt x="7392924" y="0"/>
                  </a:lnTo>
                  <a:lnTo>
                    <a:pt x="6468745" y="636904"/>
                  </a:lnTo>
                  <a:lnTo>
                    <a:pt x="7392924" y="1273810"/>
                  </a:lnTo>
                  <a:lnTo>
                    <a:pt x="5544693" y="1273810"/>
                  </a:lnTo>
                  <a:lnTo>
                    <a:pt x="5544693" y="1464817"/>
                  </a:lnTo>
                  <a:lnTo>
                    <a:pt x="5532920" y="1484957"/>
                  </a:lnTo>
                  <a:lnTo>
                    <a:pt x="5500135" y="1502456"/>
                  </a:lnTo>
                  <a:lnTo>
                    <a:pt x="5450134" y="1516262"/>
                  </a:lnTo>
                  <a:lnTo>
                    <a:pt x="5386717" y="1525318"/>
                  </a:lnTo>
                  <a:lnTo>
                    <a:pt x="5313680" y="1528572"/>
                  </a:lnTo>
                  <a:lnTo>
                    <a:pt x="2079244" y="1528572"/>
                  </a:lnTo>
                  <a:lnTo>
                    <a:pt x="2006206" y="1525318"/>
                  </a:lnTo>
                  <a:lnTo>
                    <a:pt x="1942789" y="1516262"/>
                  </a:lnTo>
                  <a:lnTo>
                    <a:pt x="1892788" y="1502456"/>
                  </a:lnTo>
                  <a:lnTo>
                    <a:pt x="1848231" y="1464817"/>
                  </a:lnTo>
                  <a:lnTo>
                    <a:pt x="1848231" y="1273810"/>
                  </a:lnTo>
                  <a:lnTo>
                    <a:pt x="0" y="1273810"/>
                  </a:lnTo>
                  <a:lnTo>
                    <a:pt x="924051" y="636904"/>
                  </a:lnTo>
                  <a:lnTo>
                    <a:pt x="0" y="0"/>
                  </a:lnTo>
                  <a:close/>
                </a:path>
                <a:path w="7393305" h="1529080">
                  <a:moveTo>
                    <a:pt x="2772283" y="63753"/>
                  </a:moveTo>
                  <a:lnTo>
                    <a:pt x="2772283" y="254762"/>
                  </a:lnTo>
                </a:path>
                <a:path w="7393305" h="1529080">
                  <a:moveTo>
                    <a:pt x="4620514" y="254762"/>
                  </a:moveTo>
                  <a:lnTo>
                    <a:pt x="4620514" y="63753"/>
                  </a:lnTo>
                </a:path>
                <a:path w="7393305" h="1529080">
                  <a:moveTo>
                    <a:pt x="1848231" y="1273810"/>
                  </a:moveTo>
                  <a:lnTo>
                    <a:pt x="1848231" y="191135"/>
                  </a:lnTo>
                </a:path>
                <a:path w="7393305" h="1529080">
                  <a:moveTo>
                    <a:pt x="5544693" y="191135"/>
                  </a:moveTo>
                  <a:lnTo>
                    <a:pt x="5544693" y="1273810"/>
                  </a:lnTo>
                </a:path>
              </a:pathLst>
            </a:custGeom>
            <a:ln w="15240">
              <a:solidFill>
                <a:srgbClr val="6A1A6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D467AFF3-956B-AECF-8BF2-ED8473987FFA}"/>
                </a:ext>
              </a:extLst>
            </p:cNvPr>
            <p:cNvSpPr/>
            <p:nvPr/>
          </p:nvSpPr>
          <p:spPr>
            <a:xfrm>
              <a:off x="2526791" y="851915"/>
              <a:ext cx="4374641" cy="15049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id="{04FB0DF6-D88C-ED5F-8FAD-013E9AEB4764}"/>
              </a:ext>
            </a:extLst>
          </p:cNvPr>
          <p:cNvSpPr txBox="1">
            <a:spLocks/>
          </p:cNvSpPr>
          <p:nvPr/>
        </p:nvSpPr>
        <p:spPr>
          <a:xfrm>
            <a:off x="6656451" y="1250951"/>
            <a:ext cx="403364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defTabSz="914400">
              <a:spcBef>
                <a:spcPts val="100"/>
              </a:spcBef>
              <a:tabLst>
                <a:tab pos="1670050" algn="l"/>
              </a:tabLst>
            </a:pPr>
            <a:r>
              <a:rPr lang="en-US" sz="5000" b="1" kern="0" dirty="0">
                <a:solidFill>
                  <a:srgbClr val="FFFFFF"/>
                </a:solidFill>
                <a:latin typeface="Times New Roman"/>
                <a:cs typeface="Times New Roman"/>
              </a:rPr>
              <a:t>KHỞI ĐỘNG</a:t>
            </a:r>
            <a:endParaRPr lang="en-US" sz="5000" kern="0" dirty="0">
              <a:latin typeface="Times New Roman"/>
              <a:cs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CB618C-56D1-F0DD-F31F-71116E2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2439798"/>
            <a:ext cx="3938451" cy="27940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7031A0-0462-F7FB-78C1-FE2F205FA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744" y="6345965"/>
            <a:ext cx="3762272" cy="3012920"/>
          </a:xfrm>
          <a:prstGeom prst="rect">
            <a:avLst/>
          </a:prstGeom>
        </p:spPr>
      </p:pic>
      <p:pic>
        <p:nvPicPr>
          <p:cNvPr id="45" name="Picture 22" descr="Cây lúa tẻ và những công dụng tuyệt vời mà rất ít người biết">
            <a:extLst>
              <a:ext uri="{FF2B5EF4-FFF2-40B4-BE49-F238E27FC236}">
                <a16:creationId xmlns:a16="http://schemas.microsoft.com/office/drawing/2014/main" id="{39BD7E5B-21D8-A00F-7A2B-4D2DF334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545" y="6384471"/>
            <a:ext cx="3762272" cy="30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 descr="Ngựa vằn cái">
            <a:extLst>
              <a:ext uri="{FF2B5EF4-FFF2-40B4-BE49-F238E27FC236}">
                <a16:creationId xmlns:a16="http://schemas.microsoft.com/office/drawing/2014/main" id="{68BC7BAD-DEBF-B753-E290-28C32F975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16498" r="13916" b="15349"/>
          <a:stretch/>
        </p:blipFill>
        <p:spPr bwMode="auto">
          <a:xfrm>
            <a:off x="14859000" y="2293721"/>
            <a:ext cx="2968817" cy="28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634A4DB-D3D2-A727-29F2-3EEEDF74842F}"/>
              </a:ext>
            </a:extLst>
          </p:cNvPr>
          <p:cNvSpPr txBox="1"/>
          <p:nvPr/>
        </p:nvSpPr>
        <p:spPr>
          <a:xfrm>
            <a:off x="10690096" y="5524500"/>
            <a:ext cx="20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TRÙNG ROI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AFDB1A-FF78-ED5C-6946-4E0F8438AC91}"/>
              </a:ext>
            </a:extLst>
          </p:cNvPr>
          <p:cNvSpPr txBox="1"/>
          <p:nvPr/>
        </p:nvSpPr>
        <p:spPr>
          <a:xfrm>
            <a:off x="15410557" y="5524500"/>
            <a:ext cx="20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NGỰA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7D872A-5EF9-02DA-5721-7ACD2A4BD724}"/>
              </a:ext>
            </a:extLst>
          </p:cNvPr>
          <p:cNvSpPr txBox="1"/>
          <p:nvPr/>
        </p:nvSpPr>
        <p:spPr>
          <a:xfrm>
            <a:off x="10134600" y="9500890"/>
            <a:ext cx="346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TRÙNG BIẾN HÌNH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D0CBB6-3D20-D96C-E241-7E5A710DB4FD}"/>
              </a:ext>
            </a:extLst>
          </p:cNvPr>
          <p:cNvSpPr txBox="1"/>
          <p:nvPr/>
        </p:nvSpPr>
        <p:spPr>
          <a:xfrm>
            <a:off x="15135860" y="9500890"/>
            <a:ext cx="20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CÂY LÚA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8661816F-DFD6-60E8-402B-2CEE60558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176010"/>
              </p:ext>
            </p:extLst>
          </p:nvPr>
        </p:nvGraphicFramePr>
        <p:xfrm>
          <a:off x="460183" y="2625980"/>
          <a:ext cx="9296400" cy="708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4146230608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950178138"/>
                    </a:ext>
                  </a:extLst>
                </a:gridCol>
              </a:tblGrid>
              <a:tr h="1073104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Sinh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bào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Sinh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đa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bào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239061"/>
                  </a:ext>
                </a:extLst>
              </a:tr>
              <a:tr h="2005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055493"/>
                  </a:ext>
                </a:extLst>
              </a:tr>
              <a:tr h="153049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529537"/>
                  </a:ext>
                </a:extLst>
              </a:tr>
              <a:tr h="248045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07529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98D17E99-D080-C764-A736-8BE9D475678C}"/>
              </a:ext>
            </a:extLst>
          </p:cNvPr>
          <p:cNvSpPr txBox="1"/>
          <p:nvPr/>
        </p:nvSpPr>
        <p:spPr>
          <a:xfrm>
            <a:off x="838200" y="4000500"/>
            <a:ext cx="36285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1D6C1E-C183-C52E-0983-7D875EECFEEF}"/>
              </a:ext>
            </a:extLst>
          </p:cNvPr>
          <p:cNvSpPr txBox="1"/>
          <p:nvPr/>
        </p:nvSpPr>
        <p:spPr>
          <a:xfrm>
            <a:off x="5177291" y="4030429"/>
            <a:ext cx="3628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6D6571-CFA1-D7DF-6683-EF31F3729511}"/>
              </a:ext>
            </a:extLst>
          </p:cNvPr>
          <p:cNvSpPr txBox="1"/>
          <p:nvPr/>
        </p:nvSpPr>
        <p:spPr>
          <a:xfrm>
            <a:off x="528145" y="5690419"/>
            <a:ext cx="4188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EF551D-42C9-7743-E168-E4D09718811D}"/>
              </a:ext>
            </a:extLst>
          </p:cNvPr>
          <p:cNvSpPr txBox="1"/>
          <p:nvPr/>
        </p:nvSpPr>
        <p:spPr>
          <a:xfrm>
            <a:off x="559192" y="7576997"/>
            <a:ext cx="4255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D8014D-2D63-00EA-E54D-363A4522BB41}"/>
              </a:ext>
            </a:extLst>
          </p:cNvPr>
          <p:cNvSpPr txBox="1"/>
          <p:nvPr/>
        </p:nvSpPr>
        <p:spPr>
          <a:xfrm>
            <a:off x="5105709" y="5707737"/>
            <a:ext cx="4603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121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0" grpId="0"/>
      <p:bldP spid="61" grpId="0"/>
      <p:bldP spid="62" grpId="0"/>
      <p:bldP spid="63" grpId="0"/>
      <p:bldP spid="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D6D27-678A-CD65-21E0-35DBF189E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FF85090-75C3-90B8-8F68-E0BAB02608B8}"/>
              </a:ext>
            </a:extLst>
          </p:cNvPr>
          <p:cNvSpPr txBox="1"/>
          <p:nvPr/>
        </p:nvSpPr>
        <p:spPr>
          <a:xfrm>
            <a:off x="-228600" y="266700"/>
            <a:ext cx="1872500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latin typeface="#9Slide03 Helvetica LT Std ExtC" panose="020B0708030502060204" pitchFamily="34" charset="0"/>
              </a:rPr>
              <a:t>BÀI  23: TỔ CHỨC CƠ THỂ ĐA BÀO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FAFDC-FBF1-DEFA-3851-6DBCA2EEA990}"/>
              </a:ext>
            </a:extLst>
          </p:cNvPr>
          <p:cNvSpPr txBox="1"/>
          <p:nvPr/>
        </p:nvSpPr>
        <p:spPr>
          <a:xfrm>
            <a:off x="304800" y="1520953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pic>
        <p:nvPicPr>
          <p:cNvPr id="6" name="VIDEO CƠ THỂ ĐA BÀO NGƯỜI">
            <a:hlinkClick r:id="" action="ppaction://media"/>
            <a:extLst>
              <a:ext uri="{FF2B5EF4-FFF2-40B4-BE49-F238E27FC236}">
                <a16:creationId xmlns:a16="http://schemas.microsoft.com/office/drawing/2014/main" id="{8701D942-EC6A-1F79-78BE-7FFBD1617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3162300"/>
            <a:ext cx="13868400" cy="712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82412-3ACF-612E-F828-47413F2D85D1}"/>
              </a:ext>
            </a:extLst>
          </p:cNvPr>
          <p:cNvSpPr txBox="1"/>
          <p:nvPr/>
        </p:nvSpPr>
        <p:spPr>
          <a:xfrm>
            <a:off x="3304602" y="2429012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642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CE232-647D-16CB-9851-7E8FA8EC7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B44088FA-CBEE-F30E-FD87-CDE8C7558D38}"/>
              </a:ext>
            </a:extLst>
          </p:cNvPr>
          <p:cNvSpPr txBox="1"/>
          <p:nvPr/>
        </p:nvSpPr>
        <p:spPr>
          <a:xfrm>
            <a:off x="-228600" y="266700"/>
            <a:ext cx="1872500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latin typeface="#9Slide03 Helvetica LT Std ExtC" panose="020B0708030502060204" pitchFamily="34" charset="0"/>
              </a:rPr>
              <a:t>BÀI  23: TỔ CHỨC CƠ THỂ ĐA BÀO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6B0DF-EB68-944D-926E-325DE4A3C57E}"/>
              </a:ext>
            </a:extLst>
          </p:cNvPr>
          <p:cNvSpPr txBox="1"/>
          <p:nvPr/>
        </p:nvSpPr>
        <p:spPr>
          <a:xfrm>
            <a:off x="304800" y="1520953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0B818-9818-0B4B-3C45-834757C5BCEF}"/>
              </a:ext>
            </a:extLst>
          </p:cNvPr>
          <p:cNvSpPr txBox="1"/>
          <p:nvPr/>
        </p:nvSpPr>
        <p:spPr>
          <a:xfrm>
            <a:off x="3304602" y="2429012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VIDEO CƠ THỂ ĐA BÀO THỰC VẬT">
            <a:hlinkClick r:id="" action="ppaction://media"/>
            <a:extLst>
              <a:ext uri="{FF2B5EF4-FFF2-40B4-BE49-F238E27FC236}">
                <a16:creationId xmlns:a16="http://schemas.microsoft.com/office/drawing/2014/main" id="{A396A6BB-25A1-B050-1887-7C2E9FF65E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3162300"/>
            <a:ext cx="1516380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85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CA1E-44A5-B6D8-7F6E-D2637C90D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49FB6E8E-167B-98CF-5846-553E8100E659}"/>
              </a:ext>
            </a:extLst>
          </p:cNvPr>
          <p:cNvSpPr txBox="1"/>
          <p:nvPr/>
        </p:nvSpPr>
        <p:spPr>
          <a:xfrm>
            <a:off x="-228600" y="266700"/>
            <a:ext cx="1872500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latin typeface="#9Slide03 Helvetica LT Std ExtC" panose="020B0708030502060204" pitchFamily="34" charset="0"/>
              </a:rPr>
              <a:t>BÀI  23: TỔ CHỨC CƠ THỂ ĐA BÀO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3991-EEAF-C6AC-E89D-908C06D43606}"/>
              </a:ext>
            </a:extLst>
          </p:cNvPr>
          <p:cNvSpPr txBox="1"/>
          <p:nvPr/>
        </p:nvSpPr>
        <p:spPr>
          <a:xfrm>
            <a:off x="304800" y="1520953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2A4EA-FBF6-8098-6E24-7BE52EACB8B7}"/>
              </a:ext>
            </a:extLst>
          </p:cNvPr>
          <p:cNvSpPr txBox="1"/>
          <p:nvPr/>
        </p:nvSpPr>
        <p:spPr>
          <a:xfrm>
            <a:off x="3304602" y="2429012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 CƠ THỂ ĐA BÀO ĐỘNG VẬT">
            <a:hlinkClick r:id="" action="ppaction://media"/>
            <a:extLst>
              <a:ext uri="{FF2B5EF4-FFF2-40B4-BE49-F238E27FC236}">
                <a16:creationId xmlns:a16="http://schemas.microsoft.com/office/drawing/2014/main" id="{C8C4A5B9-F50D-A664-ED40-A14F11F3BD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3337071"/>
            <a:ext cx="1417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00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13">
            <a:extLst>
              <a:ext uri="{FF2B5EF4-FFF2-40B4-BE49-F238E27FC236}">
                <a16:creationId xmlns:a16="http://schemas.microsoft.com/office/drawing/2014/main" id="{60FE38D4-A109-4D62-9551-CEC19B727DD2}"/>
              </a:ext>
            </a:extLst>
          </p:cNvPr>
          <p:cNvSpPr/>
          <p:nvPr/>
        </p:nvSpPr>
        <p:spPr>
          <a:xfrm>
            <a:off x="2286000" y="480938"/>
            <a:ext cx="14020800" cy="18291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200" tIns="45600" rIns="91200" bIns="45600" rtlCol="0"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AD2915-EC89-4F4A-9B6E-A9C6F8189E24}"/>
              </a:ext>
            </a:extLst>
          </p:cNvPr>
          <p:cNvGrpSpPr/>
          <p:nvPr/>
        </p:nvGrpSpPr>
        <p:grpSpPr>
          <a:xfrm>
            <a:off x="2520934" y="3086099"/>
            <a:ext cx="5782530" cy="3366642"/>
            <a:chOff x="141895" y="2348338"/>
            <a:chExt cx="4444325" cy="3994596"/>
          </a:xfrm>
        </p:grpSpPr>
        <p:sp>
          <p:nvSpPr>
            <p:cNvPr id="63" name="Rectangle: Rounded Corners 15">
              <a:extLst>
                <a:ext uri="{FF2B5EF4-FFF2-40B4-BE49-F238E27FC236}">
                  <a16:creationId xmlns:a16="http://schemas.microsoft.com/office/drawing/2014/main" id="{3D9E710F-95AF-4550-9FB1-B715C22D0C20}"/>
                </a:ext>
              </a:extLst>
            </p:cNvPr>
            <p:cNvSpPr/>
            <p:nvPr/>
          </p:nvSpPr>
          <p:spPr>
            <a:xfrm>
              <a:off x="480657" y="3131000"/>
              <a:ext cx="4105563" cy="3211934"/>
            </a:xfrm>
            <a:custGeom>
              <a:avLst/>
              <a:gdLst>
                <a:gd name="connsiteX0" fmla="*/ 0 w 4105563"/>
                <a:gd name="connsiteY0" fmla="*/ 535333 h 3211934"/>
                <a:gd name="connsiteX1" fmla="*/ 535333 w 4105563"/>
                <a:gd name="connsiteY1" fmla="*/ 0 h 3211934"/>
                <a:gd name="connsiteX2" fmla="*/ 1142312 w 4105563"/>
                <a:gd name="connsiteY2" fmla="*/ 0 h 3211934"/>
                <a:gd name="connsiteX3" fmla="*/ 1688594 w 4105563"/>
                <a:gd name="connsiteY3" fmla="*/ 0 h 3211934"/>
                <a:gd name="connsiteX4" fmla="*/ 2325922 w 4105563"/>
                <a:gd name="connsiteY4" fmla="*/ 0 h 3211934"/>
                <a:gd name="connsiteX5" fmla="*/ 2932902 w 4105563"/>
                <a:gd name="connsiteY5" fmla="*/ 0 h 3211934"/>
                <a:gd name="connsiteX6" fmla="*/ 3570230 w 4105563"/>
                <a:gd name="connsiteY6" fmla="*/ 0 h 3211934"/>
                <a:gd name="connsiteX7" fmla="*/ 4105563 w 4105563"/>
                <a:gd name="connsiteY7" fmla="*/ 535333 h 3211934"/>
                <a:gd name="connsiteX8" fmla="*/ 4105563 w 4105563"/>
                <a:gd name="connsiteY8" fmla="*/ 1113475 h 3211934"/>
                <a:gd name="connsiteX9" fmla="*/ 4105563 w 4105563"/>
                <a:gd name="connsiteY9" fmla="*/ 1627380 h 3211934"/>
                <a:gd name="connsiteX10" fmla="*/ 4105563 w 4105563"/>
                <a:gd name="connsiteY10" fmla="*/ 2184109 h 3211934"/>
                <a:gd name="connsiteX11" fmla="*/ 4105563 w 4105563"/>
                <a:gd name="connsiteY11" fmla="*/ 2676601 h 3211934"/>
                <a:gd name="connsiteX12" fmla="*/ 3570230 w 4105563"/>
                <a:gd name="connsiteY12" fmla="*/ 3211934 h 3211934"/>
                <a:gd name="connsiteX13" fmla="*/ 3023949 w 4105563"/>
                <a:gd name="connsiteY13" fmla="*/ 3211934 h 3211934"/>
                <a:gd name="connsiteX14" fmla="*/ 2356271 w 4105563"/>
                <a:gd name="connsiteY14" fmla="*/ 3211934 h 3211934"/>
                <a:gd name="connsiteX15" fmla="*/ 1749292 w 4105563"/>
                <a:gd name="connsiteY15" fmla="*/ 3211934 h 3211934"/>
                <a:gd name="connsiteX16" fmla="*/ 1081614 w 4105563"/>
                <a:gd name="connsiteY16" fmla="*/ 3211934 h 3211934"/>
                <a:gd name="connsiteX17" fmla="*/ 535333 w 4105563"/>
                <a:gd name="connsiteY17" fmla="*/ 3211934 h 3211934"/>
                <a:gd name="connsiteX18" fmla="*/ 0 w 4105563"/>
                <a:gd name="connsiteY18" fmla="*/ 2676601 h 3211934"/>
                <a:gd name="connsiteX19" fmla="*/ 0 w 4105563"/>
                <a:gd name="connsiteY19" fmla="*/ 2205522 h 3211934"/>
                <a:gd name="connsiteX20" fmla="*/ 0 w 4105563"/>
                <a:gd name="connsiteY20" fmla="*/ 1691618 h 3211934"/>
                <a:gd name="connsiteX21" fmla="*/ 0 w 4105563"/>
                <a:gd name="connsiteY21" fmla="*/ 1156301 h 3211934"/>
                <a:gd name="connsiteX22" fmla="*/ 0 w 4105563"/>
                <a:gd name="connsiteY22" fmla="*/ 535333 h 321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5563" h="3211934" fill="none" extrusionOk="0">
                  <a:moveTo>
                    <a:pt x="0" y="535333"/>
                  </a:moveTo>
                  <a:cubicBezTo>
                    <a:pt x="-27710" y="296915"/>
                    <a:pt x="186853" y="28926"/>
                    <a:pt x="535333" y="0"/>
                  </a:cubicBezTo>
                  <a:cubicBezTo>
                    <a:pt x="830364" y="-24461"/>
                    <a:pt x="926713" y="3902"/>
                    <a:pt x="1142312" y="0"/>
                  </a:cubicBezTo>
                  <a:cubicBezTo>
                    <a:pt x="1357911" y="-3902"/>
                    <a:pt x="1473505" y="-4526"/>
                    <a:pt x="1688594" y="0"/>
                  </a:cubicBezTo>
                  <a:cubicBezTo>
                    <a:pt x="1903683" y="4526"/>
                    <a:pt x="2187851" y="9139"/>
                    <a:pt x="2325922" y="0"/>
                  </a:cubicBezTo>
                  <a:cubicBezTo>
                    <a:pt x="2463993" y="-9139"/>
                    <a:pt x="2711729" y="-8358"/>
                    <a:pt x="2932902" y="0"/>
                  </a:cubicBezTo>
                  <a:cubicBezTo>
                    <a:pt x="3154075" y="8358"/>
                    <a:pt x="3428533" y="10750"/>
                    <a:pt x="3570230" y="0"/>
                  </a:cubicBezTo>
                  <a:cubicBezTo>
                    <a:pt x="3931793" y="-1626"/>
                    <a:pt x="4131021" y="267081"/>
                    <a:pt x="4105563" y="535333"/>
                  </a:cubicBezTo>
                  <a:cubicBezTo>
                    <a:pt x="4103042" y="699117"/>
                    <a:pt x="4083926" y="873238"/>
                    <a:pt x="4105563" y="1113475"/>
                  </a:cubicBezTo>
                  <a:cubicBezTo>
                    <a:pt x="4127200" y="1353712"/>
                    <a:pt x="4107100" y="1486367"/>
                    <a:pt x="4105563" y="1627380"/>
                  </a:cubicBezTo>
                  <a:cubicBezTo>
                    <a:pt x="4104026" y="1768394"/>
                    <a:pt x="4084870" y="1927114"/>
                    <a:pt x="4105563" y="2184109"/>
                  </a:cubicBezTo>
                  <a:cubicBezTo>
                    <a:pt x="4126256" y="2441104"/>
                    <a:pt x="4087843" y="2554312"/>
                    <a:pt x="4105563" y="2676601"/>
                  </a:cubicBezTo>
                  <a:cubicBezTo>
                    <a:pt x="4107443" y="2987744"/>
                    <a:pt x="3836831" y="3213744"/>
                    <a:pt x="3570230" y="3211934"/>
                  </a:cubicBezTo>
                  <a:cubicBezTo>
                    <a:pt x="3361820" y="3237894"/>
                    <a:pt x="3274868" y="3212118"/>
                    <a:pt x="3023949" y="3211934"/>
                  </a:cubicBezTo>
                  <a:cubicBezTo>
                    <a:pt x="2773030" y="3211750"/>
                    <a:pt x="2582078" y="3178564"/>
                    <a:pt x="2356271" y="3211934"/>
                  </a:cubicBezTo>
                  <a:cubicBezTo>
                    <a:pt x="2130464" y="3245304"/>
                    <a:pt x="1994788" y="3231672"/>
                    <a:pt x="1749292" y="3211934"/>
                  </a:cubicBezTo>
                  <a:cubicBezTo>
                    <a:pt x="1503796" y="3192196"/>
                    <a:pt x="1228503" y="3187975"/>
                    <a:pt x="1081614" y="3211934"/>
                  </a:cubicBezTo>
                  <a:cubicBezTo>
                    <a:pt x="934725" y="3235893"/>
                    <a:pt x="705602" y="3208113"/>
                    <a:pt x="535333" y="3211934"/>
                  </a:cubicBezTo>
                  <a:cubicBezTo>
                    <a:pt x="213638" y="3164370"/>
                    <a:pt x="-30701" y="2983143"/>
                    <a:pt x="0" y="2676601"/>
                  </a:cubicBezTo>
                  <a:cubicBezTo>
                    <a:pt x="-7035" y="2482019"/>
                    <a:pt x="-8874" y="2417652"/>
                    <a:pt x="0" y="2205522"/>
                  </a:cubicBezTo>
                  <a:cubicBezTo>
                    <a:pt x="8874" y="1993392"/>
                    <a:pt x="19942" y="1935433"/>
                    <a:pt x="0" y="1691618"/>
                  </a:cubicBezTo>
                  <a:cubicBezTo>
                    <a:pt x="-19942" y="1447803"/>
                    <a:pt x="-18133" y="1306290"/>
                    <a:pt x="0" y="1156301"/>
                  </a:cubicBezTo>
                  <a:cubicBezTo>
                    <a:pt x="18133" y="1006312"/>
                    <a:pt x="-4428" y="761976"/>
                    <a:pt x="0" y="535333"/>
                  </a:cubicBezTo>
                  <a:close/>
                </a:path>
                <a:path w="4105563" h="3211934" stroke="0" extrusionOk="0">
                  <a:moveTo>
                    <a:pt x="0" y="535333"/>
                  </a:moveTo>
                  <a:cubicBezTo>
                    <a:pt x="-55880" y="223362"/>
                    <a:pt x="236577" y="19677"/>
                    <a:pt x="535333" y="0"/>
                  </a:cubicBezTo>
                  <a:cubicBezTo>
                    <a:pt x="784072" y="-12446"/>
                    <a:pt x="957589" y="23666"/>
                    <a:pt x="1111963" y="0"/>
                  </a:cubicBezTo>
                  <a:cubicBezTo>
                    <a:pt x="1266337" y="-23666"/>
                    <a:pt x="1450292" y="22066"/>
                    <a:pt x="1718943" y="0"/>
                  </a:cubicBezTo>
                  <a:cubicBezTo>
                    <a:pt x="1987594" y="-22066"/>
                    <a:pt x="2041373" y="20739"/>
                    <a:pt x="2265224" y="0"/>
                  </a:cubicBezTo>
                  <a:cubicBezTo>
                    <a:pt x="2489075" y="-20739"/>
                    <a:pt x="2719511" y="-3058"/>
                    <a:pt x="2902553" y="0"/>
                  </a:cubicBezTo>
                  <a:cubicBezTo>
                    <a:pt x="3085595" y="3058"/>
                    <a:pt x="3390349" y="32311"/>
                    <a:pt x="3570230" y="0"/>
                  </a:cubicBezTo>
                  <a:cubicBezTo>
                    <a:pt x="3835449" y="-36415"/>
                    <a:pt x="4050892" y="254737"/>
                    <a:pt x="4105563" y="535333"/>
                  </a:cubicBezTo>
                  <a:cubicBezTo>
                    <a:pt x="4117437" y="666236"/>
                    <a:pt x="4107822" y="818695"/>
                    <a:pt x="4105563" y="1006412"/>
                  </a:cubicBezTo>
                  <a:cubicBezTo>
                    <a:pt x="4103304" y="1194129"/>
                    <a:pt x="4081472" y="1335688"/>
                    <a:pt x="4105563" y="1541729"/>
                  </a:cubicBezTo>
                  <a:cubicBezTo>
                    <a:pt x="4129654" y="1747770"/>
                    <a:pt x="4104158" y="1976321"/>
                    <a:pt x="4105563" y="2098459"/>
                  </a:cubicBezTo>
                  <a:cubicBezTo>
                    <a:pt x="4106969" y="2220597"/>
                    <a:pt x="4076876" y="2549378"/>
                    <a:pt x="4105563" y="2676601"/>
                  </a:cubicBezTo>
                  <a:cubicBezTo>
                    <a:pt x="4087403" y="3040952"/>
                    <a:pt x="3808509" y="3195893"/>
                    <a:pt x="3570230" y="3211934"/>
                  </a:cubicBezTo>
                  <a:cubicBezTo>
                    <a:pt x="3378825" y="3237174"/>
                    <a:pt x="3067291" y="3217555"/>
                    <a:pt x="2902553" y="3211934"/>
                  </a:cubicBezTo>
                  <a:cubicBezTo>
                    <a:pt x="2737815" y="3206313"/>
                    <a:pt x="2521607" y="3240430"/>
                    <a:pt x="2325922" y="3211934"/>
                  </a:cubicBezTo>
                  <a:cubicBezTo>
                    <a:pt x="2130237" y="3183438"/>
                    <a:pt x="1962012" y="3215923"/>
                    <a:pt x="1749292" y="3211934"/>
                  </a:cubicBezTo>
                  <a:cubicBezTo>
                    <a:pt x="1536572" y="3207946"/>
                    <a:pt x="1353082" y="3215586"/>
                    <a:pt x="1142312" y="3211934"/>
                  </a:cubicBezTo>
                  <a:cubicBezTo>
                    <a:pt x="931542" y="3208282"/>
                    <a:pt x="775855" y="3209087"/>
                    <a:pt x="535333" y="3211934"/>
                  </a:cubicBezTo>
                  <a:cubicBezTo>
                    <a:pt x="220983" y="3215131"/>
                    <a:pt x="63891" y="2949420"/>
                    <a:pt x="0" y="2676601"/>
                  </a:cubicBezTo>
                  <a:cubicBezTo>
                    <a:pt x="9309" y="2536057"/>
                    <a:pt x="-3290" y="2320264"/>
                    <a:pt x="0" y="2119871"/>
                  </a:cubicBezTo>
                  <a:cubicBezTo>
                    <a:pt x="3290" y="1919478"/>
                    <a:pt x="-7900" y="1743907"/>
                    <a:pt x="0" y="1584554"/>
                  </a:cubicBezTo>
                  <a:cubicBezTo>
                    <a:pt x="7900" y="1425201"/>
                    <a:pt x="22787" y="1288534"/>
                    <a:pt x="0" y="1113475"/>
                  </a:cubicBezTo>
                  <a:cubicBezTo>
                    <a:pt x="-22787" y="938416"/>
                    <a:pt x="16907" y="754035"/>
                    <a:pt x="0" y="53533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1CC530-09CA-4D81-934B-B8F89A627BB1}"/>
              </a:ext>
            </a:extLst>
          </p:cNvPr>
          <p:cNvGrpSpPr/>
          <p:nvPr/>
        </p:nvGrpSpPr>
        <p:grpSpPr>
          <a:xfrm>
            <a:off x="9379622" y="3086099"/>
            <a:ext cx="6431879" cy="3418971"/>
            <a:chOff x="4888370" y="2776402"/>
            <a:chExt cx="4557059" cy="164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: Rounded Corners 18">
                  <a:extLst>
                    <a:ext uri="{FF2B5EF4-FFF2-40B4-BE49-F238E27FC236}">
                      <a16:creationId xmlns:a16="http://schemas.microsoft.com/office/drawing/2014/main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4105563"/>
                    <a:gd name="connsiteY0" fmla="*/ 218348 h 1310064"/>
                    <a:gd name="connsiteX1" fmla="*/ 218348 w 4105563"/>
                    <a:gd name="connsiteY1" fmla="*/ 0 h 1310064"/>
                    <a:gd name="connsiteX2" fmla="*/ 793137 w 4105563"/>
                    <a:gd name="connsiteY2" fmla="*/ 0 h 1310064"/>
                    <a:gd name="connsiteX3" fmla="*/ 1441304 w 4105563"/>
                    <a:gd name="connsiteY3" fmla="*/ 0 h 1310064"/>
                    <a:gd name="connsiteX4" fmla="*/ 1942715 w 4105563"/>
                    <a:gd name="connsiteY4" fmla="*/ 0 h 1310064"/>
                    <a:gd name="connsiteX5" fmla="*/ 2480816 w 4105563"/>
                    <a:gd name="connsiteY5" fmla="*/ 0 h 1310064"/>
                    <a:gd name="connsiteX6" fmla="*/ 3128982 w 4105563"/>
                    <a:gd name="connsiteY6" fmla="*/ 0 h 1310064"/>
                    <a:gd name="connsiteX7" fmla="*/ 3887215 w 4105563"/>
                    <a:gd name="connsiteY7" fmla="*/ 0 h 1310064"/>
                    <a:gd name="connsiteX8" fmla="*/ 4105563 w 4105563"/>
                    <a:gd name="connsiteY8" fmla="*/ 218348 h 1310064"/>
                    <a:gd name="connsiteX9" fmla="*/ 4105563 w 4105563"/>
                    <a:gd name="connsiteY9" fmla="*/ 628831 h 1310064"/>
                    <a:gd name="connsiteX10" fmla="*/ 4105563 w 4105563"/>
                    <a:gd name="connsiteY10" fmla="*/ 1091716 h 1310064"/>
                    <a:gd name="connsiteX11" fmla="*/ 3887215 w 4105563"/>
                    <a:gd name="connsiteY11" fmla="*/ 1310064 h 1310064"/>
                    <a:gd name="connsiteX12" fmla="*/ 3239048 w 4105563"/>
                    <a:gd name="connsiteY12" fmla="*/ 1310064 h 1310064"/>
                    <a:gd name="connsiteX13" fmla="*/ 2664259 w 4105563"/>
                    <a:gd name="connsiteY13" fmla="*/ 1310064 h 1310064"/>
                    <a:gd name="connsiteX14" fmla="*/ 1979404 w 4105563"/>
                    <a:gd name="connsiteY14" fmla="*/ 1310064 h 1310064"/>
                    <a:gd name="connsiteX15" fmla="*/ 1331238 w 4105563"/>
                    <a:gd name="connsiteY15" fmla="*/ 1310064 h 1310064"/>
                    <a:gd name="connsiteX16" fmla="*/ 218348 w 4105563"/>
                    <a:gd name="connsiteY16" fmla="*/ 1310064 h 1310064"/>
                    <a:gd name="connsiteX17" fmla="*/ 0 w 4105563"/>
                    <a:gd name="connsiteY17" fmla="*/ 1091716 h 1310064"/>
                    <a:gd name="connsiteX18" fmla="*/ 0 w 4105563"/>
                    <a:gd name="connsiteY18" fmla="*/ 681233 h 1310064"/>
                    <a:gd name="connsiteX19" fmla="*/ 0 w 4105563"/>
                    <a:gd name="connsiteY19" fmla="*/ 218348 h 131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310064" fill="none" extrusionOk="0">
                      <a:moveTo>
                        <a:pt x="0" y="218348"/>
                      </a:moveTo>
                      <a:cubicBezTo>
                        <a:pt x="-8827" y="89453"/>
                        <a:pt x="95696" y="2074"/>
                        <a:pt x="218348" y="0"/>
                      </a:cubicBezTo>
                      <a:cubicBezTo>
                        <a:pt x="364158" y="24559"/>
                        <a:pt x="513282" y="24642"/>
                        <a:pt x="793137" y="0"/>
                      </a:cubicBezTo>
                      <a:cubicBezTo>
                        <a:pt x="1072992" y="-24642"/>
                        <a:pt x="1215249" y="-8430"/>
                        <a:pt x="1441304" y="0"/>
                      </a:cubicBezTo>
                      <a:cubicBezTo>
                        <a:pt x="1667359" y="8430"/>
                        <a:pt x="1701658" y="-14897"/>
                        <a:pt x="1942715" y="0"/>
                      </a:cubicBezTo>
                      <a:cubicBezTo>
                        <a:pt x="2183772" y="14897"/>
                        <a:pt x="2293022" y="4005"/>
                        <a:pt x="2480816" y="0"/>
                      </a:cubicBezTo>
                      <a:cubicBezTo>
                        <a:pt x="2668610" y="-4005"/>
                        <a:pt x="2944007" y="-25453"/>
                        <a:pt x="3128982" y="0"/>
                      </a:cubicBezTo>
                      <a:cubicBezTo>
                        <a:pt x="3313957" y="25453"/>
                        <a:pt x="3712172" y="4261"/>
                        <a:pt x="3887215" y="0"/>
                      </a:cubicBezTo>
                      <a:cubicBezTo>
                        <a:pt x="3997060" y="11944"/>
                        <a:pt x="4110479" y="93016"/>
                        <a:pt x="4105563" y="218348"/>
                      </a:cubicBezTo>
                      <a:cubicBezTo>
                        <a:pt x="4097660" y="406749"/>
                        <a:pt x="4112431" y="470021"/>
                        <a:pt x="4105563" y="628831"/>
                      </a:cubicBezTo>
                      <a:cubicBezTo>
                        <a:pt x="4098695" y="787641"/>
                        <a:pt x="4122120" y="890903"/>
                        <a:pt x="4105563" y="1091716"/>
                      </a:cubicBezTo>
                      <a:cubicBezTo>
                        <a:pt x="4094549" y="1210807"/>
                        <a:pt x="4011890" y="1312714"/>
                        <a:pt x="3887215" y="1310064"/>
                      </a:cubicBezTo>
                      <a:cubicBezTo>
                        <a:pt x="3672985" y="1295078"/>
                        <a:pt x="3489175" y="1282621"/>
                        <a:pt x="3239048" y="1310064"/>
                      </a:cubicBezTo>
                      <a:cubicBezTo>
                        <a:pt x="2988921" y="1337507"/>
                        <a:pt x="2786964" y="1333261"/>
                        <a:pt x="2664259" y="1310064"/>
                      </a:cubicBezTo>
                      <a:cubicBezTo>
                        <a:pt x="2541554" y="1286867"/>
                        <a:pt x="2239809" y="1284098"/>
                        <a:pt x="1979404" y="1310064"/>
                      </a:cubicBezTo>
                      <a:cubicBezTo>
                        <a:pt x="1718999" y="1336030"/>
                        <a:pt x="1502059" y="1302401"/>
                        <a:pt x="1331238" y="1310064"/>
                      </a:cubicBezTo>
                      <a:cubicBezTo>
                        <a:pt x="1160417" y="1317727"/>
                        <a:pt x="650532" y="1322665"/>
                        <a:pt x="218348" y="1310064"/>
                      </a:cubicBezTo>
                      <a:cubicBezTo>
                        <a:pt x="84160" y="1307573"/>
                        <a:pt x="-16629" y="1220603"/>
                        <a:pt x="0" y="1091716"/>
                      </a:cubicBezTo>
                      <a:cubicBezTo>
                        <a:pt x="-7558" y="912311"/>
                        <a:pt x="-8978" y="822458"/>
                        <a:pt x="0" y="681233"/>
                      </a:cubicBezTo>
                      <a:cubicBezTo>
                        <a:pt x="8978" y="540008"/>
                        <a:pt x="17381" y="367962"/>
                        <a:pt x="0" y="218348"/>
                      </a:cubicBezTo>
                      <a:close/>
                    </a:path>
                    <a:path w="4105563" h="1310064" stroke="0" extrusionOk="0">
                      <a:moveTo>
                        <a:pt x="0" y="218348"/>
                      </a:moveTo>
                      <a:cubicBezTo>
                        <a:pt x="-27231" y="89807"/>
                        <a:pt x="95387" y="15051"/>
                        <a:pt x="218348" y="0"/>
                      </a:cubicBezTo>
                      <a:cubicBezTo>
                        <a:pt x="361973" y="-17890"/>
                        <a:pt x="579890" y="8286"/>
                        <a:pt x="793137" y="0"/>
                      </a:cubicBezTo>
                      <a:cubicBezTo>
                        <a:pt x="1006384" y="-8286"/>
                        <a:pt x="1169496" y="-19692"/>
                        <a:pt x="1404615" y="0"/>
                      </a:cubicBezTo>
                      <a:cubicBezTo>
                        <a:pt x="1639734" y="19692"/>
                        <a:pt x="1755596" y="-19285"/>
                        <a:pt x="1942715" y="0"/>
                      </a:cubicBezTo>
                      <a:cubicBezTo>
                        <a:pt x="2129834" y="19285"/>
                        <a:pt x="2283784" y="-25400"/>
                        <a:pt x="2590882" y="0"/>
                      </a:cubicBezTo>
                      <a:cubicBezTo>
                        <a:pt x="2897980" y="25400"/>
                        <a:pt x="3012431" y="19103"/>
                        <a:pt x="3128982" y="0"/>
                      </a:cubicBezTo>
                      <a:cubicBezTo>
                        <a:pt x="3245533" y="-19103"/>
                        <a:pt x="3645572" y="-8619"/>
                        <a:pt x="3887215" y="0"/>
                      </a:cubicBezTo>
                      <a:cubicBezTo>
                        <a:pt x="3990490" y="-1954"/>
                        <a:pt x="4122009" y="118096"/>
                        <a:pt x="4105563" y="218348"/>
                      </a:cubicBezTo>
                      <a:cubicBezTo>
                        <a:pt x="4118375" y="313483"/>
                        <a:pt x="4089240" y="457753"/>
                        <a:pt x="4105563" y="637565"/>
                      </a:cubicBezTo>
                      <a:cubicBezTo>
                        <a:pt x="4121886" y="817377"/>
                        <a:pt x="4096173" y="950727"/>
                        <a:pt x="4105563" y="1091716"/>
                      </a:cubicBezTo>
                      <a:cubicBezTo>
                        <a:pt x="4117479" y="1208943"/>
                        <a:pt x="3990271" y="1315040"/>
                        <a:pt x="3887215" y="1310064"/>
                      </a:cubicBezTo>
                      <a:cubicBezTo>
                        <a:pt x="3690799" y="1302592"/>
                        <a:pt x="3377940" y="1294133"/>
                        <a:pt x="3239048" y="1310064"/>
                      </a:cubicBezTo>
                      <a:cubicBezTo>
                        <a:pt x="3100156" y="1325995"/>
                        <a:pt x="2900279" y="1311067"/>
                        <a:pt x="2664259" y="1310064"/>
                      </a:cubicBezTo>
                      <a:cubicBezTo>
                        <a:pt x="2428239" y="1309061"/>
                        <a:pt x="2374368" y="1283610"/>
                        <a:pt x="2089470" y="1310064"/>
                      </a:cubicBezTo>
                      <a:cubicBezTo>
                        <a:pt x="1804572" y="1336518"/>
                        <a:pt x="1645894" y="1334803"/>
                        <a:pt x="1514681" y="1310064"/>
                      </a:cubicBezTo>
                      <a:cubicBezTo>
                        <a:pt x="1383468" y="1285325"/>
                        <a:pt x="1193904" y="1285554"/>
                        <a:pt x="903203" y="1310064"/>
                      </a:cubicBezTo>
                      <a:cubicBezTo>
                        <a:pt x="612502" y="1334574"/>
                        <a:pt x="494443" y="1333905"/>
                        <a:pt x="218348" y="1310064"/>
                      </a:cubicBezTo>
                      <a:cubicBezTo>
                        <a:pt x="79584" y="1313173"/>
                        <a:pt x="15624" y="1206721"/>
                        <a:pt x="0" y="1091716"/>
                      </a:cubicBezTo>
                      <a:cubicBezTo>
                        <a:pt x="7358" y="966509"/>
                        <a:pt x="-3094" y="810714"/>
                        <a:pt x="0" y="646298"/>
                      </a:cubicBezTo>
                      <a:cubicBezTo>
                        <a:pt x="3094" y="481882"/>
                        <a:pt x="-16070" y="308833"/>
                        <a:pt x="0" y="21834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𝑯𝒐𝒂</m:t>
                        </m:r>
                        <m:r>
                          <a:rPr lang="en-US" sz="3600" b="1" i="1" kern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kern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𝒎𝒂𝒊</m:t>
                        </m:r>
                      </m:oMath>
                    </m:oMathPara>
                  </a14:m>
                  <a:endParaRPr lang="en-US" sz="3600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: Rounded Corners 18">
                  <a:extLst>
                    <a:ext uri="{FF2B5EF4-FFF2-40B4-BE49-F238E27FC236}">
                      <a16:creationId xmlns:a16="http://schemas.microsoft.com/office/drawing/2014/main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6" y="3106587"/>
                  <a:ext cx="4105563" cy="1310064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4105563"/>
                            <a:gd name="connsiteY0" fmla="*/ 218348 h 1310064"/>
                            <a:gd name="connsiteX1" fmla="*/ 218348 w 4105563"/>
                            <a:gd name="connsiteY1" fmla="*/ 0 h 1310064"/>
                            <a:gd name="connsiteX2" fmla="*/ 793137 w 4105563"/>
                            <a:gd name="connsiteY2" fmla="*/ 0 h 1310064"/>
                            <a:gd name="connsiteX3" fmla="*/ 1441304 w 4105563"/>
                            <a:gd name="connsiteY3" fmla="*/ 0 h 1310064"/>
                            <a:gd name="connsiteX4" fmla="*/ 1942715 w 4105563"/>
                            <a:gd name="connsiteY4" fmla="*/ 0 h 1310064"/>
                            <a:gd name="connsiteX5" fmla="*/ 2480816 w 4105563"/>
                            <a:gd name="connsiteY5" fmla="*/ 0 h 1310064"/>
                            <a:gd name="connsiteX6" fmla="*/ 3128982 w 4105563"/>
                            <a:gd name="connsiteY6" fmla="*/ 0 h 1310064"/>
                            <a:gd name="connsiteX7" fmla="*/ 3887215 w 4105563"/>
                            <a:gd name="connsiteY7" fmla="*/ 0 h 1310064"/>
                            <a:gd name="connsiteX8" fmla="*/ 4105563 w 4105563"/>
                            <a:gd name="connsiteY8" fmla="*/ 218348 h 1310064"/>
                            <a:gd name="connsiteX9" fmla="*/ 4105563 w 4105563"/>
                            <a:gd name="connsiteY9" fmla="*/ 628831 h 1310064"/>
                            <a:gd name="connsiteX10" fmla="*/ 4105563 w 4105563"/>
                            <a:gd name="connsiteY10" fmla="*/ 1091716 h 1310064"/>
                            <a:gd name="connsiteX11" fmla="*/ 3887215 w 4105563"/>
                            <a:gd name="connsiteY11" fmla="*/ 1310064 h 1310064"/>
                            <a:gd name="connsiteX12" fmla="*/ 3239048 w 4105563"/>
                            <a:gd name="connsiteY12" fmla="*/ 1310064 h 1310064"/>
                            <a:gd name="connsiteX13" fmla="*/ 2664259 w 4105563"/>
                            <a:gd name="connsiteY13" fmla="*/ 1310064 h 1310064"/>
                            <a:gd name="connsiteX14" fmla="*/ 1979404 w 4105563"/>
                            <a:gd name="connsiteY14" fmla="*/ 1310064 h 1310064"/>
                            <a:gd name="connsiteX15" fmla="*/ 1331238 w 4105563"/>
                            <a:gd name="connsiteY15" fmla="*/ 1310064 h 1310064"/>
                            <a:gd name="connsiteX16" fmla="*/ 218348 w 4105563"/>
                            <a:gd name="connsiteY16" fmla="*/ 1310064 h 1310064"/>
                            <a:gd name="connsiteX17" fmla="*/ 0 w 4105563"/>
                            <a:gd name="connsiteY17" fmla="*/ 1091716 h 1310064"/>
                            <a:gd name="connsiteX18" fmla="*/ 0 w 4105563"/>
                            <a:gd name="connsiteY18" fmla="*/ 681233 h 1310064"/>
                            <a:gd name="connsiteX19" fmla="*/ 0 w 4105563"/>
                            <a:gd name="connsiteY19" fmla="*/ 218348 h 131006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</a:cxnLst>
                          <a:rect l="l" t="t" r="r" b="b"/>
                          <a:pathLst>
                            <a:path w="4105563" h="1310064" fill="none" extrusionOk="0">
                              <a:moveTo>
                                <a:pt x="0" y="218348"/>
                              </a:moveTo>
                              <a:cubicBezTo>
                                <a:pt x="-8827" y="89453"/>
                                <a:pt x="95696" y="2074"/>
                                <a:pt x="218348" y="0"/>
                              </a:cubicBezTo>
                              <a:cubicBezTo>
                                <a:pt x="364158" y="24559"/>
                                <a:pt x="513282" y="24642"/>
                                <a:pt x="793137" y="0"/>
                              </a:cubicBezTo>
                              <a:cubicBezTo>
                                <a:pt x="1072992" y="-24642"/>
                                <a:pt x="1215249" y="-8430"/>
                                <a:pt x="1441304" y="0"/>
                              </a:cubicBezTo>
                              <a:cubicBezTo>
                                <a:pt x="1667359" y="8430"/>
                                <a:pt x="1701658" y="-14897"/>
                                <a:pt x="1942715" y="0"/>
                              </a:cubicBezTo>
                              <a:cubicBezTo>
                                <a:pt x="2183772" y="14897"/>
                                <a:pt x="2293022" y="4005"/>
                                <a:pt x="2480816" y="0"/>
                              </a:cubicBezTo>
                              <a:cubicBezTo>
                                <a:pt x="2668610" y="-4005"/>
                                <a:pt x="2944007" y="-25453"/>
                                <a:pt x="3128982" y="0"/>
                              </a:cubicBezTo>
                              <a:cubicBezTo>
                                <a:pt x="3313957" y="25453"/>
                                <a:pt x="3712172" y="4261"/>
                                <a:pt x="3887215" y="0"/>
                              </a:cubicBezTo>
                              <a:cubicBezTo>
                                <a:pt x="3997060" y="11944"/>
                                <a:pt x="4110479" y="93016"/>
                                <a:pt x="4105563" y="218348"/>
                              </a:cubicBezTo>
                              <a:cubicBezTo>
                                <a:pt x="4097660" y="406749"/>
                                <a:pt x="4112431" y="470021"/>
                                <a:pt x="4105563" y="628831"/>
                              </a:cubicBezTo>
                              <a:cubicBezTo>
                                <a:pt x="4098695" y="787641"/>
                                <a:pt x="4122120" y="890903"/>
                                <a:pt x="4105563" y="1091716"/>
                              </a:cubicBezTo>
                              <a:cubicBezTo>
                                <a:pt x="4094549" y="1210807"/>
                                <a:pt x="4011890" y="1312714"/>
                                <a:pt x="3887215" y="1310064"/>
                              </a:cubicBezTo>
                              <a:cubicBezTo>
                                <a:pt x="3672985" y="1295078"/>
                                <a:pt x="3489175" y="1282621"/>
                                <a:pt x="3239048" y="1310064"/>
                              </a:cubicBezTo>
                              <a:cubicBezTo>
                                <a:pt x="2988921" y="1337507"/>
                                <a:pt x="2786964" y="1333261"/>
                                <a:pt x="2664259" y="1310064"/>
                              </a:cubicBezTo>
                              <a:cubicBezTo>
                                <a:pt x="2541554" y="1286867"/>
                                <a:pt x="2239809" y="1284098"/>
                                <a:pt x="1979404" y="1310064"/>
                              </a:cubicBezTo>
                              <a:cubicBezTo>
                                <a:pt x="1718999" y="1336030"/>
                                <a:pt x="1502059" y="1302401"/>
                                <a:pt x="1331238" y="1310064"/>
                              </a:cubicBezTo>
                              <a:cubicBezTo>
                                <a:pt x="1160417" y="1317727"/>
                                <a:pt x="650532" y="1322665"/>
                                <a:pt x="218348" y="1310064"/>
                              </a:cubicBezTo>
                              <a:cubicBezTo>
                                <a:pt x="84160" y="1307573"/>
                                <a:pt x="-16629" y="1220603"/>
                                <a:pt x="0" y="1091716"/>
                              </a:cubicBezTo>
                              <a:cubicBezTo>
                                <a:pt x="-7558" y="912311"/>
                                <a:pt x="-8978" y="822458"/>
                                <a:pt x="0" y="681233"/>
                              </a:cubicBezTo>
                              <a:cubicBezTo>
                                <a:pt x="8978" y="540008"/>
                                <a:pt x="17381" y="367962"/>
                                <a:pt x="0" y="218348"/>
                              </a:cubicBezTo>
                              <a:close/>
                            </a:path>
                            <a:path w="4105563" h="1310064" stroke="0" extrusionOk="0">
                              <a:moveTo>
                                <a:pt x="0" y="218348"/>
                              </a:moveTo>
                              <a:cubicBezTo>
                                <a:pt x="-27231" y="89807"/>
                                <a:pt x="95387" y="15051"/>
                                <a:pt x="218348" y="0"/>
                              </a:cubicBezTo>
                              <a:cubicBezTo>
                                <a:pt x="361973" y="-17890"/>
                                <a:pt x="579890" y="8286"/>
                                <a:pt x="793137" y="0"/>
                              </a:cubicBezTo>
                              <a:cubicBezTo>
                                <a:pt x="1006384" y="-8286"/>
                                <a:pt x="1169496" y="-19692"/>
                                <a:pt x="1404615" y="0"/>
                              </a:cubicBezTo>
                              <a:cubicBezTo>
                                <a:pt x="1639734" y="19692"/>
                                <a:pt x="1755596" y="-19285"/>
                                <a:pt x="1942715" y="0"/>
                              </a:cubicBezTo>
                              <a:cubicBezTo>
                                <a:pt x="2129834" y="19285"/>
                                <a:pt x="2283784" y="-25400"/>
                                <a:pt x="2590882" y="0"/>
                              </a:cubicBezTo>
                              <a:cubicBezTo>
                                <a:pt x="2897980" y="25400"/>
                                <a:pt x="3012431" y="19103"/>
                                <a:pt x="3128982" y="0"/>
                              </a:cubicBezTo>
                              <a:cubicBezTo>
                                <a:pt x="3245533" y="-19103"/>
                                <a:pt x="3645572" y="-8619"/>
                                <a:pt x="3887215" y="0"/>
                              </a:cubicBezTo>
                              <a:cubicBezTo>
                                <a:pt x="3990490" y="-1954"/>
                                <a:pt x="4122009" y="118096"/>
                                <a:pt x="4105563" y="218348"/>
                              </a:cubicBezTo>
                              <a:cubicBezTo>
                                <a:pt x="4118375" y="313483"/>
                                <a:pt x="4089240" y="457753"/>
                                <a:pt x="4105563" y="637565"/>
                              </a:cubicBezTo>
                              <a:cubicBezTo>
                                <a:pt x="4121886" y="817377"/>
                                <a:pt x="4096173" y="950727"/>
                                <a:pt x="4105563" y="1091716"/>
                              </a:cubicBezTo>
                              <a:cubicBezTo>
                                <a:pt x="4117479" y="1208943"/>
                                <a:pt x="3990271" y="1315040"/>
                                <a:pt x="3887215" y="1310064"/>
                              </a:cubicBezTo>
                              <a:cubicBezTo>
                                <a:pt x="3690799" y="1302592"/>
                                <a:pt x="3377940" y="1294133"/>
                                <a:pt x="3239048" y="1310064"/>
                              </a:cubicBezTo>
                              <a:cubicBezTo>
                                <a:pt x="3100156" y="1325995"/>
                                <a:pt x="2900279" y="1311067"/>
                                <a:pt x="2664259" y="1310064"/>
                              </a:cubicBezTo>
                              <a:cubicBezTo>
                                <a:pt x="2428239" y="1309061"/>
                                <a:pt x="2374368" y="1283610"/>
                                <a:pt x="2089470" y="1310064"/>
                              </a:cubicBezTo>
                              <a:cubicBezTo>
                                <a:pt x="1804572" y="1336518"/>
                                <a:pt x="1645894" y="1334803"/>
                                <a:pt x="1514681" y="1310064"/>
                              </a:cubicBezTo>
                              <a:cubicBezTo>
                                <a:pt x="1383468" y="1285325"/>
                                <a:pt x="1193904" y="1285554"/>
                                <a:pt x="903203" y="1310064"/>
                              </a:cubicBezTo>
                              <a:cubicBezTo>
                                <a:pt x="612502" y="1334574"/>
                                <a:pt x="494443" y="1333905"/>
                                <a:pt x="218348" y="1310064"/>
                              </a:cubicBezTo>
                              <a:cubicBezTo>
                                <a:pt x="79584" y="1313173"/>
                                <a:pt x="15624" y="1206721"/>
                                <a:pt x="0" y="1091716"/>
                              </a:cubicBezTo>
                              <a:cubicBezTo>
                                <a:pt x="7358" y="966509"/>
                                <a:pt x="-3094" y="810714"/>
                                <a:pt x="0" y="646298"/>
                              </a:cubicBezTo>
                              <a:cubicBezTo>
                                <a:pt x="3094" y="481882"/>
                                <a:pt x="-16070" y="308833"/>
                                <a:pt x="0" y="21834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370" y="2776402"/>
              <a:ext cx="1250246" cy="76318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1A8460B-B99E-466D-983E-3DFBEA4C304B}"/>
              </a:ext>
            </a:extLst>
          </p:cNvPr>
          <p:cNvGrpSpPr/>
          <p:nvPr/>
        </p:nvGrpSpPr>
        <p:grpSpPr>
          <a:xfrm>
            <a:off x="1676400" y="6573080"/>
            <a:ext cx="6814091" cy="3395834"/>
            <a:chOff x="58117" y="3493212"/>
            <a:chExt cx="4948879" cy="4562768"/>
          </a:xfrm>
        </p:grpSpPr>
        <p:sp>
          <p:nvSpPr>
            <p:cNvPr id="69" name="Rectangle: Rounded Corners 21">
              <a:extLst>
                <a:ext uri="{FF2B5EF4-FFF2-40B4-BE49-F238E27FC236}">
                  <a16:creationId xmlns:a16="http://schemas.microsoft.com/office/drawing/2014/main" id="{83CAF424-7F59-43EA-93B3-64BA1A79EBB3}"/>
                </a:ext>
              </a:extLst>
            </p:cNvPr>
            <p:cNvSpPr/>
            <p:nvPr/>
          </p:nvSpPr>
          <p:spPr>
            <a:xfrm>
              <a:off x="901433" y="4652603"/>
              <a:ext cx="4105563" cy="3403377"/>
            </a:xfrm>
            <a:custGeom>
              <a:avLst/>
              <a:gdLst>
                <a:gd name="connsiteX0" fmla="*/ 0 w 4105563"/>
                <a:gd name="connsiteY0" fmla="*/ 567241 h 3403377"/>
                <a:gd name="connsiteX1" fmla="*/ 567241 w 4105563"/>
                <a:gd name="connsiteY1" fmla="*/ 0 h 3403377"/>
                <a:gd name="connsiteX2" fmla="*/ 1161457 w 4105563"/>
                <a:gd name="connsiteY2" fmla="*/ 0 h 3403377"/>
                <a:gd name="connsiteX3" fmla="*/ 1696252 w 4105563"/>
                <a:gd name="connsiteY3" fmla="*/ 0 h 3403377"/>
                <a:gd name="connsiteX4" fmla="*/ 2320179 w 4105563"/>
                <a:gd name="connsiteY4" fmla="*/ 0 h 3403377"/>
                <a:gd name="connsiteX5" fmla="*/ 2914395 w 4105563"/>
                <a:gd name="connsiteY5" fmla="*/ 0 h 3403377"/>
                <a:gd name="connsiteX6" fmla="*/ 3538322 w 4105563"/>
                <a:gd name="connsiteY6" fmla="*/ 0 h 3403377"/>
                <a:gd name="connsiteX7" fmla="*/ 4105563 w 4105563"/>
                <a:gd name="connsiteY7" fmla="*/ 567241 h 3403377"/>
                <a:gd name="connsiteX8" fmla="*/ 4105563 w 4105563"/>
                <a:gd name="connsiteY8" fmla="*/ 1179843 h 3403377"/>
                <a:gd name="connsiteX9" fmla="*/ 4105563 w 4105563"/>
                <a:gd name="connsiteY9" fmla="*/ 1724377 h 3403377"/>
                <a:gd name="connsiteX10" fmla="*/ 4105563 w 4105563"/>
                <a:gd name="connsiteY10" fmla="*/ 2314290 h 3403377"/>
                <a:gd name="connsiteX11" fmla="*/ 4105563 w 4105563"/>
                <a:gd name="connsiteY11" fmla="*/ 2836136 h 3403377"/>
                <a:gd name="connsiteX12" fmla="*/ 3538322 w 4105563"/>
                <a:gd name="connsiteY12" fmla="*/ 3403377 h 3403377"/>
                <a:gd name="connsiteX13" fmla="*/ 3003527 w 4105563"/>
                <a:gd name="connsiteY13" fmla="*/ 3403377 h 3403377"/>
                <a:gd name="connsiteX14" fmla="*/ 2349890 w 4105563"/>
                <a:gd name="connsiteY14" fmla="*/ 3403377 h 3403377"/>
                <a:gd name="connsiteX15" fmla="*/ 1755673 w 4105563"/>
                <a:gd name="connsiteY15" fmla="*/ 3403377 h 3403377"/>
                <a:gd name="connsiteX16" fmla="*/ 1102036 w 4105563"/>
                <a:gd name="connsiteY16" fmla="*/ 3403377 h 3403377"/>
                <a:gd name="connsiteX17" fmla="*/ 567241 w 4105563"/>
                <a:gd name="connsiteY17" fmla="*/ 3403377 h 3403377"/>
                <a:gd name="connsiteX18" fmla="*/ 0 w 4105563"/>
                <a:gd name="connsiteY18" fmla="*/ 2836136 h 3403377"/>
                <a:gd name="connsiteX19" fmla="*/ 0 w 4105563"/>
                <a:gd name="connsiteY19" fmla="*/ 2336979 h 3403377"/>
                <a:gd name="connsiteX20" fmla="*/ 0 w 4105563"/>
                <a:gd name="connsiteY20" fmla="*/ 1792444 h 3403377"/>
                <a:gd name="connsiteX21" fmla="*/ 0 w 4105563"/>
                <a:gd name="connsiteY21" fmla="*/ 1225221 h 3403377"/>
                <a:gd name="connsiteX22" fmla="*/ 0 w 4105563"/>
                <a:gd name="connsiteY22" fmla="*/ 567241 h 340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5563" h="3403377" fill="none" extrusionOk="0">
                  <a:moveTo>
                    <a:pt x="0" y="567241"/>
                  </a:moveTo>
                  <a:cubicBezTo>
                    <a:pt x="-14987" y="284920"/>
                    <a:pt x="239369" y="7991"/>
                    <a:pt x="567241" y="0"/>
                  </a:cubicBezTo>
                  <a:cubicBezTo>
                    <a:pt x="800844" y="1840"/>
                    <a:pt x="991118" y="21693"/>
                    <a:pt x="1161457" y="0"/>
                  </a:cubicBezTo>
                  <a:cubicBezTo>
                    <a:pt x="1331796" y="-21693"/>
                    <a:pt x="1573565" y="-25913"/>
                    <a:pt x="1696252" y="0"/>
                  </a:cubicBezTo>
                  <a:cubicBezTo>
                    <a:pt x="1818939" y="25913"/>
                    <a:pt x="2186063" y="493"/>
                    <a:pt x="2320179" y="0"/>
                  </a:cubicBezTo>
                  <a:cubicBezTo>
                    <a:pt x="2454295" y="-493"/>
                    <a:pt x="2754308" y="28945"/>
                    <a:pt x="2914395" y="0"/>
                  </a:cubicBezTo>
                  <a:cubicBezTo>
                    <a:pt x="3074482" y="-28945"/>
                    <a:pt x="3284188" y="16992"/>
                    <a:pt x="3538322" y="0"/>
                  </a:cubicBezTo>
                  <a:cubicBezTo>
                    <a:pt x="3921111" y="-1715"/>
                    <a:pt x="4125809" y="275756"/>
                    <a:pt x="4105563" y="567241"/>
                  </a:cubicBezTo>
                  <a:cubicBezTo>
                    <a:pt x="4099240" y="752790"/>
                    <a:pt x="4121065" y="883030"/>
                    <a:pt x="4105563" y="1179843"/>
                  </a:cubicBezTo>
                  <a:cubicBezTo>
                    <a:pt x="4090061" y="1476656"/>
                    <a:pt x="4128076" y="1573165"/>
                    <a:pt x="4105563" y="1724377"/>
                  </a:cubicBezTo>
                  <a:cubicBezTo>
                    <a:pt x="4083050" y="1875589"/>
                    <a:pt x="4119926" y="2105814"/>
                    <a:pt x="4105563" y="2314290"/>
                  </a:cubicBezTo>
                  <a:cubicBezTo>
                    <a:pt x="4091200" y="2522766"/>
                    <a:pt x="4082489" y="2590675"/>
                    <a:pt x="4105563" y="2836136"/>
                  </a:cubicBezTo>
                  <a:cubicBezTo>
                    <a:pt x="4107565" y="3165911"/>
                    <a:pt x="3816582" y="3405558"/>
                    <a:pt x="3538322" y="3403377"/>
                  </a:cubicBezTo>
                  <a:cubicBezTo>
                    <a:pt x="3352579" y="3387282"/>
                    <a:pt x="3137790" y="3380203"/>
                    <a:pt x="3003527" y="3403377"/>
                  </a:cubicBezTo>
                  <a:cubicBezTo>
                    <a:pt x="2869265" y="3426551"/>
                    <a:pt x="2528446" y="3385683"/>
                    <a:pt x="2349890" y="3403377"/>
                  </a:cubicBezTo>
                  <a:cubicBezTo>
                    <a:pt x="2171334" y="3421071"/>
                    <a:pt x="1895357" y="3420745"/>
                    <a:pt x="1755673" y="3403377"/>
                  </a:cubicBezTo>
                  <a:cubicBezTo>
                    <a:pt x="1615989" y="3386009"/>
                    <a:pt x="1346755" y="3380895"/>
                    <a:pt x="1102036" y="3403377"/>
                  </a:cubicBezTo>
                  <a:cubicBezTo>
                    <a:pt x="857317" y="3425859"/>
                    <a:pt x="824868" y="3422330"/>
                    <a:pt x="567241" y="3403377"/>
                  </a:cubicBezTo>
                  <a:cubicBezTo>
                    <a:pt x="239045" y="3376129"/>
                    <a:pt x="-49824" y="3167082"/>
                    <a:pt x="0" y="2836136"/>
                  </a:cubicBezTo>
                  <a:cubicBezTo>
                    <a:pt x="-35" y="2727756"/>
                    <a:pt x="-3976" y="2474904"/>
                    <a:pt x="0" y="2336979"/>
                  </a:cubicBezTo>
                  <a:cubicBezTo>
                    <a:pt x="3976" y="2199054"/>
                    <a:pt x="-13068" y="2015423"/>
                    <a:pt x="0" y="1792444"/>
                  </a:cubicBezTo>
                  <a:cubicBezTo>
                    <a:pt x="13068" y="1569466"/>
                    <a:pt x="-22617" y="1502434"/>
                    <a:pt x="0" y="1225221"/>
                  </a:cubicBezTo>
                  <a:cubicBezTo>
                    <a:pt x="22617" y="948008"/>
                    <a:pt x="18130" y="792892"/>
                    <a:pt x="0" y="567241"/>
                  </a:cubicBezTo>
                  <a:close/>
                </a:path>
                <a:path w="4105563" h="3403377" stroke="0" extrusionOk="0">
                  <a:moveTo>
                    <a:pt x="0" y="567241"/>
                  </a:moveTo>
                  <a:cubicBezTo>
                    <a:pt x="-63850" y="235320"/>
                    <a:pt x="251277" y="17044"/>
                    <a:pt x="567241" y="0"/>
                  </a:cubicBezTo>
                  <a:cubicBezTo>
                    <a:pt x="692378" y="-16669"/>
                    <a:pt x="859100" y="22304"/>
                    <a:pt x="1131746" y="0"/>
                  </a:cubicBezTo>
                  <a:cubicBezTo>
                    <a:pt x="1404393" y="-22304"/>
                    <a:pt x="1538774" y="-12292"/>
                    <a:pt x="1725963" y="0"/>
                  </a:cubicBezTo>
                  <a:cubicBezTo>
                    <a:pt x="1913152" y="12292"/>
                    <a:pt x="2037985" y="-174"/>
                    <a:pt x="2260757" y="0"/>
                  </a:cubicBezTo>
                  <a:cubicBezTo>
                    <a:pt x="2483529" y="174"/>
                    <a:pt x="2705350" y="13603"/>
                    <a:pt x="2884684" y="0"/>
                  </a:cubicBezTo>
                  <a:cubicBezTo>
                    <a:pt x="3064018" y="-13603"/>
                    <a:pt x="3262373" y="153"/>
                    <a:pt x="3538322" y="0"/>
                  </a:cubicBezTo>
                  <a:cubicBezTo>
                    <a:pt x="3820378" y="-37355"/>
                    <a:pt x="4067801" y="264364"/>
                    <a:pt x="4105563" y="567241"/>
                  </a:cubicBezTo>
                  <a:cubicBezTo>
                    <a:pt x="4087039" y="773826"/>
                    <a:pt x="4119721" y="874760"/>
                    <a:pt x="4105563" y="1066398"/>
                  </a:cubicBezTo>
                  <a:cubicBezTo>
                    <a:pt x="4091405" y="1258036"/>
                    <a:pt x="4126703" y="1505628"/>
                    <a:pt x="4105563" y="1633622"/>
                  </a:cubicBezTo>
                  <a:cubicBezTo>
                    <a:pt x="4084423" y="1761616"/>
                    <a:pt x="4129564" y="2006429"/>
                    <a:pt x="4105563" y="2223534"/>
                  </a:cubicBezTo>
                  <a:cubicBezTo>
                    <a:pt x="4081562" y="2440639"/>
                    <a:pt x="4114944" y="2544648"/>
                    <a:pt x="4105563" y="2836136"/>
                  </a:cubicBezTo>
                  <a:cubicBezTo>
                    <a:pt x="4099002" y="3174233"/>
                    <a:pt x="3839419" y="3399971"/>
                    <a:pt x="3538322" y="3403377"/>
                  </a:cubicBezTo>
                  <a:cubicBezTo>
                    <a:pt x="3349827" y="3396159"/>
                    <a:pt x="3113622" y="3415074"/>
                    <a:pt x="2884684" y="3403377"/>
                  </a:cubicBezTo>
                  <a:cubicBezTo>
                    <a:pt x="2655746" y="3391680"/>
                    <a:pt x="2437346" y="3414760"/>
                    <a:pt x="2320179" y="3403377"/>
                  </a:cubicBezTo>
                  <a:cubicBezTo>
                    <a:pt x="2203013" y="3391994"/>
                    <a:pt x="1981282" y="3392354"/>
                    <a:pt x="1755673" y="3403377"/>
                  </a:cubicBezTo>
                  <a:cubicBezTo>
                    <a:pt x="1530064" y="3414400"/>
                    <a:pt x="1327343" y="3377172"/>
                    <a:pt x="1161457" y="3403377"/>
                  </a:cubicBezTo>
                  <a:cubicBezTo>
                    <a:pt x="995571" y="3429582"/>
                    <a:pt x="854118" y="3429353"/>
                    <a:pt x="567241" y="3403377"/>
                  </a:cubicBezTo>
                  <a:cubicBezTo>
                    <a:pt x="178224" y="3416331"/>
                    <a:pt x="19032" y="3142612"/>
                    <a:pt x="0" y="2836136"/>
                  </a:cubicBezTo>
                  <a:cubicBezTo>
                    <a:pt x="-9172" y="2614973"/>
                    <a:pt x="-8183" y="2427277"/>
                    <a:pt x="0" y="2246223"/>
                  </a:cubicBezTo>
                  <a:cubicBezTo>
                    <a:pt x="8183" y="2065169"/>
                    <a:pt x="4780" y="1899163"/>
                    <a:pt x="0" y="1679000"/>
                  </a:cubicBezTo>
                  <a:cubicBezTo>
                    <a:pt x="-4780" y="1458837"/>
                    <a:pt x="-14532" y="1364852"/>
                    <a:pt x="0" y="1179843"/>
                  </a:cubicBezTo>
                  <a:cubicBezTo>
                    <a:pt x="14532" y="994834"/>
                    <a:pt x="-18578" y="705105"/>
                    <a:pt x="0" y="567241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7" y="3493212"/>
              <a:ext cx="1555711" cy="1886266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B44BC73-4F7C-4478-A9A2-D76F2DB13CDE}"/>
              </a:ext>
            </a:extLst>
          </p:cNvPr>
          <p:cNvSpPr/>
          <p:nvPr/>
        </p:nvSpPr>
        <p:spPr>
          <a:xfrm>
            <a:off x="2482600" y="942884"/>
            <a:ext cx="13519399" cy="707644"/>
          </a:xfrm>
          <a:prstGeom prst="rect">
            <a:avLst/>
          </a:prstGeom>
          <a:noFill/>
        </p:spPr>
        <p:txBody>
          <a:bodyPr wrap="square" lIns="91200" tIns="45600" rIns="91200" bIns="45600">
            <a:spAutoFit/>
          </a:bodyPr>
          <a:lstStyle/>
          <a:p>
            <a:pPr algn="ctr"/>
            <a:r>
              <a:rPr lang="en-US" sz="4000" dirty="0" err="1">
                <a:ln w="0"/>
                <a:latin typeface="iCiel Cadena" panose="02000503000000020004" pitchFamily="2" charset="0"/>
              </a:rPr>
              <a:t>Câu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1: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Vật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sống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nào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sau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đây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không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có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cấu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tạo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cơ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thể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là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đa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bào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?</a:t>
            </a:r>
            <a:endParaRPr lang="vi-VN" sz="40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E0ADE4B-A5A0-4981-B006-923A59FFD795}"/>
              </a:ext>
            </a:extLst>
          </p:cNvPr>
          <p:cNvGrpSpPr/>
          <p:nvPr/>
        </p:nvGrpSpPr>
        <p:grpSpPr>
          <a:xfrm>
            <a:off x="9194933" y="6573081"/>
            <a:ext cx="6668713" cy="3395834"/>
            <a:chOff x="334725" y="3909315"/>
            <a:chExt cx="4645826" cy="4073188"/>
          </a:xfrm>
        </p:grpSpPr>
        <p:sp>
          <p:nvSpPr>
            <p:cNvPr id="77" name="Rectangle: Rounded Corners 26">
              <a:extLst>
                <a:ext uri="{FF2B5EF4-FFF2-40B4-BE49-F238E27FC236}">
                  <a16:creationId xmlns:a16="http://schemas.microsoft.com/office/drawing/2014/main" id="{90A80FF6-AFC1-4B00-A2BC-48AAABBECF63}"/>
                </a:ext>
              </a:extLst>
            </p:cNvPr>
            <p:cNvSpPr/>
            <p:nvPr/>
          </p:nvSpPr>
          <p:spPr>
            <a:xfrm>
              <a:off x="874988" y="4744591"/>
              <a:ext cx="4105563" cy="3237912"/>
            </a:xfrm>
            <a:custGeom>
              <a:avLst/>
              <a:gdLst>
                <a:gd name="connsiteX0" fmla="*/ 0 w 4105563"/>
                <a:gd name="connsiteY0" fmla="*/ 539663 h 3237912"/>
                <a:gd name="connsiteX1" fmla="*/ 539663 w 4105563"/>
                <a:gd name="connsiteY1" fmla="*/ 0 h 3237912"/>
                <a:gd name="connsiteX2" fmla="*/ 1144910 w 4105563"/>
                <a:gd name="connsiteY2" fmla="*/ 0 h 3237912"/>
                <a:gd name="connsiteX3" fmla="*/ 1689633 w 4105563"/>
                <a:gd name="connsiteY3" fmla="*/ 0 h 3237912"/>
                <a:gd name="connsiteX4" fmla="*/ 2325143 w 4105563"/>
                <a:gd name="connsiteY4" fmla="*/ 0 h 3237912"/>
                <a:gd name="connsiteX5" fmla="*/ 2930390 w 4105563"/>
                <a:gd name="connsiteY5" fmla="*/ 0 h 3237912"/>
                <a:gd name="connsiteX6" fmla="*/ 3565900 w 4105563"/>
                <a:gd name="connsiteY6" fmla="*/ 0 h 3237912"/>
                <a:gd name="connsiteX7" fmla="*/ 4105563 w 4105563"/>
                <a:gd name="connsiteY7" fmla="*/ 539663 h 3237912"/>
                <a:gd name="connsiteX8" fmla="*/ 4105563 w 4105563"/>
                <a:gd name="connsiteY8" fmla="*/ 1122481 h 3237912"/>
                <a:gd name="connsiteX9" fmla="*/ 4105563 w 4105563"/>
                <a:gd name="connsiteY9" fmla="*/ 1640542 h 3237912"/>
                <a:gd name="connsiteX10" fmla="*/ 4105563 w 4105563"/>
                <a:gd name="connsiteY10" fmla="*/ 2201774 h 3237912"/>
                <a:gd name="connsiteX11" fmla="*/ 4105563 w 4105563"/>
                <a:gd name="connsiteY11" fmla="*/ 2698249 h 3237912"/>
                <a:gd name="connsiteX12" fmla="*/ 3565900 w 4105563"/>
                <a:gd name="connsiteY12" fmla="*/ 3237912 h 3237912"/>
                <a:gd name="connsiteX13" fmla="*/ 3021177 w 4105563"/>
                <a:gd name="connsiteY13" fmla="*/ 3237912 h 3237912"/>
                <a:gd name="connsiteX14" fmla="*/ 2355405 w 4105563"/>
                <a:gd name="connsiteY14" fmla="*/ 3237912 h 3237912"/>
                <a:gd name="connsiteX15" fmla="*/ 1750158 w 4105563"/>
                <a:gd name="connsiteY15" fmla="*/ 3237912 h 3237912"/>
                <a:gd name="connsiteX16" fmla="*/ 1084386 w 4105563"/>
                <a:gd name="connsiteY16" fmla="*/ 3237912 h 3237912"/>
                <a:gd name="connsiteX17" fmla="*/ 539663 w 4105563"/>
                <a:gd name="connsiteY17" fmla="*/ 3237912 h 3237912"/>
                <a:gd name="connsiteX18" fmla="*/ 0 w 4105563"/>
                <a:gd name="connsiteY18" fmla="*/ 2698249 h 3237912"/>
                <a:gd name="connsiteX19" fmla="*/ 0 w 4105563"/>
                <a:gd name="connsiteY19" fmla="*/ 2223360 h 3237912"/>
                <a:gd name="connsiteX20" fmla="*/ 0 w 4105563"/>
                <a:gd name="connsiteY20" fmla="*/ 1705299 h 3237912"/>
                <a:gd name="connsiteX21" fmla="*/ 0 w 4105563"/>
                <a:gd name="connsiteY21" fmla="*/ 1165653 h 3237912"/>
                <a:gd name="connsiteX22" fmla="*/ 0 w 4105563"/>
                <a:gd name="connsiteY22" fmla="*/ 539663 h 32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5563" h="3237912" fill="none" extrusionOk="0">
                  <a:moveTo>
                    <a:pt x="0" y="539663"/>
                  </a:moveTo>
                  <a:cubicBezTo>
                    <a:pt x="-15059" y="272721"/>
                    <a:pt x="232965" y="4737"/>
                    <a:pt x="539663" y="0"/>
                  </a:cubicBezTo>
                  <a:cubicBezTo>
                    <a:pt x="763798" y="-28762"/>
                    <a:pt x="962724" y="-3042"/>
                    <a:pt x="1144910" y="0"/>
                  </a:cubicBezTo>
                  <a:cubicBezTo>
                    <a:pt x="1327096" y="3042"/>
                    <a:pt x="1464445" y="-7081"/>
                    <a:pt x="1689633" y="0"/>
                  </a:cubicBezTo>
                  <a:cubicBezTo>
                    <a:pt x="1914821" y="7081"/>
                    <a:pt x="2170576" y="-29818"/>
                    <a:pt x="2325143" y="0"/>
                  </a:cubicBezTo>
                  <a:cubicBezTo>
                    <a:pt x="2479710" y="29818"/>
                    <a:pt x="2677978" y="-21742"/>
                    <a:pt x="2930390" y="0"/>
                  </a:cubicBezTo>
                  <a:cubicBezTo>
                    <a:pt x="3182802" y="21742"/>
                    <a:pt x="3364872" y="-24673"/>
                    <a:pt x="3565900" y="0"/>
                  </a:cubicBezTo>
                  <a:cubicBezTo>
                    <a:pt x="3919654" y="-1375"/>
                    <a:pt x="4154713" y="294521"/>
                    <a:pt x="4105563" y="539663"/>
                  </a:cubicBezTo>
                  <a:cubicBezTo>
                    <a:pt x="4130497" y="761387"/>
                    <a:pt x="4117124" y="895047"/>
                    <a:pt x="4105563" y="1122481"/>
                  </a:cubicBezTo>
                  <a:cubicBezTo>
                    <a:pt x="4094002" y="1349915"/>
                    <a:pt x="4087784" y="1393537"/>
                    <a:pt x="4105563" y="1640542"/>
                  </a:cubicBezTo>
                  <a:cubicBezTo>
                    <a:pt x="4123342" y="1887547"/>
                    <a:pt x="4082588" y="1949657"/>
                    <a:pt x="4105563" y="2201774"/>
                  </a:cubicBezTo>
                  <a:cubicBezTo>
                    <a:pt x="4128538" y="2453891"/>
                    <a:pt x="4102282" y="2589346"/>
                    <a:pt x="4105563" y="2698249"/>
                  </a:cubicBezTo>
                  <a:cubicBezTo>
                    <a:pt x="4106871" y="3007073"/>
                    <a:pt x="3835639" y="3239675"/>
                    <a:pt x="3565900" y="3237912"/>
                  </a:cubicBezTo>
                  <a:cubicBezTo>
                    <a:pt x="3383170" y="3229051"/>
                    <a:pt x="3268593" y="3255514"/>
                    <a:pt x="3021177" y="3237912"/>
                  </a:cubicBezTo>
                  <a:cubicBezTo>
                    <a:pt x="2773761" y="3220310"/>
                    <a:pt x="2615565" y="3210586"/>
                    <a:pt x="2355405" y="3237912"/>
                  </a:cubicBezTo>
                  <a:cubicBezTo>
                    <a:pt x="2095245" y="3265238"/>
                    <a:pt x="1897237" y="3235288"/>
                    <a:pt x="1750158" y="3237912"/>
                  </a:cubicBezTo>
                  <a:cubicBezTo>
                    <a:pt x="1603079" y="3240536"/>
                    <a:pt x="1369838" y="3226817"/>
                    <a:pt x="1084386" y="3237912"/>
                  </a:cubicBezTo>
                  <a:cubicBezTo>
                    <a:pt x="798934" y="3249007"/>
                    <a:pt x="756214" y="3212403"/>
                    <a:pt x="539663" y="3237912"/>
                  </a:cubicBezTo>
                  <a:cubicBezTo>
                    <a:pt x="228189" y="3213388"/>
                    <a:pt x="-45067" y="3012277"/>
                    <a:pt x="0" y="2698249"/>
                  </a:cubicBezTo>
                  <a:cubicBezTo>
                    <a:pt x="-21204" y="2463181"/>
                    <a:pt x="2621" y="2382851"/>
                    <a:pt x="0" y="2223360"/>
                  </a:cubicBezTo>
                  <a:cubicBezTo>
                    <a:pt x="-2621" y="2063869"/>
                    <a:pt x="-16607" y="1870672"/>
                    <a:pt x="0" y="1705299"/>
                  </a:cubicBezTo>
                  <a:cubicBezTo>
                    <a:pt x="16607" y="1539926"/>
                    <a:pt x="-22867" y="1373000"/>
                    <a:pt x="0" y="1165653"/>
                  </a:cubicBezTo>
                  <a:cubicBezTo>
                    <a:pt x="22867" y="958306"/>
                    <a:pt x="8373" y="687560"/>
                    <a:pt x="0" y="539663"/>
                  </a:cubicBezTo>
                  <a:close/>
                </a:path>
                <a:path w="4105563" h="3237912" stroke="0" extrusionOk="0">
                  <a:moveTo>
                    <a:pt x="0" y="539663"/>
                  </a:moveTo>
                  <a:cubicBezTo>
                    <a:pt x="-12515" y="237961"/>
                    <a:pt x="238628" y="18964"/>
                    <a:pt x="539663" y="0"/>
                  </a:cubicBezTo>
                  <a:cubicBezTo>
                    <a:pt x="733122" y="-9802"/>
                    <a:pt x="976405" y="10526"/>
                    <a:pt x="1114648" y="0"/>
                  </a:cubicBezTo>
                  <a:cubicBezTo>
                    <a:pt x="1252892" y="-10526"/>
                    <a:pt x="1424685" y="680"/>
                    <a:pt x="1719895" y="0"/>
                  </a:cubicBezTo>
                  <a:cubicBezTo>
                    <a:pt x="2015105" y="-680"/>
                    <a:pt x="2130520" y="6955"/>
                    <a:pt x="2264618" y="0"/>
                  </a:cubicBezTo>
                  <a:cubicBezTo>
                    <a:pt x="2398716" y="-6955"/>
                    <a:pt x="2662605" y="-10405"/>
                    <a:pt x="2900128" y="0"/>
                  </a:cubicBezTo>
                  <a:cubicBezTo>
                    <a:pt x="3137651" y="10405"/>
                    <a:pt x="3292143" y="9757"/>
                    <a:pt x="3565900" y="0"/>
                  </a:cubicBezTo>
                  <a:cubicBezTo>
                    <a:pt x="3848616" y="-18343"/>
                    <a:pt x="4033727" y="261403"/>
                    <a:pt x="4105563" y="539663"/>
                  </a:cubicBezTo>
                  <a:cubicBezTo>
                    <a:pt x="4101551" y="774573"/>
                    <a:pt x="4128948" y="855827"/>
                    <a:pt x="4105563" y="1014552"/>
                  </a:cubicBezTo>
                  <a:cubicBezTo>
                    <a:pt x="4082178" y="1173277"/>
                    <a:pt x="4100159" y="1357835"/>
                    <a:pt x="4105563" y="1554198"/>
                  </a:cubicBezTo>
                  <a:cubicBezTo>
                    <a:pt x="4110967" y="1750561"/>
                    <a:pt x="4120943" y="1988540"/>
                    <a:pt x="4105563" y="2115431"/>
                  </a:cubicBezTo>
                  <a:cubicBezTo>
                    <a:pt x="4090183" y="2242322"/>
                    <a:pt x="4080443" y="2460237"/>
                    <a:pt x="4105563" y="2698249"/>
                  </a:cubicBezTo>
                  <a:cubicBezTo>
                    <a:pt x="4095805" y="3033207"/>
                    <a:pt x="3804775" y="3221369"/>
                    <a:pt x="3565900" y="3237912"/>
                  </a:cubicBezTo>
                  <a:cubicBezTo>
                    <a:pt x="3245571" y="3265969"/>
                    <a:pt x="3095851" y="3259636"/>
                    <a:pt x="2900128" y="3237912"/>
                  </a:cubicBezTo>
                  <a:cubicBezTo>
                    <a:pt x="2704405" y="3216188"/>
                    <a:pt x="2547984" y="3230842"/>
                    <a:pt x="2325143" y="3237912"/>
                  </a:cubicBezTo>
                  <a:cubicBezTo>
                    <a:pt x="2102303" y="3244982"/>
                    <a:pt x="1888240" y="3234680"/>
                    <a:pt x="1750158" y="3237912"/>
                  </a:cubicBezTo>
                  <a:cubicBezTo>
                    <a:pt x="1612076" y="3241144"/>
                    <a:pt x="1382053" y="3238534"/>
                    <a:pt x="1144910" y="3237912"/>
                  </a:cubicBezTo>
                  <a:cubicBezTo>
                    <a:pt x="907767" y="3237290"/>
                    <a:pt x="735290" y="3225623"/>
                    <a:pt x="539663" y="3237912"/>
                  </a:cubicBezTo>
                  <a:cubicBezTo>
                    <a:pt x="214707" y="3242514"/>
                    <a:pt x="62822" y="2973842"/>
                    <a:pt x="0" y="2698249"/>
                  </a:cubicBezTo>
                  <a:cubicBezTo>
                    <a:pt x="-24042" y="2445677"/>
                    <a:pt x="-23964" y="2336820"/>
                    <a:pt x="0" y="2137017"/>
                  </a:cubicBezTo>
                  <a:cubicBezTo>
                    <a:pt x="23964" y="1937214"/>
                    <a:pt x="26841" y="1707061"/>
                    <a:pt x="0" y="1597370"/>
                  </a:cubicBezTo>
                  <a:cubicBezTo>
                    <a:pt x="-26841" y="1487679"/>
                    <a:pt x="-1956" y="1344286"/>
                    <a:pt x="0" y="1122481"/>
                  </a:cubicBezTo>
                  <a:cubicBezTo>
                    <a:pt x="1956" y="900676"/>
                    <a:pt x="25921" y="723549"/>
                    <a:pt x="0" y="53966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Tảo</a:t>
              </a:r>
              <a:r>
                <a:rPr lang="en-US" sz="36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2C90A83-FC21-4076-953D-C3CF04C4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725" y="3909315"/>
              <a:ext cx="1367725" cy="188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547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98D9F-C6B2-990E-7BB1-128BB09F8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13">
            <a:extLst>
              <a:ext uri="{FF2B5EF4-FFF2-40B4-BE49-F238E27FC236}">
                <a16:creationId xmlns:a16="http://schemas.microsoft.com/office/drawing/2014/main" id="{21A71184-F35F-6EC8-E254-3DEB90EC2DC3}"/>
              </a:ext>
            </a:extLst>
          </p:cNvPr>
          <p:cNvSpPr/>
          <p:nvPr/>
        </p:nvSpPr>
        <p:spPr>
          <a:xfrm>
            <a:off x="2719783" y="480938"/>
            <a:ext cx="12984440" cy="25660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200" tIns="45600" rIns="91200" bIns="45600" rtlCol="0" anchor="ctr"/>
          <a:lstStyle/>
          <a:p>
            <a:pPr algn="ctr">
              <a:defRPr/>
            </a:pPr>
            <a:endParaRPr lang="en-US" sz="36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CAB97F-3CAD-9165-365C-F04492F9FDE1}"/>
              </a:ext>
            </a:extLst>
          </p:cNvPr>
          <p:cNvGrpSpPr/>
          <p:nvPr/>
        </p:nvGrpSpPr>
        <p:grpSpPr>
          <a:xfrm>
            <a:off x="2368534" y="3086099"/>
            <a:ext cx="5782530" cy="3366642"/>
            <a:chOff x="141895" y="2348338"/>
            <a:chExt cx="4444325" cy="3994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: Rounded Corners 15">
                  <a:extLst>
                    <a:ext uri="{FF2B5EF4-FFF2-40B4-BE49-F238E27FC236}">
                      <a16:creationId xmlns:a16="http://schemas.microsoft.com/office/drawing/2014/main" id="{370E2BA7-AA2B-3EE5-C3D8-691516EB3569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4105563"/>
                    <a:gd name="connsiteY0" fmla="*/ 535333 h 3211934"/>
                    <a:gd name="connsiteX1" fmla="*/ 535333 w 4105563"/>
                    <a:gd name="connsiteY1" fmla="*/ 0 h 3211934"/>
                    <a:gd name="connsiteX2" fmla="*/ 1142312 w 4105563"/>
                    <a:gd name="connsiteY2" fmla="*/ 0 h 3211934"/>
                    <a:gd name="connsiteX3" fmla="*/ 1688594 w 4105563"/>
                    <a:gd name="connsiteY3" fmla="*/ 0 h 3211934"/>
                    <a:gd name="connsiteX4" fmla="*/ 2325922 w 4105563"/>
                    <a:gd name="connsiteY4" fmla="*/ 0 h 3211934"/>
                    <a:gd name="connsiteX5" fmla="*/ 2932902 w 4105563"/>
                    <a:gd name="connsiteY5" fmla="*/ 0 h 3211934"/>
                    <a:gd name="connsiteX6" fmla="*/ 3570230 w 4105563"/>
                    <a:gd name="connsiteY6" fmla="*/ 0 h 3211934"/>
                    <a:gd name="connsiteX7" fmla="*/ 4105563 w 4105563"/>
                    <a:gd name="connsiteY7" fmla="*/ 535333 h 3211934"/>
                    <a:gd name="connsiteX8" fmla="*/ 4105563 w 4105563"/>
                    <a:gd name="connsiteY8" fmla="*/ 1113475 h 3211934"/>
                    <a:gd name="connsiteX9" fmla="*/ 4105563 w 4105563"/>
                    <a:gd name="connsiteY9" fmla="*/ 1627380 h 3211934"/>
                    <a:gd name="connsiteX10" fmla="*/ 4105563 w 4105563"/>
                    <a:gd name="connsiteY10" fmla="*/ 2184109 h 3211934"/>
                    <a:gd name="connsiteX11" fmla="*/ 4105563 w 4105563"/>
                    <a:gd name="connsiteY11" fmla="*/ 2676601 h 3211934"/>
                    <a:gd name="connsiteX12" fmla="*/ 3570230 w 4105563"/>
                    <a:gd name="connsiteY12" fmla="*/ 3211934 h 3211934"/>
                    <a:gd name="connsiteX13" fmla="*/ 3023949 w 4105563"/>
                    <a:gd name="connsiteY13" fmla="*/ 3211934 h 3211934"/>
                    <a:gd name="connsiteX14" fmla="*/ 2356271 w 4105563"/>
                    <a:gd name="connsiteY14" fmla="*/ 3211934 h 3211934"/>
                    <a:gd name="connsiteX15" fmla="*/ 1749292 w 4105563"/>
                    <a:gd name="connsiteY15" fmla="*/ 3211934 h 3211934"/>
                    <a:gd name="connsiteX16" fmla="*/ 1081614 w 4105563"/>
                    <a:gd name="connsiteY16" fmla="*/ 3211934 h 3211934"/>
                    <a:gd name="connsiteX17" fmla="*/ 535333 w 4105563"/>
                    <a:gd name="connsiteY17" fmla="*/ 3211934 h 3211934"/>
                    <a:gd name="connsiteX18" fmla="*/ 0 w 4105563"/>
                    <a:gd name="connsiteY18" fmla="*/ 2676601 h 3211934"/>
                    <a:gd name="connsiteX19" fmla="*/ 0 w 4105563"/>
                    <a:gd name="connsiteY19" fmla="*/ 2205522 h 3211934"/>
                    <a:gd name="connsiteX20" fmla="*/ 0 w 4105563"/>
                    <a:gd name="connsiteY20" fmla="*/ 1691618 h 3211934"/>
                    <a:gd name="connsiteX21" fmla="*/ 0 w 4105563"/>
                    <a:gd name="connsiteY21" fmla="*/ 1156301 h 3211934"/>
                    <a:gd name="connsiteX22" fmla="*/ 0 w 4105563"/>
                    <a:gd name="connsiteY22" fmla="*/ 535333 h 321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105563" h="3211934" fill="none" extrusionOk="0">
                      <a:moveTo>
                        <a:pt x="0" y="535333"/>
                      </a:moveTo>
                      <a:cubicBezTo>
                        <a:pt x="-27710" y="296915"/>
                        <a:pt x="186853" y="28926"/>
                        <a:pt x="535333" y="0"/>
                      </a:cubicBezTo>
                      <a:cubicBezTo>
                        <a:pt x="830364" y="-24461"/>
                        <a:pt x="926713" y="3902"/>
                        <a:pt x="1142312" y="0"/>
                      </a:cubicBezTo>
                      <a:cubicBezTo>
                        <a:pt x="1357911" y="-3902"/>
                        <a:pt x="1473505" y="-4526"/>
                        <a:pt x="1688594" y="0"/>
                      </a:cubicBezTo>
                      <a:cubicBezTo>
                        <a:pt x="1903683" y="4526"/>
                        <a:pt x="2187851" y="9139"/>
                        <a:pt x="2325922" y="0"/>
                      </a:cubicBezTo>
                      <a:cubicBezTo>
                        <a:pt x="2463993" y="-9139"/>
                        <a:pt x="2711729" y="-8358"/>
                        <a:pt x="2932902" y="0"/>
                      </a:cubicBezTo>
                      <a:cubicBezTo>
                        <a:pt x="3154075" y="8358"/>
                        <a:pt x="3428533" y="10750"/>
                        <a:pt x="3570230" y="0"/>
                      </a:cubicBezTo>
                      <a:cubicBezTo>
                        <a:pt x="3931793" y="-1626"/>
                        <a:pt x="4131021" y="267081"/>
                        <a:pt x="4105563" y="535333"/>
                      </a:cubicBezTo>
                      <a:cubicBezTo>
                        <a:pt x="4103042" y="699117"/>
                        <a:pt x="4083926" y="873238"/>
                        <a:pt x="4105563" y="1113475"/>
                      </a:cubicBezTo>
                      <a:cubicBezTo>
                        <a:pt x="4127200" y="1353712"/>
                        <a:pt x="4107100" y="1486367"/>
                        <a:pt x="4105563" y="1627380"/>
                      </a:cubicBezTo>
                      <a:cubicBezTo>
                        <a:pt x="4104026" y="1768394"/>
                        <a:pt x="4084870" y="1927114"/>
                        <a:pt x="4105563" y="2184109"/>
                      </a:cubicBezTo>
                      <a:cubicBezTo>
                        <a:pt x="4126256" y="2441104"/>
                        <a:pt x="4087843" y="2554312"/>
                        <a:pt x="4105563" y="2676601"/>
                      </a:cubicBezTo>
                      <a:cubicBezTo>
                        <a:pt x="4107443" y="2987744"/>
                        <a:pt x="3836831" y="3213744"/>
                        <a:pt x="3570230" y="3211934"/>
                      </a:cubicBezTo>
                      <a:cubicBezTo>
                        <a:pt x="3361820" y="3237894"/>
                        <a:pt x="3274868" y="3212118"/>
                        <a:pt x="3023949" y="3211934"/>
                      </a:cubicBezTo>
                      <a:cubicBezTo>
                        <a:pt x="2773030" y="3211750"/>
                        <a:pt x="2582078" y="3178564"/>
                        <a:pt x="2356271" y="3211934"/>
                      </a:cubicBezTo>
                      <a:cubicBezTo>
                        <a:pt x="2130464" y="3245304"/>
                        <a:pt x="1994788" y="3231672"/>
                        <a:pt x="1749292" y="3211934"/>
                      </a:cubicBezTo>
                      <a:cubicBezTo>
                        <a:pt x="1503796" y="3192196"/>
                        <a:pt x="1228503" y="3187975"/>
                        <a:pt x="1081614" y="3211934"/>
                      </a:cubicBezTo>
                      <a:cubicBezTo>
                        <a:pt x="934725" y="3235893"/>
                        <a:pt x="705602" y="3208113"/>
                        <a:pt x="535333" y="3211934"/>
                      </a:cubicBezTo>
                      <a:cubicBezTo>
                        <a:pt x="213638" y="3164370"/>
                        <a:pt x="-30701" y="2983143"/>
                        <a:pt x="0" y="2676601"/>
                      </a:cubicBezTo>
                      <a:cubicBezTo>
                        <a:pt x="-7035" y="2482019"/>
                        <a:pt x="-8874" y="2417652"/>
                        <a:pt x="0" y="2205522"/>
                      </a:cubicBezTo>
                      <a:cubicBezTo>
                        <a:pt x="8874" y="1993392"/>
                        <a:pt x="19942" y="1935433"/>
                        <a:pt x="0" y="1691618"/>
                      </a:cubicBezTo>
                      <a:cubicBezTo>
                        <a:pt x="-19942" y="1447803"/>
                        <a:pt x="-18133" y="1306290"/>
                        <a:pt x="0" y="1156301"/>
                      </a:cubicBezTo>
                      <a:cubicBezTo>
                        <a:pt x="18133" y="1006312"/>
                        <a:pt x="-4428" y="761976"/>
                        <a:pt x="0" y="535333"/>
                      </a:cubicBezTo>
                      <a:close/>
                    </a:path>
                    <a:path w="4105563" h="3211934" stroke="0" extrusionOk="0">
                      <a:moveTo>
                        <a:pt x="0" y="535333"/>
                      </a:moveTo>
                      <a:cubicBezTo>
                        <a:pt x="-55880" y="223362"/>
                        <a:pt x="236577" y="19677"/>
                        <a:pt x="535333" y="0"/>
                      </a:cubicBezTo>
                      <a:cubicBezTo>
                        <a:pt x="784072" y="-12446"/>
                        <a:pt x="957589" y="23666"/>
                        <a:pt x="1111963" y="0"/>
                      </a:cubicBezTo>
                      <a:cubicBezTo>
                        <a:pt x="1266337" y="-23666"/>
                        <a:pt x="1450292" y="22066"/>
                        <a:pt x="1718943" y="0"/>
                      </a:cubicBezTo>
                      <a:cubicBezTo>
                        <a:pt x="1987594" y="-22066"/>
                        <a:pt x="2041373" y="20739"/>
                        <a:pt x="2265224" y="0"/>
                      </a:cubicBezTo>
                      <a:cubicBezTo>
                        <a:pt x="2489075" y="-20739"/>
                        <a:pt x="2719511" y="-3058"/>
                        <a:pt x="2902553" y="0"/>
                      </a:cubicBezTo>
                      <a:cubicBezTo>
                        <a:pt x="3085595" y="3058"/>
                        <a:pt x="3390349" y="32311"/>
                        <a:pt x="3570230" y="0"/>
                      </a:cubicBezTo>
                      <a:cubicBezTo>
                        <a:pt x="3835449" y="-36415"/>
                        <a:pt x="4050892" y="254737"/>
                        <a:pt x="4105563" y="535333"/>
                      </a:cubicBezTo>
                      <a:cubicBezTo>
                        <a:pt x="4117437" y="666236"/>
                        <a:pt x="4107822" y="818695"/>
                        <a:pt x="4105563" y="1006412"/>
                      </a:cubicBezTo>
                      <a:cubicBezTo>
                        <a:pt x="4103304" y="1194129"/>
                        <a:pt x="4081472" y="1335688"/>
                        <a:pt x="4105563" y="1541729"/>
                      </a:cubicBezTo>
                      <a:cubicBezTo>
                        <a:pt x="4129654" y="1747770"/>
                        <a:pt x="4104158" y="1976321"/>
                        <a:pt x="4105563" y="2098459"/>
                      </a:cubicBezTo>
                      <a:cubicBezTo>
                        <a:pt x="4106969" y="2220597"/>
                        <a:pt x="4076876" y="2549378"/>
                        <a:pt x="4105563" y="2676601"/>
                      </a:cubicBezTo>
                      <a:cubicBezTo>
                        <a:pt x="4087403" y="3040952"/>
                        <a:pt x="3808509" y="3195893"/>
                        <a:pt x="3570230" y="3211934"/>
                      </a:cubicBezTo>
                      <a:cubicBezTo>
                        <a:pt x="3378825" y="3237174"/>
                        <a:pt x="3067291" y="3217555"/>
                        <a:pt x="2902553" y="3211934"/>
                      </a:cubicBezTo>
                      <a:cubicBezTo>
                        <a:pt x="2737815" y="3206313"/>
                        <a:pt x="2521607" y="3240430"/>
                        <a:pt x="2325922" y="3211934"/>
                      </a:cubicBezTo>
                      <a:cubicBezTo>
                        <a:pt x="2130237" y="3183438"/>
                        <a:pt x="1962012" y="3215923"/>
                        <a:pt x="1749292" y="3211934"/>
                      </a:cubicBezTo>
                      <a:cubicBezTo>
                        <a:pt x="1536572" y="3207946"/>
                        <a:pt x="1353082" y="3215586"/>
                        <a:pt x="1142312" y="3211934"/>
                      </a:cubicBezTo>
                      <a:cubicBezTo>
                        <a:pt x="931542" y="3208282"/>
                        <a:pt x="775855" y="3209087"/>
                        <a:pt x="535333" y="3211934"/>
                      </a:cubicBezTo>
                      <a:cubicBezTo>
                        <a:pt x="220983" y="3215131"/>
                        <a:pt x="63891" y="2949420"/>
                        <a:pt x="0" y="2676601"/>
                      </a:cubicBezTo>
                      <a:cubicBezTo>
                        <a:pt x="9309" y="2536057"/>
                        <a:pt x="-3290" y="2320264"/>
                        <a:pt x="0" y="2119871"/>
                      </a:cubicBezTo>
                      <a:cubicBezTo>
                        <a:pt x="3290" y="1919478"/>
                        <a:pt x="-7900" y="1743907"/>
                        <a:pt x="0" y="1584554"/>
                      </a:cubicBezTo>
                      <a:cubicBezTo>
                        <a:pt x="7900" y="1425201"/>
                        <a:pt x="22787" y="1288534"/>
                        <a:pt x="0" y="1113475"/>
                      </a:cubicBezTo>
                      <a:cubicBezTo>
                        <a:pt x="-22787" y="938416"/>
                        <a:pt x="16907" y="754035"/>
                        <a:pt x="0" y="53533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T</m:t>
                        </m:r>
                        <m:r>
                          <a:rPr lang="en-US" sz="3600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ả</m:t>
                        </m:r>
                        <m:r>
                          <m:rPr>
                            <m:sty m:val="p"/>
                          </m:rPr>
                          <a:rPr lang="en-US" sz="3600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o</m:t>
                        </m:r>
                        <m:r>
                          <a:rPr lang="en-US" sz="3600" kern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US" sz="36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ụ</m:t>
                        </m:r>
                        <m:r>
                          <m:rPr>
                            <m:sty m:val="p"/>
                          </m:rPr>
                          <a:rPr lang="en-US" sz="36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lang="en-US" sz="360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: Rounded Corners 15">
                  <a:extLst>
                    <a:ext uri="{FF2B5EF4-FFF2-40B4-BE49-F238E27FC236}">
                      <a16:creationId xmlns:a16="http://schemas.microsoft.com/office/drawing/2014/main" id="{370E2BA7-AA2B-3EE5-C3D8-691516EB35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5341765"/>
                            <a:gd name="connsiteY0" fmla="*/ 451178 h 2707015"/>
                            <a:gd name="connsiteX1" fmla="*/ 451178 w 5341765"/>
                            <a:gd name="connsiteY1" fmla="*/ 0 h 2707015"/>
                            <a:gd name="connsiteX2" fmla="*/ 1085379 w 5341765"/>
                            <a:gd name="connsiteY2" fmla="*/ 0 h 2707015"/>
                            <a:gd name="connsiteX3" fmla="*/ 1719581 w 5341765"/>
                            <a:gd name="connsiteY3" fmla="*/ 0 h 2707015"/>
                            <a:gd name="connsiteX4" fmla="*/ 2220600 w 5341765"/>
                            <a:gd name="connsiteY4" fmla="*/ 0 h 2707015"/>
                            <a:gd name="connsiteX5" fmla="*/ 2766013 w 5341765"/>
                            <a:gd name="connsiteY5" fmla="*/ 0 h 2707015"/>
                            <a:gd name="connsiteX6" fmla="*/ 3444608 w 5341765"/>
                            <a:gd name="connsiteY6" fmla="*/ 0 h 2707015"/>
                            <a:gd name="connsiteX7" fmla="*/ 3990021 w 5341765"/>
                            <a:gd name="connsiteY7" fmla="*/ 0 h 2707015"/>
                            <a:gd name="connsiteX8" fmla="*/ 4890587 w 5341765"/>
                            <a:gd name="connsiteY8" fmla="*/ 0 h 2707015"/>
                            <a:gd name="connsiteX9" fmla="*/ 5341765 w 5341765"/>
                            <a:gd name="connsiteY9" fmla="*/ 451178 h 2707015"/>
                            <a:gd name="connsiteX10" fmla="*/ 5341765 w 5341765"/>
                            <a:gd name="connsiteY10" fmla="*/ 998591 h 2707015"/>
                            <a:gd name="connsiteX11" fmla="*/ 5341765 w 5341765"/>
                            <a:gd name="connsiteY11" fmla="*/ 1636237 h 2707015"/>
                            <a:gd name="connsiteX12" fmla="*/ 5341765 w 5341765"/>
                            <a:gd name="connsiteY12" fmla="*/ 2255837 h 2707015"/>
                            <a:gd name="connsiteX13" fmla="*/ 4890587 w 5341765"/>
                            <a:gd name="connsiteY13" fmla="*/ 2707015 h 2707015"/>
                            <a:gd name="connsiteX14" fmla="*/ 4300780 w 5341765"/>
                            <a:gd name="connsiteY14" fmla="*/ 2707015 h 2707015"/>
                            <a:gd name="connsiteX15" fmla="*/ 3710973 w 5341765"/>
                            <a:gd name="connsiteY15" fmla="*/ 2707015 h 2707015"/>
                            <a:gd name="connsiteX16" fmla="*/ 3076771 w 5341765"/>
                            <a:gd name="connsiteY16" fmla="*/ 2707015 h 2707015"/>
                            <a:gd name="connsiteX17" fmla="*/ 2353782 w 5341765"/>
                            <a:gd name="connsiteY17" fmla="*/ 2707015 h 2707015"/>
                            <a:gd name="connsiteX18" fmla="*/ 1763975 w 5341765"/>
                            <a:gd name="connsiteY18" fmla="*/ 2707015 h 2707015"/>
                            <a:gd name="connsiteX19" fmla="*/ 1174167 w 5341765"/>
                            <a:gd name="connsiteY19" fmla="*/ 2707015 h 2707015"/>
                            <a:gd name="connsiteX20" fmla="*/ 451178 w 5341765"/>
                            <a:gd name="connsiteY20" fmla="*/ 2707015 h 2707015"/>
                            <a:gd name="connsiteX21" fmla="*/ 0 w 5341765"/>
                            <a:gd name="connsiteY21" fmla="*/ 2255837 h 2707015"/>
                            <a:gd name="connsiteX22" fmla="*/ 0 w 5341765"/>
                            <a:gd name="connsiteY22" fmla="*/ 1708424 h 2707015"/>
                            <a:gd name="connsiteX23" fmla="*/ 0 w 5341765"/>
                            <a:gd name="connsiteY23" fmla="*/ 1070778 h 2707015"/>
                            <a:gd name="connsiteX24" fmla="*/ 0 w 5341765"/>
                            <a:gd name="connsiteY24" fmla="*/ 451178 h 27070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5341765" h="2707015" fill="none" extrusionOk="0">
                              <a:moveTo>
                                <a:pt x="0" y="451178"/>
                              </a:moveTo>
                              <a:cubicBezTo>
                                <a:pt x="-1963" y="176539"/>
                                <a:pt x="235538" y="26064"/>
                                <a:pt x="451178" y="0"/>
                              </a:cubicBezTo>
                              <a:cubicBezTo>
                                <a:pt x="686273" y="9756"/>
                                <a:pt x="956038" y="20963"/>
                                <a:pt x="1085379" y="0"/>
                              </a:cubicBezTo>
                              <a:cubicBezTo>
                                <a:pt x="1214720" y="-20963"/>
                                <a:pt x="1534809" y="31681"/>
                                <a:pt x="1719581" y="0"/>
                              </a:cubicBezTo>
                              <a:cubicBezTo>
                                <a:pt x="1904353" y="-31681"/>
                                <a:pt x="1991176" y="-18073"/>
                                <a:pt x="2220600" y="0"/>
                              </a:cubicBezTo>
                              <a:cubicBezTo>
                                <a:pt x="2450024" y="18073"/>
                                <a:pt x="2517693" y="13877"/>
                                <a:pt x="2766013" y="0"/>
                              </a:cubicBezTo>
                              <a:cubicBezTo>
                                <a:pt x="3014333" y="-13877"/>
                                <a:pt x="3273568" y="-27465"/>
                                <a:pt x="3444608" y="0"/>
                              </a:cubicBezTo>
                              <a:cubicBezTo>
                                <a:pt x="3615648" y="27465"/>
                                <a:pt x="3822924" y="-7174"/>
                                <a:pt x="3990021" y="0"/>
                              </a:cubicBezTo>
                              <a:cubicBezTo>
                                <a:pt x="4157118" y="7174"/>
                                <a:pt x="4670779" y="-35407"/>
                                <a:pt x="4890587" y="0"/>
                              </a:cubicBezTo>
                              <a:cubicBezTo>
                                <a:pt x="5135430" y="-8726"/>
                                <a:pt x="5358868" y="231083"/>
                                <a:pt x="5341765" y="451178"/>
                              </a:cubicBezTo>
                              <a:cubicBezTo>
                                <a:pt x="5320895" y="644149"/>
                                <a:pt x="5367306" y="762988"/>
                                <a:pt x="5341765" y="998591"/>
                              </a:cubicBezTo>
                              <a:cubicBezTo>
                                <a:pt x="5316224" y="1234194"/>
                                <a:pt x="5370379" y="1453924"/>
                                <a:pt x="5341765" y="1636237"/>
                              </a:cubicBezTo>
                              <a:cubicBezTo>
                                <a:pt x="5313151" y="1818550"/>
                                <a:pt x="5314621" y="2006141"/>
                                <a:pt x="5341765" y="2255837"/>
                              </a:cubicBezTo>
                              <a:cubicBezTo>
                                <a:pt x="5335186" y="2479904"/>
                                <a:pt x="5148312" y="2685510"/>
                                <a:pt x="4890587" y="2707015"/>
                              </a:cubicBezTo>
                              <a:cubicBezTo>
                                <a:pt x="4662283" y="2734804"/>
                                <a:pt x="4455855" y="2714991"/>
                                <a:pt x="4300780" y="2707015"/>
                              </a:cubicBezTo>
                              <a:cubicBezTo>
                                <a:pt x="4145705" y="2699039"/>
                                <a:pt x="3864867" y="2678235"/>
                                <a:pt x="3710973" y="2707015"/>
                              </a:cubicBezTo>
                              <a:cubicBezTo>
                                <a:pt x="3557079" y="2735795"/>
                                <a:pt x="3270716" y="2733528"/>
                                <a:pt x="3076771" y="2707015"/>
                              </a:cubicBezTo>
                              <a:cubicBezTo>
                                <a:pt x="2882826" y="2680502"/>
                                <a:pt x="2697072" y="2714681"/>
                                <a:pt x="2353782" y="2707015"/>
                              </a:cubicBezTo>
                              <a:cubicBezTo>
                                <a:pt x="2010492" y="2699349"/>
                                <a:pt x="1901811" y="2715605"/>
                                <a:pt x="1763975" y="2707015"/>
                              </a:cubicBezTo>
                              <a:cubicBezTo>
                                <a:pt x="1626139" y="2698425"/>
                                <a:pt x="1442172" y="2687815"/>
                                <a:pt x="1174167" y="2707015"/>
                              </a:cubicBezTo>
                              <a:cubicBezTo>
                                <a:pt x="906162" y="2726215"/>
                                <a:pt x="677922" y="2694850"/>
                                <a:pt x="451178" y="2707015"/>
                              </a:cubicBezTo>
                              <a:cubicBezTo>
                                <a:pt x="212829" y="2649334"/>
                                <a:pt x="23628" y="2475865"/>
                                <a:pt x="0" y="2255837"/>
                              </a:cubicBezTo>
                              <a:cubicBezTo>
                                <a:pt x="-9447" y="2053661"/>
                                <a:pt x="-395" y="1827964"/>
                                <a:pt x="0" y="1708424"/>
                              </a:cubicBezTo>
                              <a:cubicBezTo>
                                <a:pt x="395" y="1588884"/>
                                <a:pt x="19977" y="1383571"/>
                                <a:pt x="0" y="1070778"/>
                              </a:cubicBezTo>
                              <a:cubicBezTo>
                                <a:pt x="-19977" y="757985"/>
                                <a:pt x="-3639" y="665154"/>
                                <a:pt x="0" y="451178"/>
                              </a:cubicBezTo>
                              <a:close/>
                            </a:path>
                            <a:path w="5341765" h="2707015" stroke="0" extrusionOk="0">
                              <a:moveTo>
                                <a:pt x="0" y="451178"/>
                              </a:moveTo>
                              <a:cubicBezTo>
                                <a:pt x="-57065" y="185338"/>
                                <a:pt x="198425" y="22687"/>
                                <a:pt x="451178" y="0"/>
                              </a:cubicBezTo>
                              <a:cubicBezTo>
                                <a:pt x="681304" y="21017"/>
                                <a:pt x="842786" y="-2365"/>
                                <a:pt x="1040985" y="0"/>
                              </a:cubicBezTo>
                              <a:cubicBezTo>
                                <a:pt x="1239184" y="2365"/>
                                <a:pt x="1514904" y="9345"/>
                                <a:pt x="1675186" y="0"/>
                              </a:cubicBezTo>
                              <a:cubicBezTo>
                                <a:pt x="1835468" y="-9345"/>
                                <a:pt x="1993570" y="-9307"/>
                                <a:pt x="2220600" y="0"/>
                              </a:cubicBezTo>
                              <a:cubicBezTo>
                                <a:pt x="2447630" y="9307"/>
                                <a:pt x="2761976" y="17378"/>
                                <a:pt x="2899195" y="0"/>
                              </a:cubicBezTo>
                              <a:cubicBezTo>
                                <a:pt x="3036414" y="-17378"/>
                                <a:pt x="3303813" y="-10824"/>
                                <a:pt x="3444608" y="0"/>
                              </a:cubicBezTo>
                              <a:cubicBezTo>
                                <a:pt x="3585403" y="10824"/>
                                <a:pt x="3791199" y="8455"/>
                                <a:pt x="4078809" y="0"/>
                              </a:cubicBezTo>
                              <a:cubicBezTo>
                                <a:pt x="4366419" y="-8455"/>
                                <a:pt x="4550120" y="-25846"/>
                                <a:pt x="4890587" y="0"/>
                              </a:cubicBezTo>
                              <a:cubicBezTo>
                                <a:pt x="5151113" y="-14196"/>
                                <a:pt x="5370824" y="165979"/>
                                <a:pt x="5341765" y="451178"/>
                              </a:cubicBezTo>
                              <a:cubicBezTo>
                                <a:pt x="5329502" y="719925"/>
                                <a:pt x="5333510" y="768679"/>
                                <a:pt x="5341765" y="998591"/>
                              </a:cubicBezTo>
                              <a:cubicBezTo>
                                <a:pt x="5350020" y="1228503"/>
                                <a:pt x="5345841" y="1468966"/>
                                <a:pt x="5341765" y="1618191"/>
                              </a:cubicBezTo>
                              <a:cubicBezTo>
                                <a:pt x="5337689" y="1767416"/>
                                <a:pt x="5362206" y="2109481"/>
                                <a:pt x="5341765" y="2255837"/>
                              </a:cubicBezTo>
                              <a:cubicBezTo>
                                <a:pt x="5313807" y="2504858"/>
                                <a:pt x="5134981" y="2752221"/>
                                <a:pt x="4890587" y="2707015"/>
                              </a:cubicBezTo>
                              <a:cubicBezTo>
                                <a:pt x="4651494" y="2692816"/>
                                <a:pt x="4601415" y="2716221"/>
                                <a:pt x="4345174" y="2707015"/>
                              </a:cubicBezTo>
                              <a:cubicBezTo>
                                <a:pt x="4088933" y="2697809"/>
                                <a:pt x="3898151" y="2722570"/>
                                <a:pt x="3755367" y="2707015"/>
                              </a:cubicBezTo>
                              <a:cubicBezTo>
                                <a:pt x="3612583" y="2691460"/>
                                <a:pt x="3293252" y="2694281"/>
                                <a:pt x="3121165" y="2707015"/>
                              </a:cubicBezTo>
                              <a:cubicBezTo>
                                <a:pt x="2949078" y="2719749"/>
                                <a:pt x="2576370" y="2710400"/>
                                <a:pt x="2398176" y="2707015"/>
                              </a:cubicBezTo>
                              <a:cubicBezTo>
                                <a:pt x="2219982" y="2703630"/>
                                <a:pt x="2031866" y="2727084"/>
                                <a:pt x="1852763" y="2707015"/>
                              </a:cubicBezTo>
                              <a:cubicBezTo>
                                <a:pt x="1673660" y="2686946"/>
                                <a:pt x="1519889" y="2688245"/>
                                <a:pt x="1262956" y="2707015"/>
                              </a:cubicBezTo>
                              <a:cubicBezTo>
                                <a:pt x="1006023" y="2725785"/>
                                <a:pt x="708715" y="2687715"/>
                                <a:pt x="451178" y="2707015"/>
                              </a:cubicBezTo>
                              <a:cubicBezTo>
                                <a:pt x="189620" y="2673935"/>
                                <a:pt x="425" y="2497727"/>
                                <a:pt x="0" y="2255837"/>
                              </a:cubicBezTo>
                              <a:cubicBezTo>
                                <a:pt x="11033" y="1997876"/>
                                <a:pt x="-9630" y="1935030"/>
                                <a:pt x="0" y="1654284"/>
                              </a:cubicBezTo>
                              <a:cubicBezTo>
                                <a:pt x="9630" y="1373538"/>
                                <a:pt x="-9851" y="1214786"/>
                                <a:pt x="0" y="1016638"/>
                              </a:cubicBezTo>
                              <a:cubicBezTo>
                                <a:pt x="9851" y="818490"/>
                                <a:pt x="21930" y="684513"/>
                                <a:pt x="0" y="45117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4" name="Picture 6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DA97222F-ED34-96BC-6EF0-2C17AD2B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921168-8205-CCF9-AC9D-84D896DE373E}"/>
              </a:ext>
            </a:extLst>
          </p:cNvPr>
          <p:cNvGrpSpPr/>
          <p:nvPr/>
        </p:nvGrpSpPr>
        <p:grpSpPr>
          <a:xfrm>
            <a:off x="9227222" y="3086099"/>
            <a:ext cx="6431879" cy="3418971"/>
            <a:chOff x="4888370" y="2776402"/>
            <a:chExt cx="4557059" cy="164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: Rounded Corners 18">
                  <a:extLst>
                    <a:ext uri="{FF2B5EF4-FFF2-40B4-BE49-F238E27FC236}">
                      <a16:creationId xmlns:a16="http://schemas.microsoft.com/office/drawing/2014/main" id="{BE51BBD2-8283-BF67-677A-285365517A22}"/>
                    </a:ext>
                  </a:extLst>
                </p:cNvPr>
                <p:cNvSpPr/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4105563"/>
                    <a:gd name="connsiteY0" fmla="*/ 218348 h 1310064"/>
                    <a:gd name="connsiteX1" fmla="*/ 218348 w 4105563"/>
                    <a:gd name="connsiteY1" fmla="*/ 0 h 1310064"/>
                    <a:gd name="connsiteX2" fmla="*/ 793137 w 4105563"/>
                    <a:gd name="connsiteY2" fmla="*/ 0 h 1310064"/>
                    <a:gd name="connsiteX3" fmla="*/ 1441304 w 4105563"/>
                    <a:gd name="connsiteY3" fmla="*/ 0 h 1310064"/>
                    <a:gd name="connsiteX4" fmla="*/ 1942715 w 4105563"/>
                    <a:gd name="connsiteY4" fmla="*/ 0 h 1310064"/>
                    <a:gd name="connsiteX5" fmla="*/ 2480816 w 4105563"/>
                    <a:gd name="connsiteY5" fmla="*/ 0 h 1310064"/>
                    <a:gd name="connsiteX6" fmla="*/ 3128982 w 4105563"/>
                    <a:gd name="connsiteY6" fmla="*/ 0 h 1310064"/>
                    <a:gd name="connsiteX7" fmla="*/ 3887215 w 4105563"/>
                    <a:gd name="connsiteY7" fmla="*/ 0 h 1310064"/>
                    <a:gd name="connsiteX8" fmla="*/ 4105563 w 4105563"/>
                    <a:gd name="connsiteY8" fmla="*/ 218348 h 1310064"/>
                    <a:gd name="connsiteX9" fmla="*/ 4105563 w 4105563"/>
                    <a:gd name="connsiteY9" fmla="*/ 628831 h 1310064"/>
                    <a:gd name="connsiteX10" fmla="*/ 4105563 w 4105563"/>
                    <a:gd name="connsiteY10" fmla="*/ 1091716 h 1310064"/>
                    <a:gd name="connsiteX11" fmla="*/ 3887215 w 4105563"/>
                    <a:gd name="connsiteY11" fmla="*/ 1310064 h 1310064"/>
                    <a:gd name="connsiteX12" fmla="*/ 3239048 w 4105563"/>
                    <a:gd name="connsiteY12" fmla="*/ 1310064 h 1310064"/>
                    <a:gd name="connsiteX13" fmla="*/ 2664259 w 4105563"/>
                    <a:gd name="connsiteY13" fmla="*/ 1310064 h 1310064"/>
                    <a:gd name="connsiteX14" fmla="*/ 1979404 w 4105563"/>
                    <a:gd name="connsiteY14" fmla="*/ 1310064 h 1310064"/>
                    <a:gd name="connsiteX15" fmla="*/ 1331238 w 4105563"/>
                    <a:gd name="connsiteY15" fmla="*/ 1310064 h 1310064"/>
                    <a:gd name="connsiteX16" fmla="*/ 218348 w 4105563"/>
                    <a:gd name="connsiteY16" fmla="*/ 1310064 h 1310064"/>
                    <a:gd name="connsiteX17" fmla="*/ 0 w 4105563"/>
                    <a:gd name="connsiteY17" fmla="*/ 1091716 h 1310064"/>
                    <a:gd name="connsiteX18" fmla="*/ 0 w 4105563"/>
                    <a:gd name="connsiteY18" fmla="*/ 681233 h 1310064"/>
                    <a:gd name="connsiteX19" fmla="*/ 0 w 4105563"/>
                    <a:gd name="connsiteY19" fmla="*/ 218348 h 131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310064" fill="none" extrusionOk="0">
                      <a:moveTo>
                        <a:pt x="0" y="218348"/>
                      </a:moveTo>
                      <a:cubicBezTo>
                        <a:pt x="-8827" y="89453"/>
                        <a:pt x="95696" y="2074"/>
                        <a:pt x="218348" y="0"/>
                      </a:cubicBezTo>
                      <a:cubicBezTo>
                        <a:pt x="364158" y="24559"/>
                        <a:pt x="513282" y="24642"/>
                        <a:pt x="793137" y="0"/>
                      </a:cubicBezTo>
                      <a:cubicBezTo>
                        <a:pt x="1072992" y="-24642"/>
                        <a:pt x="1215249" y="-8430"/>
                        <a:pt x="1441304" y="0"/>
                      </a:cubicBezTo>
                      <a:cubicBezTo>
                        <a:pt x="1667359" y="8430"/>
                        <a:pt x="1701658" y="-14897"/>
                        <a:pt x="1942715" y="0"/>
                      </a:cubicBezTo>
                      <a:cubicBezTo>
                        <a:pt x="2183772" y="14897"/>
                        <a:pt x="2293022" y="4005"/>
                        <a:pt x="2480816" y="0"/>
                      </a:cubicBezTo>
                      <a:cubicBezTo>
                        <a:pt x="2668610" y="-4005"/>
                        <a:pt x="2944007" y="-25453"/>
                        <a:pt x="3128982" y="0"/>
                      </a:cubicBezTo>
                      <a:cubicBezTo>
                        <a:pt x="3313957" y="25453"/>
                        <a:pt x="3712172" y="4261"/>
                        <a:pt x="3887215" y="0"/>
                      </a:cubicBezTo>
                      <a:cubicBezTo>
                        <a:pt x="3997060" y="11944"/>
                        <a:pt x="4110479" y="93016"/>
                        <a:pt x="4105563" y="218348"/>
                      </a:cubicBezTo>
                      <a:cubicBezTo>
                        <a:pt x="4097660" y="406749"/>
                        <a:pt x="4112431" y="470021"/>
                        <a:pt x="4105563" y="628831"/>
                      </a:cubicBezTo>
                      <a:cubicBezTo>
                        <a:pt x="4098695" y="787641"/>
                        <a:pt x="4122120" y="890903"/>
                        <a:pt x="4105563" y="1091716"/>
                      </a:cubicBezTo>
                      <a:cubicBezTo>
                        <a:pt x="4094549" y="1210807"/>
                        <a:pt x="4011890" y="1312714"/>
                        <a:pt x="3887215" y="1310064"/>
                      </a:cubicBezTo>
                      <a:cubicBezTo>
                        <a:pt x="3672985" y="1295078"/>
                        <a:pt x="3489175" y="1282621"/>
                        <a:pt x="3239048" y="1310064"/>
                      </a:cubicBezTo>
                      <a:cubicBezTo>
                        <a:pt x="2988921" y="1337507"/>
                        <a:pt x="2786964" y="1333261"/>
                        <a:pt x="2664259" y="1310064"/>
                      </a:cubicBezTo>
                      <a:cubicBezTo>
                        <a:pt x="2541554" y="1286867"/>
                        <a:pt x="2239809" y="1284098"/>
                        <a:pt x="1979404" y="1310064"/>
                      </a:cubicBezTo>
                      <a:cubicBezTo>
                        <a:pt x="1718999" y="1336030"/>
                        <a:pt x="1502059" y="1302401"/>
                        <a:pt x="1331238" y="1310064"/>
                      </a:cubicBezTo>
                      <a:cubicBezTo>
                        <a:pt x="1160417" y="1317727"/>
                        <a:pt x="650532" y="1322665"/>
                        <a:pt x="218348" y="1310064"/>
                      </a:cubicBezTo>
                      <a:cubicBezTo>
                        <a:pt x="84160" y="1307573"/>
                        <a:pt x="-16629" y="1220603"/>
                        <a:pt x="0" y="1091716"/>
                      </a:cubicBezTo>
                      <a:cubicBezTo>
                        <a:pt x="-7558" y="912311"/>
                        <a:pt x="-8978" y="822458"/>
                        <a:pt x="0" y="681233"/>
                      </a:cubicBezTo>
                      <a:cubicBezTo>
                        <a:pt x="8978" y="540008"/>
                        <a:pt x="17381" y="367962"/>
                        <a:pt x="0" y="218348"/>
                      </a:cubicBezTo>
                      <a:close/>
                    </a:path>
                    <a:path w="4105563" h="1310064" stroke="0" extrusionOk="0">
                      <a:moveTo>
                        <a:pt x="0" y="218348"/>
                      </a:moveTo>
                      <a:cubicBezTo>
                        <a:pt x="-27231" y="89807"/>
                        <a:pt x="95387" y="15051"/>
                        <a:pt x="218348" y="0"/>
                      </a:cubicBezTo>
                      <a:cubicBezTo>
                        <a:pt x="361973" y="-17890"/>
                        <a:pt x="579890" y="8286"/>
                        <a:pt x="793137" y="0"/>
                      </a:cubicBezTo>
                      <a:cubicBezTo>
                        <a:pt x="1006384" y="-8286"/>
                        <a:pt x="1169496" y="-19692"/>
                        <a:pt x="1404615" y="0"/>
                      </a:cubicBezTo>
                      <a:cubicBezTo>
                        <a:pt x="1639734" y="19692"/>
                        <a:pt x="1755596" y="-19285"/>
                        <a:pt x="1942715" y="0"/>
                      </a:cubicBezTo>
                      <a:cubicBezTo>
                        <a:pt x="2129834" y="19285"/>
                        <a:pt x="2283784" y="-25400"/>
                        <a:pt x="2590882" y="0"/>
                      </a:cubicBezTo>
                      <a:cubicBezTo>
                        <a:pt x="2897980" y="25400"/>
                        <a:pt x="3012431" y="19103"/>
                        <a:pt x="3128982" y="0"/>
                      </a:cubicBezTo>
                      <a:cubicBezTo>
                        <a:pt x="3245533" y="-19103"/>
                        <a:pt x="3645572" y="-8619"/>
                        <a:pt x="3887215" y="0"/>
                      </a:cubicBezTo>
                      <a:cubicBezTo>
                        <a:pt x="3990490" y="-1954"/>
                        <a:pt x="4122009" y="118096"/>
                        <a:pt x="4105563" y="218348"/>
                      </a:cubicBezTo>
                      <a:cubicBezTo>
                        <a:pt x="4118375" y="313483"/>
                        <a:pt x="4089240" y="457753"/>
                        <a:pt x="4105563" y="637565"/>
                      </a:cubicBezTo>
                      <a:cubicBezTo>
                        <a:pt x="4121886" y="817377"/>
                        <a:pt x="4096173" y="950727"/>
                        <a:pt x="4105563" y="1091716"/>
                      </a:cubicBezTo>
                      <a:cubicBezTo>
                        <a:pt x="4117479" y="1208943"/>
                        <a:pt x="3990271" y="1315040"/>
                        <a:pt x="3887215" y="1310064"/>
                      </a:cubicBezTo>
                      <a:cubicBezTo>
                        <a:pt x="3690799" y="1302592"/>
                        <a:pt x="3377940" y="1294133"/>
                        <a:pt x="3239048" y="1310064"/>
                      </a:cubicBezTo>
                      <a:cubicBezTo>
                        <a:pt x="3100156" y="1325995"/>
                        <a:pt x="2900279" y="1311067"/>
                        <a:pt x="2664259" y="1310064"/>
                      </a:cubicBezTo>
                      <a:cubicBezTo>
                        <a:pt x="2428239" y="1309061"/>
                        <a:pt x="2374368" y="1283610"/>
                        <a:pt x="2089470" y="1310064"/>
                      </a:cubicBezTo>
                      <a:cubicBezTo>
                        <a:pt x="1804572" y="1336518"/>
                        <a:pt x="1645894" y="1334803"/>
                        <a:pt x="1514681" y="1310064"/>
                      </a:cubicBezTo>
                      <a:cubicBezTo>
                        <a:pt x="1383468" y="1285325"/>
                        <a:pt x="1193904" y="1285554"/>
                        <a:pt x="903203" y="1310064"/>
                      </a:cubicBezTo>
                      <a:cubicBezTo>
                        <a:pt x="612502" y="1334574"/>
                        <a:pt x="494443" y="1333905"/>
                        <a:pt x="218348" y="1310064"/>
                      </a:cubicBezTo>
                      <a:cubicBezTo>
                        <a:pt x="79584" y="1313173"/>
                        <a:pt x="15624" y="1206721"/>
                        <a:pt x="0" y="1091716"/>
                      </a:cubicBezTo>
                      <a:cubicBezTo>
                        <a:pt x="7358" y="966509"/>
                        <a:pt x="-3094" y="810714"/>
                        <a:pt x="0" y="646298"/>
                      </a:cubicBezTo>
                      <a:cubicBezTo>
                        <a:pt x="3094" y="481882"/>
                        <a:pt x="-16070" y="308833"/>
                        <a:pt x="0" y="21834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kern="0">
                            <a:latin typeface="Cambria Math"/>
                          </a:rPr>
                          <m:t>Vi</m:t>
                        </m:r>
                        <m:r>
                          <a:rPr lang="en-US" sz="3600" ker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kern="0">
                            <a:latin typeface="Cambria Math"/>
                          </a:rPr>
                          <m:t>khu</m:t>
                        </m:r>
                        <m:r>
                          <a:rPr lang="en-US" sz="3600" kern="0">
                            <a:latin typeface="Cambria Math"/>
                          </a:rPr>
                          <m:t>ẩ</m:t>
                        </m:r>
                        <m:r>
                          <m:rPr>
                            <m:sty m:val="p"/>
                          </m:rPr>
                          <a:rPr lang="en-US" sz="3600" kern="0">
                            <a:latin typeface="Cambria Math"/>
                          </a:rPr>
                          <m:t>n</m:t>
                        </m:r>
                      </m:oMath>
                    </m:oMathPara>
                  </a14:m>
                  <a:endParaRPr lang="en-US" sz="3600" kern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6" name="Rectangle: Rounded Corners 18">
                  <a:extLst>
                    <a:ext uri="{FF2B5EF4-FFF2-40B4-BE49-F238E27FC236}">
                      <a16:creationId xmlns:a16="http://schemas.microsoft.com/office/drawing/2014/main" id="{BE51BBD2-8283-BF67-677A-285365517A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6" y="3106587"/>
                  <a:ext cx="4105563" cy="1310064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5794633"/>
                            <a:gd name="connsiteY0" fmla="*/ 455130 h 2730726"/>
                            <a:gd name="connsiteX1" fmla="*/ 455130 w 5794633"/>
                            <a:gd name="connsiteY1" fmla="*/ 0 h 2730726"/>
                            <a:gd name="connsiteX2" fmla="*/ 1152898 w 5794633"/>
                            <a:gd name="connsiteY2" fmla="*/ 0 h 2730726"/>
                            <a:gd name="connsiteX3" fmla="*/ 1850665 w 5794633"/>
                            <a:gd name="connsiteY3" fmla="*/ 0 h 2730726"/>
                            <a:gd name="connsiteX4" fmla="*/ 2401902 w 5794633"/>
                            <a:gd name="connsiteY4" fmla="*/ 0 h 2730726"/>
                            <a:gd name="connsiteX5" fmla="*/ 3001982 w 5794633"/>
                            <a:gd name="connsiteY5" fmla="*/ 0 h 2730726"/>
                            <a:gd name="connsiteX6" fmla="*/ 3748593 w 5794633"/>
                            <a:gd name="connsiteY6" fmla="*/ 0 h 2730726"/>
                            <a:gd name="connsiteX7" fmla="*/ 4348673 w 5794633"/>
                            <a:gd name="connsiteY7" fmla="*/ 0 h 2730726"/>
                            <a:gd name="connsiteX8" fmla="*/ 5339503 w 5794633"/>
                            <a:gd name="connsiteY8" fmla="*/ 0 h 2730726"/>
                            <a:gd name="connsiteX9" fmla="*/ 5794633 w 5794633"/>
                            <a:gd name="connsiteY9" fmla="*/ 455130 h 2730726"/>
                            <a:gd name="connsiteX10" fmla="*/ 5794633 w 5794633"/>
                            <a:gd name="connsiteY10" fmla="*/ 1007338 h 2730726"/>
                            <a:gd name="connsiteX11" fmla="*/ 5794633 w 5794633"/>
                            <a:gd name="connsiteY11" fmla="*/ 1650569 h 2730726"/>
                            <a:gd name="connsiteX12" fmla="*/ 5794633 w 5794633"/>
                            <a:gd name="connsiteY12" fmla="*/ 2275596 h 2730726"/>
                            <a:gd name="connsiteX13" fmla="*/ 5339503 w 5794633"/>
                            <a:gd name="connsiteY13" fmla="*/ 2730726 h 2730726"/>
                            <a:gd name="connsiteX14" fmla="*/ 4690579 w 5794633"/>
                            <a:gd name="connsiteY14" fmla="*/ 2730726 h 2730726"/>
                            <a:gd name="connsiteX15" fmla="*/ 4041655 w 5794633"/>
                            <a:gd name="connsiteY15" fmla="*/ 2730726 h 2730726"/>
                            <a:gd name="connsiteX16" fmla="*/ 3343888 w 5794633"/>
                            <a:gd name="connsiteY16" fmla="*/ 2730726 h 2730726"/>
                            <a:gd name="connsiteX17" fmla="*/ 2548433 w 5794633"/>
                            <a:gd name="connsiteY17" fmla="*/ 2730726 h 2730726"/>
                            <a:gd name="connsiteX18" fmla="*/ 1899509 w 5794633"/>
                            <a:gd name="connsiteY18" fmla="*/ 2730726 h 2730726"/>
                            <a:gd name="connsiteX19" fmla="*/ 1250585 w 5794633"/>
                            <a:gd name="connsiteY19" fmla="*/ 2730726 h 2730726"/>
                            <a:gd name="connsiteX20" fmla="*/ 455130 w 5794633"/>
                            <a:gd name="connsiteY20" fmla="*/ 2730726 h 2730726"/>
                            <a:gd name="connsiteX21" fmla="*/ 0 w 5794633"/>
                            <a:gd name="connsiteY21" fmla="*/ 2275596 h 2730726"/>
                            <a:gd name="connsiteX22" fmla="*/ 0 w 5794633"/>
                            <a:gd name="connsiteY22" fmla="*/ 1723388 h 2730726"/>
                            <a:gd name="connsiteX23" fmla="*/ 0 w 5794633"/>
                            <a:gd name="connsiteY23" fmla="*/ 1080157 h 2730726"/>
                            <a:gd name="connsiteX24" fmla="*/ 0 w 5794633"/>
                            <a:gd name="connsiteY24" fmla="*/ 455130 h 27307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5794633" h="2730726" fill="none" extrusionOk="0">
                              <a:moveTo>
                                <a:pt x="0" y="455130"/>
                              </a:moveTo>
                              <a:cubicBezTo>
                                <a:pt x="-464" y="197747"/>
                                <a:pt x="211847" y="6277"/>
                                <a:pt x="455130" y="0"/>
                              </a:cubicBezTo>
                              <a:cubicBezTo>
                                <a:pt x="661739" y="10114"/>
                                <a:pt x="964596" y="32587"/>
                                <a:pt x="1152898" y="0"/>
                              </a:cubicBezTo>
                              <a:cubicBezTo>
                                <a:pt x="1341200" y="-32587"/>
                                <a:pt x="1686547" y="30219"/>
                                <a:pt x="1850665" y="0"/>
                              </a:cubicBezTo>
                              <a:cubicBezTo>
                                <a:pt x="2014783" y="-30219"/>
                                <a:pt x="2135507" y="-17843"/>
                                <a:pt x="2401902" y="0"/>
                              </a:cubicBezTo>
                              <a:cubicBezTo>
                                <a:pt x="2668297" y="17843"/>
                                <a:pt x="2766100" y="-12140"/>
                                <a:pt x="3001982" y="0"/>
                              </a:cubicBezTo>
                              <a:cubicBezTo>
                                <a:pt x="3237864" y="12140"/>
                                <a:pt x="3436960" y="-21818"/>
                                <a:pt x="3748593" y="0"/>
                              </a:cubicBezTo>
                              <a:cubicBezTo>
                                <a:pt x="4060226" y="21818"/>
                                <a:pt x="4054004" y="-403"/>
                                <a:pt x="4348673" y="0"/>
                              </a:cubicBezTo>
                              <a:cubicBezTo>
                                <a:pt x="4643342" y="403"/>
                                <a:pt x="4896227" y="17214"/>
                                <a:pt x="5339503" y="0"/>
                              </a:cubicBezTo>
                              <a:cubicBezTo>
                                <a:pt x="5580433" y="-20994"/>
                                <a:pt x="5812908" y="234846"/>
                                <a:pt x="5794633" y="455130"/>
                              </a:cubicBezTo>
                              <a:cubicBezTo>
                                <a:pt x="5804211" y="677650"/>
                                <a:pt x="5779124" y="892512"/>
                                <a:pt x="5794633" y="1007338"/>
                              </a:cubicBezTo>
                              <a:cubicBezTo>
                                <a:pt x="5810142" y="1122164"/>
                                <a:pt x="5768381" y="1449880"/>
                                <a:pt x="5794633" y="1650569"/>
                              </a:cubicBezTo>
                              <a:cubicBezTo>
                                <a:pt x="5820885" y="1851258"/>
                                <a:pt x="5778262" y="2025309"/>
                                <a:pt x="5794633" y="2275596"/>
                              </a:cubicBezTo>
                              <a:cubicBezTo>
                                <a:pt x="5779045" y="2467455"/>
                                <a:pt x="5606709" y="2690856"/>
                                <a:pt x="5339503" y="2730726"/>
                              </a:cubicBezTo>
                              <a:cubicBezTo>
                                <a:pt x="5066668" y="2720277"/>
                                <a:pt x="4915988" y="2730837"/>
                                <a:pt x="4690579" y="2730726"/>
                              </a:cubicBezTo>
                              <a:cubicBezTo>
                                <a:pt x="4465170" y="2730615"/>
                                <a:pt x="4223527" y="2750915"/>
                                <a:pt x="4041655" y="2730726"/>
                              </a:cubicBezTo>
                              <a:cubicBezTo>
                                <a:pt x="3859783" y="2710537"/>
                                <a:pt x="3555751" y="2741762"/>
                                <a:pt x="3343888" y="2730726"/>
                              </a:cubicBezTo>
                              <a:cubicBezTo>
                                <a:pt x="3132025" y="2719690"/>
                                <a:pt x="2830223" y="2709867"/>
                                <a:pt x="2548433" y="2730726"/>
                              </a:cubicBezTo>
                              <a:cubicBezTo>
                                <a:pt x="2266644" y="2751585"/>
                                <a:pt x="2132671" y="2762806"/>
                                <a:pt x="1899509" y="2730726"/>
                              </a:cubicBezTo>
                              <a:cubicBezTo>
                                <a:pt x="1666347" y="2698646"/>
                                <a:pt x="1562314" y="2717615"/>
                                <a:pt x="1250585" y="2730726"/>
                              </a:cubicBezTo>
                              <a:cubicBezTo>
                                <a:pt x="938856" y="2743837"/>
                                <a:pt x="681725" y="2724622"/>
                                <a:pt x="455130" y="2730726"/>
                              </a:cubicBezTo>
                              <a:cubicBezTo>
                                <a:pt x="208009" y="2708144"/>
                                <a:pt x="31765" y="2487767"/>
                                <a:pt x="0" y="2275596"/>
                              </a:cubicBezTo>
                              <a:cubicBezTo>
                                <a:pt x="26218" y="2027299"/>
                                <a:pt x="-27007" y="1902736"/>
                                <a:pt x="0" y="1723388"/>
                              </a:cubicBezTo>
                              <a:cubicBezTo>
                                <a:pt x="27007" y="1544040"/>
                                <a:pt x="5409" y="1343679"/>
                                <a:pt x="0" y="1080157"/>
                              </a:cubicBezTo>
                              <a:cubicBezTo>
                                <a:pt x="-5409" y="816635"/>
                                <a:pt x="3600" y="610200"/>
                                <a:pt x="0" y="455130"/>
                              </a:cubicBezTo>
                              <a:close/>
                            </a:path>
                            <a:path w="5794633" h="2730726" stroke="0" extrusionOk="0">
                              <a:moveTo>
                                <a:pt x="0" y="455130"/>
                              </a:moveTo>
                              <a:cubicBezTo>
                                <a:pt x="-36613" y="193079"/>
                                <a:pt x="194956" y="55951"/>
                                <a:pt x="455130" y="0"/>
                              </a:cubicBezTo>
                              <a:cubicBezTo>
                                <a:pt x="675129" y="28473"/>
                                <a:pt x="781222" y="-15821"/>
                                <a:pt x="1104054" y="0"/>
                              </a:cubicBezTo>
                              <a:cubicBezTo>
                                <a:pt x="1426886" y="15821"/>
                                <a:pt x="1627094" y="30930"/>
                                <a:pt x="1801821" y="0"/>
                              </a:cubicBezTo>
                              <a:cubicBezTo>
                                <a:pt x="1976548" y="-30930"/>
                                <a:pt x="2230883" y="562"/>
                                <a:pt x="2401902" y="0"/>
                              </a:cubicBezTo>
                              <a:cubicBezTo>
                                <a:pt x="2572921" y="-562"/>
                                <a:pt x="2885493" y="-23511"/>
                                <a:pt x="3148513" y="0"/>
                              </a:cubicBezTo>
                              <a:cubicBezTo>
                                <a:pt x="3411533" y="23511"/>
                                <a:pt x="3516003" y="8992"/>
                                <a:pt x="3748593" y="0"/>
                              </a:cubicBezTo>
                              <a:cubicBezTo>
                                <a:pt x="3981183" y="-8992"/>
                                <a:pt x="4103357" y="-3252"/>
                                <a:pt x="4446361" y="0"/>
                              </a:cubicBezTo>
                              <a:cubicBezTo>
                                <a:pt x="4789365" y="3252"/>
                                <a:pt x="4996737" y="-18762"/>
                                <a:pt x="5339503" y="0"/>
                              </a:cubicBezTo>
                              <a:cubicBezTo>
                                <a:pt x="5595875" y="-6270"/>
                                <a:pt x="5807715" y="187554"/>
                                <a:pt x="5794633" y="455130"/>
                              </a:cubicBezTo>
                              <a:cubicBezTo>
                                <a:pt x="5797800" y="606042"/>
                                <a:pt x="5808521" y="823642"/>
                                <a:pt x="5794633" y="1007338"/>
                              </a:cubicBezTo>
                              <a:cubicBezTo>
                                <a:pt x="5780745" y="1191034"/>
                                <a:pt x="5805396" y="1500511"/>
                                <a:pt x="5794633" y="1632365"/>
                              </a:cubicBezTo>
                              <a:cubicBezTo>
                                <a:pt x="5783870" y="1764219"/>
                                <a:pt x="5772861" y="2137908"/>
                                <a:pt x="5794633" y="2275596"/>
                              </a:cubicBezTo>
                              <a:cubicBezTo>
                                <a:pt x="5779357" y="2526871"/>
                                <a:pt x="5584692" y="2789035"/>
                                <a:pt x="5339503" y="2730726"/>
                              </a:cubicBezTo>
                              <a:cubicBezTo>
                                <a:pt x="5177097" y="2710566"/>
                                <a:pt x="4973357" y="2710918"/>
                                <a:pt x="4739423" y="2730726"/>
                              </a:cubicBezTo>
                              <a:cubicBezTo>
                                <a:pt x="4505489" y="2750534"/>
                                <a:pt x="4372670" y="2743966"/>
                                <a:pt x="4090499" y="2730726"/>
                              </a:cubicBezTo>
                              <a:cubicBezTo>
                                <a:pt x="3808328" y="2717486"/>
                                <a:pt x="3740203" y="2708549"/>
                                <a:pt x="3392731" y="2730726"/>
                              </a:cubicBezTo>
                              <a:cubicBezTo>
                                <a:pt x="3045259" y="2752903"/>
                                <a:pt x="2841151" y="2716567"/>
                                <a:pt x="2597276" y="2730726"/>
                              </a:cubicBezTo>
                              <a:cubicBezTo>
                                <a:pt x="2353402" y="2744885"/>
                                <a:pt x="2264529" y="2703139"/>
                                <a:pt x="1997196" y="2730726"/>
                              </a:cubicBezTo>
                              <a:cubicBezTo>
                                <a:pt x="1729863" y="2758313"/>
                                <a:pt x="1488516" y="2745087"/>
                                <a:pt x="1348272" y="2730726"/>
                              </a:cubicBezTo>
                              <a:cubicBezTo>
                                <a:pt x="1208028" y="2716365"/>
                                <a:pt x="806025" y="2711481"/>
                                <a:pt x="455130" y="2730726"/>
                              </a:cubicBezTo>
                              <a:cubicBezTo>
                                <a:pt x="200743" y="2722639"/>
                                <a:pt x="2805" y="2478820"/>
                                <a:pt x="0" y="2275596"/>
                              </a:cubicBezTo>
                              <a:cubicBezTo>
                                <a:pt x="-9934" y="2141793"/>
                                <a:pt x="-22398" y="1805088"/>
                                <a:pt x="0" y="1668774"/>
                              </a:cubicBezTo>
                              <a:cubicBezTo>
                                <a:pt x="22398" y="1532460"/>
                                <a:pt x="26082" y="1228552"/>
                                <a:pt x="0" y="1025543"/>
                              </a:cubicBezTo>
                              <a:cubicBezTo>
                                <a:pt x="-26082" y="822534"/>
                                <a:pt x="-23662" y="688464"/>
                                <a:pt x="0" y="45513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EC5DED2D-F43B-08A7-A2E0-297CF38B2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370" y="2776402"/>
              <a:ext cx="1250246" cy="76318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F7C90D-F3CE-4871-B5B2-DB3CF6EFDEC8}"/>
              </a:ext>
            </a:extLst>
          </p:cNvPr>
          <p:cNvGrpSpPr/>
          <p:nvPr/>
        </p:nvGrpSpPr>
        <p:grpSpPr>
          <a:xfrm>
            <a:off x="1524000" y="6573080"/>
            <a:ext cx="6938232" cy="3313915"/>
            <a:chOff x="58117" y="3493212"/>
            <a:chExt cx="5039039" cy="4452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: Rounded Corners 21">
                  <a:extLst>
                    <a:ext uri="{FF2B5EF4-FFF2-40B4-BE49-F238E27FC236}">
                      <a16:creationId xmlns:a16="http://schemas.microsoft.com/office/drawing/2014/main" id="{C37391D0-604C-84CF-8041-820B27E1A962}"/>
                    </a:ext>
                  </a:extLst>
                </p:cNvPr>
                <p:cNvSpPr/>
                <p:nvPr/>
              </p:nvSpPr>
              <p:spPr>
                <a:xfrm>
                  <a:off x="991593" y="4542533"/>
                  <a:ext cx="4105563" cy="3403377"/>
                </a:xfrm>
                <a:custGeom>
                  <a:avLst/>
                  <a:gdLst>
                    <a:gd name="connsiteX0" fmla="*/ 0 w 4105563"/>
                    <a:gd name="connsiteY0" fmla="*/ 567241 h 3403377"/>
                    <a:gd name="connsiteX1" fmla="*/ 567241 w 4105563"/>
                    <a:gd name="connsiteY1" fmla="*/ 0 h 3403377"/>
                    <a:gd name="connsiteX2" fmla="*/ 1161457 w 4105563"/>
                    <a:gd name="connsiteY2" fmla="*/ 0 h 3403377"/>
                    <a:gd name="connsiteX3" fmla="*/ 1696252 w 4105563"/>
                    <a:gd name="connsiteY3" fmla="*/ 0 h 3403377"/>
                    <a:gd name="connsiteX4" fmla="*/ 2320179 w 4105563"/>
                    <a:gd name="connsiteY4" fmla="*/ 0 h 3403377"/>
                    <a:gd name="connsiteX5" fmla="*/ 2914395 w 4105563"/>
                    <a:gd name="connsiteY5" fmla="*/ 0 h 3403377"/>
                    <a:gd name="connsiteX6" fmla="*/ 3538322 w 4105563"/>
                    <a:gd name="connsiteY6" fmla="*/ 0 h 3403377"/>
                    <a:gd name="connsiteX7" fmla="*/ 4105563 w 4105563"/>
                    <a:gd name="connsiteY7" fmla="*/ 567241 h 3403377"/>
                    <a:gd name="connsiteX8" fmla="*/ 4105563 w 4105563"/>
                    <a:gd name="connsiteY8" fmla="*/ 1179843 h 3403377"/>
                    <a:gd name="connsiteX9" fmla="*/ 4105563 w 4105563"/>
                    <a:gd name="connsiteY9" fmla="*/ 1724377 h 3403377"/>
                    <a:gd name="connsiteX10" fmla="*/ 4105563 w 4105563"/>
                    <a:gd name="connsiteY10" fmla="*/ 2314290 h 3403377"/>
                    <a:gd name="connsiteX11" fmla="*/ 4105563 w 4105563"/>
                    <a:gd name="connsiteY11" fmla="*/ 2836136 h 3403377"/>
                    <a:gd name="connsiteX12" fmla="*/ 3538322 w 4105563"/>
                    <a:gd name="connsiteY12" fmla="*/ 3403377 h 3403377"/>
                    <a:gd name="connsiteX13" fmla="*/ 3003527 w 4105563"/>
                    <a:gd name="connsiteY13" fmla="*/ 3403377 h 3403377"/>
                    <a:gd name="connsiteX14" fmla="*/ 2349890 w 4105563"/>
                    <a:gd name="connsiteY14" fmla="*/ 3403377 h 3403377"/>
                    <a:gd name="connsiteX15" fmla="*/ 1755673 w 4105563"/>
                    <a:gd name="connsiteY15" fmla="*/ 3403377 h 3403377"/>
                    <a:gd name="connsiteX16" fmla="*/ 1102036 w 4105563"/>
                    <a:gd name="connsiteY16" fmla="*/ 3403377 h 3403377"/>
                    <a:gd name="connsiteX17" fmla="*/ 567241 w 4105563"/>
                    <a:gd name="connsiteY17" fmla="*/ 3403377 h 3403377"/>
                    <a:gd name="connsiteX18" fmla="*/ 0 w 4105563"/>
                    <a:gd name="connsiteY18" fmla="*/ 2836136 h 3403377"/>
                    <a:gd name="connsiteX19" fmla="*/ 0 w 4105563"/>
                    <a:gd name="connsiteY19" fmla="*/ 2336979 h 3403377"/>
                    <a:gd name="connsiteX20" fmla="*/ 0 w 4105563"/>
                    <a:gd name="connsiteY20" fmla="*/ 1792444 h 3403377"/>
                    <a:gd name="connsiteX21" fmla="*/ 0 w 4105563"/>
                    <a:gd name="connsiteY21" fmla="*/ 1225221 h 3403377"/>
                    <a:gd name="connsiteX22" fmla="*/ 0 w 4105563"/>
                    <a:gd name="connsiteY22" fmla="*/ 567241 h 3403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105563" h="3403377" fill="none" extrusionOk="0">
                      <a:moveTo>
                        <a:pt x="0" y="567241"/>
                      </a:moveTo>
                      <a:cubicBezTo>
                        <a:pt x="-14987" y="284920"/>
                        <a:pt x="239369" y="7991"/>
                        <a:pt x="567241" y="0"/>
                      </a:cubicBezTo>
                      <a:cubicBezTo>
                        <a:pt x="800844" y="1840"/>
                        <a:pt x="991118" y="21693"/>
                        <a:pt x="1161457" y="0"/>
                      </a:cubicBezTo>
                      <a:cubicBezTo>
                        <a:pt x="1331796" y="-21693"/>
                        <a:pt x="1573565" y="-25913"/>
                        <a:pt x="1696252" y="0"/>
                      </a:cubicBezTo>
                      <a:cubicBezTo>
                        <a:pt x="1818939" y="25913"/>
                        <a:pt x="2186063" y="493"/>
                        <a:pt x="2320179" y="0"/>
                      </a:cubicBezTo>
                      <a:cubicBezTo>
                        <a:pt x="2454295" y="-493"/>
                        <a:pt x="2754308" y="28945"/>
                        <a:pt x="2914395" y="0"/>
                      </a:cubicBezTo>
                      <a:cubicBezTo>
                        <a:pt x="3074482" y="-28945"/>
                        <a:pt x="3284188" y="16992"/>
                        <a:pt x="3538322" y="0"/>
                      </a:cubicBezTo>
                      <a:cubicBezTo>
                        <a:pt x="3921111" y="-1715"/>
                        <a:pt x="4125809" y="275756"/>
                        <a:pt x="4105563" y="567241"/>
                      </a:cubicBezTo>
                      <a:cubicBezTo>
                        <a:pt x="4099240" y="752790"/>
                        <a:pt x="4121065" y="883030"/>
                        <a:pt x="4105563" y="1179843"/>
                      </a:cubicBezTo>
                      <a:cubicBezTo>
                        <a:pt x="4090061" y="1476656"/>
                        <a:pt x="4128076" y="1573165"/>
                        <a:pt x="4105563" y="1724377"/>
                      </a:cubicBezTo>
                      <a:cubicBezTo>
                        <a:pt x="4083050" y="1875589"/>
                        <a:pt x="4119926" y="2105814"/>
                        <a:pt x="4105563" y="2314290"/>
                      </a:cubicBezTo>
                      <a:cubicBezTo>
                        <a:pt x="4091200" y="2522766"/>
                        <a:pt x="4082489" y="2590675"/>
                        <a:pt x="4105563" y="2836136"/>
                      </a:cubicBezTo>
                      <a:cubicBezTo>
                        <a:pt x="4107565" y="3165911"/>
                        <a:pt x="3816582" y="3405558"/>
                        <a:pt x="3538322" y="3403377"/>
                      </a:cubicBezTo>
                      <a:cubicBezTo>
                        <a:pt x="3352579" y="3387282"/>
                        <a:pt x="3137790" y="3380203"/>
                        <a:pt x="3003527" y="3403377"/>
                      </a:cubicBezTo>
                      <a:cubicBezTo>
                        <a:pt x="2869265" y="3426551"/>
                        <a:pt x="2528446" y="3385683"/>
                        <a:pt x="2349890" y="3403377"/>
                      </a:cubicBezTo>
                      <a:cubicBezTo>
                        <a:pt x="2171334" y="3421071"/>
                        <a:pt x="1895357" y="3420745"/>
                        <a:pt x="1755673" y="3403377"/>
                      </a:cubicBezTo>
                      <a:cubicBezTo>
                        <a:pt x="1615989" y="3386009"/>
                        <a:pt x="1346755" y="3380895"/>
                        <a:pt x="1102036" y="3403377"/>
                      </a:cubicBezTo>
                      <a:cubicBezTo>
                        <a:pt x="857317" y="3425859"/>
                        <a:pt x="824868" y="3422330"/>
                        <a:pt x="567241" y="3403377"/>
                      </a:cubicBezTo>
                      <a:cubicBezTo>
                        <a:pt x="239045" y="3376129"/>
                        <a:pt x="-49824" y="3167082"/>
                        <a:pt x="0" y="2836136"/>
                      </a:cubicBezTo>
                      <a:cubicBezTo>
                        <a:pt x="-35" y="2727756"/>
                        <a:pt x="-3976" y="2474904"/>
                        <a:pt x="0" y="2336979"/>
                      </a:cubicBezTo>
                      <a:cubicBezTo>
                        <a:pt x="3976" y="2199054"/>
                        <a:pt x="-13068" y="2015423"/>
                        <a:pt x="0" y="1792444"/>
                      </a:cubicBezTo>
                      <a:cubicBezTo>
                        <a:pt x="13068" y="1569466"/>
                        <a:pt x="-22617" y="1502434"/>
                        <a:pt x="0" y="1225221"/>
                      </a:cubicBezTo>
                      <a:cubicBezTo>
                        <a:pt x="22617" y="948008"/>
                        <a:pt x="18130" y="792892"/>
                        <a:pt x="0" y="567241"/>
                      </a:cubicBezTo>
                      <a:close/>
                    </a:path>
                    <a:path w="4105563" h="3403377" stroke="0" extrusionOk="0">
                      <a:moveTo>
                        <a:pt x="0" y="567241"/>
                      </a:moveTo>
                      <a:cubicBezTo>
                        <a:pt x="-63850" y="235320"/>
                        <a:pt x="251277" y="17044"/>
                        <a:pt x="567241" y="0"/>
                      </a:cubicBezTo>
                      <a:cubicBezTo>
                        <a:pt x="692378" y="-16669"/>
                        <a:pt x="859100" y="22304"/>
                        <a:pt x="1131746" y="0"/>
                      </a:cubicBezTo>
                      <a:cubicBezTo>
                        <a:pt x="1404393" y="-22304"/>
                        <a:pt x="1538774" y="-12292"/>
                        <a:pt x="1725963" y="0"/>
                      </a:cubicBezTo>
                      <a:cubicBezTo>
                        <a:pt x="1913152" y="12292"/>
                        <a:pt x="2037985" y="-174"/>
                        <a:pt x="2260757" y="0"/>
                      </a:cubicBezTo>
                      <a:cubicBezTo>
                        <a:pt x="2483529" y="174"/>
                        <a:pt x="2705350" y="13603"/>
                        <a:pt x="2884684" y="0"/>
                      </a:cubicBezTo>
                      <a:cubicBezTo>
                        <a:pt x="3064018" y="-13603"/>
                        <a:pt x="3262373" y="153"/>
                        <a:pt x="3538322" y="0"/>
                      </a:cubicBezTo>
                      <a:cubicBezTo>
                        <a:pt x="3820378" y="-37355"/>
                        <a:pt x="4067801" y="264364"/>
                        <a:pt x="4105563" y="567241"/>
                      </a:cubicBezTo>
                      <a:cubicBezTo>
                        <a:pt x="4087039" y="773826"/>
                        <a:pt x="4119721" y="874760"/>
                        <a:pt x="4105563" y="1066398"/>
                      </a:cubicBezTo>
                      <a:cubicBezTo>
                        <a:pt x="4091405" y="1258036"/>
                        <a:pt x="4126703" y="1505628"/>
                        <a:pt x="4105563" y="1633622"/>
                      </a:cubicBezTo>
                      <a:cubicBezTo>
                        <a:pt x="4084423" y="1761616"/>
                        <a:pt x="4129564" y="2006429"/>
                        <a:pt x="4105563" y="2223534"/>
                      </a:cubicBezTo>
                      <a:cubicBezTo>
                        <a:pt x="4081562" y="2440639"/>
                        <a:pt x="4114944" y="2544648"/>
                        <a:pt x="4105563" y="2836136"/>
                      </a:cubicBezTo>
                      <a:cubicBezTo>
                        <a:pt x="4099002" y="3174233"/>
                        <a:pt x="3839419" y="3399971"/>
                        <a:pt x="3538322" y="3403377"/>
                      </a:cubicBezTo>
                      <a:cubicBezTo>
                        <a:pt x="3349827" y="3396159"/>
                        <a:pt x="3113622" y="3415074"/>
                        <a:pt x="2884684" y="3403377"/>
                      </a:cubicBezTo>
                      <a:cubicBezTo>
                        <a:pt x="2655746" y="3391680"/>
                        <a:pt x="2437346" y="3414760"/>
                        <a:pt x="2320179" y="3403377"/>
                      </a:cubicBezTo>
                      <a:cubicBezTo>
                        <a:pt x="2203013" y="3391994"/>
                        <a:pt x="1981282" y="3392354"/>
                        <a:pt x="1755673" y="3403377"/>
                      </a:cubicBezTo>
                      <a:cubicBezTo>
                        <a:pt x="1530064" y="3414400"/>
                        <a:pt x="1327343" y="3377172"/>
                        <a:pt x="1161457" y="3403377"/>
                      </a:cubicBezTo>
                      <a:cubicBezTo>
                        <a:pt x="995571" y="3429582"/>
                        <a:pt x="854118" y="3429353"/>
                        <a:pt x="567241" y="3403377"/>
                      </a:cubicBezTo>
                      <a:cubicBezTo>
                        <a:pt x="178224" y="3416331"/>
                        <a:pt x="19032" y="3142612"/>
                        <a:pt x="0" y="2836136"/>
                      </a:cubicBezTo>
                      <a:cubicBezTo>
                        <a:pt x="-9172" y="2614973"/>
                        <a:pt x="-8183" y="2427277"/>
                        <a:pt x="0" y="2246223"/>
                      </a:cubicBezTo>
                      <a:cubicBezTo>
                        <a:pt x="8183" y="2065169"/>
                        <a:pt x="4780" y="1899163"/>
                        <a:pt x="0" y="1679000"/>
                      </a:cubicBezTo>
                      <a:cubicBezTo>
                        <a:pt x="-4780" y="1458837"/>
                        <a:pt x="-14532" y="1364852"/>
                        <a:pt x="0" y="1179843"/>
                      </a:cubicBezTo>
                      <a:cubicBezTo>
                        <a:pt x="14532" y="994834"/>
                        <a:pt x="-18578" y="705105"/>
                        <a:pt x="0" y="56724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kern="0" smtClean="0">
                            <a:latin typeface="Cambria Math"/>
                          </a:rPr>
                          <m:t>Tr</m:t>
                        </m:r>
                        <m:r>
                          <a:rPr lang="en-US" sz="4000" kern="0" smtClean="0">
                            <a:latin typeface="Cambria Math"/>
                          </a:rPr>
                          <m:t>ù</m:t>
                        </m:r>
                        <m:r>
                          <m:rPr>
                            <m:sty m:val="p"/>
                          </m:rPr>
                          <a:rPr lang="en-US" sz="4000" kern="0" smtClean="0">
                            <a:latin typeface="Cambria Math"/>
                          </a:rPr>
                          <m:t>ng</m:t>
                        </m:r>
                        <m:r>
                          <a:rPr lang="en-US" sz="4000" kern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 kern="0" smtClean="0">
                            <a:latin typeface="Cambria Math"/>
                          </a:rPr>
                          <m:t>roi</m:t>
                        </m:r>
                      </m:oMath>
                    </m:oMathPara>
                  </a14:m>
                  <a:endParaRPr lang="en-US" sz="4000" kern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Rectangle: Rounded Corners 21">
                  <a:extLst>
                    <a:ext uri="{FF2B5EF4-FFF2-40B4-BE49-F238E27FC236}">
                      <a16:creationId xmlns:a16="http://schemas.microsoft.com/office/drawing/2014/main" id="{C37391D0-604C-84CF-8041-820B27E1A9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593" y="4542533"/>
                  <a:ext cx="4105563" cy="3403377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5652933"/>
                            <a:gd name="connsiteY0" fmla="*/ 422168 h 2532959"/>
                            <a:gd name="connsiteX1" fmla="*/ 422168 w 5652933"/>
                            <a:gd name="connsiteY1" fmla="*/ 0 h 2532959"/>
                            <a:gd name="connsiteX2" fmla="*/ 1109110 w 5652933"/>
                            <a:gd name="connsiteY2" fmla="*/ 0 h 2532959"/>
                            <a:gd name="connsiteX3" fmla="*/ 1796053 w 5652933"/>
                            <a:gd name="connsiteY3" fmla="*/ 0 h 2532959"/>
                            <a:gd name="connsiteX4" fmla="*/ 2338737 w 5652933"/>
                            <a:gd name="connsiteY4" fmla="*/ 0 h 2532959"/>
                            <a:gd name="connsiteX5" fmla="*/ 2929508 w 5652933"/>
                            <a:gd name="connsiteY5" fmla="*/ 0 h 2532959"/>
                            <a:gd name="connsiteX6" fmla="*/ 3664536 w 5652933"/>
                            <a:gd name="connsiteY6" fmla="*/ 0 h 2532959"/>
                            <a:gd name="connsiteX7" fmla="*/ 4255307 w 5652933"/>
                            <a:gd name="connsiteY7" fmla="*/ 0 h 2532959"/>
                            <a:gd name="connsiteX8" fmla="*/ 5230765 w 5652933"/>
                            <a:gd name="connsiteY8" fmla="*/ 0 h 2532959"/>
                            <a:gd name="connsiteX9" fmla="*/ 5652933 w 5652933"/>
                            <a:gd name="connsiteY9" fmla="*/ 422168 h 2532959"/>
                            <a:gd name="connsiteX10" fmla="*/ 5652933 w 5652933"/>
                            <a:gd name="connsiteY10" fmla="*/ 934384 h 2532959"/>
                            <a:gd name="connsiteX11" fmla="*/ 5652933 w 5652933"/>
                            <a:gd name="connsiteY11" fmla="*/ 1531030 h 2532959"/>
                            <a:gd name="connsiteX12" fmla="*/ 5652933 w 5652933"/>
                            <a:gd name="connsiteY12" fmla="*/ 2110791 h 2532959"/>
                            <a:gd name="connsiteX13" fmla="*/ 5230765 w 5652933"/>
                            <a:gd name="connsiteY13" fmla="*/ 2532959 h 2532959"/>
                            <a:gd name="connsiteX14" fmla="*/ 4591909 w 5652933"/>
                            <a:gd name="connsiteY14" fmla="*/ 2532959 h 2532959"/>
                            <a:gd name="connsiteX15" fmla="*/ 3953052 w 5652933"/>
                            <a:gd name="connsiteY15" fmla="*/ 2532959 h 2532959"/>
                            <a:gd name="connsiteX16" fmla="*/ 3266110 w 5652933"/>
                            <a:gd name="connsiteY16" fmla="*/ 2532959 h 2532959"/>
                            <a:gd name="connsiteX17" fmla="*/ 2482995 w 5652933"/>
                            <a:gd name="connsiteY17" fmla="*/ 2532959 h 2532959"/>
                            <a:gd name="connsiteX18" fmla="*/ 1844139 w 5652933"/>
                            <a:gd name="connsiteY18" fmla="*/ 2532959 h 2532959"/>
                            <a:gd name="connsiteX19" fmla="*/ 1205282 w 5652933"/>
                            <a:gd name="connsiteY19" fmla="*/ 2532959 h 2532959"/>
                            <a:gd name="connsiteX20" fmla="*/ 422168 w 5652933"/>
                            <a:gd name="connsiteY20" fmla="*/ 2532959 h 2532959"/>
                            <a:gd name="connsiteX21" fmla="*/ 0 w 5652933"/>
                            <a:gd name="connsiteY21" fmla="*/ 2110791 h 2532959"/>
                            <a:gd name="connsiteX22" fmla="*/ 0 w 5652933"/>
                            <a:gd name="connsiteY22" fmla="*/ 1598575 h 2532959"/>
                            <a:gd name="connsiteX23" fmla="*/ 0 w 5652933"/>
                            <a:gd name="connsiteY23" fmla="*/ 1001929 h 2532959"/>
                            <a:gd name="connsiteX24" fmla="*/ 0 w 5652933"/>
                            <a:gd name="connsiteY24" fmla="*/ 422168 h 25329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5652933" h="2532959" fill="none" extrusionOk="0">
                              <a:moveTo>
                                <a:pt x="0" y="422168"/>
                              </a:moveTo>
                              <a:cubicBezTo>
                                <a:pt x="-2483" y="156796"/>
                                <a:pt x="218869" y="23203"/>
                                <a:pt x="422168" y="0"/>
                              </a:cubicBezTo>
                              <a:cubicBezTo>
                                <a:pt x="563666" y="-3758"/>
                                <a:pt x="969755" y="8180"/>
                                <a:pt x="1109110" y="0"/>
                              </a:cubicBezTo>
                              <a:cubicBezTo>
                                <a:pt x="1248465" y="-8180"/>
                                <a:pt x="1611907" y="-20381"/>
                                <a:pt x="1796053" y="0"/>
                              </a:cubicBezTo>
                              <a:cubicBezTo>
                                <a:pt x="1980199" y="20381"/>
                                <a:pt x="2194935" y="-24171"/>
                                <a:pt x="2338737" y="0"/>
                              </a:cubicBezTo>
                              <a:cubicBezTo>
                                <a:pt x="2482539" y="24171"/>
                                <a:pt x="2800226" y="-12121"/>
                                <a:pt x="2929508" y="0"/>
                              </a:cubicBezTo>
                              <a:cubicBezTo>
                                <a:pt x="3058790" y="12121"/>
                                <a:pt x="3487566" y="-32278"/>
                                <a:pt x="3664536" y="0"/>
                              </a:cubicBezTo>
                              <a:cubicBezTo>
                                <a:pt x="3841506" y="32278"/>
                                <a:pt x="3960116" y="16894"/>
                                <a:pt x="4255307" y="0"/>
                              </a:cubicBezTo>
                              <a:cubicBezTo>
                                <a:pt x="4550498" y="-16894"/>
                                <a:pt x="5022788" y="-29753"/>
                                <a:pt x="5230765" y="0"/>
                              </a:cubicBezTo>
                              <a:cubicBezTo>
                                <a:pt x="5449509" y="-29008"/>
                                <a:pt x="5678064" y="231747"/>
                                <a:pt x="5652933" y="422168"/>
                              </a:cubicBezTo>
                              <a:cubicBezTo>
                                <a:pt x="5646385" y="639046"/>
                                <a:pt x="5664562" y="785918"/>
                                <a:pt x="5652933" y="934384"/>
                              </a:cubicBezTo>
                              <a:cubicBezTo>
                                <a:pt x="5641304" y="1082850"/>
                                <a:pt x="5632989" y="1243129"/>
                                <a:pt x="5652933" y="1531030"/>
                              </a:cubicBezTo>
                              <a:cubicBezTo>
                                <a:pt x="5672877" y="1818931"/>
                                <a:pt x="5629253" y="1992493"/>
                                <a:pt x="5652933" y="2110791"/>
                              </a:cubicBezTo>
                              <a:cubicBezTo>
                                <a:pt x="5641802" y="2301460"/>
                                <a:pt x="5482384" y="2486503"/>
                                <a:pt x="5230765" y="2532959"/>
                              </a:cubicBezTo>
                              <a:cubicBezTo>
                                <a:pt x="4977764" y="2558110"/>
                                <a:pt x="4769896" y="2538947"/>
                                <a:pt x="4591909" y="2532959"/>
                              </a:cubicBezTo>
                              <a:cubicBezTo>
                                <a:pt x="4413922" y="2526971"/>
                                <a:pt x="4244336" y="2509591"/>
                                <a:pt x="3953052" y="2532959"/>
                              </a:cubicBezTo>
                              <a:cubicBezTo>
                                <a:pt x="3661768" y="2556327"/>
                                <a:pt x="3435912" y="2565835"/>
                                <a:pt x="3266110" y="2532959"/>
                              </a:cubicBezTo>
                              <a:cubicBezTo>
                                <a:pt x="3096308" y="2500083"/>
                                <a:pt x="2791990" y="2539740"/>
                                <a:pt x="2482995" y="2532959"/>
                              </a:cubicBezTo>
                              <a:cubicBezTo>
                                <a:pt x="2174000" y="2526178"/>
                                <a:pt x="2133966" y="2547604"/>
                                <a:pt x="1844139" y="2532959"/>
                              </a:cubicBezTo>
                              <a:cubicBezTo>
                                <a:pt x="1554312" y="2518314"/>
                                <a:pt x="1462748" y="2563839"/>
                                <a:pt x="1205282" y="2532959"/>
                              </a:cubicBezTo>
                              <a:cubicBezTo>
                                <a:pt x="947816" y="2502079"/>
                                <a:pt x="752538" y="2508896"/>
                                <a:pt x="422168" y="2532959"/>
                              </a:cubicBezTo>
                              <a:cubicBezTo>
                                <a:pt x="193914" y="2506843"/>
                                <a:pt x="33842" y="2302196"/>
                                <a:pt x="0" y="2110791"/>
                              </a:cubicBezTo>
                              <a:cubicBezTo>
                                <a:pt x="-21036" y="1997469"/>
                                <a:pt x="-9938" y="1777092"/>
                                <a:pt x="0" y="1598575"/>
                              </a:cubicBezTo>
                              <a:cubicBezTo>
                                <a:pt x="9938" y="1420058"/>
                                <a:pt x="20792" y="1144703"/>
                                <a:pt x="0" y="1001929"/>
                              </a:cubicBezTo>
                              <a:cubicBezTo>
                                <a:pt x="-20792" y="859155"/>
                                <a:pt x="-282" y="637002"/>
                                <a:pt x="0" y="422168"/>
                              </a:cubicBezTo>
                              <a:close/>
                            </a:path>
                            <a:path w="5652933" h="2532959" stroke="0" extrusionOk="0">
                              <a:moveTo>
                                <a:pt x="0" y="422168"/>
                              </a:moveTo>
                              <a:cubicBezTo>
                                <a:pt x="-28150" y="180792"/>
                                <a:pt x="185961" y="19366"/>
                                <a:pt x="422168" y="0"/>
                              </a:cubicBezTo>
                              <a:cubicBezTo>
                                <a:pt x="644855" y="-11086"/>
                                <a:pt x="758073" y="844"/>
                                <a:pt x="1061024" y="0"/>
                              </a:cubicBezTo>
                              <a:cubicBezTo>
                                <a:pt x="1363975" y="-844"/>
                                <a:pt x="1570501" y="-21860"/>
                                <a:pt x="1747967" y="0"/>
                              </a:cubicBezTo>
                              <a:cubicBezTo>
                                <a:pt x="1925433" y="21860"/>
                                <a:pt x="2059679" y="16040"/>
                                <a:pt x="2338737" y="0"/>
                              </a:cubicBezTo>
                              <a:cubicBezTo>
                                <a:pt x="2617795" y="-16040"/>
                                <a:pt x="2775397" y="25822"/>
                                <a:pt x="3073766" y="0"/>
                              </a:cubicBezTo>
                              <a:cubicBezTo>
                                <a:pt x="3372135" y="-25822"/>
                                <a:pt x="3412870" y="6288"/>
                                <a:pt x="3664536" y="0"/>
                              </a:cubicBezTo>
                              <a:cubicBezTo>
                                <a:pt x="3916202" y="-6288"/>
                                <a:pt x="4092001" y="20200"/>
                                <a:pt x="4351479" y="0"/>
                              </a:cubicBezTo>
                              <a:cubicBezTo>
                                <a:pt x="4610957" y="-20200"/>
                                <a:pt x="5013445" y="-35974"/>
                                <a:pt x="5230765" y="0"/>
                              </a:cubicBezTo>
                              <a:cubicBezTo>
                                <a:pt x="5479007" y="-18873"/>
                                <a:pt x="5669655" y="168284"/>
                                <a:pt x="5652933" y="422168"/>
                              </a:cubicBezTo>
                              <a:cubicBezTo>
                                <a:pt x="5673641" y="570284"/>
                                <a:pt x="5628374" y="821751"/>
                                <a:pt x="5652933" y="934384"/>
                              </a:cubicBezTo>
                              <a:cubicBezTo>
                                <a:pt x="5677492" y="1047017"/>
                                <a:pt x="5676025" y="1370795"/>
                                <a:pt x="5652933" y="1514144"/>
                              </a:cubicBezTo>
                              <a:cubicBezTo>
                                <a:pt x="5629841" y="1657493"/>
                                <a:pt x="5635007" y="1914780"/>
                                <a:pt x="5652933" y="2110791"/>
                              </a:cubicBezTo>
                              <a:cubicBezTo>
                                <a:pt x="5645183" y="2343904"/>
                                <a:pt x="5460328" y="2566910"/>
                                <a:pt x="5230765" y="2532959"/>
                              </a:cubicBezTo>
                              <a:cubicBezTo>
                                <a:pt x="5071228" y="2542926"/>
                                <a:pt x="4789493" y="2521415"/>
                                <a:pt x="4639995" y="2532959"/>
                              </a:cubicBezTo>
                              <a:cubicBezTo>
                                <a:pt x="4490497" y="2544504"/>
                                <a:pt x="4191130" y="2561879"/>
                                <a:pt x="4001138" y="2532959"/>
                              </a:cubicBezTo>
                              <a:cubicBezTo>
                                <a:pt x="3811146" y="2504039"/>
                                <a:pt x="3453254" y="2507519"/>
                                <a:pt x="3314196" y="2532959"/>
                              </a:cubicBezTo>
                              <a:cubicBezTo>
                                <a:pt x="3175138" y="2558399"/>
                                <a:pt x="2878672" y="2537632"/>
                                <a:pt x="2531081" y="2532959"/>
                              </a:cubicBezTo>
                              <a:cubicBezTo>
                                <a:pt x="2183490" y="2528286"/>
                                <a:pt x="2139700" y="2527806"/>
                                <a:pt x="1940311" y="2532959"/>
                              </a:cubicBezTo>
                              <a:cubicBezTo>
                                <a:pt x="1740922" y="2538113"/>
                                <a:pt x="1458770" y="2507316"/>
                                <a:pt x="1301454" y="2532959"/>
                              </a:cubicBezTo>
                              <a:cubicBezTo>
                                <a:pt x="1144138" y="2558602"/>
                                <a:pt x="609504" y="2514719"/>
                                <a:pt x="422168" y="2532959"/>
                              </a:cubicBezTo>
                              <a:cubicBezTo>
                                <a:pt x="177312" y="2501695"/>
                                <a:pt x="3026" y="2292012"/>
                                <a:pt x="0" y="2110791"/>
                              </a:cubicBezTo>
                              <a:cubicBezTo>
                                <a:pt x="7606" y="1865268"/>
                                <a:pt x="14029" y="1817056"/>
                                <a:pt x="0" y="1547917"/>
                              </a:cubicBezTo>
                              <a:cubicBezTo>
                                <a:pt x="-14029" y="1278778"/>
                                <a:pt x="-6501" y="1094185"/>
                                <a:pt x="0" y="951270"/>
                              </a:cubicBezTo>
                              <a:cubicBezTo>
                                <a:pt x="6501" y="808355"/>
                                <a:pt x="25953" y="654612"/>
                                <a:pt x="0" y="422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04F8DD2D-5B9B-A90A-52C7-1142E8E49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7" y="3493212"/>
              <a:ext cx="1555711" cy="1886266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3C3F4F4C-5DA3-7FAA-3051-9778AFDDEC6C}"/>
              </a:ext>
            </a:extLst>
          </p:cNvPr>
          <p:cNvSpPr/>
          <p:nvPr/>
        </p:nvSpPr>
        <p:spPr>
          <a:xfrm>
            <a:off x="2406401" y="942884"/>
            <a:ext cx="12667117" cy="707644"/>
          </a:xfrm>
          <a:prstGeom prst="rect">
            <a:avLst/>
          </a:prstGeom>
          <a:noFill/>
        </p:spPr>
        <p:txBody>
          <a:bodyPr wrap="square" lIns="91200" tIns="45600" rIns="91200" bIns="45600">
            <a:spAutoFit/>
          </a:bodyPr>
          <a:lstStyle/>
          <a:p>
            <a:pPr algn="ctr"/>
            <a:r>
              <a:rPr lang="en-US" sz="4000" dirty="0" err="1">
                <a:ln w="0"/>
                <a:latin typeface="iCiel Cadena" panose="02000503000000020004" pitchFamily="2" charset="0"/>
              </a:rPr>
              <a:t>Câu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2:Trong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các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vật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sau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đây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,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vật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nào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là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vật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latin typeface="iCiel Cadena" panose="02000503000000020004" pitchFamily="2" charset="0"/>
              </a:rPr>
              <a:t>sống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?</a:t>
            </a:r>
            <a:endParaRPr lang="vi-VN" sz="40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97FD6D6-DF69-492B-100B-BBEEAFCA9FEC}"/>
              </a:ext>
            </a:extLst>
          </p:cNvPr>
          <p:cNvGrpSpPr/>
          <p:nvPr/>
        </p:nvGrpSpPr>
        <p:grpSpPr>
          <a:xfrm>
            <a:off x="9042533" y="6573081"/>
            <a:ext cx="6668713" cy="3395834"/>
            <a:chOff x="334725" y="3909315"/>
            <a:chExt cx="4645826" cy="4073188"/>
          </a:xfrm>
        </p:grpSpPr>
        <p:sp>
          <p:nvSpPr>
            <p:cNvPr id="77" name="Rectangle: Rounded Corners 26">
              <a:extLst>
                <a:ext uri="{FF2B5EF4-FFF2-40B4-BE49-F238E27FC236}">
                  <a16:creationId xmlns:a16="http://schemas.microsoft.com/office/drawing/2014/main" id="{6F6A7CAF-DD80-0AE9-727A-DEB61703CC7E}"/>
                </a:ext>
              </a:extLst>
            </p:cNvPr>
            <p:cNvSpPr/>
            <p:nvPr/>
          </p:nvSpPr>
          <p:spPr>
            <a:xfrm>
              <a:off x="874988" y="4744591"/>
              <a:ext cx="4105563" cy="3237912"/>
            </a:xfrm>
            <a:custGeom>
              <a:avLst/>
              <a:gdLst>
                <a:gd name="connsiteX0" fmla="*/ 0 w 4105563"/>
                <a:gd name="connsiteY0" fmla="*/ 539663 h 3237912"/>
                <a:gd name="connsiteX1" fmla="*/ 539663 w 4105563"/>
                <a:gd name="connsiteY1" fmla="*/ 0 h 3237912"/>
                <a:gd name="connsiteX2" fmla="*/ 1144910 w 4105563"/>
                <a:gd name="connsiteY2" fmla="*/ 0 h 3237912"/>
                <a:gd name="connsiteX3" fmla="*/ 1689633 w 4105563"/>
                <a:gd name="connsiteY3" fmla="*/ 0 h 3237912"/>
                <a:gd name="connsiteX4" fmla="*/ 2325143 w 4105563"/>
                <a:gd name="connsiteY4" fmla="*/ 0 h 3237912"/>
                <a:gd name="connsiteX5" fmla="*/ 2930390 w 4105563"/>
                <a:gd name="connsiteY5" fmla="*/ 0 h 3237912"/>
                <a:gd name="connsiteX6" fmla="*/ 3565900 w 4105563"/>
                <a:gd name="connsiteY6" fmla="*/ 0 h 3237912"/>
                <a:gd name="connsiteX7" fmla="*/ 4105563 w 4105563"/>
                <a:gd name="connsiteY7" fmla="*/ 539663 h 3237912"/>
                <a:gd name="connsiteX8" fmla="*/ 4105563 w 4105563"/>
                <a:gd name="connsiteY8" fmla="*/ 1122481 h 3237912"/>
                <a:gd name="connsiteX9" fmla="*/ 4105563 w 4105563"/>
                <a:gd name="connsiteY9" fmla="*/ 1640542 h 3237912"/>
                <a:gd name="connsiteX10" fmla="*/ 4105563 w 4105563"/>
                <a:gd name="connsiteY10" fmla="*/ 2201774 h 3237912"/>
                <a:gd name="connsiteX11" fmla="*/ 4105563 w 4105563"/>
                <a:gd name="connsiteY11" fmla="*/ 2698249 h 3237912"/>
                <a:gd name="connsiteX12" fmla="*/ 3565900 w 4105563"/>
                <a:gd name="connsiteY12" fmla="*/ 3237912 h 3237912"/>
                <a:gd name="connsiteX13" fmla="*/ 3021177 w 4105563"/>
                <a:gd name="connsiteY13" fmla="*/ 3237912 h 3237912"/>
                <a:gd name="connsiteX14" fmla="*/ 2355405 w 4105563"/>
                <a:gd name="connsiteY14" fmla="*/ 3237912 h 3237912"/>
                <a:gd name="connsiteX15" fmla="*/ 1750158 w 4105563"/>
                <a:gd name="connsiteY15" fmla="*/ 3237912 h 3237912"/>
                <a:gd name="connsiteX16" fmla="*/ 1084386 w 4105563"/>
                <a:gd name="connsiteY16" fmla="*/ 3237912 h 3237912"/>
                <a:gd name="connsiteX17" fmla="*/ 539663 w 4105563"/>
                <a:gd name="connsiteY17" fmla="*/ 3237912 h 3237912"/>
                <a:gd name="connsiteX18" fmla="*/ 0 w 4105563"/>
                <a:gd name="connsiteY18" fmla="*/ 2698249 h 3237912"/>
                <a:gd name="connsiteX19" fmla="*/ 0 w 4105563"/>
                <a:gd name="connsiteY19" fmla="*/ 2223360 h 3237912"/>
                <a:gd name="connsiteX20" fmla="*/ 0 w 4105563"/>
                <a:gd name="connsiteY20" fmla="*/ 1705299 h 3237912"/>
                <a:gd name="connsiteX21" fmla="*/ 0 w 4105563"/>
                <a:gd name="connsiteY21" fmla="*/ 1165653 h 3237912"/>
                <a:gd name="connsiteX22" fmla="*/ 0 w 4105563"/>
                <a:gd name="connsiteY22" fmla="*/ 539663 h 32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5563" h="3237912" fill="none" extrusionOk="0">
                  <a:moveTo>
                    <a:pt x="0" y="539663"/>
                  </a:moveTo>
                  <a:cubicBezTo>
                    <a:pt x="-15059" y="272721"/>
                    <a:pt x="232965" y="4737"/>
                    <a:pt x="539663" y="0"/>
                  </a:cubicBezTo>
                  <a:cubicBezTo>
                    <a:pt x="763798" y="-28762"/>
                    <a:pt x="962724" y="-3042"/>
                    <a:pt x="1144910" y="0"/>
                  </a:cubicBezTo>
                  <a:cubicBezTo>
                    <a:pt x="1327096" y="3042"/>
                    <a:pt x="1464445" y="-7081"/>
                    <a:pt x="1689633" y="0"/>
                  </a:cubicBezTo>
                  <a:cubicBezTo>
                    <a:pt x="1914821" y="7081"/>
                    <a:pt x="2170576" y="-29818"/>
                    <a:pt x="2325143" y="0"/>
                  </a:cubicBezTo>
                  <a:cubicBezTo>
                    <a:pt x="2479710" y="29818"/>
                    <a:pt x="2677978" y="-21742"/>
                    <a:pt x="2930390" y="0"/>
                  </a:cubicBezTo>
                  <a:cubicBezTo>
                    <a:pt x="3182802" y="21742"/>
                    <a:pt x="3364872" y="-24673"/>
                    <a:pt x="3565900" y="0"/>
                  </a:cubicBezTo>
                  <a:cubicBezTo>
                    <a:pt x="3919654" y="-1375"/>
                    <a:pt x="4154713" y="294521"/>
                    <a:pt x="4105563" y="539663"/>
                  </a:cubicBezTo>
                  <a:cubicBezTo>
                    <a:pt x="4130497" y="761387"/>
                    <a:pt x="4117124" y="895047"/>
                    <a:pt x="4105563" y="1122481"/>
                  </a:cubicBezTo>
                  <a:cubicBezTo>
                    <a:pt x="4094002" y="1349915"/>
                    <a:pt x="4087784" y="1393537"/>
                    <a:pt x="4105563" y="1640542"/>
                  </a:cubicBezTo>
                  <a:cubicBezTo>
                    <a:pt x="4123342" y="1887547"/>
                    <a:pt x="4082588" y="1949657"/>
                    <a:pt x="4105563" y="2201774"/>
                  </a:cubicBezTo>
                  <a:cubicBezTo>
                    <a:pt x="4128538" y="2453891"/>
                    <a:pt x="4102282" y="2589346"/>
                    <a:pt x="4105563" y="2698249"/>
                  </a:cubicBezTo>
                  <a:cubicBezTo>
                    <a:pt x="4106871" y="3007073"/>
                    <a:pt x="3835639" y="3239675"/>
                    <a:pt x="3565900" y="3237912"/>
                  </a:cubicBezTo>
                  <a:cubicBezTo>
                    <a:pt x="3383170" y="3229051"/>
                    <a:pt x="3268593" y="3255514"/>
                    <a:pt x="3021177" y="3237912"/>
                  </a:cubicBezTo>
                  <a:cubicBezTo>
                    <a:pt x="2773761" y="3220310"/>
                    <a:pt x="2615565" y="3210586"/>
                    <a:pt x="2355405" y="3237912"/>
                  </a:cubicBezTo>
                  <a:cubicBezTo>
                    <a:pt x="2095245" y="3265238"/>
                    <a:pt x="1897237" y="3235288"/>
                    <a:pt x="1750158" y="3237912"/>
                  </a:cubicBezTo>
                  <a:cubicBezTo>
                    <a:pt x="1603079" y="3240536"/>
                    <a:pt x="1369838" y="3226817"/>
                    <a:pt x="1084386" y="3237912"/>
                  </a:cubicBezTo>
                  <a:cubicBezTo>
                    <a:pt x="798934" y="3249007"/>
                    <a:pt x="756214" y="3212403"/>
                    <a:pt x="539663" y="3237912"/>
                  </a:cubicBezTo>
                  <a:cubicBezTo>
                    <a:pt x="228189" y="3213388"/>
                    <a:pt x="-45067" y="3012277"/>
                    <a:pt x="0" y="2698249"/>
                  </a:cubicBezTo>
                  <a:cubicBezTo>
                    <a:pt x="-21204" y="2463181"/>
                    <a:pt x="2621" y="2382851"/>
                    <a:pt x="0" y="2223360"/>
                  </a:cubicBezTo>
                  <a:cubicBezTo>
                    <a:pt x="-2621" y="2063869"/>
                    <a:pt x="-16607" y="1870672"/>
                    <a:pt x="0" y="1705299"/>
                  </a:cubicBezTo>
                  <a:cubicBezTo>
                    <a:pt x="16607" y="1539926"/>
                    <a:pt x="-22867" y="1373000"/>
                    <a:pt x="0" y="1165653"/>
                  </a:cubicBezTo>
                  <a:cubicBezTo>
                    <a:pt x="22867" y="958306"/>
                    <a:pt x="8373" y="687560"/>
                    <a:pt x="0" y="539663"/>
                  </a:cubicBezTo>
                  <a:close/>
                </a:path>
                <a:path w="4105563" h="3237912" stroke="0" extrusionOk="0">
                  <a:moveTo>
                    <a:pt x="0" y="539663"/>
                  </a:moveTo>
                  <a:cubicBezTo>
                    <a:pt x="-12515" y="237961"/>
                    <a:pt x="238628" y="18964"/>
                    <a:pt x="539663" y="0"/>
                  </a:cubicBezTo>
                  <a:cubicBezTo>
                    <a:pt x="733122" y="-9802"/>
                    <a:pt x="976405" y="10526"/>
                    <a:pt x="1114648" y="0"/>
                  </a:cubicBezTo>
                  <a:cubicBezTo>
                    <a:pt x="1252892" y="-10526"/>
                    <a:pt x="1424685" y="680"/>
                    <a:pt x="1719895" y="0"/>
                  </a:cubicBezTo>
                  <a:cubicBezTo>
                    <a:pt x="2015105" y="-680"/>
                    <a:pt x="2130520" y="6955"/>
                    <a:pt x="2264618" y="0"/>
                  </a:cubicBezTo>
                  <a:cubicBezTo>
                    <a:pt x="2398716" y="-6955"/>
                    <a:pt x="2662605" y="-10405"/>
                    <a:pt x="2900128" y="0"/>
                  </a:cubicBezTo>
                  <a:cubicBezTo>
                    <a:pt x="3137651" y="10405"/>
                    <a:pt x="3292143" y="9757"/>
                    <a:pt x="3565900" y="0"/>
                  </a:cubicBezTo>
                  <a:cubicBezTo>
                    <a:pt x="3848616" y="-18343"/>
                    <a:pt x="4033727" y="261403"/>
                    <a:pt x="4105563" y="539663"/>
                  </a:cubicBezTo>
                  <a:cubicBezTo>
                    <a:pt x="4101551" y="774573"/>
                    <a:pt x="4128948" y="855827"/>
                    <a:pt x="4105563" y="1014552"/>
                  </a:cubicBezTo>
                  <a:cubicBezTo>
                    <a:pt x="4082178" y="1173277"/>
                    <a:pt x="4100159" y="1357835"/>
                    <a:pt x="4105563" y="1554198"/>
                  </a:cubicBezTo>
                  <a:cubicBezTo>
                    <a:pt x="4110967" y="1750561"/>
                    <a:pt x="4120943" y="1988540"/>
                    <a:pt x="4105563" y="2115431"/>
                  </a:cubicBezTo>
                  <a:cubicBezTo>
                    <a:pt x="4090183" y="2242322"/>
                    <a:pt x="4080443" y="2460237"/>
                    <a:pt x="4105563" y="2698249"/>
                  </a:cubicBezTo>
                  <a:cubicBezTo>
                    <a:pt x="4095805" y="3033207"/>
                    <a:pt x="3804775" y="3221369"/>
                    <a:pt x="3565900" y="3237912"/>
                  </a:cubicBezTo>
                  <a:cubicBezTo>
                    <a:pt x="3245571" y="3265969"/>
                    <a:pt x="3095851" y="3259636"/>
                    <a:pt x="2900128" y="3237912"/>
                  </a:cubicBezTo>
                  <a:cubicBezTo>
                    <a:pt x="2704405" y="3216188"/>
                    <a:pt x="2547984" y="3230842"/>
                    <a:pt x="2325143" y="3237912"/>
                  </a:cubicBezTo>
                  <a:cubicBezTo>
                    <a:pt x="2102303" y="3244982"/>
                    <a:pt x="1888240" y="3234680"/>
                    <a:pt x="1750158" y="3237912"/>
                  </a:cubicBezTo>
                  <a:cubicBezTo>
                    <a:pt x="1612076" y="3241144"/>
                    <a:pt x="1382053" y="3238534"/>
                    <a:pt x="1144910" y="3237912"/>
                  </a:cubicBezTo>
                  <a:cubicBezTo>
                    <a:pt x="907767" y="3237290"/>
                    <a:pt x="735290" y="3225623"/>
                    <a:pt x="539663" y="3237912"/>
                  </a:cubicBezTo>
                  <a:cubicBezTo>
                    <a:pt x="214707" y="3242514"/>
                    <a:pt x="62822" y="2973842"/>
                    <a:pt x="0" y="2698249"/>
                  </a:cubicBezTo>
                  <a:cubicBezTo>
                    <a:pt x="-24042" y="2445677"/>
                    <a:pt x="-23964" y="2336820"/>
                    <a:pt x="0" y="2137017"/>
                  </a:cubicBezTo>
                  <a:cubicBezTo>
                    <a:pt x="23964" y="1937214"/>
                    <a:pt x="26841" y="1707061"/>
                    <a:pt x="0" y="1597370"/>
                  </a:cubicBezTo>
                  <a:cubicBezTo>
                    <a:pt x="-26841" y="1487679"/>
                    <a:pt x="-1956" y="1344286"/>
                    <a:pt x="0" y="1122481"/>
                  </a:cubicBezTo>
                  <a:cubicBezTo>
                    <a:pt x="1956" y="900676"/>
                    <a:pt x="25921" y="723549"/>
                    <a:pt x="0" y="53966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6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59820A6-15CF-B89D-098A-9B9CE4F85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725" y="3909315"/>
              <a:ext cx="1367725" cy="188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77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1535-84C6-A51E-DE8C-AFA4DB023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13">
            <a:extLst>
              <a:ext uri="{FF2B5EF4-FFF2-40B4-BE49-F238E27FC236}">
                <a16:creationId xmlns:a16="http://schemas.microsoft.com/office/drawing/2014/main" id="{518810DA-BBDD-766F-BFB9-E63CFA9FF05E}"/>
              </a:ext>
            </a:extLst>
          </p:cNvPr>
          <p:cNvSpPr/>
          <p:nvPr/>
        </p:nvSpPr>
        <p:spPr>
          <a:xfrm>
            <a:off x="1713287" y="786353"/>
            <a:ext cx="14187245" cy="18407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200" tIns="45600" rIns="91200" bIns="45600" rtlCol="0" anchor="ctr"/>
          <a:lstStyle/>
          <a:p>
            <a:pPr algn="ctr">
              <a:defRPr/>
            </a:pPr>
            <a:endParaRPr lang="en-US" sz="36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F5AD3E8-6696-1D6C-A0EE-23C0A186CE7A}"/>
              </a:ext>
            </a:extLst>
          </p:cNvPr>
          <p:cNvGrpSpPr/>
          <p:nvPr/>
        </p:nvGrpSpPr>
        <p:grpSpPr>
          <a:xfrm>
            <a:off x="2132911" y="2948061"/>
            <a:ext cx="5782530" cy="3366642"/>
            <a:chOff x="141895" y="2348338"/>
            <a:chExt cx="4444325" cy="3994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: Rounded Corners 15">
                  <a:extLst>
                    <a:ext uri="{FF2B5EF4-FFF2-40B4-BE49-F238E27FC236}">
                      <a16:creationId xmlns:a16="http://schemas.microsoft.com/office/drawing/2014/main" id="{D6DC6D91-52DB-0C43-0D0C-D6C5956AA8F5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4105563"/>
                    <a:gd name="connsiteY0" fmla="*/ 535333 h 3211934"/>
                    <a:gd name="connsiteX1" fmla="*/ 535333 w 4105563"/>
                    <a:gd name="connsiteY1" fmla="*/ 0 h 3211934"/>
                    <a:gd name="connsiteX2" fmla="*/ 1142312 w 4105563"/>
                    <a:gd name="connsiteY2" fmla="*/ 0 h 3211934"/>
                    <a:gd name="connsiteX3" fmla="*/ 1688594 w 4105563"/>
                    <a:gd name="connsiteY3" fmla="*/ 0 h 3211934"/>
                    <a:gd name="connsiteX4" fmla="*/ 2325922 w 4105563"/>
                    <a:gd name="connsiteY4" fmla="*/ 0 h 3211934"/>
                    <a:gd name="connsiteX5" fmla="*/ 2932902 w 4105563"/>
                    <a:gd name="connsiteY5" fmla="*/ 0 h 3211934"/>
                    <a:gd name="connsiteX6" fmla="*/ 3570230 w 4105563"/>
                    <a:gd name="connsiteY6" fmla="*/ 0 h 3211934"/>
                    <a:gd name="connsiteX7" fmla="*/ 4105563 w 4105563"/>
                    <a:gd name="connsiteY7" fmla="*/ 535333 h 3211934"/>
                    <a:gd name="connsiteX8" fmla="*/ 4105563 w 4105563"/>
                    <a:gd name="connsiteY8" fmla="*/ 1113475 h 3211934"/>
                    <a:gd name="connsiteX9" fmla="*/ 4105563 w 4105563"/>
                    <a:gd name="connsiteY9" fmla="*/ 1627380 h 3211934"/>
                    <a:gd name="connsiteX10" fmla="*/ 4105563 w 4105563"/>
                    <a:gd name="connsiteY10" fmla="*/ 2184109 h 3211934"/>
                    <a:gd name="connsiteX11" fmla="*/ 4105563 w 4105563"/>
                    <a:gd name="connsiteY11" fmla="*/ 2676601 h 3211934"/>
                    <a:gd name="connsiteX12" fmla="*/ 3570230 w 4105563"/>
                    <a:gd name="connsiteY12" fmla="*/ 3211934 h 3211934"/>
                    <a:gd name="connsiteX13" fmla="*/ 3023949 w 4105563"/>
                    <a:gd name="connsiteY13" fmla="*/ 3211934 h 3211934"/>
                    <a:gd name="connsiteX14" fmla="*/ 2356271 w 4105563"/>
                    <a:gd name="connsiteY14" fmla="*/ 3211934 h 3211934"/>
                    <a:gd name="connsiteX15" fmla="*/ 1749292 w 4105563"/>
                    <a:gd name="connsiteY15" fmla="*/ 3211934 h 3211934"/>
                    <a:gd name="connsiteX16" fmla="*/ 1081614 w 4105563"/>
                    <a:gd name="connsiteY16" fmla="*/ 3211934 h 3211934"/>
                    <a:gd name="connsiteX17" fmla="*/ 535333 w 4105563"/>
                    <a:gd name="connsiteY17" fmla="*/ 3211934 h 3211934"/>
                    <a:gd name="connsiteX18" fmla="*/ 0 w 4105563"/>
                    <a:gd name="connsiteY18" fmla="*/ 2676601 h 3211934"/>
                    <a:gd name="connsiteX19" fmla="*/ 0 w 4105563"/>
                    <a:gd name="connsiteY19" fmla="*/ 2205522 h 3211934"/>
                    <a:gd name="connsiteX20" fmla="*/ 0 w 4105563"/>
                    <a:gd name="connsiteY20" fmla="*/ 1691618 h 3211934"/>
                    <a:gd name="connsiteX21" fmla="*/ 0 w 4105563"/>
                    <a:gd name="connsiteY21" fmla="*/ 1156301 h 3211934"/>
                    <a:gd name="connsiteX22" fmla="*/ 0 w 4105563"/>
                    <a:gd name="connsiteY22" fmla="*/ 535333 h 321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105563" h="3211934" fill="none" extrusionOk="0">
                      <a:moveTo>
                        <a:pt x="0" y="535333"/>
                      </a:moveTo>
                      <a:cubicBezTo>
                        <a:pt x="-27710" y="296915"/>
                        <a:pt x="186853" y="28926"/>
                        <a:pt x="535333" y="0"/>
                      </a:cubicBezTo>
                      <a:cubicBezTo>
                        <a:pt x="830364" y="-24461"/>
                        <a:pt x="926713" y="3902"/>
                        <a:pt x="1142312" y="0"/>
                      </a:cubicBezTo>
                      <a:cubicBezTo>
                        <a:pt x="1357911" y="-3902"/>
                        <a:pt x="1473505" y="-4526"/>
                        <a:pt x="1688594" y="0"/>
                      </a:cubicBezTo>
                      <a:cubicBezTo>
                        <a:pt x="1903683" y="4526"/>
                        <a:pt x="2187851" y="9139"/>
                        <a:pt x="2325922" y="0"/>
                      </a:cubicBezTo>
                      <a:cubicBezTo>
                        <a:pt x="2463993" y="-9139"/>
                        <a:pt x="2711729" y="-8358"/>
                        <a:pt x="2932902" y="0"/>
                      </a:cubicBezTo>
                      <a:cubicBezTo>
                        <a:pt x="3154075" y="8358"/>
                        <a:pt x="3428533" y="10750"/>
                        <a:pt x="3570230" y="0"/>
                      </a:cubicBezTo>
                      <a:cubicBezTo>
                        <a:pt x="3931793" y="-1626"/>
                        <a:pt x="4131021" y="267081"/>
                        <a:pt x="4105563" y="535333"/>
                      </a:cubicBezTo>
                      <a:cubicBezTo>
                        <a:pt x="4103042" y="699117"/>
                        <a:pt x="4083926" y="873238"/>
                        <a:pt x="4105563" y="1113475"/>
                      </a:cubicBezTo>
                      <a:cubicBezTo>
                        <a:pt x="4127200" y="1353712"/>
                        <a:pt x="4107100" y="1486367"/>
                        <a:pt x="4105563" y="1627380"/>
                      </a:cubicBezTo>
                      <a:cubicBezTo>
                        <a:pt x="4104026" y="1768394"/>
                        <a:pt x="4084870" y="1927114"/>
                        <a:pt x="4105563" y="2184109"/>
                      </a:cubicBezTo>
                      <a:cubicBezTo>
                        <a:pt x="4126256" y="2441104"/>
                        <a:pt x="4087843" y="2554312"/>
                        <a:pt x="4105563" y="2676601"/>
                      </a:cubicBezTo>
                      <a:cubicBezTo>
                        <a:pt x="4107443" y="2987744"/>
                        <a:pt x="3836831" y="3213744"/>
                        <a:pt x="3570230" y="3211934"/>
                      </a:cubicBezTo>
                      <a:cubicBezTo>
                        <a:pt x="3361820" y="3237894"/>
                        <a:pt x="3274868" y="3212118"/>
                        <a:pt x="3023949" y="3211934"/>
                      </a:cubicBezTo>
                      <a:cubicBezTo>
                        <a:pt x="2773030" y="3211750"/>
                        <a:pt x="2582078" y="3178564"/>
                        <a:pt x="2356271" y="3211934"/>
                      </a:cubicBezTo>
                      <a:cubicBezTo>
                        <a:pt x="2130464" y="3245304"/>
                        <a:pt x="1994788" y="3231672"/>
                        <a:pt x="1749292" y="3211934"/>
                      </a:cubicBezTo>
                      <a:cubicBezTo>
                        <a:pt x="1503796" y="3192196"/>
                        <a:pt x="1228503" y="3187975"/>
                        <a:pt x="1081614" y="3211934"/>
                      </a:cubicBezTo>
                      <a:cubicBezTo>
                        <a:pt x="934725" y="3235893"/>
                        <a:pt x="705602" y="3208113"/>
                        <a:pt x="535333" y="3211934"/>
                      </a:cubicBezTo>
                      <a:cubicBezTo>
                        <a:pt x="213638" y="3164370"/>
                        <a:pt x="-30701" y="2983143"/>
                        <a:pt x="0" y="2676601"/>
                      </a:cubicBezTo>
                      <a:cubicBezTo>
                        <a:pt x="-7035" y="2482019"/>
                        <a:pt x="-8874" y="2417652"/>
                        <a:pt x="0" y="2205522"/>
                      </a:cubicBezTo>
                      <a:cubicBezTo>
                        <a:pt x="8874" y="1993392"/>
                        <a:pt x="19942" y="1935433"/>
                        <a:pt x="0" y="1691618"/>
                      </a:cubicBezTo>
                      <a:cubicBezTo>
                        <a:pt x="-19942" y="1447803"/>
                        <a:pt x="-18133" y="1306290"/>
                        <a:pt x="0" y="1156301"/>
                      </a:cubicBezTo>
                      <a:cubicBezTo>
                        <a:pt x="18133" y="1006312"/>
                        <a:pt x="-4428" y="761976"/>
                        <a:pt x="0" y="535333"/>
                      </a:cubicBezTo>
                      <a:close/>
                    </a:path>
                    <a:path w="4105563" h="3211934" stroke="0" extrusionOk="0">
                      <a:moveTo>
                        <a:pt x="0" y="535333"/>
                      </a:moveTo>
                      <a:cubicBezTo>
                        <a:pt x="-55880" y="223362"/>
                        <a:pt x="236577" y="19677"/>
                        <a:pt x="535333" y="0"/>
                      </a:cubicBezTo>
                      <a:cubicBezTo>
                        <a:pt x="784072" y="-12446"/>
                        <a:pt x="957589" y="23666"/>
                        <a:pt x="1111963" y="0"/>
                      </a:cubicBezTo>
                      <a:cubicBezTo>
                        <a:pt x="1266337" y="-23666"/>
                        <a:pt x="1450292" y="22066"/>
                        <a:pt x="1718943" y="0"/>
                      </a:cubicBezTo>
                      <a:cubicBezTo>
                        <a:pt x="1987594" y="-22066"/>
                        <a:pt x="2041373" y="20739"/>
                        <a:pt x="2265224" y="0"/>
                      </a:cubicBezTo>
                      <a:cubicBezTo>
                        <a:pt x="2489075" y="-20739"/>
                        <a:pt x="2719511" y="-3058"/>
                        <a:pt x="2902553" y="0"/>
                      </a:cubicBezTo>
                      <a:cubicBezTo>
                        <a:pt x="3085595" y="3058"/>
                        <a:pt x="3390349" y="32311"/>
                        <a:pt x="3570230" y="0"/>
                      </a:cubicBezTo>
                      <a:cubicBezTo>
                        <a:pt x="3835449" y="-36415"/>
                        <a:pt x="4050892" y="254737"/>
                        <a:pt x="4105563" y="535333"/>
                      </a:cubicBezTo>
                      <a:cubicBezTo>
                        <a:pt x="4117437" y="666236"/>
                        <a:pt x="4107822" y="818695"/>
                        <a:pt x="4105563" y="1006412"/>
                      </a:cubicBezTo>
                      <a:cubicBezTo>
                        <a:pt x="4103304" y="1194129"/>
                        <a:pt x="4081472" y="1335688"/>
                        <a:pt x="4105563" y="1541729"/>
                      </a:cubicBezTo>
                      <a:cubicBezTo>
                        <a:pt x="4129654" y="1747770"/>
                        <a:pt x="4104158" y="1976321"/>
                        <a:pt x="4105563" y="2098459"/>
                      </a:cubicBezTo>
                      <a:cubicBezTo>
                        <a:pt x="4106969" y="2220597"/>
                        <a:pt x="4076876" y="2549378"/>
                        <a:pt x="4105563" y="2676601"/>
                      </a:cubicBezTo>
                      <a:cubicBezTo>
                        <a:pt x="4087403" y="3040952"/>
                        <a:pt x="3808509" y="3195893"/>
                        <a:pt x="3570230" y="3211934"/>
                      </a:cubicBezTo>
                      <a:cubicBezTo>
                        <a:pt x="3378825" y="3237174"/>
                        <a:pt x="3067291" y="3217555"/>
                        <a:pt x="2902553" y="3211934"/>
                      </a:cubicBezTo>
                      <a:cubicBezTo>
                        <a:pt x="2737815" y="3206313"/>
                        <a:pt x="2521607" y="3240430"/>
                        <a:pt x="2325922" y="3211934"/>
                      </a:cubicBezTo>
                      <a:cubicBezTo>
                        <a:pt x="2130237" y="3183438"/>
                        <a:pt x="1962012" y="3215923"/>
                        <a:pt x="1749292" y="3211934"/>
                      </a:cubicBezTo>
                      <a:cubicBezTo>
                        <a:pt x="1536572" y="3207946"/>
                        <a:pt x="1353082" y="3215586"/>
                        <a:pt x="1142312" y="3211934"/>
                      </a:cubicBezTo>
                      <a:cubicBezTo>
                        <a:pt x="931542" y="3208282"/>
                        <a:pt x="775855" y="3209087"/>
                        <a:pt x="535333" y="3211934"/>
                      </a:cubicBezTo>
                      <a:cubicBezTo>
                        <a:pt x="220983" y="3215131"/>
                        <a:pt x="63891" y="2949420"/>
                        <a:pt x="0" y="2676601"/>
                      </a:cubicBezTo>
                      <a:cubicBezTo>
                        <a:pt x="9309" y="2536057"/>
                        <a:pt x="-3290" y="2320264"/>
                        <a:pt x="0" y="2119871"/>
                      </a:cubicBezTo>
                      <a:cubicBezTo>
                        <a:pt x="3290" y="1919478"/>
                        <a:pt x="-7900" y="1743907"/>
                        <a:pt x="0" y="1584554"/>
                      </a:cubicBezTo>
                      <a:cubicBezTo>
                        <a:pt x="7900" y="1425201"/>
                        <a:pt x="22787" y="1288534"/>
                        <a:pt x="0" y="1113475"/>
                      </a:cubicBezTo>
                      <a:cubicBezTo>
                        <a:pt x="-22787" y="938416"/>
                        <a:pt x="16907" y="754035"/>
                        <a:pt x="0" y="53533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ắ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60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: Rounded Corners 15">
                  <a:extLst>
                    <a:ext uri="{FF2B5EF4-FFF2-40B4-BE49-F238E27FC236}">
                      <a16:creationId xmlns:a16="http://schemas.microsoft.com/office/drawing/2014/main" id="{D6DC6D91-52DB-0C43-0D0C-D6C5956AA8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5341765"/>
                            <a:gd name="connsiteY0" fmla="*/ 451178 h 2707015"/>
                            <a:gd name="connsiteX1" fmla="*/ 451178 w 5341765"/>
                            <a:gd name="connsiteY1" fmla="*/ 0 h 2707015"/>
                            <a:gd name="connsiteX2" fmla="*/ 1085379 w 5341765"/>
                            <a:gd name="connsiteY2" fmla="*/ 0 h 2707015"/>
                            <a:gd name="connsiteX3" fmla="*/ 1719581 w 5341765"/>
                            <a:gd name="connsiteY3" fmla="*/ 0 h 2707015"/>
                            <a:gd name="connsiteX4" fmla="*/ 2220600 w 5341765"/>
                            <a:gd name="connsiteY4" fmla="*/ 0 h 2707015"/>
                            <a:gd name="connsiteX5" fmla="*/ 2766013 w 5341765"/>
                            <a:gd name="connsiteY5" fmla="*/ 0 h 2707015"/>
                            <a:gd name="connsiteX6" fmla="*/ 3444608 w 5341765"/>
                            <a:gd name="connsiteY6" fmla="*/ 0 h 2707015"/>
                            <a:gd name="connsiteX7" fmla="*/ 3990021 w 5341765"/>
                            <a:gd name="connsiteY7" fmla="*/ 0 h 2707015"/>
                            <a:gd name="connsiteX8" fmla="*/ 4890587 w 5341765"/>
                            <a:gd name="connsiteY8" fmla="*/ 0 h 2707015"/>
                            <a:gd name="connsiteX9" fmla="*/ 5341765 w 5341765"/>
                            <a:gd name="connsiteY9" fmla="*/ 451178 h 2707015"/>
                            <a:gd name="connsiteX10" fmla="*/ 5341765 w 5341765"/>
                            <a:gd name="connsiteY10" fmla="*/ 998591 h 2707015"/>
                            <a:gd name="connsiteX11" fmla="*/ 5341765 w 5341765"/>
                            <a:gd name="connsiteY11" fmla="*/ 1636237 h 2707015"/>
                            <a:gd name="connsiteX12" fmla="*/ 5341765 w 5341765"/>
                            <a:gd name="connsiteY12" fmla="*/ 2255837 h 2707015"/>
                            <a:gd name="connsiteX13" fmla="*/ 4890587 w 5341765"/>
                            <a:gd name="connsiteY13" fmla="*/ 2707015 h 2707015"/>
                            <a:gd name="connsiteX14" fmla="*/ 4300780 w 5341765"/>
                            <a:gd name="connsiteY14" fmla="*/ 2707015 h 2707015"/>
                            <a:gd name="connsiteX15" fmla="*/ 3710973 w 5341765"/>
                            <a:gd name="connsiteY15" fmla="*/ 2707015 h 2707015"/>
                            <a:gd name="connsiteX16" fmla="*/ 3076771 w 5341765"/>
                            <a:gd name="connsiteY16" fmla="*/ 2707015 h 2707015"/>
                            <a:gd name="connsiteX17" fmla="*/ 2353782 w 5341765"/>
                            <a:gd name="connsiteY17" fmla="*/ 2707015 h 2707015"/>
                            <a:gd name="connsiteX18" fmla="*/ 1763975 w 5341765"/>
                            <a:gd name="connsiteY18" fmla="*/ 2707015 h 2707015"/>
                            <a:gd name="connsiteX19" fmla="*/ 1174167 w 5341765"/>
                            <a:gd name="connsiteY19" fmla="*/ 2707015 h 2707015"/>
                            <a:gd name="connsiteX20" fmla="*/ 451178 w 5341765"/>
                            <a:gd name="connsiteY20" fmla="*/ 2707015 h 2707015"/>
                            <a:gd name="connsiteX21" fmla="*/ 0 w 5341765"/>
                            <a:gd name="connsiteY21" fmla="*/ 2255837 h 2707015"/>
                            <a:gd name="connsiteX22" fmla="*/ 0 w 5341765"/>
                            <a:gd name="connsiteY22" fmla="*/ 1708424 h 2707015"/>
                            <a:gd name="connsiteX23" fmla="*/ 0 w 5341765"/>
                            <a:gd name="connsiteY23" fmla="*/ 1070778 h 2707015"/>
                            <a:gd name="connsiteX24" fmla="*/ 0 w 5341765"/>
                            <a:gd name="connsiteY24" fmla="*/ 451178 h 27070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5341765" h="2707015" fill="none" extrusionOk="0">
                              <a:moveTo>
                                <a:pt x="0" y="451178"/>
                              </a:moveTo>
                              <a:cubicBezTo>
                                <a:pt x="-1963" y="176539"/>
                                <a:pt x="235538" y="26064"/>
                                <a:pt x="451178" y="0"/>
                              </a:cubicBezTo>
                              <a:cubicBezTo>
                                <a:pt x="686273" y="9756"/>
                                <a:pt x="956038" y="20963"/>
                                <a:pt x="1085379" y="0"/>
                              </a:cubicBezTo>
                              <a:cubicBezTo>
                                <a:pt x="1214720" y="-20963"/>
                                <a:pt x="1534809" y="31681"/>
                                <a:pt x="1719581" y="0"/>
                              </a:cubicBezTo>
                              <a:cubicBezTo>
                                <a:pt x="1904353" y="-31681"/>
                                <a:pt x="1991176" y="-18073"/>
                                <a:pt x="2220600" y="0"/>
                              </a:cubicBezTo>
                              <a:cubicBezTo>
                                <a:pt x="2450024" y="18073"/>
                                <a:pt x="2517693" y="13877"/>
                                <a:pt x="2766013" y="0"/>
                              </a:cubicBezTo>
                              <a:cubicBezTo>
                                <a:pt x="3014333" y="-13877"/>
                                <a:pt x="3273568" y="-27465"/>
                                <a:pt x="3444608" y="0"/>
                              </a:cubicBezTo>
                              <a:cubicBezTo>
                                <a:pt x="3615648" y="27465"/>
                                <a:pt x="3822924" y="-7174"/>
                                <a:pt x="3990021" y="0"/>
                              </a:cubicBezTo>
                              <a:cubicBezTo>
                                <a:pt x="4157118" y="7174"/>
                                <a:pt x="4670779" y="-35407"/>
                                <a:pt x="4890587" y="0"/>
                              </a:cubicBezTo>
                              <a:cubicBezTo>
                                <a:pt x="5135430" y="-8726"/>
                                <a:pt x="5358868" y="231083"/>
                                <a:pt x="5341765" y="451178"/>
                              </a:cubicBezTo>
                              <a:cubicBezTo>
                                <a:pt x="5320895" y="644149"/>
                                <a:pt x="5367306" y="762988"/>
                                <a:pt x="5341765" y="998591"/>
                              </a:cubicBezTo>
                              <a:cubicBezTo>
                                <a:pt x="5316224" y="1234194"/>
                                <a:pt x="5370379" y="1453924"/>
                                <a:pt x="5341765" y="1636237"/>
                              </a:cubicBezTo>
                              <a:cubicBezTo>
                                <a:pt x="5313151" y="1818550"/>
                                <a:pt x="5314621" y="2006141"/>
                                <a:pt x="5341765" y="2255837"/>
                              </a:cubicBezTo>
                              <a:cubicBezTo>
                                <a:pt x="5335186" y="2479904"/>
                                <a:pt x="5148312" y="2685510"/>
                                <a:pt x="4890587" y="2707015"/>
                              </a:cubicBezTo>
                              <a:cubicBezTo>
                                <a:pt x="4662283" y="2734804"/>
                                <a:pt x="4455855" y="2714991"/>
                                <a:pt x="4300780" y="2707015"/>
                              </a:cubicBezTo>
                              <a:cubicBezTo>
                                <a:pt x="4145705" y="2699039"/>
                                <a:pt x="3864867" y="2678235"/>
                                <a:pt x="3710973" y="2707015"/>
                              </a:cubicBezTo>
                              <a:cubicBezTo>
                                <a:pt x="3557079" y="2735795"/>
                                <a:pt x="3270716" y="2733528"/>
                                <a:pt x="3076771" y="2707015"/>
                              </a:cubicBezTo>
                              <a:cubicBezTo>
                                <a:pt x="2882826" y="2680502"/>
                                <a:pt x="2697072" y="2714681"/>
                                <a:pt x="2353782" y="2707015"/>
                              </a:cubicBezTo>
                              <a:cubicBezTo>
                                <a:pt x="2010492" y="2699349"/>
                                <a:pt x="1901811" y="2715605"/>
                                <a:pt x="1763975" y="2707015"/>
                              </a:cubicBezTo>
                              <a:cubicBezTo>
                                <a:pt x="1626139" y="2698425"/>
                                <a:pt x="1442172" y="2687815"/>
                                <a:pt x="1174167" y="2707015"/>
                              </a:cubicBezTo>
                              <a:cubicBezTo>
                                <a:pt x="906162" y="2726215"/>
                                <a:pt x="677922" y="2694850"/>
                                <a:pt x="451178" y="2707015"/>
                              </a:cubicBezTo>
                              <a:cubicBezTo>
                                <a:pt x="212829" y="2649334"/>
                                <a:pt x="23628" y="2475865"/>
                                <a:pt x="0" y="2255837"/>
                              </a:cubicBezTo>
                              <a:cubicBezTo>
                                <a:pt x="-9447" y="2053661"/>
                                <a:pt x="-395" y="1827964"/>
                                <a:pt x="0" y="1708424"/>
                              </a:cubicBezTo>
                              <a:cubicBezTo>
                                <a:pt x="395" y="1588884"/>
                                <a:pt x="19977" y="1383571"/>
                                <a:pt x="0" y="1070778"/>
                              </a:cubicBezTo>
                              <a:cubicBezTo>
                                <a:pt x="-19977" y="757985"/>
                                <a:pt x="-3639" y="665154"/>
                                <a:pt x="0" y="451178"/>
                              </a:cubicBezTo>
                              <a:close/>
                            </a:path>
                            <a:path w="5341765" h="2707015" stroke="0" extrusionOk="0">
                              <a:moveTo>
                                <a:pt x="0" y="451178"/>
                              </a:moveTo>
                              <a:cubicBezTo>
                                <a:pt x="-57065" y="185338"/>
                                <a:pt x="198425" y="22687"/>
                                <a:pt x="451178" y="0"/>
                              </a:cubicBezTo>
                              <a:cubicBezTo>
                                <a:pt x="681304" y="21017"/>
                                <a:pt x="842786" y="-2365"/>
                                <a:pt x="1040985" y="0"/>
                              </a:cubicBezTo>
                              <a:cubicBezTo>
                                <a:pt x="1239184" y="2365"/>
                                <a:pt x="1514904" y="9345"/>
                                <a:pt x="1675186" y="0"/>
                              </a:cubicBezTo>
                              <a:cubicBezTo>
                                <a:pt x="1835468" y="-9345"/>
                                <a:pt x="1993570" y="-9307"/>
                                <a:pt x="2220600" y="0"/>
                              </a:cubicBezTo>
                              <a:cubicBezTo>
                                <a:pt x="2447630" y="9307"/>
                                <a:pt x="2761976" y="17378"/>
                                <a:pt x="2899195" y="0"/>
                              </a:cubicBezTo>
                              <a:cubicBezTo>
                                <a:pt x="3036414" y="-17378"/>
                                <a:pt x="3303813" y="-10824"/>
                                <a:pt x="3444608" y="0"/>
                              </a:cubicBezTo>
                              <a:cubicBezTo>
                                <a:pt x="3585403" y="10824"/>
                                <a:pt x="3791199" y="8455"/>
                                <a:pt x="4078809" y="0"/>
                              </a:cubicBezTo>
                              <a:cubicBezTo>
                                <a:pt x="4366419" y="-8455"/>
                                <a:pt x="4550120" y="-25846"/>
                                <a:pt x="4890587" y="0"/>
                              </a:cubicBezTo>
                              <a:cubicBezTo>
                                <a:pt x="5151113" y="-14196"/>
                                <a:pt x="5370824" y="165979"/>
                                <a:pt x="5341765" y="451178"/>
                              </a:cubicBezTo>
                              <a:cubicBezTo>
                                <a:pt x="5329502" y="719925"/>
                                <a:pt x="5333510" y="768679"/>
                                <a:pt x="5341765" y="998591"/>
                              </a:cubicBezTo>
                              <a:cubicBezTo>
                                <a:pt x="5350020" y="1228503"/>
                                <a:pt x="5345841" y="1468966"/>
                                <a:pt x="5341765" y="1618191"/>
                              </a:cubicBezTo>
                              <a:cubicBezTo>
                                <a:pt x="5337689" y="1767416"/>
                                <a:pt x="5362206" y="2109481"/>
                                <a:pt x="5341765" y="2255837"/>
                              </a:cubicBezTo>
                              <a:cubicBezTo>
                                <a:pt x="5313807" y="2504858"/>
                                <a:pt x="5134981" y="2752221"/>
                                <a:pt x="4890587" y="2707015"/>
                              </a:cubicBezTo>
                              <a:cubicBezTo>
                                <a:pt x="4651494" y="2692816"/>
                                <a:pt x="4601415" y="2716221"/>
                                <a:pt x="4345174" y="2707015"/>
                              </a:cubicBezTo>
                              <a:cubicBezTo>
                                <a:pt x="4088933" y="2697809"/>
                                <a:pt x="3898151" y="2722570"/>
                                <a:pt x="3755367" y="2707015"/>
                              </a:cubicBezTo>
                              <a:cubicBezTo>
                                <a:pt x="3612583" y="2691460"/>
                                <a:pt x="3293252" y="2694281"/>
                                <a:pt x="3121165" y="2707015"/>
                              </a:cubicBezTo>
                              <a:cubicBezTo>
                                <a:pt x="2949078" y="2719749"/>
                                <a:pt x="2576370" y="2710400"/>
                                <a:pt x="2398176" y="2707015"/>
                              </a:cubicBezTo>
                              <a:cubicBezTo>
                                <a:pt x="2219982" y="2703630"/>
                                <a:pt x="2031866" y="2727084"/>
                                <a:pt x="1852763" y="2707015"/>
                              </a:cubicBezTo>
                              <a:cubicBezTo>
                                <a:pt x="1673660" y="2686946"/>
                                <a:pt x="1519889" y="2688245"/>
                                <a:pt x="1262956" y="2707015"/>
                              </a:cubicBezTo>
                              <a:cubicBezTo>
                                <a:pt x="1006023" y="2725785"/>
                                <a:pt x="708715" y="2687715"/>
                                <a:pt x="451178" y="2707015"/>
                              </a:cubicBezTo>
                              <a:cubicBezTo>
                                <a:pt x="189620" y="2673935"/>
                                <a:pt x="425" y="2497727"/>
                                <a:pt x="0" y="2255837"/>
                              </a:cubicBezTo>
                              <a:cubicBezTo>
                                <a:pt x="11033" y="1997876"/>
                                <a:pt x="-9630" y="1935030"/>
                                <a:pt x="0" y="1654284"/>
                              </a:cubicBezTo>
                              <a:cubicBezTo>
                                <a:pt x="9630" y="1373538"/>
                                <a:pt x="-9851" y="1214786"/>
                                <a:pt x="0" y="1016638"/>
                              </a:cubicBezTo>
                              <a:cubicBezTo>
                                <a:pt x="9851" y="818490"/>
                                <a:pt x="21930" y="684513"/>
                                <a:pt x="0" y="45117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4" name="Picture 6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5573238-F760-656D-5E48-319422C8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A355EB2-60A2-21F5-A01A-678805CB144E}"/>
              </a:ext>
            </a:extLst>
          </p:cNvPr>
          <p:cNvGrpSpPr/>
          <p:nvPr/>
        </p:nvGrpSpPr>
        <p:grpSpPr>
          <a:xfrm>
            <a:off x="8991599" y="2948061"/>
            <a:ext cx="6431880" cy="3418972"/>
            <a:chOff x="4888369" y="2776401"/>
            <a:chExt cx="4557059" cy="164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: Rounded Corners 18">
                  <a:extLst>
                    <a:ext uri="{FF2B5EF4-FFF2-40B4-BE49-F238E27FC236}">
                      <a16:creationId xmlns:a16="http://schemas.microsoft.com/office/drawing/2014/main" id="{341DCDBF-6536-43AE-5B9C-6D29D5C73C63}"/>
                    </a:ext>
                  </a:extLst>
                </p:cNvPr>
                <p:cNvSpPr/>
                <p:nvPr/>
              </p:nvSpPr>
              <p:spPr>
                <a:xfrm>
                  <a:off x="5339865" y="3106586"/>
                  <a:ext cx="4105563" cy="1310064"/>
                </a:xfrm>
                <a:custGeom>
                  <a:avLst/>
                  <a:gdLst>
                    <a:gd name="connsiteX0" fmla="*/ 0 w 4105563"/>
                    <a:gd name="connsiteY0" fmla="*/ 218348 h 1310064"/>
                    <a:gd name="connsiteX1" fmla="*/ 218348 w 4105563"/>
                    <a:gd name="connsiteY1" fmla="*/ 0 h 1310064"/>
                    <a:gd name="connsiteX2" fmla="*/ 793137 w 4105563"/>
                    <a:gd name="connsiteY2" fmla="*/ 0 h 1310064"/>
                    <a:gd name="connsiteX3" fmla="*/ 1441304 w 4105563"/>
                    <a:gd name="connsiteY3" fmla="*/ 0 h 1310064"/>
                    <a:gd name="connsiteX4" fmla="*/ 1942715 w 4105563"/>
                    <a:gd name="connsiteY4" fmla="*/ 0 h 1310064"/>
                    <a:gd name="connsiteX5" fmla="*/ 2480816 w 4105563"/>
                    <a:gd name="connsiteY5" fmla="*/ 0 h 1310064"/>
                    <a:gd name="connsiteX6" fmla="*/ 3128982 w 4105563"/>
                    <a:gd name="connsiteY6" fmla="*/ 0 h 1310064"/>
                    <a:gd name="connsiteX7" fmla="*/ 3887215 w 4105563"/>
                    <a:gd name="connsiteY7" fmla="*/ 0 h 1310064"/>
                    <a:gd name="connsiteX8" fmla="*/ 4105563 w 4105563"/>
                    <a:gd name="connsiteY8" fmla="*/ 218348 h 1310064"/>
                    <a:gd name="connsiteX9" fmla="*/ 4105563 w 4105563"/>
                    <a:gd name="connsiteY9" fmla="*/ 628831 h 1310064"/>
                    <a:gd name="connsiteX10" fmla="*/ 4105563 w 4105563"/>
                    <a:gd name="connsiteY10" fmla="*/ 1091716 h 1310064"/>
                    <a:gd name="connsiteX11" fmla="*/ 3887215 w 4105563"/>
                    <a:gd name="connsiteY11" fmla="*/ 1310064 h 1310064"/>
                    <a:gd name="connsiteX12" fmla="*/ 3239048 w 4105563"/>
                    <a:gd name="connsiteY12" fmla="*/ 1310064 h 1310064"/>
                    <a:gd name="connsiteX13" fmla="*/ 2664259 w 4105563"/>
                    <a:gd name="connsiteY13" fmla="*/ 1310064 h 1310064"/>
                    <a:gd name="connsiteX14" fmla="*/ 1979404 w 4105563"/>
                    <a:gd name="connsiteY14" fmla="*/ 1310064 h 1310064"/>
                    <a:gd name="connsiteX15" fmla="*/ 1331238 w 4105563"/>
                    <a:gd name="connsiteY15" fmla="*/ 1310064 h 1310064"/>
                    <a:gd name="connsiteX16" fmla="*/ 218348 w 4105563"/>
                    <a:gd name="connsiteY16" fmla="*/ 1310064 h 1310064"/>
                    <a:gd name="connsiteX17" fmla="*/ 0 w 4105563"/>
                    <a:gd name="connsiteY17" fmla="*/ 1091716 h 1310064"/>
                    <a:gd name="connsiteX18" fmla="*/ 0 w 4105563"/>
                    <a:gd name="connsiteY18" fmla="*/ 681233 h 1310064"/>
                    <a:gd name="connsiteX19" fmla="*/ 0 w 4105563"/>
                    <a:gd name="connsiteY19" fmla="*/ 218348 h 131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310064" fill="none" extrusionOk="0">
                      <a:moveTo>
                        <a:pt x="0" y="218348"/>
                      </a:moveTo>
                      <a:cubicBezTo>
                        <a:pt x="-8827" y="89453"/>
                        <a:pt x="95696" y="2074"/>
                        <a:pt x="218348" y="0"/>
                      </a:cubicBezTo>
                      <a:cubicBezTo>
                        <a:pt x="364158" y="24559"/>
                        <a:pt x="513282" y="24642"/>
                        <a:pt x="793137" y="0"/>
                      </a:cubicBezTo>
                      <a:cubicBezTo>
                        <a:pt x="1072992" y="-24642"/>
                        <a:pt x="1215249" y="-8430"/>
                        <a:pt x="1441304" y="0"/>
                      </a:cubicBezTo>
                      <a:cubicBezTo>
                        <a:pt x="1667359" y="8430"/>
                        <a:pt x="1701658" y="-14897"/>
                        <a:pt x="1942715" y="0"/>
                      </a:cubicBezTo>
                      <a:cubicBezTo>
                        <a:pt x="2183772" y="14897"/>
                        <a:pt x="2293022" y="4005"/>
                        <a:pt x="2480816" y="0"/>
                      </a:cubicBezTo>
                      <a:cubicBezTo>
                        <a:pt x="2668610" y="-4005"/>
                        <a:pt x="2944007" y="-25453"/>
                        <a:pt x="3128982" y="0"/>
                      </a:cubicBezTo>
                      <a:cubicBezTo>
                        <a:pt x="3313957" y="25453"/>
                        <a:pt x="3712172" y="4261"/>
                        <a:pt x="3887215" y="0"/>
                      </a:cubicBezTo>
                      <a:cubicBezTo>
                        <a:pt x="3997060" y="11944"/>
                        <a:pt x="4110479" y="93016"/>
                        <a:pt x="4105563" y="218348"/>
                      </a:cubicBezTo>
                      <a:cubicBezTo>
                        <a:pt x="4097660" y="406749"/>
                        <a:pt x="4112431" y="470021"/>
                        <a:pt x="4105563" y="628831"/>
                      </a:cubicBezTo>
                      <a:cubicBezTo>
                        <a:pt x="4098695" y="787641"/>
                        <a:pt x="4122120" y="890903"/>
                        <a:pt x="4105563" y="1091716"/>
                      </a:cubicBezTo>
                      <a:cubicBezTo>
                        <a:pt x="4094549" y="1210807"/>
                        <a:pt x="4011890" y="1312714"/>
                        <a:pt x="3887215" y="1310064"/>
                      </a:cubicBezTo>
                      <a:cubicBezTo>
                        <a:pt x="3672985" y="1295078"/>
                        <a:pt x="3489175" y="1282621"/>
                        <a:pt x="3239048" y="1310064"/>
                      </a:cubicBezTo>
                      <a:cubicBezTo>
                        <a:pt x="2988921" y="1337507"/>
                        <a:pt x="2786964" y="1333261"/>
                        <a:pt x="2664259" y="1310064"/>
                      </a:cubicBezTo>
                      <a:cubicBezTo>
                        <a:pt x="2541554" y="1286867"/>
                        <a:pt x="2239809" y="1284098"/>
                        <a:pt x="1979404" y="1310064"/>
                      </a:cubicBezTo>
                      <a:cubicBezTo>
                        <a:pt x="1718999" y="1336030"/>
                        <a:pt x="1502059" y="1302401"/>
                        <a:pt x="1331238" y="1310064"/>
                      </a:cubicBezTo>
                      <a:cubicBezTo>
                        <a:pt x="1160417" y="1317727"/>
                        <a:pt x="650532" y="1322665"/>
                        <a:pt x="218348" y="1310064"/>
                      </a:cubicBezTo>
                      <a:cubicBezTo>
                        <a:pt x="84160" y="1307573"/>
                        <a:pt x="-16629" y="1220603"/>
                        <a:pt x="0" y="1091716"/>
                      </a:cubicBezTo>
                      <a:cubicBezTo>
                        <a:pt x="-7558" y="912311"/>
                        <a:pt x="-8978" y="822458"/>
                        <a:pt x="0" y="681233"/>
                      </a:cubicBezTo>
                      <a:cubicBezTo>
                        <a:pt x="8978" y="540008"/>
                        <a:pt x="17381" y="367962"/>
                        <a:pt x="0" y="218348"/>
                      </a:cubicBezTo>
                      <a:close/>
                    </a:path>
                    <a:path w="4105563" h="1310064" stroke="0" extrusionOk="0">
                      <a:moveTo>
                        <a:pt x="0" y="218348"/>
                      </a:moveTo>
                      <a:cubicBezTo>
                        <a:pt x="-27231" y="89807"/>
                        <a:pt x="95387" y="15051"/>
                        <a:pt x="218348" y="0"/>
                      </a:cubicBezTo>
                      <a:cubicBezTo>
                        <a:pt x="361973" y="-17890"/>
                        <a:pt x="579890" y="8286"/>
                        <a:pt x="793137" y="0"/>
                      </a:cubicBezTo>
                      <a:cubicBezTo>
                        <a:pt x="1006384" y="-8286"/>
                        <a:pt x="1169496" y="-19692"/>
                        <a:pt x="1404615" y="0"/>
                      </a:cubicBezTo>
                      <a:cubicBezTo>
                        <a:pt x="1639734" y="19692"/>
                        <a:pt x="1755596" y="-19285"/>
                        <a:pt x="1942715" y="0"/>
                      </a:cubicBezTo>
                      <a:cubicBezTo>
                        <a:pt x="2129834" y="19285"/>
                        <a:pt x="2283784" y="-25400"/>
                        <a:pt x="2590882" y="0"/>
                      </a:cubicBezTo>
                      <a:cubicBezTo>
                        <a:pt x="2897980" y="25400"/>
                        <a:pt x="3012431" y="19103"/>
                        <a:pt x="3128982" y="0"/>
                      </a:cubicBezTo>
                      <a:cubicBezTo>
                        <a:pt x="3245533" y="-19103"/>
                        <a:pt x="3645572" y="-8619"/>
                        <a:pt x="3887215" y="0"/>
                      </a:cubicBezTo>
                      <a:cubicBezTo>
                        <a:pt x="3990490" y="-1954"/>
                        <a:pt x="4122009" y="118096"/>
                        <a:pt x="4105563" y="218348"/>
                      </a:cubicBezTo>
                      <a:cubicBezTo>
                        <a:pt x="4118375" y="313483"/>
                        <a:pt x="4089240" y="457753"/>
                        <a:pt x="4105563" y="637565"/>
                      </a:cubicBezTo>
                      <a:cubicBezTo>
                        <a:pt x="4121886" y="817377"/>
                        <a:pt x="4096173" y="950727"/>
                        <a:pt x="4105563" y="1091716"/>
                      </a:cubicBezTo>
                      <a:cubicBezTo>
                        <a:pt x="4117479" y="1208943"/>
                        <a:pt x="3990271" y="1315040"/>
                        <a:pt x="3887215" y="1310064"/>
                      </a:cubicBezTo>
                      <a:cubicBezTo>
                        <a:pt x="3690799" y="1302592"/>
                        <a:pt x="3377940" y="1294133"/>
                        <a:pt x="3239048" y="1310064"/>
                      </a:cubicBezTo>
                      <a:cubicBezTo>
                        <a:pt x="3100156" y="1325995"/>
                        <a:pt x="2900279" y="1311067"/>
                        <a:pt x="2664259" y="1310064"/>
                      </a:cubicBezTo>
                      <a:cubicBezTo>
                        <a:pt x="2428239" y="1309061"/>
                        <a:pt x="2374368" y="1283610"/>
                        <a:pt x="2089470" y="1310064"/>
                      </a:cubicBezTo>
                      <a:cubicBezTo>
                        <a:pt x="1804572" y="1336518"/>
                        <a:pt x="1645894" y="1334803"/>
                        <a:pt x="1514681" y="1310064"/>
                      </a:cubicBezTo>
                      <a:cubicBezTo>
                        <a:pt x="1383468" y="1285325"/>
                        <a:pt x="1193904" y="1285554"/>
                        <a:pt x="903203" y="1310064"/>
                      </a:cubicBezTo>
                      <a:cubicBezTo>
                        <a:pt x="612502" y="1334574"/>
                        <a:pt x="494443" y="1333905"/>
                        <a:pt x="218348" y="1310064"/>
                      </a:cubicBezTo>
                      <a:cubicBezTo>
                        <a:pt x="79584" y="1313173"/>
                        <a:pt x="15624" y="1206721"/>
                        <a:pt x="0" y="1091716"/>
                      </a:cubicBezTo>
                      <a:cubicBezTo>
                        <a:pt x="7358" y="966509"/>
                        <a:pt x="-3094" y="810714"/>
                        <a:pt x="0" y="646298"/>
                      </a:cubicBezTo>
                      <a:cubicBezTo>
                        <a:pt x="3094" y="481882"/>
                        <a:pt x="-16070" y="308833"/>
                        <a:pt x="0" y="21834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í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ướ</m:t>
                        </m:r>
                        <m:r>
                          <m:rPr>
                            <m:nor/>
                          </m:rPr>
                          <a:rPr lang="vi-VN" sz="36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c</m:t>
                        </m:r>
                      </m:oMath>
                    </m:oMathPara>
                  </a14:m>
                  <a:endParaRPr lang="vi-VN" sz="3600" dirty="0">
                    <a:solidFill>
                      <a:srgbClr val="000000"/>
                    </a:solidFill>
                    <a:latin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66" name="Rectangle: Rounded Corners 18">
                  <a:extLst>
                    <a:ext uri="{FF2B5EF4-FFF2-40B4-BE49-F238E27FC236}">
                      <a16:creationId xmlns:a16="http://schemas.microsoft.com/office/drawing/2014/main" id="{341DCDBF-6536-43AE-5B9C-6D29D5C73C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5" y="3106586"/>
                  <a:ext cx="4105563" cy="1310064"/>
                </a:xfrm>
                <a:custGeom>
                  <a:avLst/>
                  <a:gdLst>
                    <a:gd name="connsiteX0" fmla="*/ 0 w 4105563"/>
                    <a:gd name="connsiteY0" fmla="*/ 218348 h 1310064"/>
                    <a:gd name="connsiteX1" fmla="*/ 218348 w 4105563"/>
                    <a:gd name="connsiteY1" fmla="*/ 0 h 1310064"/>
                    <a:gd name="connsiteX2" fmla="*/ 793137 w 4105563"/>
                    <a:gd name="connsiteY2" fmla="*/ 0 h 1310064"/>
                    <a:gd name="connsiteX3" fmla="*/ 1441304 w 4105563"/>
                    <a:gd name="connsiteY3" fmla="*/ 0 h 1310064"/>
                    <a:gd name="connsiteX4" fmla="*/ 1942715 w 4105563"/>
                    <a:gd name="connsiteY4" fmla="*/ 0 h 1310064"/>
                    <a:gd name="connsiteX5" fmla="*/ 2480816 w 4105563"/>
                    <a:gd name="connsiteY5" fmla="*/ 0 h 1310064"/>
                    <a:gd name="connsiteX6" fmla="*/ 3128982 w 4105563"/>
                    <a:gd name="connsiteY6" fmla="*/ 0 h 1310064"/>
                    <a:gd name="connsiteX7" fmla="*/ 3887215 w 4105563"/>
                    <a:gd name="connsiteY7" fmla="*/ 0 h 1310064"/>
                    <a:gd name="connsiteX8" fmla="*/ 4105563 w 4105563"/>
                    <a:gd name="connsiteY8" fmla="*/ 218348 h 1310064"/>
                    <a:gd name="connsiteX9" fmla="*/ 4105563 w 4105563"/>
                    <a:gd name="connsiteY9" fmla="*/ 628831 h 1310064"/>
                    <a:gd name="connsiteX10" fmla="*/ 4105563 w 4105563"/>
                    <a:gd name="connsiteY10" fmla="*/ 1091716 h 1310064"/>
                    <a:gd name="connsiteX11" fmla="*/ 3887215 w 4105563"/>
                    <a:gd name="connsiteY11" fmla="*/ 1310064 h 1310064"/>
                    <a:gd name="connsiteX12" fmla="*/ 3239048 w 4105563"/>
                    <a:gd name="connsiteY12" fmla="*/ 1310064 h 1310064"/>
                    <a:gd name="connsiteX13" fmla="*/ 2664259 w 4105563"/>
                    <a:gd name="connsiteY13" fmla="*/ 1310064 h 1310064"/>
                    <a:gd name="connsiteX14" fmla="*/ 1979404 w 4105563"/>
                    <a:gd name="connsiteY14" fmla="*/ 1310064 h 1310064"/>
                    <a:gd name="connsiteX15" fmla="*/ 1331238 w 4105563"/>
                    <a:gd name="connsiteY15" fmla="*/ 1310064 h 1310064"/>
                    <a:gd name="connsiteX16" fmla="*/ 218348 w 4105563"/>
                    <a:gd name="connsiteY16" fmla="*/ 1310064 h 1310064"/>
                    <a:gd name="connsiteX17" fmla="*/ 0 w 4105563"/>
                    <a:gd name="connsiteY17" fmla="*/ 1091716 h 1310064"/>
                    <a:gd name="connsiteX18" fmla="*/ 0 w 4105563"/>
                    <a:gd name="connsiteY18" fmla="*/ 681233 h 1310064"/>
                    <a:gd name="connsiteX19" fmla="*/ 0 w 4105563"/>
                    <a:gd name="connsiteY19" fmla="*/ 218348 h 131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310064" fill="none" extrusionOk="0">
                      <a:moveTo>
                        <a:pt x="0" y="218348"/>
                      </a:moveTo>
                      <a:cubicBezTo>
                        <a:pt x="-8827" y="89453"/>
                        <a:pt x="95696" y="2074"/>
                        <a:pt x="218348" y="0"/>
                      </a:cubicBezTo>
                      <a:cubicBezTo>
                        <a:pt x="364158" y="24559"/>
                        <a:pt x="513282" y="24642"/>
                        <a:pt x="793137" y="0"/>
                      </a:cubicBezTo>
                      <a:cubicBezTo>
                        <a:pt x="1072992" y="-24642"/>
                        <a:pt x="1215249" y="-8430"/>
                        <a:pt x="1441304" y="0"/>
                      </a:cubicBezTo>
                      <a:cubicBezTo>
                        <a:pt x="1667359" y="8430"/>
                        <a:pt x="1701658" y="-14897"/>
                        <a:pt x="1942715" y="0"/>
                      </a:cubicBezTo>
                      <a:cubicBezTo>
                        <a:pt x="2183772" y="14897"/>
                        <a:pt x="2293022" y="4005"/>
                        <a:pt x="2480816" y="0"/>
                      </a:cubicBezTo>
                      <a:cubicBezTo>
                        <a:pt x="2668610" y="-4005"/>
                        <a:pt x="2944007" y="-25453"/>
                        <a:pt x="3128982" y="0"/>
                      </a:cubicBezTo>
                      <a:cubicBezTo>
                        <a:pt x="3313957" y="25453"/>
                        <a:pt x="3712172" y="4261"/>
                        <a:pt x="3887215" y="0"/>
                      </a:cubicBezTo>
                      <a:cubicBezTo>
                        <a:pt x="3997060" y="11944"/>
                        <a:pt x="4110479" y="93016"/>
                        <a:pt x="4105563" y="218348"/>
                      </a:cubicBezTo>
                      <a:cubicBezTo>
                        <a:pt x="4097660" y="406749"/>
                        <a:pt x="4112431" y="470021"/>
                        <a:pt x="4105563" y="628831"/>
                      </a:cubicBezTo>
                      <a:cubicBezTo>
                        <a:pt x="4098695" y="787641"/>
                        <a:pt x="4122120" y="890903"/>
                        <a:pt x="4105563" y="1091716"/>
                      </a:cubicBezTo>
                      <a:cubicBezTo>
                        <a:pt x="4094549" y="1210807"/>
                        <a:pt x="4011890" y="1312714"/>
                        <a:pt x="3887215" y="1310064"/>
                      </a:cubicBezTo>
                      <a:cubicBezTo>
                        <a:pt x="3672985" y="1295078"/>
                        <a:pt x="3489175" y="1282621"/>
                        <a:pt x="3239048" y="1310064"/>
                      </a:cubicBezTo>
                      <a:cubicBezTo>
                        <a:pt x="2988921" y="1337507"/>
                        <a:pt x="2786964" y="1333261"/>
                        <a:pt x="2664259" y="1310064"/>
                      </a:cubicBezTo>
                      <a:cubicBezTo>
                        <a:pt x="2541554" y="1286867"/>
                        <a:pt x="2239809" y="1284098"/>
                        <a:pt x="1979404" y="1310064"/>
                      </a:cubicBezTo>
                      <a:cubicBezTo>
                        <a:pt x="1718999" y="1336030"/>
                        <a:pt x="1502059" y="1302401"/>
                        <a:pt x="1331238" y="1310064"/>
                      </a:cubicBezTo>
                      <a:cubicBezTo>
                        <a:pt x="1160417" y="1317727"/>
                        <a:pt x="650532" y="1322665"/>
                        <a:pt x="218348" y="1310064"/>
                      </a:cubicBezTo>
                      <a:cubicBezTo>
                        <a:pt x="84160" y="1307573"/>
                        <a:pt x="-16629" y="1220603"/>
                        <a:pt x="0" y="1091716"/>
                      </a:cubicBezTo>
                      <a:cubicBezTo>
                        <a:pt x="-7558" y="912311"/>
                        <a:pt x="-8978" y="822458"/>
                        <a:pt x="0" y="681233"/>
                      </a:cubicBezTo>
                      <a:cubicBezTo>
                        <a:pt x="8978" y="540008"/>
                        <a:pt x="17381" y="367962"/>
                        <a:pt x="0" y="218348"/>
                      </a:cubicBezTo>
                      <a:close/>
                    </a:path>
                    <a:path w="4105563" h="1310064" stroke="0" extrusionOk="0">
                      <a:moveTo>
                        <a:pt x="0" y="218348"/>
                      </a:moveTo>
                      <a:cubicBezTo>
                        <a:pt x="-27231" y="89807"/>
                        <a:pt x="95387" y="15051"/>
                        <a:pt x="218348" y="0"/>
                      </a:cubicBezTo>
                      <a:cubicBezTo>
                        <a:pt x="361973" y="-17890"/>
                        <a:pt x="579890" y="8286"/>
                        <a:pt x="793137" y="0"/>
                      </a:cubicBezTo>
                      <a:cubicBezTo>
                        <a:pt x="1006384" y="-8286"/>
                        <a:pt x="1169496" y="-19692"/>
                        <a:pt x="1404615" y="0"/>
                      </a:cubicBezTo>
                      <a:cubicBezTo>
                        <a:pt x="1639734" y="19692"/>
                        <a:pt x="1755596" y="-19285"/>
                        <a:pt x="1942715" y="0"/>
                      </a:cubicBezTo>
                      <a:cubicBezTo>
                        <a:pt x="2129834" y="19285"/>
                        <a:pt x="2283784" y="-25400"/>
                        <a:pt x="2590882" y="0"/>
                      </a:cubicBezTo>
                      <a:cubicBezTo>
                        <a:pt x="2897980" y="25400"/>
                        <a:pt x="3012431" y="19103"/>
                        <a:pt x="3128982" y="0"/>
                      </a:cubicBezTo>
                      <a:cubicBezTo>
                        <a:pt x="3245533" y="-19103"/>
                        <a:pt x="3645572" y="-8619"/>
                        <a:pt x="3887215" y="0"/>
                      </a:cubicBezTo>
                      <a:cubicBezTo>
                        <a:pt x="3990490" y="-1954"/>
                        <a:pt x="4122009" y="118096"/>
                        <a:pt x="4105563" y="218348"/>
                      </a:cubicBezTo>
                      <a:cubicBezTo>
                        <a:pt x="4118375" y="313483"/>
                        <a:pt x="4089240" y="457753"/>
                        <a:pt x="4105563" y="637565"/>
                      </a:cubicBezTo>
                      <a:cubicBezTo>
                        <a:pt x="4121886" y="817377"/>
                        <a:pt x="4096173" y="950727"/>
                        <a:pt x="4105563" y="1091716"/>
                      </a:cubicBezTo>
                      <a:cubicBezTo>
                        <a:pt x="4117479" y="1208943"/>
                        <a:pt x="3990271" y="1315040"/>
                        <a:pt x="3887215" y="1310064"/>
                      </a:cubicBezTo>
                      <a:cubicBezTo>
                        <a:pt x="3690799" y="1302592"/>
                        <a:pt x="3377940" y="1294133"/>
                        <a:pt x="3239048" y="1310064"/>
                      </a:cubicBezTo>
                      <a:cubicBezTo>
                        <a:pt x="3100156" y="1325995"/>
                        <a:pt x="2900279" y="1311067"/>
                        <a:pt x="2664259" y="1310064"/>
                      </a:cubicBezTo>
                      <a:cubicBezTo>
                        <a:pt x="2428239" y="1309061"/>
                        <a:pt x="2374368" y="1283610"/>
                        <a:pt x="2089470" y="1310064"/>
                      </a:cubicBezTo>
                      <a:cubicBezTo>
                        <a:pt x="1804572" y="1336518"/>
                        <a:pt x="1645894" y="1334803"/>
                        <a:pt x="1514681" y="1310064"/>
                      </a:cubicBezTo>
                      <a:cubicBezTo>
                        <a:pt x="1383468" y="1285325"/>
                        <a:pt x="1193904" y="1285554"/>
                        <a:pt x="903203" y="1310064"/>
                      </a:cubicBezTo>
                      <a:cubicBezTo>
                        <a:pt x="612502" y="1334574"/>
                        <a:pt x="494443" y="1333905"/>
                        <a:pt x="218348" y="1310064"/>
                      </a:cubicBezTo>
                      <a:cubicBezTo>
                        <a:pt x="79584" y="1313173"/>
                        <a:pt x="15624" y="1206721"/>
                        <a:pt x="0" y="1091716"/>
                      </a:cubicBezTo>
                      <a:cubicBezTo>
                        <a:pt x="7358" y="966509"/>
                        <a:pt x="-3094" y="810714"/>
                        <a:pt x="0" y="646298"/>
                      </a:cubicBezTo>
                      <a:cubicBezTo>
                        <a:pt x="3094" y="481882"/>
                        <a:pt x="-16070" y="308833"/>
                        <a:pt x="0" y="218348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B1A835A2-6EAA-9836-A518-F62B37BF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369" y="2776401"/>
              <a:ext cx="1250246" cy="76318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AA48CB-D408-A1F6-0698-2CE5BE85521B}"/>
              </a:ext>
            </a:extLst>
          </p:cNvPr>
          <p:cNvGrpSpPr/>
          <p:nvPr/>
        </p:nvGrpSpPr>
        <p:grpSpPr>
          <a:xfrm>
            <a:off x="1288377" y="6435042"/>
            <a:ext cx="6938232" cy="3313915"/>
            <a:chOff x="58117" y="3493212"/>
            <a:chExt cx="5039039" cy="4452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: Rounded Corners 21">
                  <a:extLst>
                    <a:ext uri="{FF2B5EF4-FFF2-40B4-BE49-F238E27FC236}">
                      <a16:creationId xmlns:a16="http://schemas.microsoft.com/office/drawing/2014/main" id="{6FEE4DE0-0514-E79C-2E2B-CEC1AAC9D9AE}"/>
                    </a:ext>
                  </a:extLst>
                </p:cNvPr>
                <p:cNvSpPr/>
                <p:nvPr/>
              </p:nvSpPr>
              <p:spPr>
                <a:xfrm>
                  <a:off x="991593" y="4542533"/>
                  <a:ext cx="4105563" cy="3403377"/>
                </a:xfrm>
                <a:custGeom>
                  <a:avLst/>
                  <a:gdLst>
                    <a:gd name="connsiteX0" fmla="*/ 0 w 4105563"/>
                    <a:gd name="connsiteY0" fmla="*/ 567241 h 3403377"/>
                    <a:gd name="connsiteX1" fmla="*/ 567241 w 4105563"/>
                    <a:gd name="connsiteY1" fmla="*/ 0 h 3403377"/>
                    <a:gd name="connsiteX2" fmla="*/ 1161457 w 4105563"/>
                    <a:gd name="connsiteY2" fmla="*/ 0 h 3403377"/>
                    <a:gd name="connsiteX3" fmla="*/ 1696252 w 4105563"/>
                    <a:gd name="connsiteY3" fmla="*/ 0 h 3403377"/>
                    <a:gd name="connsiteX4" fmla="*/ 2320179 w 4105563"/>
                    <a:gd name="connsiteY4" fmla="*/ 0 h 3403377"/>
                    <a:gd name="connsiteX5" fmla="*/ 2914395 w 4105563"/>
                    <a:gd name="connsiteY5" fmla="*/ 0 h 3403377"/>
                    <a:gd name="connsiteX6" fmla="*/ 3538322 w 4105563"/>
                    <a:gd name="connsiteY6" fmla="*/ 0 h 3403377"/>
                    <a:gd name="connsiteX7" fmla="*/ 4105563 w 4105563"/>
                    <a:gd name="connsiteY7" fmla="*/ 567241 h 3403377"/>
                    <a:gd name="connsiteX8" fmla="*/ 4105563 w 4105563"/>
                    <a:gd name="connsiteY8" fmla="*/ 1179843 h 3403377"/>
                    <a:gd name="connsiteX9" fmla="*/ 4105563 w 4105563"/>
                    <a:gd name="connsiteY9" fmla="*/ 1724377 h 3403377"/>
                    <a:gd name="connsiteX10" fmla="*/ 4105563 w 4105563"/>
                    <a:gd name="connsiteY10" fmla="*/ 2314290 h 3403377"/>
                    <a:gd name="connsiteX11" fmla="*/ 4105563 w 4105563"/>
                    <a:gd name="connsiteY11" fmla="*/ 2836136 h 3403377"/>
                    <a:gd name="connsiteX12" fmla="*/ 3538322 w 4105563"/>
                    <a:gd name="connsiteY12" fmla="*/ 3403377 h 3403377"/>
                    <a:gd name="connsiteX13" fmla="*/ 3003527 w 4105563"/>
                    <a:gd name="connsiteY13" fmla="*/ 3403377 h 3403377"/>
                    <a:gd name="connsiteX14" fmla="*/ 2349890 w 4105563"/>
                    <a:gd name="connsiteY14" fmla="*/ 3403377 h 3403377"/>
                    <a:gd name="connsiteX15" fmla="*/ 1755673 w 4105563"/>
                    <a:gd name="connsiteY15" fmla="*/ 3403377 h 3403377"/>
                    <a:gd name="connsiteX16" fmla="*/ 1102036 w 4105563"/>
                    <a:gd name="connsiteY16" fmla="*/ 3403377 h 3403377"/>
                    <a:gd name="connsiteX17" fmla="*/ 567241 w 4105563"/>
                    <a:gd name="connsiteY17" fmla="*/ 3403377 h 3403377"/>
                    <a:gd name="connsiteX18" fmla="*/ 0 w 4105563"/>
                    <a:gd name="connsiteY18" fmla="*/ 2836136 h 3403377"/>
                    <a:gd name="connsiteX19" fmla="*/ 0 w 4105563"/>
                    <a:gd name="connsiteY19" fmla="*/ 2336979 h 3403377"/>
                    <a:gd name="connsiteX20" fmla="*/ 0 w 4105563"/>
                    <a:gd name="connsiteY20" fmla="*/ 1792444 h 3403377"/>
                    <a:gd name="connsiteX21" fmla="*/ 0 w 4105563"/>
                    <a:gd name="connsiteY21" fmla="*/ 1225221 h 3403377"/>
                    <a:gd name="connsiteX22" fmla="*/ 0 w 4105563"/>
                    <a:gd name="connsiteY22" fmla="*/ 567241 h 3403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105563" h="3403377" fill="none" extrusionOk="0">
                      <a:moveTo>
                        <a:pt x="0" y="567241"/>
                      </a:moveTo>
                      <a:cubicBezTo>
                        <a:pt x="-14987" y="284920"/>
                        <a:pt x="239369" y="7991"/>
                        <a:pt x="567241" y="0"/>
                      </a:cubicBezTo>
                      <a:cubicBezTo>
                        <a:pt x="800844" y="1840"/>
                        <a:pt x="991118" y="21693"/>
                        <a:pt x="1161457" y="0"/>
                      </a:cubicBezTo>
                      <a:cubicBezTo>
                        <a:pt x="1331796" y="-21693"/>
                        <a:pt x="1573565" y="-25913"/>
                        <a:pt x="1696252" y="0"/>
                      </a:cubicBezTo>
                      <a:cubicBezTo>
                        <a:pt x="1818939" y="25913"/>
                        <a:pt x="2186063" y="493"/>
                        <a:pt x="2320179" y="0"/>
                      </a:cubicBezTo>
                      <a:cubicBezTo>
                        <a:pt x="2454295" y="-493"/>
                        <a:pt x="2754308" y="28945"/>
                        <a:pt x="2914395" y="0"/>
                      </a:cubicBezTo>
                      <a:cubicBezTo>
                        <a:pt x="3074482" y="-28945"/>
                        <a:pt x="3284188" y="16992"/>
                        <a:pt x="3538322" y="0"/>
                      </a:cubicBezTo>
                      <a:cubicBezTo>
                        <a:pt x="3921111" y="-1715"/>
                        <a:pt x="4125809" y="275756"/>
                        <a:pt x="4105563" y="567241"/>
                      </a:cubicBezTo>
                      <a:cubicBezTo>
                        <a:pt x="4099240" y="752790"/>
                        <a:pt x="4121065" y="883030"/>
                        <a:pt x="4105563" y="1179843"/>
                      </a:cubicBezTo>
                      <a:cubicBezTo>
                        <a:pt x="4090061" y="1476656"/>
                        <a:pt x="4128076" y="1573165"/>
                        <a:pt x="4105563" y="1724377"/>
                      </a:cubicBezTo>
                      <a:cubicBezTo>
                        <a:pt x="4083050" y="1875589"/>
                        <a:pt x="4119926" y="2105814"/>
                        <a:pt x="4105563" y="2314290"/>
                      </a:cubicBezTo>
                      <a:cubicBezTo>
                        <a:pt x="4091200" y="2522766"/>
                        <a:pt x="4082489" y="2590675"/>
                        <a:pt x="4105563" y="2836136"/>
                      </a:cubicBezTo>
                      <a:cubicBezTo>
                        <a:pt x="4107565" y="3165911"/>
                        <a:pt x="3816582" y="3405558"/>
                        <a:pt x="3538322" y="3403377"/>
                      </a:cubicBezTo>
                      <a:cubicBezTo>
                        <a:pt x="3352579" y="3387282"/>
                        <a:pt x="3137790" y="3380203"/>
                        <a:pt x="3003527" y="3403377"/>
                      </a:cubicBezTo>
                      <a:cubicBezTo>
                        <a:pt x="2869265" y="3426551"/>
                        <a:pt x="2528446" y="3385683"/>
                        <a:pt x="2349890" y="3403377"/>
                      </a:cubicBezTo>
                      <a:cubicBezTo>
                        <a:pt x="2171334" y="3421071"/>
                        <a:pt x="1895357" y="3420745"/>
                        <a:pt x="1755673" y="3403377"/>
                      </a:cubicBezTo>
                      <a:cubicBezTo>
                        <a:pt x="1615989" y="3386009"/>
                        <a:pt x="1346755" y="3380895"/>
                        <a:pt x="1102036" y="3403377"/>
                      </a:cubicBezTo>
                      <a:cubicBezTo>
                        <a:pt x="857317" y="3425859"/>
                        <a:pt x="824868" y="3422330"/>
                        <a:pt x="567241" y="3403377"/>
                      </a:cubicBezTo>
                      <a:cubicBezTo>
                        <a:pt x="239045" y="3376129"/>
                        <a:pt x="-49824" y="3167082"/>
                        <a:pt x="0" y="2836136"/>
                      </a:cubicBezTo>
                      <a:cubicBezTo>
                        <a:pt x="-35" y="2727756"/>
                        <a:pt x="-3976" y="2474904"/>
                        <a:pt x="0" y="2336979"/>
                      </a:cubicBezTo>
                      <a:cubicBezTo>
                        <a:pt x="3976" y="2199054"/>
                        <a:pt x="-13068" y="2015423"/>
                        <a:pt x="0" y="1792444"/>
                      </a:cubicBezTo>
                      <a:cubicBezTo>
                        <a:pt x="13068" y="1569466"/>
                        <a:pt x="-22617" y="1502434"/>
                        <a:pt x="0" y="1225221"/>
                      </a:cubicBezTo>
                      <a:cubicBezTo>
                        <a:pt x="22617" y="948008"/>
                        <a:pt x="18130" y="792892"/>
                        <a:pt x="0" y="567241"/>
                      </a:cubicBezTo>
                      <a:close/>
                    </a:path>
                    <a:path w="4105563" h="3403377" stroke="0" extrusionOk="0">
                      <a:moveTo>
                        <a:pt x="0" y="567241"/>
                      </a:moveTo>
                      <a:cubicBezTo>
                        <a:pt x="-63850" y="235320"/>
                        <a:pt x="251277" y="17044"/>
                        <a:pt x="567241" y="0"/>
                      </a:cubicBezTo>
                      <a:cubicBezTo>
                        <a:pt x="692378" y="-16669"/>
                        <a:pt x="859100" y="22304"/>
                        <a:pt x="1131746" y="0"/>
                      </a:cubicBezTo>
                      <a:cubicBezTo>
                        <a:pt x="1404393" y="-22304"/>
                        <a:pt x="1538774" y="-12292"/>
                        <a:pt x="1725963" y="0"/>
                      </a:cubicBezTo>
                      <a:cubicBezTo>
                        <a:pt x="1913152" y="12292"/>
                        <a:pt x="2037985" y="-174"/>
                        <a:pt x="2260757" y="0"/>
                      </a:cubicBezTo>
                      <a:cubicBezTo>
                        <a:pt x="2483529" y="174"/>
                        <a:pt x="2705350" y="13603"/>
                        <a:pt x="2884684" y="0"/>
                      </a:cubicBezTo>
                      <a:cubicBezTo>
                        <a:pt x="3064018" y="-13603"/>
                        <a:pt x="3262373" y="153"/>
                        <a:pt x="3538322" y="0"/>
                      </a:cubicBezTo>
                      <a:cubicBezTo>
                        <a:pt x="3820378" y="-37355"/>
                        <a:pt x="4067801" y="264364"/>
                        <a:pt x="4105563" y="567241"/>
                      </a:cubicBezTo>
                      <a:cubicBezTo>
                        <a:pt x="4087039" y="773826"/>
                        <a:pt x="4119721" y="874760"/>
                        <a:pt x="4105563" y="1066398"/>
                      </a:cubicBezTo>
                      <a:cubicBezTo>
                        <a:pt x="4091405" y="1258036"/>
                        <a:pt x="4126703" y="1505628"/>
                        <a:pt x="4105563" y="1633622"/>
                      </a:cubicBezTo>
                      <a:cubicBezTo>
                        <a:pt x="4084423" y="1761616"/>
                        <a:pt x="4129564" y="2006429"/>
                        <a:pt x="4105563" y="2223534"/>
                      </a:cubicBezTo>
                      <a:cubicBezTo>
                        <a:pt x="4081562" y="2440639"/>
                        <a:pt x="4114944" y="2544648"/>
                        <a:pt x="4105563" y="2836136"/>
                      </a:cubicBezTo>
                      <a:cubicBezTo>
                        <a:pt x="4099002" y="3174233"/>
                        <a:pt x="3839419" y="3399971"/>
                        <a:pt x="3538322" y="3403377"/>
                      </a:cubicBezTo>
                      <a:cubicBezTo>
                        <a:pt x="3349827" y="3396159"/>
                        <a:pt x="3113622" y="3415074"/>
                        <a:pt x="2884684" y="3403377"/>
                      </a:cubicBezTo>
                      <a:cubicBezTo>
                        <a:pt x="2655746" y="3391680"/>
                        <a:pt x="2437346" y="3414760"/>
                        <a:pt x="2320179" y="3403377"/>
                      </a:cubicBezTo>
                      <a:cubicBezTo>
                        <a:pt x="2203013" y="3391994"/>
                        <a:pt x="1981282" y="3392354"/>
                        <a:pt x="1755673" y="3403377"/>
                      </a:cubicBezTo>
                      <a:cubicBezTo>
                        <a:pt x="1530064" y="3414400"/>
                        <a:pt x="1327343" y="3377172"/>
                        <a:pt x="1161457" y="3403377"/>
                      </a:cubicBezTo>
                      <a:cubicBezTo>
                        <a:pt x="995571" y="3429582"/>
                        <a:pt x="854118" y="3429353"/>
                        <a:pt x="567241" y="3403377"/>
                      </a:cubicBezTo>
                      <a:cubicBezTo>
                        <a:pt x="178224" y="3416331"/>
                        <a:pt x="19032" y="3142612"/>
                        <a:pt x="0" y="2836136"/>
                      </a:cubicBezTo>
                      <a:cubicBezTo>
                        <a:pt x="-9172" y="2614973"/>
                        <a:pt x="-8183" y="2427277"/>
                        <a:pt x="0" y="2246223"/>
                      </a:cubicBezTo>
                      <a:cubicBezTo>
                        <a:pt x="8183" y="2065169"/>
                        <a:pt x="4780" y="1899163"/>
                        <a:pt x="0" y="1679000"/>
                      </a:cubicBezTo>
                      <a:cubicBezTo>
                        <a:pt x="-4780" y="1458837"/>
                        <a:pt x="-14532" y="1364852"/>
                        <a:pt x="0" y="1179843"/>
                      </a:cubicBezTo>
                      <a:cubicBezTo>
                        <a:pt x="14532" y="994834"/>
                        <a:pt x="-18578" y="705105"/>
                        <a:pt x="0" y="56724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ượ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ế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000" dirty="0">
                            <a:solidFill>
                              <a:srgbClr val="000000"/>
                            </a:solidFill>
                            <a:latin typeface="Open Sans" panose="020B0606030504020204" pitchFamily="34" charset="0"/>
                          </a:rPr>
                          <m:t>nh</m:t>
                        </m:r>
                      </m:oMath>
                    </m:oMathPara>
                  </a14:m>
                  <a:endParaRPr lang="en-US" sz="4000" kern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Rectangle: Rounded Corners 21">
                  <a:extLst>
                    <a:ext uri="{FF2B5EF4-FFF2-40B4-BE49-F238E27FC236}">
                      <a16:creationId xmlns:a16="http://schemas.microsoft.com/office/drawing/2014/main" id="{6FEE4DE0-0514-E79C-2E2B-CEC1AAC9D9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593" y="4542533"/>
                  <a:ext cx="4105563" cy="3403377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5652933"/>
                            <a:gd name="connsiteY0" fmla="*/ 422168 h 2532959"/>
                            <a:gd name="connsiteX1" fmla="*/ 422168 w 5652933"/>
                            <a:gd name="connsiteY1" fmla="*/ 0 h 2532959"/>
                            <a:gd name="connsiteX2" fmla="*/ 1109110 w 5652933"/>
                            <a:gd name="connsiteY2" fmla="*/ 0 h 2532959"/>
                            <a:gd name="connsiteX3" fmla="*/ 1796053 w 5652933"/>
                            <a:gd name="connsiteY3" fmla="*/ 0 h 2532959"/>
                            <a:gd name="connsiteX4" fmla="*/ 2338737 w 5652933"/>
                            <a:gd name="connsiteY4" fmla="*/ 0 h 2532959"/>
                            <a:gd name="connsiteX5" fmla="*/ 2929508 w 5652933"/>
                            <a:gd name="connsiteY5" fmla="*/ 0 h 2532959"/>
                            <a:gd name="connsiteX6" fmla="*/ 3664536 w 5652933"/>
                            <a:gd name="connsiteY6" fmla="*/ 0 h 2532959"/>
                            <a:gd name="connsiteX7" fmla="*/ 4255307 w 5652933"/>
                            <a:gd name="connsiteY7" fmla="*/ 0 h 2532959"/>
                            <a:gd name="connsiteX8" fmla="*/ 5230765 w 5652933"/>
                            <a:gd name="connsiteY8" fmla="*/ 0 h 2532959"/>
                            <a:gd name="connsiteX9" fmla="*/ 5652933 w 5652933"/>
                            <a:gd name="connsiteY9" fmla="*/ 422168 h 2532959"/>
                            <a:gd name="connsiteX10" fmla="*/ 5652933 w 5652933"/>
                            <a:gd name="connsiteY10" fmla="*/ 934384 h 2532959"/>
                            <a:gd name="connsiteX11" fmla="*/ 5652933 w 5652933"/>
                            <a:gd name="connsiteY11" fmla="*/ 1531030 h 2532959"/>
                            <a:gd name="connsiteX12" fmla="*/ 5652933 w 5652933"/>
                            <a:gd name="connsiteY12" fmla="*/ 2110791 h 2532959"/>
                            <a:gd name="connsiteX13" fmla="*/ 5230765 w 5652933"/>
                            <a:gd name="connsiteY13" fmla="*/ 2532959 h 2532959"/>
                            <a:gd name="connsiteX14" fmla="*/ 4591909 w 5652933"/>
                            <a:gd name="connsiteY14" fmla="*/ 2532959 h 2532959"/>
                            <a:gd name="connsiteX15" fmla="*/ 3953052 w 5652933"/>
                            <a:gd name="connsiteY15" fmla="*/ 2532959 h 2532959"/>
                            <a:gd name="connsiteX16" fmla="*/ 3266110 w 5652933"/>
                            <a:gd name="connsiteY16" fmla="*/ 2532959 h 2532959"/>
                            <a:gd name="connsiteX17" fmla="*/ 2482995 w 5652933"/>
                            <a:gd name="connsiteY17" fmla="*/ 2532959 h 2532959"/>
                            <a:gd name="connsiteX18" fmla="*/ 1844139 w 5652933"/>
                            <a:gd name="connsiteY18" fmla="*/ 2532959 h 2532959"/>
                            <a:gd name="connsiteX19" fmla="*/ 1205282 w 5652933"/>
                            <a:gd name="connsiteY19" fmla="*/ 2532959 h 2532959"/>
                            <a:gd name="connsiteX20" fmla="*/ 422168 w 5652933"/>
                            <a:gd name="connsiteY20" fmla="*/ 2532959 h 2532959"/>
                            <a:gd name="connsiteX21" fmla="*/ 0 w 5652933"/>
                            <a:gd name="connsiteY21" fmla="*/ 2110791 h 2532959"/>
                            <a:gd name="connsiteX22" fmla="*/ 0 w 5652933"/>
                            <a:gd name="connsiteY22" fmla="*/ 1598575 h 2532959"/>
                            <a:gd name="connsiteX23" fmla="*/ 0 w 5652933"/>
                            <a:gd name="connsiteY23" fmla="*/ 1001929 h 2532959"/>
                            <a:gd name="connsiteX24" fmla="*/ 0 w 5652933"/>
                            <a:gd name="connsiteY24" fmla="*/ 422168 h 25329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5652933" h="2532959" fill="none" extrusionOk="0">
                              <a:moveTo>
                                <a:pt x="0" y="422168"/>
                              </a:moveTo>
                              <a:cubicBezTo>
                                <a:pt x="-2483" y="156796"/>
                                <a:pt x="218869" y="23203"/>
                                <a:pt x="422168" y="0"/>
                              </a:cubicBezTo>
                              <a:cubicBezTo>
                                <a:pt x="563666" y="-3758"/>
                                <a:pt x="969755" y="8180"/>
                                <a:pt x="1109110" y="0"/>
                              </a:cubicBezTo>
                              <a:cubicBezTo>
                                <a:pt x="1248465" y="-8180"/>
                                <a:pt x="1611907" y="-20381"/>
                                <a:pt x="1796053" y="0"/>
                              </a:cubicBezTo>
                              <a:cubicBezTo>
                                <a:pt x="1980199" y="20381"/>
                                <a:pt x="2194935" y="-24171"/>
                                <a:pt x="2338737" y="0"/>
                              </a:cubicBezTo>
                              <a:cubicBezTo>
                                <a:pt x="2482539" y="24171"/>
                                <a:pt x="2800226" y="-12121"/>
                                <a:pt x="2929508" y="0"/>
                              </a:cubicBezTo>
                              <a:cubicBezTo>
                                <a:pt x="3058790" y="12121"/>
                                <a:pt x="3487566" y="-32278"/>
                                <a:pt x="3664536" y="0"/>
                              </a:cubicBezTo>
                              <a:cubicBezTo>
                                <a:pt x="3841506" y="32278"/>
                                <a:pt x="3960116" y="16894"/>
                                <a:pt x="4255307" y="0"/>
                              </a:cubicBezTo>
                              <a:cubicBezTo>
                                <a:pt x="4550498" y="-16894"/>
                                <a:pt x="5022788" y="-29753"/>
                                <a:pt x="5230765" y="0"/>
                              </a:cubicBezTo>
                              <a:cubicBezTo>
                                <a:pt x="5449509" y="-29008"/>
                                <a:pt x="5678064" y="231747"/>
                                <a:pt x="5652933" y="422168"/>
                              </a:cubicBezTo>
                              <a:cubicBezTo>
                                <a:pt x="5646385" y="639046"/>
                                <a:pt x="5664562" y="785918"/>
                                <a:pt x="5652933" y="934384"/>
                              </a:cubicBezTo>
                              <a:cubicBezTo>
                                <a:pt x="5641304" y="1082850"/>
                                <a:pt x="5632989" y="1243129"/>
                                <a:pt x="5652933" y="1531030"/>
                              </a:cubicBezTo>
                              <a:cubicBezTo>
                                <a:pt x="5672877" y="1818931"/>
                                <a:pt x="5629253" y="1992493"/>
                                <a:pt x="5652933" y="2110791"/>
                              </a:cubicBezTo>
                              <a:cubicBezTo>
                                <a:pt x="5641802" y="2301460"/>
                                <a:pt x="5482384" y="2486503"/>
                                <a:pt x="5230765" y="2532959"/>
                              </a:cubicBezTo>
                              <a:cubicBezTo>
                                <a:pt x="4977764" y="2558110"/>
                                <a:pt x="4769896" y="2538947"/>
                                <a:pt x="4591909" y="2532959"/>
                              </a:cubicBezTo>
                              <a:cubicBezTo>
                                <a:pt x="4413922" y="2526971"/>
                                <a:pt x="4244336" y="2509591"/>
                                <a:pt x="3953052" y="2532959"/>
                              </a:cubicBezTo>
                              <a:cubicBezTo>
                                <a:pt x="3661768" y="2556327"/>
                                <a:pt x="3435912" y="2565835"/>
                                <a:pt x="3266110" y="2532959"/>
                              </a:cubicBezTo>
                              <a:cubicBezTo>
                                <a:pt x="3096308" y="2500083"/>
                                <a:pt x="2791990" y="2539740"/>
                                <a:pt x="2482995" y="2532959"/>
                              </a:cubicBezTo>
                              <a:cubicBezTo>
                                <a:pt x="2174000" y="2526178"/>
                                <a:pt x="2133966" y="2547604"/>
                                <a:pt x="1844139" y="2532959"/>
                              </a:cubicBezTo>
                              <a:cubicBezTo>
                                <a:pt x="1554312" y="2518314"/>
                                <a:pt x="1462748" y="2563839"/>
                                <a:pt x="1205282" y="2532959"/>
                              </a:cubicBezTo>
                              <a:cubicBezTo>
                                <a:pt x="947816" y="2502079"/>
                                <a:pt x="752538" y="2508896"/>
                                <a:pt x="422168" y="2532959"/>
                              </a:cubicBezTo>
                              <a:cubicBezTo>
                                <a:pt x="193914" y="2506843"/>
                                <a:pt x="33842" y="2302196"/>
                                <a:pt x="0" y="2110791"/>
                              </a:cubicBezTo>
                              <a:cubicBezTo>
                                <a:pt x="-21036" y="1997469"/>
                                <a:pt x="-9938" y="1777092"/>
                                <a:pt x="0" y="1598575"/>
                              </a:cubicBezTo>
                              <a:cubicBezTo>
                                <a:pt x="9938" y="1420058"/>
                                <a:pt x="20792" y="1144703"/>
                                <a:pt x="0" y="1001929"/>
                              </a:cubicBezTo>
                              <a:cubicBezTo>
                                <a:pt x="-20792" y="859155"/>
                                <a:pt x="-282" y="637002"/>
                                <a:pt x="0" y="422168"/>
                              </a:cubicBezTo>
                              <a:close/>
                            </a:path>
                            <a:path w="5652933" h="2532959" stroke="0" extrusionOk="0">
                              <a:moveTo>
                                <a:pt x="0" y="422168"/>
                              </a:moveTo>
                              <a:cubicBezTo>
                                <a:pt x="-28150" y="180792"/>
                                <a:pt x="185961" y="19366"/>
                                <a:pt x="422168" y="0"/>
                              </a:cubicBezTo>
                              <a:cubicBezTo>
                                <a:pt x="644855" y="-11086"/>
                                <a:pt x="758073" y="844"/>
                                <a:pt x="1061024" y="0"/>
                              </a:cubicBezTo>
                              <a:cubicBezTo>
                                <a:pt x="1363975" y="-844"/>
                                <a:pt x="1570501" y="-21860"/>
                                <a:pt x="1747967" y="0"/>
                              </a:cubicBezTo>
                              <a:cubicBezTo>
                                <a:pt x="1925433" y="21860"/>
                                <a:pt x="2059679" y="16040"/>
                                <a:pt x="2338737" y="0"/>
                              </a:cubicBezTo>
                              <a:cubicBezTo>
                                <a:pt x="2617795" y="-16040"/>
                                <a:pt x="2775397" y="25822"/>
                                <a:pt x="3073766" y="0"/>
                              </a:cubicBezTo>
                              <a:cubicBezTo>
                                <a:pt x="3372135" y="-25822"/>
                                <a:pt x="3412870" y="6288"/>
                                <a:pt x="3664536" y="0"/>
                              </a:cubicBezTo>
                              <a:cubicBezTo>
                                <a:pt x="3916202" y="-6288"/>
                                <a:pt x="4092001" y="20200"/>
                                <a:pt x="4351479" y="0"/>
                              </a:cubicBezTo>
                              <a:cubicBezTo>
                                <a:pt x="4610957" y="-20200"/>
                                <a:pt x="5013445" y="-35974"/>
                                <a:pt x="5230765" y="0"/>
                              </a:cubicBezTo>
                              <a:cubicBezTo>
                                <a:pt x="5479007" y="-18873"/>
                                <a:pt x="5669655" y="168284"/>
                                <a:pt x="5652933" y="422168"/>
                              </a:cubicBezTo>
                              <a:cubicBezTo>
                                <a:pt x="5673641" y="570284"/>
                                <a:pt x="5628374" y="821751"/>
                                <a:pt x="5652933" y="934384"/>
                              </a:cubicBezTo>
                              <a:cubicBezTo>
                                <a:pt x="5677492" y="1047017"/>
                                <a:pt x="5676025" y="1370795"/>
                                <a:pt x="5652933" y="1514144"/>
                              </a:cubicBezTo>
                              <a:cubicBezTo>
                                <a:pt x="5629841" y="1657493"/>
                                <a:pt x="5635007" y="1914780"/>
                                <a:pt x="5652933" y="2110791"/>
                              </a:cubicBezTo>
                              <a:cubicBezTo>
                                <a:pt x="5645183" y="2343904"/>
                                <a:pt x="5460328" y="2566910"/>
                                <a:pt x="5230765" y="2532959"/>
                              </a:cubicBezTo>
                              <a:cubicBezTo>
                                <a:pt x="5071228" y="2542926"/>
                                <a:pt x="4789493" y="2521415"/>
                                <a:pt x="4639995" y="2532959"/>
                              </a:cubicBezTo>
                              <a:cubicBezTo>
                                <a:pt x="4490497" y="2544504"/>
                                <a:pt x="4191130" y="2561879"/>
                                <a:pt x="4001138" y="2532959"/>
                              </a:cubicBezTo>
                              <a:cubicBezTo>
                                <a:pt x="3811146" y="2504039"/>
                                <a:pt x="3453254" y="2507519"/>
                                <a:pt x="3314196" y="2532959"/>
                              </a:cubicBezTo>
                              <a:cubicBezTo>
                                <a:pt x="3175138" y="2558399"/>
                                <a:pt x="2878672" y="2537632"/>
                                <a:pt x="2531081" y="2532959"/>
                              </a:cubicBezTo>
                              <a:cubicBezTo>
                                <a:pt x="2183490" y="2528286"/>
                                <a:pt x="2139700" y="2527806"/>
                                <a:pt x="1940311" y="2532959"/>
                              </a:cubicBezTo>
                              <a:cubicBezTo>
                                <a:pt x="1740922" y="2538113"/>
                                <a:pt x="1458770" y="2507316"/>
                                <a:pt x="1301454" y="2532959"/>
                              </a:cubicBezTo>
                              <a:cubicBezTo>
                                <a:pt x="1144138" y="2558602"/>
                                <a:pt x="609504" y="2514719"/>
                                <a:pt x="422168" y="2532959"/>
                              </a:cubicBezTo>
                              <a:cubicBezTo>
                                <a:pt x="177312" y="2501695"/>
                                <a:pt x="3026" y="2292012"/>
                                <a:pt x="0" y="2110791"/>
                              </a:cubicBezTo>
                              <a:cubicBezTo>
                                <a:pt x="7606" y="1865268"/>
                                <a:pt x="14029" y="1817056"/>
                                <a:pt x="0" y="1547917"/>
                              </a:cubicBezTo>
                              <a:cubicBezTo>
                                <a:pt x="-14029" y="1278778"/>
                                <a:pt x="-6501" y="1094185"/>
                                <a:pt x="0" y="951270"/>
                              </a:cubicBezTo>
                              <a:cubicBezTo>
                                <a:pt x="6501" y="808355"/>
                                <a:pt x="25953" y="654612"/>
                                <a:pt x="0" y="422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5670C661-C9D4-AD6C-8DBD-999FE9553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7" y="3493212"/>
              <a:ext cx="1555711" cy="1886266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947D982-815E-B1A0-D9C5-6925B6AC3AD1}"/>
              </a:ext>
            </a:extLst>
          </p:cNvPr>
          <p:cNvSpPr/>
          <p:nvPr/>
        </p:nvSpPr>
        <p:spPr>
          <a:xfrm>
            <a:off x="1814755" y="618833"/>
            <a:ext cx="14187244" cy="1938750"/>
          </a:xfrm>
          <a:prstGeom prst="rect">
            <a:avLst/>
          </a:prstGeom>
          <a:noFill/>
        </p:spPr>
        <p:txBody>
          <a:bodyPr wrap="square" lIns="91200" tIns="45600" rIns="91200" bIns="45600">
            <a:spAutoFit/>
          </a:bodyPr>
          <a:lstStyle/>
          <a:p>
            <a:pPr algn="ctr"/>
            <a:endParaRPr lang="en-US" sz="4000" dirty="0">
              <a:ln w="0"/>
              <a:latin typeface="iCiel Cadena" panose="02000503000000020004" pitchFamily="2" charset="0"/>
            </a:endParaRPr>
          </a:p>
          <a:p>
            <a:pPr algn="ctr"/>
            <a:r>
              <a:rPr lang="en-US" sz="4000" dirty="0" err="1">
                <a:ln w="0"/>
                <a:latin typeface="iCiel Cadena" panose="02000503000000020004" pitchFamily="2" charset="0"/>
              </a:rPr>
              <a:t>Câu</a:t>
            </a:r>
            <a:r>
              <a:rPr lang="en-US" sz="4000" dirty="0">
                <a:ln w="0"/>
                <a:latin typeface="iCiel Cadena" panose="02000503000000020004" pitchFamily="2" charset="0"/>
              </a:rPr>
              <a:t> 3: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Cơ thể đơn bào và cơ thể đa bào khác nhau chủ yếu ở điểm nào?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0B9BFE-32DF-A534-4EA0-E60E016BBCBD}"/>
              </a:ext>
            </a:extLst>
          </p:cNvPr>
          <p:cNvGrpSpPr/>
          <p:nvPr/>
        </p:nvGrpSpPr>
        <p:grpSpPr>
          <a:xfrm>
            <a:off x="8806910" y="6435043"/>
            <a:ext cx="6668713" cy="3395834"/>
            <a:chOff x="334725" y="3909315"/>
            <a:chExt cx="4645826" cy="4073188"/>
          </a:xfrm>
        </p:grpSpPr>
        <p:sp>
          <p:nvSpPr>
            <p:cNvPr id="77" name="Rectangle: Rounded Corners 26">
              <a:extLst>
                <a:ext uri="{FF2B5EF4-FFF2-40B4-BE49-F238E27FC236}">
                  <a16:creationId xmlns:a16="http://schemas.microsoft.com/office/drawing/2014/main" id="{06B69885-9996-A109-DAE9-19B5DB4E1861}"/>
                </a:ext>
              </a:extLst>
            </p:cNvPr>
            <p:cNvSpPr/>
            <p:nvPr/>
          </p:nvSpPr>
          <p:spPr>
            <a:xfrm>
              <a:off x="874988" y="4744591"/>
              <a:ext cx="4105563" cy="3237912"/>
            </a:xfrm>
            <a:custGeom>
              <a:avLst/>
              <a:gdLst>
                <a:gd name="connsiteX0" fmla="*/ 0 w 4105563"/>
                <a:gd name="connsiteY0" fmla="*/ 539663 h 3237912"/>
                <a:gd name="connsiteX1" fmla="*/ 539663 w 4105563"/>
                <a:gd name="connsiteY1" fmla="*/ 0 h 3237912"/>
                <a:gd name="connsiteX2" fmla="*/ 1144910 w 4105563"/>
                <a:gd name="connsiteY2" fmla="*/ 0 h 3237912"/>
                <a:gd name="connsiteX3" fmla="*/ 1689633 w 4105563"/>
                <a:gd name="connsiteY3" fmla="*/ 0 h 3237912"/>
                <a:gd name="connsiteX4" fmla="*/ 2325143 w 4105563"/>
                <a:gd name="connsiteY4" fmla="*/ 0 h 3237912"/>
                <a:gd name="connsiteX5" fmla="*/ 2930390 w 4105563"/>
                <a:gd name="connsiteY5" fmla="*/ 0 h 3237912"/>
                <a:gd name="connsiteX6" fmla="*/ 3565900 w 4105563"/>
                <a:gd name="connsiteY6" fmla="*/ 0 h 3237912"/>
                <a:gd name="connsiteX7" fmla="*/ 4105563 w 4105563"/>
                <a:gd name="connsiteY7" fmla="*/ 539663 h 3237912"/>
                <a:gd name="connsiteX8" fmla="*/ 4105563 w 4105563"/>
                <a:gd name="connsiteY8" fmla="*/ 1122481 h 3237912"/>
                <a:gd name="connsiteX9" fmla="*/ 4105563 w 4105563"/>
                <a:gd name="connsiteY9" fmla="*/ 1640542 h 3237912"/>
                <a:gd name="connsiteX10" fmla="*/ 4105563 w 4105563"/>
                <a:gd name="connsiteY10" fmla="*/ 2201774 h 3237912"/>
                <a:gd name="connsiteX11" fmla="*/ 4105563 w 4105563"/>
                <a:gd name="connsiteY11" fmla="*/ 2698249 h 3237912"/>
                <a:gd name="connsiteX12" fmla="*/ 3565900 w 4105563"/>
                <a:gd name="connsiteY12" fmla="*/ 3237912 h 3237912"/>
                <a:gd name="connsiteX13" fmla="*/ 3021177 w 4105563"/>
                <a:gd name="connsiteY13" fmla="*/ 3237912 h 3237912"/>
                <a:gd name="connsiteX14" fmla="*/ 2355405 w 4105563"/>
                <a:gd name="connsiteY14" fmla="*/ 3237912 h 3237912"/>
                <a:gd name="connsiteX15" fmla="*/ 1750158 w 4105563"/>
                <a:gd name="connsiteY15" fmla="*/ 3237912 h 3237912"/>
                <a:gd name="connsiteX16" fmla="*/ 1084386 w 4105563"/>
                <a:gd name="connsiteY16" fmla="*/ 3237912 h 3237912"/>
                <a:gd name="connsiteX17" fmla="*/ 539663 w 4105563"/>
                <a:gd name="connsiteY17" fmla="*/ 3237912 h 3237912"/>
                <a:gd name="connsiteX18" fmla="*/ 0 w 4105563"/>
                <a:gd name="connsiteY18" fmla="*/ 2698249 h 3237912"/>
                <a:gd name="connsiteX19" fmla="*/ 0 w 4105563"/>
                <a:gd name="connsiteY19" fmla="*/ 2223360 h 3237912"/>
                <a:gd name="connsiteX20" fmla="*/ 0 w 4105563"/>
                <a:gd name="connsiteY20" fmla="*/ 1705299 h 3237912"/>
                <a:gd name="connsiteX21" fmla="*/ 0 w 4105563"/>
                <a:gd name="connsiteY21" fmla="*/ 1165653 h 3237912"/>
                <a:gd name="connsiteX22" fmla="*/ 0 w 4105563"/>
                <a:gd name="connsiteY22" fmla="*/ 539663 h 32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5563" h="3237912" fill="none" extrusionOk="0">
                  <a:moveTo>
                    <a:pt x="0" y="539663"/>
                  </a:moveTo>
                  <a:cubicBezTo>
                    <a:pt x="-15059" y="272721"/>
                    <a:pt x="232965" y="4737"/>
                    <a:pt x="539663" y="0"/>
                  </a:cubicBezTo>
                  <a:cubicBezTo>
                    <a:pt x="763798" y="-28762"/>
                    <a:pt x="962724" y="-3042"/>
                    <a:pt x="1144910" y="0"/>
                  </a:cubicBezTo>
                  <a:cubicBezTo>
                    <a:pt x="1327096" y="3042"/>
                    <a:pt x="1464445" y="-7081"/>
                    <a:pt x="1689633" y="0"/>
                  </a:cubicBezTo>
                  <a:cubicBezTo>
                    <a:pt x="1914821" y="7081"/>
                    <a:pt x="2170576" y="-29818"/>
                    <a:pt x="2325143" y="0"/>
                  </a:cubicBezTo>
                  <a:cubicBezTo>
                    <a:pt x="2479710" y="29818"/>
                    <a:pt x="2677978" y="-21742"/>
                    <a:pt x="2930390" y="0"/>
                  </a:cubicBezTo>
                  <a:cubicBezTo>
                    <a:pt x="3182802" y="21742"/>
                    <a:pt x="3364872" y="-24673"/>
                    <a:pt x="3565900" y="0"/>
                  </a:cubicBezTo>
                  <a:cubicBezTo>
                    <a:pt x="3919654" y="-1375"/>
                    <a:pt x="4154713" y="294521"/>
                    <a:pt x="4105563" y="539663"/>
                  </a:cubicBezTo>
                  <a:cubicBezTo>
                    <a:pt x="4130497" y="761387"/>
                    <a:pt x="4117124" y="895047"/>
                    <a:pt x="4105563" y="1122481"/>
                  </a:cubicBezTo>
                  <a:cubicBezTo>
                    <a:pt x="4094002" y="1349915"/>
                    <a:pt x="4087784" y="1393537"/>
                    <a:pt x="4105563" y="1640542"/>
                  </a:cubicBezTo>
                  <a:cubicBezTo>
                    <a:pt x="4123342" y="1887547"/>
                    <a:pt x="4082588" y="1949657"/>
                    <a:pt x="4105563" y="2201774"/>
                  </a:cubicBezTo>
                  <a:cubicBezTo>
                    <a:pt x="4128538" y="2453891"/>
                    <a:pt x="4102282" y="2589346"/>
                    <a:pt x="4105563" y="2698249"/>
                  </a:cubicBezTo>
                  <a:cubicBezTo>
                    <a:pt x="4106871" y="3007073"/>
                    <a:pt x="3835639" y="3239675"/>
                    <a:pt x="3565900" y="3237912"/>
                  </a:cubicBezTo>
                  <a:cubicBezTo>
                    <a:pt x="3383170" y="3229051"/>
                    <a:pt x="3268593" y="3255514"/>
                    <a:pt x="3021177" y="3237912"/>
                  </a:cubicBezTo>
                  <a:cubicBezTo>
                    <a:pt x="2773761" y="3220310"/>
                    <a:pt x="2615565" y="3210586"/>
                    <a:pt x="2355405" y="3237912"/>
                  </a:cubicBezTo>
                  <a:cubicBezTo>
                    <a:pt x="2095245" y="3265238"/>
                    <a:pt x="1897237" y="3235288"/>
                    <a:pt x="1750158" y="3237912"/>
                  </a:cubicBezTo>
                  <a:cubicBezTo>
                    <a:pt x="1603079" y="3240536"/>
                    <a:pt x="1369838" y="3226817"/>
                    <a:pt x="1084386" y="3237912"/>
                  </a:cubicBezTo>
                  <a:cubicBezTo>
                    <a:pt x="798934" y="3249007"/>
                    <a:pt x="756214" y="3212403"/>
                    <a:pt x="539663" y="3237912"/>
                  </a:cubicBezTo>
                  <a:cubicBezTo>
                    <a:pt x="228189" y="3213388"/>
                    <a:pt x="-45067" y="3012277"/>
                    <a:pt x="0" y="2698249"/>
                  </a:cubicBezTo>
                  <a:cubicBezTo>
                    <a:pt x="-21204" y="2463181"/>
                    <a:pt x="2621" y="2382851"/>
                    <a:pt x="0" y="2223360"/>
                  </a:cubicBezTo>
                  <a:cubicBezTo>
                    <a:pt x="-2621" y="2063869"/>
                    <a:pt x="-16607" y="1870672"/>
                    <a:pt x="0" y="1705299"/>
                  </a:cubicBezTo>
                  <a:cubicBezTo>
                    <a:pt x="16607" y="1539926"/>
                    <a:pt x="-22867" y="1373000"/>
                    <a:pt x="0" y="1165653"/>
                  </a:cubicBezTo>
                  <a:cubicBezTo>
                    <a:pt x="22867" y="958306"/>
                    <a:pt x="8373" y="687560"/>
                    <a:pt x="0" y="539663"/>
                  </a:cubicBezTo>
                  <a:close/>
                </a:path>
                <a:path w="4105563" h="3237912" stroke="0" extrusionOk="0">
                  <a:moveTo>
                    <a:pt x="0" y="539663"/>
                  </a:moveTo>
                  <a:cubicBezTo>
                    <a:pt x="-12515" y="237961"/>
                    <a:pt x="238628" y="18964"/>
                    <a:pt x="539663" y="0"/>
                  </a:cubicBezTo>
                  <a:cubicBezTo>
                    <a:pt x="733122" y="-9802"/>
                    <a:pt x="976405" y="10526"/>
                    <a:pt x="1114648" y="0"/>
                  </a:cubicBezTo>
                  <a:cubicBezTo>
                    <a:pt x="1252892" y="-10526"/>
                    <a:pt x="1424685" y="680"/>
                    <a:pt x="1719895" y="0"/>
                  </a:cubicBezTo>
                  <a:cubicBezTo>
                    <a:pt x="2015105" y="-680"/>
                    <a:pt x="2130520" y="6955"/>
                    <a:pt x="2264618" y="0"/>
                  </a:cubicBezTo>
                  <a:cubicBezTo>
                    <a:pt x="2398716" y="-6955"/>
                    <a:pt x="2662605" y="-10405"/>
                    <a:pt x="2900128" y="0"/>
                  </a:cubicBezTo>
                  <a:cubicBezTo>
                    <a:pt x="3137651" y="10405"/>
                    <a:pt x="3292143" y="9757"/>
                    <a:pt x="3565900" y="0"/>
                  </a:cubicBezTo>
                  <a:cubicBezTo>
                    <a:pt x="3848616" y="-18343"/>
                    <a:pt x="4033727" y="261403"/>
                    <a:pt x="4105563" y="539663"/>
                  </a:cubicBezTo>
                  <a:cubicBezTo>
                    <a:pt x="4101551" y="774573"/>
                    <a:pt x="4128948" y="855827"/>
                    <a:pt x="4105563" y="1014552"/>
                  </a:cubicBezTo>
                  <a:cubicBezTo>
                    <a:pt x="4082178" y="1173277"/>
                    <a:pt x="4100159" y="1357835"/>
                    <a:pt x="4105563" y="1554198"/>
                  </a:cubicBezTo>
                  <a:cubicBezTo>
                    <a:pt x="4110967" y="1750561"/>
                    <a:pt x="4120943" y="1988540"/>
                    <a:pt x="4105563" y="2115431"/>
                  </a:cubicBezTo>
                  <a:cubicBezTo>
                    <a:pt x="4090183" y="2242322"/>
                    <a:pt x="4080443" y="2460237"/>
                    <a:pt x="4105563" y="2698249"/>
                  </a:cubicBezTo>
                  <a:cubicBezTo>
                    <a:pt x="4095805" y="3033207"/>
                    <a:pt x="3804775" y="3221369"/>
                    <a:pt x="3565900" y="3237912"/>
                  </a:cubicBezTo>
                  <a:cubicBezTo>
                    <a:pt x="3245571" y="3265969"/>
                    <a:pt x="3095851" y="3259636"/>
                    <a:pt x="2900128" y="3237912"/>
                  </a:cubicBezTo>
                  <a:cubicBezTo>
                    <a:pt x="2704405" y="3216188"/>
                    <a:pt x="2547984" y="3230842"/>
                    <a:pt x="2325143" y="3237912"/>
                  </a:cubicBezTo>
                  <a:cubicBezTo>
                    <a:pt x="2102303" y="3244982"/>
                    <a:pt x="1888240" y="3234680"/>
                    <a:pt x="1750158" y="3237912"/>
                  </a:cubicBezTo>
                  <a:cubicBezTo>
                    <a:pt x="1612076" y="3241144"/>
                    <a:pt x="1382053" y="3238534"/>
                    <a:pt x="1144910" y="3237912"/>
                  </a:cubicBezTo>
                  <a:cubicBezTo>
                    <a:pt x="907767" y="3237290"/>
                    <a:pt x="735290" y="3225623"/>
                    <a:pt x="539663" y="3237912"/>
                  </a:cubicBezTo>
                  <a:cubicBezTo>
                    <a:pt x="214707" y="3242514"/>
                    <a:pt x="62822" y="2973842"/>
                    <a:pt x="0" y="2698249"/>
                  </a:cubicBezTo>
                  <a:cubicBezTo>
                    <a:pt x="-24042" y="2445677"/>
                    <a:pt x="-23964" y="2336820"/>
                    <a:pt x="0" y="2137017"/>
                  </a:cubicBezTo>
                  <a:cubicBezTo>
                    <a:pt x="23964" y="1937214"/>
                    <a:pt x="26841" y="1707061"/>
                    <a:pt x="0" y="1597370"/>
                  </a:cubicBezTo>
                  <a:cubicBezTo>
                    <a:pt x="-26841" y="1487679"/>
                    <a:pt x="-1956" y="1344286"/>
                    <a:pt x="0" y="1122481"/>
                  </a:cubicBezTo>
                  <a:cubicBezTo>
                    <a:pt x="1956" y="900676"/>
                    <a:pt x="25921" y="723549"/>
                    <a:pt x="0" y="53966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Hình dạng</a:t>
              </a:r>
              <a:endParaRPr lang="en-US" sz="36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6991E36-7F29-58B1-787C-7A6C2878B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725" y="3909315"/>
              <a:ext cx="1367725" cy="188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081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38EA-7F3C-8B48-C647-2B5CEA3B5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1E5D74-3441-88C6-4336-3E81D5FD8FB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779C72-F98B-7279-76B0-7B5C63B24739}"/>
              </a:ext>
            </a:extLst>
          </p:cNvPr>
          <p:cNvSpPr/>
          <p:nvPr/>
        </p:nvSpPr>
        <p:spPr>
          <a:xfrm>
            <a:off x="0" y="3354645"/>
            <a:ext cx="18288000" cy="693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23E34-6B06-B3D8-6510-0463C8A48BB1}"/>
              </a:ext>
            </a:extLst>
          </p:cNvPr>
          <p:cNvSpPr txBox="1"/>
          <p:nvPr/>
        </p:nvSpPr>
        <p:spPr>
          <a:xfrm>
            <a:off x="0" y="446614"/>
            <a:ext cx="18288000" cy="2554545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BÀI 23</a:t>
            </a:r>
            <a:r>
              <a:rPr lang="en-US" sz="8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 </a:t>
            </a:r>
          </a:p>
          <a:p>
            <a:pPr algn="ctr"/>
            <a:r>
              <a:rPr lang="en-US" sz="80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Maven Pro Black" panose="00000A00000000000000" pitchFamily="2" charset="0"/>
              </a:rPr>
              <a:t>TỔ CHỨC CƠ THỂ ĐA BÀO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677102-31EB-DD9F-B6A2-091599F5C524}"/>
              </a:ext>
            </a:extLst>
          </p:cNvPr>
          <p:cNvGrpSpPr/>
          <p:nvPr/>
        </p:nvGrpSpPr>
        <p:grpSpPr>
          <a:xfrm>
            <a:off x="194981" y="3394200"/>
            <a:ext cx="3005419" cy="6932354"/>
            <a:chOff x="341335" y="357684"/>
            <a:chExt cx="1176180" cy="6192532"/>
          </a:xfrm>
          <a:solidFill>
            <a:schemeClr val="accent6">
              <a:lumMod val="50000"/>
            </a:schemeClr>
          </a:solidFill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EDB0176-BF6F-CF7A-4B1B-9720FD119AEB}"/>
                </a:ext>
              </a:extLst>
            </p:cNvPr>
            <p:cNvSpPr/>
            <p:nvPr/>
          </p:nvSpPr>
          <p:spPr>
            <a:xfrm>
              <a:off x="341335" y="357684"/>
              <a:ext cx="1176180" cy="6192532"/>
            </a:xfrm>
            <a:prstGeom prst="homePlat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B66D10-764A-AF29-E008-ADC785C7A987}"/>
                </a:ext>
              </a:extLst>
            </p:cNvPr>
            <p:cNvSpPr/>
            <p:nvPr/>
          </p:nvSpPr>
          <p:spPr>
            <a:xfrm rot="16200000">
              <a:off x="-2225748" y="3166757"/>
              <a:ext cx="5730986" cy="3613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IcielPanton Black" panose="00000A00000000000000" pitchFamily="2" charset="0"/>
                </a:rPr>
                <a:t>MỤC TIÊU BÀI HỌC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148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A798-7EBA-93F4-54F3-A6BFE823A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68825-1B60-94AE-110C-D5FAD2B5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18458"/>
            <a:ext cx="11430000" cy="8568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1AB7B-4E92-659C-B23D-9D3867D5B8C1}"/>
              </a:ext>
            </a:extLst>
          </p:cNvPr>
          <p:cNvSpPr txBox="1"/>
          <p:nvPr/>
        </p:nvSpPr>
        <p:spPr>
          <a:xfrm>
            <a:off x="228600" y="1075591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C27908-8202-4B7E-DB4F-6FC5D79B151C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45FB4B-318A-C698-B5CE-43C334F3C1D0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5" name="Mũi tên: Hình ngũ giác 13">
                <a:extLst>
                  <a:ext uri="{FF2B5EF4-FFF2-40B4-BE49-F238E27FC236}">
                    <a16:creationId xmlns:a16="http://schemas.microsoft.com/office/drawing/2014/main" id="{65D4F95B-CA7E-6E0A-A2FC-6BCB08F360DF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6" name="Mũi tên: Hình ngũ giác 14">
                <a:extLst>
                  <a:ext uri="{FF2B5EF4-FFF2-40B4-BE49-F238E27FC236}">
                    <a16:creationId xmlns:a16="http://schemas.microsoft.com/office/drawing/2014/main" id="{F18A1132-F815-A60C-7901-841B82A9A3AF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7" name="Mũi tên: Hình ngũ giác 15">
                <a:extLst>
                  <a:ext uri="{FF2B5EF4-FFF2-40B4-BE49-F238E27FC236}">
                    <a16:creationId xmlns:a16="http://schemas.microsoft.com/office/drawing/2014/main" id="{9618AA60-BDB4-F7E6-B518-720B1033EA84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8" name="Mũi tên: Hình ngũ giác 16">
                <a:extLst>
                  <a:ext uri="{FF2B5EF4-FFF2-40B4-BE49-F238E27FC236}">
                    <a16:creationId xmlns:a16="http://schemas.microsoft.com/office/drawing/2014/main" id="{B1978D36-336A-574F-026E-141624E2FF88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9" name="Mũi tên: Hình ngũ giác 17">
                <a:extLst>
                  <a:ext uri="{FF2B5EF4-FFF2-40B4-BE49-F238E27FC236}">
                    <a16:creationId xmlns:a16="http://schemas.microsoft.com/office/drawing/2014/main" id="{C670A754-5DB5-9E37-588B-7B60D401ABE5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0" name="Mũi tên: Hình ngũ giác 18">
                <a:extLst>
                  <a:ext uri="{FF2B5EF4-FFF2-40B4-BE49-F238E27FC236}">
                    <a16:creationId xmlns:a16="http://schemas.microsoft.com/office/drawing/2014/main" id="{656B861F-4685-2E60-62AA-839D13A47BDA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754DB7-40C4-D1F7-1528-B4E791E9EFB7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09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857F4A-56A4-828A-B2F9-815068397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81" y="1511280"/>
            <a:ext cx="2411822" cy="1943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27346-9165-8577-0CA6-535389F2C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82" y="3514855"/>
            <a:ext cx="2092727" cy="1832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E821A-608A-59C1-8320-47327713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37" y="6927706"/>
            <a:ext cx="1979579" cy="2052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DB729-302D-BFE6-74A9-D560B1E79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084940"/>
            <a:ext cx="1831263" cy="2052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C7816-6EA0-93CC-0BD8-4A211BCDE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86" y="6871393"/>
            <a:ext cx="2106026" cy="18326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D70741-D5C2-BEFE-B1FE-8AFC59DBA886}"/>
              </a:ext>
            </a:extLst>
          </p:cNvPr>
          <p:cNvSpPr txBox="1"/>
          <p:nvPr/>
        </p:nvSpPr>
        <p:spPr>
          <a:xfrm>
            <a:off x="3122688" y="3625382"/>
            <a:ext cx="130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4EA0AA-AA77-CB7D-8AB1-0FB6A720F095}"/>
              </a:ext>
            </a:extLst>
          </p:cNvPr>
          <p:cNvSpPr txBox="1"/>
          <p:nvPr/>
        </p:nvSpPr>
        <p:spPr>
          <a:xfrm>
            <a:off x="8404207" y="1346395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201FFC-DB36-A66D-B727-E88F29661FEF}"/>
              </a:ext>
            </a:extLst>
          </p:cNvPr>
          <p:cNvSpPr txBox="1"/>
          <p:nvPr/>
        </p:nvSpPr>
        <p:spPr>
          <a:xfrm>
            <a:off x="13393193" y="3422933"/>
            <a:ext cx="160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4B286-7E35-A497-B52C-5AFEA6F7A1AF}"/>
              </a:ext>
            </a:extLst>
          </p:cNvPr>
          <p:cNvSpPr txBox="1"/>
          <p:nvPr/>
        </p:nvSpPr>
        <p:spPr>
          <a:xfrm>
            <a:off x="12101127" y="8812689"/>
            <a:ext cx="210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AB65A8-A526-A3A1-AE85-64F88E18574A}"/>
              </a:ext>
            </a:extLst>
          </p:cNvPr>
          <p:cNvSpPr txBox="1"/>
          <p:nvPr/>
        </p:nvSpPr>
        <p:spPr>
          <a:xfrm>
            <a:off x="4572000" y="8749499"/>
            <a:ext cx="163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088EE6E8-1596-E30C-8432-9001E1695A6A}"/>
              </a:ext>
            </a:extLst>
          </p:cNvPr>
          <p:cNvSpPr/>
          <p:nvPr/>
        </p:nvSpPr>
        <p:spPr>
          <a:xfrm rot="19540770">
            <a:off x="5039561" y="2556709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64C189AF-C97C-6001-D446-AB350BABAE22}"/>
              </a:ext>
            </a:extLst>
          </p:cNvPr>
          <p:cNvSpPr/>
          <p:nvPr/>
        </p:nvSpPr>
        <p:spPr>
          <a:xfrm rot="1245090">
            <a:off x="10255972" y="2210483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Curved Down 27">
            <a:extLst>
              <a:ext uri="{FF2B5EF4-FFF2-40B4-BE49-F238E27FC236}">
                <a16:creationId xmlns:a16="http://schemas.microsoft.com/office/drawing/2014/main" id="{FE5FA107-C137-F6F5-B78C-C173AA1F82F7}"/>
              </a:ext>
            </a:extLst>
          </p:cNvPr>
          <p:cNvSpPr/>
          <p:nvPr/>
        </p:nvSpPr>
        <p:spPr>
          <a:xfrm rot="6462345">
            <a:off x="11970478" y="5928454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FD7C147B-AD66-6D66-D2AB-29EA4C8DFA3F}"/>
              </a:ext>
            </a:extLst>
          </p:cNvPr>
          <p:cNvSpPr/>
          <p:nvPr/>
        </p:nvSpPr>
        <p:spPr>
          <a:xfrm rot="10800000">
            <a:off x="7725395" y="8499323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CA34A-29AD-E097-CC52-8E8B56B6C068}"/>
              </a:ext>
            </a:extLst>
          </p:cNvPr>
          <p:cNvSpPr txBox="1"/>
          <p:nvPr/>
        </p:nvSpPr>
        <p:spPr>
          <a:xfrm>
            <a:off x="5715000" y="962054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CÁC CẤP TỔ CHỨC CẤU TẠO CƠ THỂ THỰC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C48B7-CBB1-7118-1143-19C7979D353F}"/>
              </a:ext>
            </a:extLst>
          </p:cNvPr>
          <p:cNvSpPr txBox="1"/>
          <p:nvPr/>
        </p:nvSpPr>
        <p:spPr>
          <a:xfrm>
            <a:off x="152400" y="952500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C50EB07-CE1A-CF92-B82A-95C94AEB63E2}"/>
              </a:ext>
            </a:extLst>
          </p:cNvPr>
          <p:cNvSpPr/>
          <p:nvPr/>
        </p:nvSpPr>
        <p:spPr>
          <a:xfrm>
            <a:off x="224802" y="5137565"/>
            <a:ext cx="4036317" cy="2749135"/>
          </a:xfrm>
          <a:prstGeom prst="wedgeEllipseCallout">
            <a:avLst>
              <a:gd name="adj1" fmla="val 74418"/>
              <a:gd name="adj2" fmla="val -130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CDB7D-D995-0F2D-26EF-D7747FA715BC}"/>
              </a:ext>
            </a:extLst>
          </p:cNvPr>
          <p:cNvSpPr txBox="1"/>
          <p:nvPr/>
        </p:nvSpPr>
        <p:spPr>
          <a:xfrm>
            <a:off x="1066922" y="5748120"/>
            <a:ext cx="270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6B4A427F-C634-02C3-1F2A-F6EF2E216223}"/>
              </a:ext>
            </a:extLst>
          </p:cNvPr>
          <p:cNvSpPr/>
          <p:nvPr/>
        </p:nvSpPr>
        <p:spPr>
          <a:xfrm>
            <a:off x="14859000" y="1188957"/>
            <a:ext cx="3367468" cy="40353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28A056-4C8A-BB15-871A-3373B0AA5C87}"/>
              </a:ext>
            </a:extLst>
          </p:cNvPr>
          <p:cNvSpPr txBox="1"/>
          <p:nvPr/>
        </p:nvSpPr>
        <p:spPr>
          <a:xfrm>
            <a:off x="15627828" y="1986382"/>
            <a:ext cx="2254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88F856-C517-F28C-C25A-D79EE68B3C0E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D6B6C6-9CCA-158E-B719-EF688A9EC714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4" name="Mũi tên: Hình ngũ giác 13">
                <a:extLst>
                  <a:ext uri="{FF2B5EF4-FFF2-40B4-BE49-F238E27FC236}">
                    <a16:creationId xmlns:a16="http://schemas.microsoft.com/office/drawing/2014/main" id="{3A98162C-820D-8A32-1B5A-6B851F438602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8" name="Mũi tên: Hình ngũ giác 14">
                <a:extLst>
                  <a:ext uri="{FF2B5EF4-FFF2-40B4-BE49-F238E27FC236}">
                    <a16:creationId xmlns:a16="http://schemas.microsoft.com/office/drawing/2014/main" id="{B679A17A-1500-2F6F-54C8-C4F9893C8543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0" name="Mũi tên: Hình ngũ giác 15">
                <a:extLst>
                  <a:ext uri="{FF2B5EF4-FFF2-40B4-BE49-F238E27FC236}">
                    <a16:creationId xmlns:a16="http://schemas.microsoft.com/office/drawing/2014/main" id="{281A64FD-3C50-B1BC-2776-FCF5DD5FEE13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1" name="Mũi tên: Hình ngũ giác 16">
                <a:extLst>
                  <a:ext uri="{FF2B5EF4-FFF2-40B4-BE49-F238E27FC236}">
                    <a16:creationId xmlns:a16="http://schemas.microsoft.com/office/drawing/2014/main" id="{F3E851D2-A763-EFCC-7CAB-CCD839FC03BE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2" name="Mũi tên: Hình ngũ giác 17">
                <a:extLst>
                  <a:ext uri="{FF2B5EF4-FFF2-40B4-BE49-F238E27FC236}">
                    <a16:creationId xmlns:a16="http://schemas.microsoft.com/office/drawing/2014/main" id="{ACF2F5AF-7485-C3A6-57B7-4E479DAEFDC0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3" name="Mũi tên: Hình ngũ giác 18">
                <a:extLst>
                  <a:ext uri="{FF2B5EF4-FFF2-40B4-BE49-F238E27FC236}">
                    <a16:creationId xmlns:a16="http://schemas.microsoft.com/office/drawing/2014/main" id="{A5FAD242-B3C2-3260-B1DD-D539BEA6DD07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AF5913-8F0C-5472-AD3E-1DA2F62F04FD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598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" grpId="0"/>
      <p:bldP spid="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6BA6F-514B-093F-75BC-8C9E2636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74" y="6675552"/>
            <a:ext cx="5000000" cy="2971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13178-B7F7-4141-EABB-DAEEB8BF9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78" y="2745960"/>
            <a:ext cx="4943610" cy="3016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8D0D3-EA30-F7EC-C44B-E538AD408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674" y="2125733"/>
            <a:ext cx="2614022" cy="229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42BB03-1640-0AEE-093C-9C9FB6EAF3D0}"/>
              </a:ext>
            </a:extLst>
          </p:cNvPr>
          <p:cNvSpPr txBox="1"/>
          <p:nvPr/>
        </p:nvSpPr>
        <p:spPr>
          <a:xfrm>
            <a:off x="2857178" y="3127243"/>
            <a:ext cx="128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0BBA0-A39B-82C8-824A-6D6E571C50EB}"/>
              </a:ext>
            </a:extLst>
          </p:cNvPr>
          <p:cNvSpPr txBox="1"/>
          <p:nvPr/>
        </p:nvSpPr>
        <p:spPr>
          <a:xfrm>
            <a:off x="7227799" y="1615652"/>
            <a:ext cx="157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8335C7-781D-BD58-218A-680CBD51CC04}"/>
              </a:ext>
            </a:extLst>
          </p:cNvPr>
          <p:cNvSpPr txBox="1"/>
          <p:nvPr/>
        </p:nvSpPr>
        <p:spPr>
          <a:xfrm>
            <a:off x="13810042" y="8509133"/>
            <a:ext cx="172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7AFA91-789B-32C1-87CD-0D37D34BFD75}"/>
              </a:ext>
            </a:extLst>
          </p:cNvPr>
          <p:cNvSpPr txBox="1"/>
          <p:nvPr/>
        </p:nvSpPr>
        <p:spPr>
          <a:xfrm>
            <a:off x="4271675" y="8739966"/>
            <a:ext cx="2003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4DE4-58F6-31BF-0451-7CE1297E2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8228" y="3428229"/>
            <a:ext cx="2828760" cy="21832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541B28-B414-D2F4-3B06-6F777D6E5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9254" y="6541144"/>
            <a:ext cx="2808579" cy="2670740"/>
          </a:xfrm>
          <a:prstGeom prst="rect">
            <a:avLst/>
          </a:prstGeom>
        </p:spPr>
      </p:pic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C082A3DB-FE92-4186-E445-5258A1342A3C}"/>
              </a:ext>
            </a:extLst>
          </p:cNvPr>
          <p:cNvSpPr/>
          <p:nvPr/>
        </p:nvSpPr>
        <p:spPr>
          <a:xfrm rot="2160293">
            <a:off x="10613696" y="2935261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09A8236F-553B-6778-E033-21BF2ADA6034}"/>
              </a:ext>
            </a:extLst>
          </p:cNvPr>
          <p:cNvSpPr/>
          <p:nvPr/>
        </p:nvSpPr>
        <p:spPr>
          <a:xfrm rot="5400000">
            <a:off x="12453552" y="6218450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220D9ED3-C2A8-0ED1-A72F-3F76CB91328C}"/>
              </a:ext>
            </a:extLst>
          </p:cNvPr>
          <p:cNvSpPr/>
          <p:nvPr/>
        </p:nvSpPr>
        <p:spPr>
          <a:xfrm rot="10195329">
            <a:off x="8903182" y="8552599"/>
            <a:ext cx="210602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F2953E24-6CE8-C013-BE05-45C60A5B3638}"/>
              </a:ext>
            </a:extLst>
          </p:cNvPr>
          <p:cNvSpPr/>
          <p:nvPr/>
        </p:nvSpPr>
        <p:spPr>
          <a:xfrm rot="16030067">
            <a:off x="4674608" y="6072661"/>
            <a:ext cx="1918916" cy="62673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B766F1-B9F0-4FC6-45F7-C3FFD35F119D}"/>
              </a:ext>
            </a:extLst>
          </p:cNvPr>
          <p:cNvSpPr txBox="1"/>
          <p:nvPr/>
        </p:nvSpPr>
        <p:spPr>
          <a:xfrm>
            <a:off x="5219190" y="9746305"/>
            <a:ext cx="896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CÁC CẤP TỔ CHỨC CẤU TẠO CƠ THỂ ĐỘNG VẬT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CB2E4-DF0B-DD8D-2B5D-40FE2596FECE}"/>
              </a:ext>
            </a:extLst>
          </p:cNvPr>
          <p:cNvSpPr txBox="1"/>
          <p:nvPr/>
        </p:nvSpPr>
        <p:spPr>
          <a:xfrm>
            <a:off x="283484" y="914248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95AAF-0DF2-1F7B-2925-3690DF7460BC}"/>
              </a:ext>
            </a:extLst>
          </p:cNvPr>
          <p:cNvSpPr txBox="1"/>
          <p:nvPr/>
        </p:nvSpPr>
        <p:spPr>
          <a:xfrm>
            <a:off x="14673424" y="3538835"/>
            <a:ext cx="132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B20A31B-E60A-50C0-E14C-35B25783A4E6}"/>
              </a:ext>
            </a:extLst>
          </p:cNvPr>
          <p:cNvSpPr/>
          <p:nvPr/>
        </p:nvSpPr>
        <p:spPr>
          <a:xfrm>
            <a:off x="394641" y="4098832"/>
            <a:ext cx="4036317" cy="4605174"/>
          </a:xfrm>
          <a:prstGeom prst="wedgeEllipseCallout">
            <a:avLst>
              <a:gd name="adj1" fmla="val 74418"/>
              <a:gd name="adj2" fmla="val -130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8A954-154E-0EB0-C0CE-3679E16597CC}"/>
              </a:ext>
            </a:extLst>
          </p:cNvPr>
          <p:cNvSpPr txBox="1"/>
          <p:nvPr/>
        </p:nvSpPr>
        <p:spPr>
          <a:xfrm>
            <a:off x="904139" y="5370367"/>
            <a:ext cx="3017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4CB6AC-CBAF-D811-2630-91D1EDD08992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BE3476-38C1-9B54-BB1D-5A18EF39B19B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25" name="Mũi tên: Hình ngũ giác 13">
                <a:extLst>
                  <a:ext uri="{FF2B5EF4-FFF2-40B4-BE49-F238E27FC236}">
                    <a16:creationId xmlns:a16="http://schemas.microsoft.com/office/drawing/2014/main" id="{A5C369C0-8B52-0497-6952-D1EAE69F7D0A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6" name="Mũi tên: Hình ngũ giác 14">
                <a:extLst>
                  <a:ext uri="{FF2B5EF4-FFF2-40B4-BE49-F238E27FC236}">
                    <a16:creationId xmlns:a16="http://schemas.microsoft.com/office/drawing/2014/main" id="{211D1E0A-C289-994D-2F1A-03EBE462638C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7" name="Mũi tên: Hình ngũ giác 15">
                <a:extLst>
                  <a:ext uri="{FF2B5EF4-FFF2-40B4-BE49-F238E27FC236}">
                    <a16:creationId xmlns:a16="http://schemas.microsoft.com/office/drawing/2014/main" id="{171C0C2A-6F0C-1560-DEDA-BA2ED79EAA35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8" name="Mũi tên: Hình ngũ giác 16">
                <a:extLst>
                  <a:ext uri="{FF2B5EF4-FFF2-40B4-BE49-F238E27FC236}">
                    <a16:creationId xmlns:a16="http://schemas.microsoft.com/office/drawing/2014/main" id="{274820D3-AC6C-7798-B869-E46C2F97CF77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9" name="Mũi tên: Hình ngũ giác 17">
                <a:extLst>
                  <a:ext uri="{FF2B5EF4-FFF2-40B4-BE49-F238E27FC236}">
                    <a16:creationId xmlns:a16="http://schemas.microsoft.com/office/drawing/2014/main" id="{5427B713-35BE-60FC-0412-537631A497D5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30" name="Mũi tên: Hình ngũ giác 18">
                <a:extLst>
                  <a:ext uri="{FF2B5EF4-FFF2-40B4-BE49-F238E27FC236}">
                    <a16:creationId xmlns:a16="http://schemas.microsoft.com/office/drawing/2014/main" id="{CA125911-0C3B-79EF-E7A3-AFB1F3DF893A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2E88A9-5157-4137-0500-4874F6429AD1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026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" grpId="0" animBg="1"/>
      <p:bldP spid="3" grpId="0" animBg="1"/>
      <p:bldP spid="4" grpId="0" animBg="1"/>
      <p:bldP spid="7" grpId="0" animBg="1"/>
      <p:bldP spid="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3874-185E-36CC-281E-24AB67A7A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A124F5-685D-CD1E-9A74-87937B167B40}"/>
              </a:ext>
            </a:extLst>
          </p:cNvPr>
          <p:cNvSpPr/>
          <p:nvPr/>
        </p:nvSpPr>
        <p:spPr>
          <a:xfrm>
            <a:off x="543899" y="2035701"/>
            <a:ext cx="17716392" cy="1154053"/>
          </a:xfrm>
          <a:prstGeom prst="rect">
            <a:avLst/>
          </a:prstGeom>
          <a:noFill/>
        </p:spPr>
        <p:txBody>
          <a:bodyPr wrap="square" lIns="137042" tIns="68526" rIns="137042" bIns="68526">
            <a:spAutoFit/>
          </a:bodyPr>
          <a:lstStyle/>
          <a:p>
            <a:pPr algn="ctr" defTabSz="1370372">
              <a:defRPr/>
            </a:pPr>
            <a:r>
              <a:rPr lang="en-US" sz="6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Mảnh ghép hoàn hảo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7B375-4D10-F918-6F0F-E8940977E9AA}"/>
              </a:ext>
            </a:extLst>
          </p:cNvPr>
          <p:cNvSpPr txBox="1"/>
          <p:nvPr/>
        </p:nvSpPr>
        <p:spPr>
          <a:xfrm>
            <a:off x="583118" y="2982342"/>
            <a:ext cx="17744856" cy="4016157"/>
          </a:xfrm>
          <a:prstGeom prst="rect">
            <a:avLst/>
          </a:prstGeom>
          <a:noFill/>
        </p:spPr>
        <p:txBody>
          <a:bodyPr wrap="square" lIns="136796" tIns="68418" rIns="136796" bIns="68418" rtlCol="0">
            <a:spAutoFit/>
          </a:bodyPr>
          <a:lstStyle/>
          <a:p>
            <a:pPr marL="571500" indent="-571500">
              <a:buFontTx/>
              <a:buChar char="-"/>
              <a:tabLst>
                <a:tab pos="223838" algn="l"/>
              </a:tabLs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hép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400" b="1" i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thấp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b="1" i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thức: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84FC4454-BC5E-87E2-04CF-DB620D7A7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1920" y="1243565"/>
            <a:ext cx="3034822" cy="18050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89E4821-6BB4-FF56-253F-83878704D6BB}"/>
              </a:ext>
            </a:extLst>
          </p:cNvPr>
          <p:cNvSpPr/>
          <p:nvPr/>
        </p:nvSpPr>
        <p:spPr>
          <a:xfrm>
            <a:off x="14554200" y="6600650"/>
            <a:ext cx="2667550" cy="182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Tế</a:t>
            </a:r>
            <a:r>
              <a:rPr lang="en-US" sz="4800" dirty="0"/>
              <a:t> </a:t>
            </a:r>
            <a:r>
              <a:rPr lang="en-US" sz="4800" dirty="0" err="1"/>
              <a:t>bào</a:t>
            </a:r>
            <a:endParaRPr lang="en-US" sz="4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3C4E30-9EF8-4A3E-1797-DA24B3D11DD2}"/>
              </a:ext>
            </a:extLst>
          </p:cNvPr>
          <p:cNvSpPr/>
          <p:nvPr/>
        </p:nvSpPr>
        <p:spPr>
          <a:xfrm>
            <a:off x="4780629" y="7576005"/>
            <a:ext cx="3124200" cy="211424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endParaRPr lang="en-US" sz="4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83BE62-6D31-6E80-3EDA-12439EF850D0}"/>
              </a:ext>
            </a:extLst>
          </p:cNvPr>
          <p:cNvSpPr/>
          <p:nvPr/>
        </p:nvSpPr>
        <p:spPr>
          <a:xfrm>
            <a:off x="10383173" y="6523784"/>
            <a:ext cx="3230880" cy="152693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endParaRPr lang="en-US" sz="4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F6C5EE-2D65-0666-6118-ADA040A3E9A4}"/>
              </a:ext>
            </a:extLst>
          </p:cNvPr>
          <p:cNvSpPr/>
          <p:nvPr/>
        </p:nvSpPr>
        <p:spPr>
          <a:xfrm>
            <a:off x="9143999" y="8476584"/>
            <a:ext cx="3429000" cy="157529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Mô</a:t>
            </a:r>
            <a:endParaRPr lang="en-US" sz="4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207AEA-200E-DB65-8060-8A4567F17A4D}"/>
              </a:ext>
            </a:extLst>
          </p:cNvPr>
          <p:cNvSpPr/>
          <p:nvPr/>
        </p:nvSpPr>
        <p:spPr>
          <a:xfrm>
            <a:off x="1148778" y="7228717"/>
            <a:ext cx="3230880" cy="171134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Hệ</a:t>
            </a:r>
            <a:r>
              <a:rPr lang="en-US" sz="4800" dirty="0"/>
              <a:t> </a:t>
            </a:r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endParaRPr lang="en-US" sz="4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D5AF49-A99B-05B7-A57C-2EC16F7ED4D1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B7D4C6-063B-E633-33C1-F53EED78115D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16" name="Mũi tên: Hình ngũ giác 13">
                <a:extLst>
                  <a:ext uri="{FF2B5EF4-FFF2-40B4-BE49-F238E27FC236}">
                    <a16:creationId xmlns:a16="http://schemas.microsoft.com/office/drawing/2014/main" id="{8A7F8C1F-2195-1737-D9E8-4C3C9F83E0BA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7" name="Mũi tên: Hình ngũ giác 14">
                <a:extLst>
                  <a:ext uri="{FF2B5EF4-FFF2-40B4-BE49-F238E27FC236}">
                    <a16:creationId xmlns:a16="http://schemas.microsoft.com/office/drawing/2014/main" id="{ED8A6E0C-EEA6-377A-8411-160BD84312C9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8" name="Mũi tên: Hình ngũ giác 15">
                <a:extLst>
                  <a:ext uri="{FF2B5EF4-FFF2-40B4-BE49-F238E27FC236}">
                    <a16:creationId xmlns:a16="http://schemas.microsoft.com/office/drawing/2014/main" id="{8BAFF623-2576-584E-E8CF-21AF24F3E9D2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9" name="Mũi tên: Hình ngũ giác 16">
                <a:extLst>
                  <a:ext uri="{FF2B5EF4-FFF2-40B4-BE49-F238E27FC236}">
                    <a16:creationId xmlns:a16="http://schemas.microsoft.com/office/drawing/2014/main" id="{38A72DBE-388D-BA83-EC06-149539925C9D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0" name="Mũi tên: Hình ngũ giác 17">
                <a:extLst>
                  <a:ext uri="{FF2B5EF4-FFF2-40B4-BE49-F238E27FC236}">
                    <a16:creationId xmlns:a16="http://schemas.microsoft.com/office/drawing/2014/main" id="{DA3CDACD-3922-2588-32D5-87AD77C234A7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21" name="Mũi tên: Hình ngũ giác 18">
                <a:extLst>
                  <a:ext uri="{FF2B5EF4-FFF2-40B4-BE49-F238E27FC236}">
                    <a16:creationId xmlns:a16="http://schemas.microsoft.com/office/drawing/2014/main" id="{149EF013-E7F4-7E78-6E59-C9638E914730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787E75-6BCA-E5B6-1F44-12EFDF6E8B53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1D29D0-03AE-68DD-8D8C-4CD7AE8F2325}"/>
              </a:ext>
            </a:extLst>
          </p:cNvPr>
          <p:cNvSpPr txBox="1"/>
          <p:nvPr/>
        </p:nvSpPr>
        <p:spPr>
          <a:xfrm>
            <a:off x="4085303" y="1146082"/>
            <a:ext cx="10117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latin typeface="Source Sans Pro Black" panose="020B08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FD35795-6050-18AC-2DF7-6F91EA8EE444}"/>
              </a:ext>
            </a:extLst>
          </p:cNvPr>
          <p:cNvSpPr/>
          <p:nvPr/>
        </p:nvSpPr>
        <p:spPr>
          <a:xfrm>
            <a:off x="3983383" y="1868100"/>
            <a:ext cx="2667550" cy="182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Tế</a:t>
            </a:r>
            <a:r>
              <a:rPr lang="en-US" sz="4800" dirty="0"/>
              <a:t> </a:t>
            </a:r>
            <a:r>
              <a:rPr lang="en-US" sz="4800" dirty="0" err="1"/>
              <a:t>bào</a:t>
            </a:r>
            <a:endParaRPr lang="en-US" sz="4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3FE644-7F29-CAFF-0C47-2B417521DA0E}"/>
              </a:ext>
            </a:extLst>
          </p:cNvPr>
          <p:cNvSpPr/>
          <p:nvPr/>
        </p:nvSpPr>
        <p:spPr>
          <a:xfrm>
            <a:off x="15240000" y="2449641"/>
            <a:ext cx="1021080" cy="35837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DA218A-3521-326C-F53F-F3CAD741BAF6}"/>
              </a:ext>
            </a:extLst>
          </p:cNvPr>
          <p:cNvSpPr/>
          <p:nvPr/>
        </p:nvSpPr>
        <p:spPr>
          <a:xfrm>
            <a:off x="11535765" y="1647398"/>
            <a:ext cx="3429000" cy="157529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Mô</a:t>
            </a:r>
            <a:endParaRPr lang="en-US" sz="4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18F734-66ED-5795-6931-64FDE733CC85}"/>
              </a:ext>
            </a:extLst>
          </p:cNvPr>
          <p:cNvSpPr/>
          <p:nvPr/>
        </p:nvSpPr>
        <p:spPr>
          <a:xfrm>
            <a:off x="12519660" y="5902374"/>
            <a:ext cx="3230880" cy="152693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endParaRPr lang="en-US" sz="4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5BDDB0-54E7-BF40-ACD4-736E5A1EF785}"/>
              </a:ext>
            </a:extLst>
          </p:cNvPr>
          <p:cNvSpPr/>
          <p:nvPr/>
        </p:nvSpPr>
        <p:spPr>
          <a:xfrm>
            <a:off x="7305041" y="4960669"/>
            <a:ext cx="3677919" cy="462915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6CB270-8F34-41BB-D655-370EF4DFF4D2}"/>
              </a:ext>
            </a:extLst>
          </p:cNvPr>
          <p:cNvSpPr/>
          <p:nvPr/>
        </p:nvSpPr>
        <p:spPr>
          <a:xfrm>
            <a:off x="4494625" y="8499127"/>
            <a:ext cx="3033933" cy="54649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621FED-9417-67C8-B9D8-8E0B330AE521}"/>
              </a:ext>
            </a:extLst>
          </p:cNvPr>
          <p:cNvSpPr/>
          <p:nvPr/>
        </p:nvSpPr>
        <p:spPr>
          <a:xfrm>
            <a:off x="1447800" y="7479258"/>
            <a:ext cx="2343150" cy="54649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7ED7E2-6DED-D13B-6CD3-C91AAD7D6184}"/>
              </a:ext>
            </a:extLst>
          </p:cNvPr>
          <p:cNvSpPr/>
          <p:nvPr/>
        </p:nvSpPr>
        <p:spPr>
          <a:xfrm>
            <a:off x="1238250" y="3874819"/>
            <a:ext cx="2146104" cy="360443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BB2C13-D519-055C-264A-7001C1A412AF}"/>
              </a:ext>
            </a:extLst>
          </p:cNvPr>
          <p:cNvSpPr/>
          <p:nvPr/>
        </p:nvSpPr>
        <p:spPr>
          <a:xfrm>
            <a:off x="2079641" y="4734185"/>
            <a:ext cx="3124200" cy="211424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endParaRPr lang="en-US" sz="48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722433-71BF-5174-6E86-E4D3AFD853AC}"/>
              </a:ext>
            </a:extLst>
          </p:cNvPr>
          <p:cNvSpPr/>
          <p:nvPr/>
        </p:nvSpPr>
        <p:spPr>
          <a:xfrm flipV="1">
            <a:off x="4800600" y="9334499"/>
            <a:ext cx="10609580" cy="8548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7BDB78-27AB-82B6-0C35-B1CC2937CCF1}"/>
              </a:ext>
            </a:extLst>
          </p:cNvPr>
          <p:cNvSpPr txBox="1"/>
          <p:nvPr/>
        </p:nvSpPr>
        <p:spPr>
          <a:xfrm>
            <a:off x="304800" y="1249457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CÁC CẤP TỔ CHỨC CỦA CƠ THỂ ĐA BÀO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935F99-A512-D221-478B-B9885B15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846" y="2026643"/>
            <a:ext cx="4610300" cy="6463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4B331A-FB70-BF3B-85A8-E84800A7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0687" y="3108087"/>
            <a:ext cx="902939" cy="2707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DCB03-90B7-3C85-3CB3-AAD26860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356" y="6848430"/>
            <a:ext cx="2613645" cy="6600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74DF65-DB8D-4D92-44AA-CF0C132D8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770" y="6699215"/>
            <a:ext cx="2703194" cy="111571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565D821-F3E7-DC46-17F0-30B47C935F20}"/>
              </a:ext>
            </a:extLst>
          </p:cNvPr>
          <p:cNvSpPr/>
          <p:nvPr/>
        </p:nvSpPr>
        <p:spPr>
          <a:xfrm>
            <a:off x="7023329" y="6438306"/>
            <a:ext cx="3230880" cy="171134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Hệ</a:t>
            </a:r>
            <a:r>
              <a:rPr lang="en-US" sz="4800" dirty="0"/>
              <a:t> </a:t>
            </a:r>
            <a:r>
              <a:rPr lang="en-US" sz="4800" dirty="0" err="1"/>
              <a:t>cơ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endParaRPr lang="en-US" sz="4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A9CA07-86A1-78E0-1DD7-0ABD00988002}"/>
              </a:ext>
            </a:extLst>
          </p:cNvPr>
          <p:cNvSpPr txBox="1"/>
          <p:nvPr/>
        </p:nvSpPr>
        <p:spPr>
          <a:xfrm>
            <a:off x="685800" y="8350399"/>
            <a:ext cx="16959032" cy="16004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ound Same Side Corner Rectangle 6">
            <a:extLst>
              <a:ext uri="{FF2B5EF4-FFF2-40B4-BE49-F238E27FC236}">
                <a16:creationId xmlns:a16="http://schemas.microsoft.com/office/drawing/2014/main" id="{E4E0BE6A-0F23-0982-20C0-0AAB3C6AC781}"/>
              </a:ext>
            </a:extLst>
          </p:cNvPr>
          <p:cNvSpPr/>
          <p:nvPr/>
        </p:nvSpPr>
        <p:spPr>
          <a:xfrm>
            <a:off x="404195" y="7219945"/>
            <a:ext cx="3717998" cy="969868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68462"/>
            <a:r>
              <a:rPr lang="en-US" sz="3600" dirty="0">
                <a:solidFill>
                  <a:srgbClr val="F3F3F3"/>
                </a:solidFill>
                <a:latin typeface="#9Slide03 Swiss Condensed Bold" panose="02000500000000000000" pitchFamily="2" charset="0"/>
              </a:rPr>
              <a:t>KẾT LUẬN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754E0-2E77-F3AE-75C8-3984CB9E3581}"/>
              </a:ext>
            </a:extLst>
          </p:cNvPr>
          <p:cNvGrpSpPr/>
          <p:nvPr/>
        </p:nvGrpSpPr>
        <p:grpSpPr>
          <a:xfrm>
            <a:off x="-942832" y="50499"/>
            <a:ext cx="20221431" cy="674746"/>
            <a:chOff x="-942832" y="50499"/>
            <a:chExt cx="20221431" cy="6747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F2D68F-9245-5A77-1E06-86EC516E34EB}"/>
                </a:ext>
              </a:extLst>
            </p:cNvPr>
            <p:cNvGrpSpPr/>
            <p:nvPr/>
          </p:nvGrpSpPr>
          <p:grpSpPr>
            <a:xfrm>
              <a:off x="-942832" y="50499"/>
              <a:ext cx="20221431" cy="672779"/>
              <a:chOff x="2940409" y="3232961"/>
              <a:chExt cx="5579684" cy="415081"/>
            </a:xfrm>
          </p:grpSpPr>
          <p:sp>
            <p:nvSpPr>
              <p:cNvPr id="5" name="Mũi tên: Hình ngũ giác 13">
                <a:extLst>
                  <a:ext uri="{FF2B5EF4-FFF2-40B4-BE49-F238E27FC236}">
                    <a16:creationId xmlns:a16="http://schemas.microsoft.com/office/drawing/2014/main" id="{6AC643BE-3B24-D1A4-5032-BEFBC6B7AB96}"/>
                  </a:ext>
                </a:extLst>
              </p:cNvPr>
              <p:cNvSpPr/>
              <p:nvPr/>
            </p:nvSpPr>
            <p:spPr>
              <a:xfrm>
                <a:off x="5967610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7" name="Mũi tên: Hình ngũ giác 14">
                <a:extLst>
                  <a:ext uri="{FF2B5EF4-FFF2-40B4-BE49-F238E27FC236}">
                    <a16:creationId xmlns:a16="http://schemas.microsoft.com/office/drawing/2014/main" id="{7466F188-9224-7173-A7D2-CA47D1E97E86}"/>
                  </a:ext>
                </a:extLst>
              </p:cNvPr>
              <p:cNvSpPr/>
              <p:nvPr/>
            </p:nvSpPr>
            <p:spPr>
              <a:xfrm>
                <a:off x="5893132" y="3232961"/>
                <a:ext cx="2552483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8" name="Mũi tên: Hình ngũ giác 15">
                <a:extLst>
                  <a:ext uri="{FF2B5EF4-FFF2-40B4-BE49-F238E27FC236}">
                    <a16:creationId xmlns:a16="http://schemas.microsoft.com/office/drawing/2014/main" id="{8EFDFD03-FD5E-71C8-C88D-F8F7B2C2421B}"/>
                  </a:ext>
                </a:extLst>
              </p:cNvPr>
              <p:cNvSpPr/>
              <p:nvPr/>
            </p:nvSpPr>
            <p:spPr>
              <a:xfrm>
                <a:off x="5491176" y="3232961"/>
                <a:ext cx="2858984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1" name="Mũi tên: Hình ngũ giác 16">
                <a:extLst>
                  <a:ext uri="{FF2B5EF4-FFF2-40B4-BE49-F238E27FC236}">
                    <a16:creationId xmlns:a16="http://schemas.microsoft.com/office/drawing/2014/main" id="{499585B5-A553-77EA-E072-6D0D643270B4}"/>
                  </a:ext>
                </a:extLst>
              </p:cNvPr>
              <p:cNvSpPr/>
              <p:nvPr/>
            </p:nvSpPr>
            <p:spPr>
              <a:xfrm flipH="1">
                <a:off x="2940409" y="3232961"/>
                <a:ext cx="2432516" cy="406892"/>
              </a:xfrm>
              <a:prstGeom prst="homePlate">
                <a:avLst/>
              </a:prstGeom>
              <a:solidFill>
                <a:srgbClr val="1ED4DE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2" name="Mũi tên: Hình ngũ giác 17">
                <a:extLst>
                  <a:ext uri="{FF2B5EF4-FFF2-40B4-BE49-F238E27FC236}">
                    <a16:creationId xmlns:a16="http://schemas.microsoft.com/office/drawing/2014/main" id="{ACB85E53-24B9-FC74-6D92-F2B824D9FBCA}"/>
                  </a:ext>
                </a:extLst>
              </p:cNvPr>
              <p:cNvSpPr/>
              <p:nvPr/>
            </p:nvSpPr>
            <p:spPr>
              <a:xfrm flipH="1">
                <a:off x="3014888" y="3241150"/>
                <a:ext cx="2432516" cy="406892"/>
              </a:xfrm>
              <a:prstGeom prst="homePlate">
                <a:avLst/>
              </a:prstGeom>
              <a:solidFill>
                <a:srgbClr val="1ED4D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  <p:sp>
            <p:nvSpPr>
              <p:cNvPr id="13" name="Mũi tên: Hình ngũ giác 18">
                <a:extLst>
                  <a:ext uri="{FF2B5EF4-FFF2-40B4-BE49-F238E27FC236}">
                    <a16:creationId xmlns:a16="http://schemas.microsoft.com/office/drawing/2014/main" id="{3A62E952-E22D-17EC-531A-660659E2EF75}"/>
                  </a:ext>
                </a:extLst>
              </p:cNvPr>
              <p:cNvSpPr/>
              <p:nvPr/>
            </p:nvSpPr>
            <p:spPr>
              <a:xfrm flipH="1">
                <a:off x="3099018" y="3232961"/>
                <a:ext cx="2750342" cy="406892"/>
              </a:xfrm>
              <a:prstGeom prst="homePlate">
                <a:avLst/>
              </a:prstGeom>
              <a:solidFill>
                <a:srgbClr val="1ED4D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BEE5F-B6AC-F5A7-F834-56AF1A8EBF7B}"/>
                </a:ext>
              </a:extLst>
            </p:cNvPr>
            <p:cNvSpPr txBox="1"/>
            <p:nvPr/>
          </p:nvSpPr>
          <p:spPr>
            <a:xfrm>
              <a:off x="-304800" y="78914"/>
              <a:ext cx="18102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  <a:cs typeface="Times New Roman" panose="02020603050405020304" pitchFamily="18" charset="0"/>
                </a:rPr>
                <a:t>BÀI 23: TỔ CHỨC CƠ THỂ ĐA BÀO</a:t>
              </a:r>
              <a:endPara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154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27" grpId="0" animBg="1"/>
      <p:bldP spid="18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114E54"/>
      </a:accent1>
      <a:accent2>
        <a:srgbClr val="53806E"/>
      </a:accent2>
      <a:accent3>
        <a:srgbClr val="327080"/>
      </a:accent3>
      <a:accent4>
        <a:srgbClr val="4C765A"/>
      </a:accent4>
      <a:accent5>
        <a:srgbClr val="A69136"/>
      </a:accent5>
      <a:accent6>
        <a:srgbClr val="2C6484"/>
      </a:accent6>
      <a:hlink>
        <a:srgbClr val="FFFFFF"/>
      </a:hlink>
      <a:folHlink>
        <a:srgbClr val="FFFF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3883</TotalTime>
  <Words>1729</Words>
  <Application>Microsoft Office PowerPoint</Application>
  <PresentationFormat>Custom</PresentationFormat>
  <Paragraphs>278</Paragraphs>
  <Slides>37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67" baseType="lpstr">
      <vt:lpstr>Source Sans Pro Black</vt:lpstr>
      <vt:lpstr>等线</vt:lpstr>
      <vt:lpstr>#9Slide03 Helvetica LT Std ExtC</vt:lpstr>
      <vt:lpstr>#9Slide03 Maven Pro Black</vt:lpstr>
      <vt:lpstr>Tahoma</vt:lpstr>
      <vt:lpstr>#9Slide02 Noi dung dai</vt:lpstr>
      <vt:lpstr>汉仪喵魂体W</vt:lpstr>
      <vt:lpstr>#9Slide03 Swiss Condensed Bold</vt:lpstr>
      <vt:lpstr>#9Slide03 SVNLifehack Sans</vt:lpstr>
      <vt:lpstr>Calibri Light</vt:lpstr>
      <vt:lpstr>Open Sans</vt:lpstr>
      <vt:lpstr>#9Slide05 Dear Saturday</vt:lpstr>
      <vt:lpstr>#9Slide07 IcielBaliho Script</vt:lpstr>
      <vt:lpstr>iCiel Cadena</vt:lpstr>
      <vt:lpstr>宋体</vt:lpstr>
      <vt:lpstr>Times New Roman</vt:lpstr>
      <vt:lpstr>Cambria Math</vt:lpstr>
      <vt:lpstr>Arial</vt:lpstr>
      <vt:lpstr>#9Slide03 IcielPanton Black</vt:lpstr>
      <vt:lpstr>等线 Light</vt:lpstr>
      <vt:lpstr>#9Slide03 Ample</vt:lpstr>
      <vt:lpstr>#9Slide05 FS Blonde Script</vt:lpstr>
      <vt:lpstr>Calibri</vt:lpstr>
      <vt:lpstr>Auraka方黑檀</vt:lpstr>
      <vt:lpstr>#9Slide07 IcielBC Cubano Normal</vt:lpstr>
      <vt:lpstr>逐浪细阁体</vt:lpstr>
      <vt:lpstr>Office Theme</vt:lpstr>
      <vt:lpstr>2_Office 主题​​</vt:lpstr>
      <vt:lpstr>1_Office Theme</vt:lpstr>
      <vt:lpstr>2_Office Theme</vt:lpstr>
      <vt:lpstr> 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Pink Green Bold Halloween Party Presentation</dc:title>
  <dc:subject>9Slide.vn</dc:subject>
  <dc:creator>Admin</dc:creator>
  <dc:description>9Slide.vn</dc:description>
  <cp:lastModifiedBy>tran.anh981219@gmail.com</cp:lastModifiedBy>
  <cp:revision>193</cp:revision>
  <dcterms:created xsi:type="dcterms:W3CDTF">2006-08-16T00:00:00Z</dcterms:created>
  <dcterms:modified xsi:type="dcterms:W3CDTF">2024-12-10T14:15:21Z</dcterms:modified>
  <cp:category>9Slide.vn</cp:category>
  <dc:identifier>DAFyLeAIxWE</dc:identifier>
</cp:coreProperties>
</file>