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9" r:id="rId3"/>
    <p:sldId id="264" r:id="rId4"/>
    <p:sldId id="283" r:id="rId5"/>
    <p:sldId id="262" r:id="rId6"/>
    <p:sldId id="265" r:id="rId7"/>
    <p:sldId id="263" r:id="rId8"/>
    <p:sldId id="266" r:id="rId9"/>
    <p:sldId id="284" r:id="rId10"/>
    <p:sldId id="268" r:id="rId11"/>
    <p:sldId id="267" r:id="rId12"/>
    <p:sldId id="258" r:id="rId13"/>
    <p:sldId id="285" r:id="rId14"/>
    <p:sldId id="270" r:id="rId15"/>
    <p:sldId id="269" r:id="rId16"/>
    <p:sldId id="286" r:id="rId17"/>
    <p:sldId id="272" r:id="rId18"/>
    <p:sldId id="288" r:id="rId19"/>
    <p:sldId id="287" r:id="rId20"/>
    <p:sldId id="276" r:id="rId21"/>
    <p:sldId id="274" r:id="rId22"/>
    <p:sldId id="271" r:id="rId23"/>
    <p:sldId id="289" r:id="rId24"/>
    <p:sldId id="290" r:id="rId25"/>
    <p:sldId id="278" r:id="rId26"/>
    <p:sldId id="291" r:id="rId27"/>
    <p:sldId id="279" r:id="rId28"/>
    <p:sldId id="292" r:id="rId29"/>
    <p:sldId id="273"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7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F3DFF-1AE0-4735-AEE5-C22E8D8F3E2D}" type="doc">
      <dgm:prSet loTypeId="urn:microsoft.com/office/officeart/2005/8/layout/target1" loCatId="relationship" qsTypeId="urn:microsoft.com/office/officeart/2005/8/quickstyle/simple1" qsCatId="simple" csTypeId="urn:microsoft.com/office/officeart/2005/8/colors/colorful4" csCatId="colorful" phldr="1"/>
      <dgm:spPr/>
    </dgm:pt>
    <dgm:pt modelId="{5AF052B4-1EEF-41C3-82BC-8805FBB0452B}">
      <dgm:prSet phldrT="[Text]"/>
      <dgm:spPr/>
      <dgm:t>
        <a:bodyPr/>
        <a:lstStyle/>
        <a:p>
          <a:endParaRPr lang="en-US" dirty="0"/>
        </a:p>
      </dgm:t>
    </dgm:pt>
    <dgm:pt modelId="{B35C6164-838F-430E-9B1C-66A4A043E36F}" type="parTrans" cxnId="{73782E22-2703-4A42-9483-FB79510F2176}">
      <dgm:prSet/>
      <dgm:spPr/>
      <dgm:t>
        <a:bodyPr/>
        <a:lstStyle/>
        <a:p>
          <a:endParaRPr lang="en-US"/>
        </a:p>
      </dgm:t>
    </dgm:pt>
    <dgm:pt modelId="{F9838E59-6EE7-4D52-B56D-B8214DB78FCC}" type="sibTrans" cxnId="{73782E22-2703-4A42-9483-FB79510F2176}">
      <dgm:prSet/>
      <dgm:spPr/>
      <dgm:t>
        <a:bodyPr/>
        <a:lstStyle/>
        <a:p>
          <a:endParaRPr lang="en-US"/>
        </a:p>
      </dgm:t>
    </dgm:pt>
    <dgm:pt modelId="{D5F73148-3671-4DCF-B419-76D42552763A}">
      <dgm:prSet phldrT="[Text]" custT="1"/>
      <dgm:spPr/>
      <dgm:t>
        <a:bodyPr/>
        <a:lstStyle/>
        <a:p>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a:t>
          </a:r>
        </a:p>
      </dgm:t>
    </dgm:pt>
    <dgm:pt modelId="{F2981403-3B11-4531-9D38-1C419B21947A}" type="parTrans" cxnId="{DA692CEE-56E6-4175-AB5F-EDFEC61C55A2}">
      <dgm:prSet/>
      <dgm:spPr/>
      <dgm:t>
        <a:bodyPr/>
        <a:lstStyle/>
        <a:p>
          <a:endParaRPr lang="en-US"/>
        </a:p>
      </dgm:t>
    </dgm:pt>
    <dgm:pt modelId="{A8337979-2EBD-43CB-B299-91771E23BAD2}" type="sibTrans" cxnId="{DA692CEE-56E6-4175-AB5F-EDFEC61C55A2}">
      <dgm:prSet/>
      <dgm:spPr/>
      <dgm:t>
        <a:bodyPr/>
        <a:lstStyle/>
        <a:p>
          <a:endParaRPr lang="en-US"/>
        </a:p>
      </dgm:t>
    </dgm:pt>
    <dgm:pt modelId="{FD93911E-C04C-4F5B-9FCE-DBDB1CBB65D0}">
      <dgm:prSet phldrT="[Text]" custT="1"/>
      <dgm:spPr/>
      <dgm:t>
        <a:bodyPr/>
        <a:lstStyle/>
        <a:p>
          <a:r>
            <a:rPr lang="en-US" sz="3600" dirty="0" err="1">
              <a:latin typeface="Times New Roman" panose="02020603050405020304" pitchFamily="18" charset="0"/>
              <a:cs typeface="Times New Roman" panose="02020603050405020304" pitchFamily="18" charset="0"/>
            </a:rPr>
            <a:t>Xuất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xứ</a:t>
          </a:r>
          <a:r>
            <a:rPr lang="en-US" sz="3600" dirty="0">
              <a:latin typeface="Times New Roman" panose="02020603050405020304" pitchFamily="18" charset="0"/>
              <a:cs typeface="Times New Roman" panose="02020603050405020304" pitchFamily="18" charset="0"/>
            </a:rPr>
            <a:t>:</a:t>
          </a:r>
        </a:p>
      </dgm:t>
    </dgm:pt>
    <dgm:pt modelId="{0D21EAB9-C3F7-44DB-AD8D-309FC292D18A}" type="sibTrans" cxnId="{320CAB38-CA17-4331-8C86-5AE291EA84EF}">
      <dgm:prSet/>
      <dgm:spPr/>
      <dgm:t>
        <a:bodyPr/>
        <a:lstStyle/>
        <a:p>
          <a:endParaRPr lang="en-US"/>
        </a:p>
      </dgm:t>
    </dgm:pt>
    <dgm:pt modelId="{C6059EFE-DD89-4F32-8278-57B04B39A2B2}" type="parTrans" cxnId="{320CAB38-CA17-4331-8C86-5AE291EA84EF}">
      <dgm:prSet/>
      <dgm:spPr/>
      <dgm:t>
        <a:bodyPr/>
        <a:lstStyle/>
        <a:p>
          <a:endParaRPr lang="en-US"/>
        </a:p>
      </dgm:t>
    </dgm:pt>
    <dgm:pt modelId="{5E5C3F01-2C81-4314-A47A-F0D22483F3E9}" type="pres">
      <dgm:prSet presAssocID="{44BF3DFF-1AE0-4735-AEE5-C22E8D8F3E2D}" presName="composite" presStyleCnt="0">
        <dgm:presLayoutVars>
          <dgm:chMax val="5"/>
          <dgm:dir/>
          <dgm:resizeHandles val="exact"/>
        </dgm:presLayoutVars>
      </dgm:prSet>
      <dgm:spPr/>
    </dgm:pt>
    <dgm:pt modelId="{D889A110-7A0D-4A1B-B062-4B6522B9F966}" type="pres">
      <dgm:prSet presAssocID="{5AF052B4-1EEF-41C3-82BC-8805FBB0452B}" presName="circle1" presStyleLbl="lnNode1" presStyleIdx="0" presStyleCnt="3"/>
      <dgm:spPr/>
    </dgm:pt>
    <dgm:pt modelId="{ED65F683-87C1-48DC-AFBF-9BAB8F7D88F2}" type="pres">
      <dgm:prSet presAssocID="{5AF052B4-1EEF-41C3-82BC-8805FBB0452B}" presName="text1" presStyleLbl="revTx" presStyleIdx="0" presStyleCnt="3">
        <dgm:presLayoutVars>
          <dgm:bulletEnabled val="1"/>
        </dgm:presLayoutVars>
      </dgm:prSet>
      <dgm:spPr/>
      <dgm:t>
        <a:bodyPr/>
        <a:lstStyle/>
        <a:p>
          <a:endParaRPr lang="en-US"/>
        </a:p>
      </dgm:t>
    </dgm:pt>
    <dgm:pt modelId="{DD658565-20FA-4854-B71A-8E1E10B396FE}" type="pres">
      <dgm:prSet presAssocID="{5AF052B4-1EEF-41C3-82BC-8805FBB0452B}" presName="line1" presStyleLbl="callout" presStyleIdx="0" presStyleCnt="6"/>
      <dgm:spPr>
        <a:ln w="12700"/>
      </dgm:spPr>
    </dgm:pt>
    <dgm:pt modelId="{4A8BF13B-1A17-4715-97E4-314C256069E6}" type="pres">
      <dgm:prSet presAssocID="{5AF052B4-1EEF-41C3-82BC-8805FBB0452B}" presName="d1" presStyleLbl="callout" presStyleIdx="1" presStyleCnt="6"/>
      <dgm:spPr>
        <a:ln w="28575"/>
      </dgm:spPr>
    </dgm:pt>
    <dgm:pt modelId="{4A345FE0-429F-43F0-84C5-C0EDB687DABD}" type="pres">
      <dgm:prSet presAssocID="{FD93911E-C04C-4F5B-9FCE-DBDB1CBB65D0}" presName="circle2" presStyleLbl="lnNode1" presStyleIdx="1" presStyleCnt="3"/>
      <dgm:spPr/>
    </dgm:pt>
    <dgm:pt modelId="{D3364988-6E10-491E-8AD6-990020F11F7C}" type="pres">
      <dgm:prSet presAssocID="{FD93911E-C04C-4F5B-9FCE-DBDB1CBB65D0}" presName="text2" presStyleLbl="revTx" presStyleIdx="1" presStyleCnt="3">
        <dgm:presLayoutVars>
          <dgm:bulletEnabled val="1"/>
        </dgm:presLayoutVars>
      </dgm:prSet>
      <dgm:spPr/>
      <dgm:t>
        <a:bodyPr/>
        <a:lstStyle/>
        <a:p>
          <a:endParaRPr lang="en-US"/>
        </a:p>
      </dgm:t>
    </dgm:pt>
    <dgm:pt modelId="{3B211964-A2D1-40F1-A125-62BF08C72803}" type="pres">
      <dgm:prSet presAssocID="{FD93911E-C04C-4F5B-9FCE-DBDB1CBB65D0}" presName="line2" presStyleLbl="callout" presStyleIdx="2" presStyleCnt="6"/>
      <dgm:spPr>
        <a:ln w="12700">
          <a:solidFill>
            <a:srgbClr val="FF0000"/>
          </a:solidFill>
        </a:ln>
      </dgm:spPr>
    </dgm:pt>
    <dgm:pt modelId="{FB9B4F0E-FC06-466C-B85D-8F4A55BAEBD9}" type="pres">
      <dgm:prSet presAssocID="{FD93911E-C04C-4F5B-9FCE-DBDB1CBB65D0}" presName="d2" presStyleLbl="callout" presStyleIdx="3" presStyleCnt="6"/>
      <dgm:spPr>
        <a:ln w="12700">
          <a:solidFill>
            <a:srgbClr val="FF0000"/>
          </a:solidFill>
        </a:ln>
      </dgm:spPr>
    </dgm:pt>
    <dgm:pt modelId="{A2796532-16C3-4562-8285-BA03CA63B9A4}" type="pres">
      <dgm:prSet presAssocID="{D5F73148-3671-4DCF-B419-76D42552763A}" presName="circle3" presStyleLbl="lnNode1" presStyleIdx="2" presStyleCnt="3"/>
      <dgm:spPr/>
    </dgm:pt>
    <dgm:pt modelId="{37B21BE0-3C5F-40ED-996F-A7A433815739}" type="pres">
      <dgm:prSet presAssocID="{D5F73148-3671-4DCF-B419-76D42552763A}" presName="text3" presStyleLbl="revTx" presStyleIdx="2" presStyleCnt="3">
        <dgm:presLayoutVars>
          <dgm:bulletEnabled val="1"/>
        </dgm:presLayoutVars>
      </dgm:prSet>
      <dgm:spPr/>
      <dgm:t>
        <a:bodyPr/>
        <a:lstStyle/>
        <a:p>
          <a:endParaRPr lang="en-US"/>
        </a:p>
      </dgm:t>
    </dgm:pt>
    <dgm:pt modelId="{0652627B-CFAA-44AB-9D57-785438F01E18}" type="pres">
      <dgm:prSet presAssocID="{D5F73148-3671-4DCF-B419-76D42552763A}" presName="line3" presStyleLbl="callout" presStyleIdx="4" presStyleCnt="6"/>
      <dgm:spPr>
        <a:ln w="28575">
          <a:solidFill>
            <a:schemeClr val="accent4">
              <a:lumMod val="60000"/>
              <a:lumOff val="40000"/>
            </a:schemeClr>
          </a:solidFill>
        </a:ln>
      </dgm:spPr>
    </dgm:pt>
    <dgm:pt modelId="{A4BFB564-E27A-4817-867E-9A22F20EE5DC}" type="pres">
      <dgm:prSet presAssocID="{D5F73148-3671-4DCF-B419-76D42552763A}" presName="d3" presStyleLbl="callout" presStyleIdx="5" presStyleCnt="6"/>
      <dgm:spPr>
        <a:ln w="28575">
          <a:solidFill>
            <a:schemeClr val="accent4">
              <a:lumMod val="60000"/>
              <a:lumOff val="40000"/>
            </a:schemeClr>
          </a:solidFill>
        </a:ln>
      </dgm:spPr>
    </dgm:pt>
  </dgm:ptLst>
  <dgm:cxnLst>
    <dgm:cxn modelId="{320CAB38-CA17-4331-8C86-5AE291EA84EF}" srcId="{44BF3DFF-1AE0-4735-AEE5-C22E8D8F3E2D}" destId="{FD93911E-C04C-4F5B-9FCE-DBDB1CBB65D0}" srcOrd="1" destOrd="0" parTransId="{C6059EFE-DD89-4F32-8278-57B04B39A2B2}" sibTransId="{0D21EAB9-C3F7-44DB-AD8D-309FC292D18A}"/>
    <dgm:cxn modelId="{73782E22-2703-4A42-9483-FB79510F2176}" srcId="{44BF3DFF-1AE0-4735-AEE5-C22E8D8F3E2D}" destId="{5AF052B4-1EEF-41C3-82BC-8805FBB0452B}" srcOrd="0" destOrd="0" parTransId="{B35C6164-838F-430E-9B1C-66A4A043E36F}" sibTransId="{F9838E59-6EE7-4D52-B56D-B8214DB78FCC}"/>
    <dgm:cxn modelId="{C611AED3-10F5-4C22-A3F3-50DF90AB9B9E}" type="presOf" srcId="{D5F73148-3671-4DCF-B419-76D42552763A}" destId="{37B21BE0-3C5F-40ED-996F-A7A433815739}" srcOrd="0" destOrd="0" presId="urn:microsoft.com/office/officeart/2005/8/layout/target1"/>
    <dgm:cxn modelId="{DA692CEE-56E6-4175-AB5F-EDFEC61C55A2}" srcId="{44BF3DFF-1AE0-4735-AEE5-C22E8D8F3E2D}" destId="{D5F73148-3671-4DCF-B419-76D42552763A}" srcOrd="2" destOrd="0" parTransId="{F2981403-3B11-4531-9D38-1C419B21947A}" sibTransId="{A8337979-2EBD-43CB-B299-91771E23BAD2}"/>
    <dgm:cxn modelId="{E36B2FDF-29B3-45BB-9E59-19242744E2EB}" type="presOf" srcId="{FD93911E-C04C-4F5B-9FCE-DBDB1CBB65D0}" destId="{D3364988-6E10-491E-8AD6-990020F11F7C}" srcOrd="0" destOrd="0" presId="urn:microsoft.com/office/officeart/2005/8/layout/target1"/>
    <dgm:cxn modelId="{5644B550-184C-4288-8EFF-EB2E61A3A2DE}" type="presOf" srcId="{44BF3DFF-1AE0-4735-AEE5-C22E8D8F3E2D}" destId="{5E5C3F01-2C81-4314-A47A-F0D22483F3E9}" srcOrd="0" destOrd="0" presId="urn:microsoft.com/office/officeart/2005/8/layout/target1"/>
    <dgm:cxn modelId="{563B80E9-20DE-440C-B209-D3D010A3AC5C}" type="presOf" srcId="{5AF052B4-1EEF-41C3-82BC-8805FBB0452B}" destId="{ED65F683-87C1-48DC-AFBF-9BAB8F7D88F2}" srcOrd="0" destOrd="0" presId="urn:microsoft.com/office/officeart/2005/8/layout/target1"/>
    <dgm:cxn modelId="{24F46349-6475-4DDF-8749-0FA659B6C27F}" type="presParOf" srcId="{5E5C3F01-2C81-4314-A47A-F0D22483F3E9}" destId="{D889A110-7A0D-4A1B-B062-4B6522B9F966}" srcOrd="0" destOrd="0" presId="urn:microsoft.com/office/officeart/2005/8/layout/target1"/>
    <dgm:cxn modelId="{037D8D1F-0530-43AE-B4DD-5DE8E5EEF809}" type="presParOf" srcId="{5E5C3F01-2C81-4314-A47A-F0D22483F3E9}" destId="{ED65F683-87C1-48DC-AFBF-9BAB8F7D88F2}" srcOrd="1" destOrd="0" presId="urn:microsoft.com/office/officeart/2005/8/layout/target1"/>
    <dgm:cxn modelId="{BF22C3E6-ACDB-4E5A-9F3B-14EB867F9F13}" type="presParOf" srcId="{5E5C3F01-2C81-4314-A47A-F0D22483F3E9}" destId="{DD658565-20FA-4854-B71A-8E1E10B396FE}" srcOrd="2" destOrd="0" presId="urn:microsoft.com/office/officeart/2005/8/layout/target1"/>
    <dgm:cxn modelId="{0049C630-CCFA-4F1A-865A-C28780AEDABA}" type="presParOf" srcId="{5E5C3F01-2C81-4314-A47A-F0D22483F3E9}" destId="{4A8BF13B-1A17-4715-97E4-314C256069E6}" srcOrd="3" destOrd="0" presId="urn:microsoft.com/office/officeart/2005/8/layout/target1"/>
    <dgm:cxn modelId="{57FD2339-A190-4B22-8BF1-C939F2B7EF64}" type="presParOf" srcId="{5E5C3F01-2C81-4314-A47A-F0D22483F3E9}" destId="{4A345FE0-429F-43F0-84C5-C0EDB687DABD}" srcOrd="4" destOrd="0" presId="urn:microsoft.com/office/officeart/2005/8/layout/target1"/>
    <dgm:cxn modelId="{558BDAE7-FFEC-4C82-A966-CEF9A20F7130}" type="presParOf" srcId="{5E5C3F01-2C81-4314-A47A-F0D22483F3E9}" destId="{D3364988-6E10-491E-8AD6-990020F11F7C}" srcOrd="5" destOrd="0" presId="urn:microsoft.com/office/officeart/2005/8/layout/target1"/>
    <dgm:cxn modelId="{B724E77A-76AF-4877-BC70-9D964B27973B}" type="presParOf" srcId="{5E5C3F01-2C81-4314-A47A-F0D22483F3E9}" destId="{3B211964-A2D1-40F1-A125-62BF08C72803}" srcOrd="6" destOrd="0" presId="urn:microsoft.com/office/officeart/2005/8/layout/target1"/>
    <dgm:cxn modelId="{73927F77-050D-42FB-82C4-9E7497F0974A}" type="presParOf" srcId="{5E5C3F01-2C81-4314-A47A-F0D22483F3E9}" destId="{FB9B4F0E-FC06-466C-B85D-8F4A55BAEBD9}" srcOrd="7" destOrd="0" presId="urn:microsoft.com/office/officeart/2005/8/layout/target1"/>
    <dgm:cxn modelId="{2508581E-2135-4A0C-8C78-D1FF7EE86C99}" type="presParOf" srcId="{5E5C3F01-2C81-4314-A47A-F0D22483F3E9}" destId="{A2796532-16C3-4562-8285-BA03CA63B9A4}" srcOrd="8" destOrd="0" presId="urn:microsoft.com/office/officeart/2005/8/layout/target1"/>
    <dgm:cxn modelId="{1955D540-85F4-4BBA-9B25-4D95937DA83F}" type="presParOf" srcId="{5E5C3F01-2C81-4314-A47A-F0D22483F3E9}" destId="{37B21BE0-3C5F-40ED-996F-A7A433815739}" srcOrd="9" destOrd="0" presId="urn:microsoft.com/office/officeart/2005/8/layout/target1"/>
    <dgm:cxn modelId="{A4FCBFB1-C6D0-4061-A9B4-753E44DA584C}" type="presParOf" srcId="{5E5C3F01-2C81-4314-A47A-F0D22483F3E9}" destId="{0652627B-CFAA-44AB-9D57-785438F01E18}" srcOrd="10" destOrd="0" presId="urn:microsoft.com/office/officeart/2005/8/layout/target1"/>
    <dgm:cxn modelId="{3D85D2D1-FFDC-4864-91BA-AAE2941B447B}" type="presParOf" srcId="{5E5C3F01-2C81-4314-A47A-F0D22483F3E9}" destId="{A4BFB564-E27A-4817-867E-9A22F20EE5DC}"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51044B-AAE4-43C3-9A4B-8F6F72F976F0}"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320D12E9-7C58-4BD4-81F0-A3E64B24989E}">
      <dgm:prSet phldrT="[Text]"/>
      <dgm:spPr/>
      <dgm:t>
        <a:bodyPr/>
        <a:lstStyle/>
        <a:p>
          <a:pPr algn="ctr"/>
          <a:r>
            <a:rPr lang="en-US" dirty="0" err="1">
              <a:latin typeface="Times New Roman" panose="02020603050405020304" pitchFamily="18" charset="0"/>
              <a:cs typeface="Times New Roman" panose="02020603050405020304" pitchFamily="18" charset="0"/>
            </a:rPr>
            <a:t>Đao-lát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Rát</a:t>
          </a:r>
          <a:endParaRPr lang="en-US" dirty="0">
            <a:latin typeface="Times New Roman" panose="02020603050405020304" pitchFamily="18" charset="0"/>
            <a:cs typeface="Times New Roman" panose="02020603050405020304" pitchFamily="18" charset="0"/>
          </a:endParaRPr>
        </a:p>
      </dgm:t>
    </dgm:pt>
    <dgm:pt modelId="{3D190AE4-B109-4289-AC9E-FD69310C86D7}" type="parTrans" cxnId="{6B6BB4AC-53C5-490B-9C7C-02AE3C2CFBF7}">
      <dgm:prSet/>
      <dgm:spPr/>
      <dgm:t>
        <a:bodyPr/>
        <a:lstStyle/>
        <a:p>
          <a:endParaRPr lang="en-US"/>
        </a:p>
      </dgm:t>
    </dgm:pt>
    <dgm:pt modelId="{8189B7D6-A54A-47AF-AE59-33A1654ECC26}" type="sibTrans" cxnId="{6B6BB4AC-53C5-490B-9C7C-02AE3C2CFBF7}">
      <dgm:prSet/>
      <dgm:spPr/>
      <dgm:t>
        <a:bodyPr/>
        <a:lstStyle/>
        <a:p>
          <a:endParaRPr lang="en-US"/>
        </a:p>
      </dgm:t>
    </dgm:pt>
    <dgm:pt modelId="{BACFE1BC-DBC0-45E7-AC92-D781961D1D22}">
      <dgm:prSet phldrT="[Text]" phldr="1"/>
      <dgm:spPr>
        <a:ln w="12700"/>
      </dgm:spPr>
      <dgm:t>
        <a:bodyPr/>
        <a:lstStyle/>
        <a:p>
          <a:endParaRPr lang="en-US" dirty="0"/>
        </a:p>
      </dgm:t>
    </dgm:pt>
    <dgm:pt modelId="{3C8BCBC9-DA7D-4A97-8B2F-992CACEBD2A3}" type="parTrans" cxnId="{2454EAF1-ED69-4685-8D24-C930FC9BCD10}">
      <dgm:prSet/>
      <dgm:spPr/>
      <dgm:t>
        <a:bodyPr/>
        <a:lstStyle/>
        <a:p>
          <a:endParaRPr lang="en-US"/>
        </a:p>
      </dgm:t>
    </dgm:pt>
    <dgm:pt modelId="{54655A9F-0D33-4DC5-BAD8-6AA1C337AC4C}" type="sibTrans" cxnId="{2454EAF1-ED69-4685-8D24-C930FC9BCD10}">
      <dgm:prSet/>
      <dgm:spPr/>
      <dgm:t>
        <a:bodyPr/>
        <a:lstStyle/>
        <a:p>
          <a:endParaRPr lang="en-US"/>
        </a:p>
      </dgm:t>
    </dgm:pt>
    <dgm:pt modelId="{FEC867DE-F025-4BAB-92B0-C7EACD718959}">
      <dgm:prSet phldrT="[Text]"/>
      <dgm:spPr/>
      <dgm:t>
        <a:bodyPr/>
        <a:lstStyle/>
        <a:p>
          <a:pPr algn="ct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Ghi-crít</a:t>
          </a:r>
          <a:r>
            <a:rPr lang="en-US" dirty="0">
              <a:latin typeface="Times New Roman" panose="02020603050405020304" pitchFamily="18" charset="0"/>
              <a:cs typeface="Times New Roman" panose="02020603050405020304" pitchFamily="18" charset="0"/>
            </a:rPr>
            <a:t>         </a:t>
          </a:r>
        </a:p>
      </dgm:t>
    </dgm:pt>
    <dgm:pt modelId="{48238E2A-8FF5-4C39-A130-6DEF49504033}" type="parTrans" cxnId="{ECF16F33-0FE2-4D5C-80D6-81B90EE7E30C}">
      <dgm:prSet/>
      <dgm:spPr/>
      <dgm:t>
        <a:bodyPr/>
        <a:lstStyle/>
        <a:p>
          <a:endParaRPr lang="en-US"/>
        </a:p>
      </dgm:t>
    </dgm:pt>
    <dgm:pt modelId="{34C78AFD-51B3-4154-B6CB-530A654F7FB3}" type="sibTrans" cxnId="{ECF16F33-0FE2-4D5C-80D6-81B90EE7E30C}">
      <dgm:prSet/>
      <dgm:spPr/>
      <dgm:t>
        <a:bodyPr/>
        <a:lstStyle/>
        <a:p>
          <a:endParaRPr lang="en-US"/>
        </a:p>
      </dgm:t>
    </dgm:pt>
    <dgm:pt modelId="{ABA249BC-1BDC-4F55-BC0B-FC3F7E78F02B}">
      <dgm:prSet phldrT="[Text]" phldr="1"/>
      <dgm:spPr>
        <a:ln w="9525"/>
      </dgm:spPr>
      <dgm:t>
        <a:bodyPr/>
        <a:lstStyle/>
        <a:p>
          <a:endParaRPr lang="en-US" dirty="0"/>
        </a:p>
      </dgm:t>
    </dgm:pt>
    <dgm:pt modelId="{84E3672E-CACE-485F-B087-8F9687E7581B}" type="parTrans" cxnId="{CC427B4C-231B-4784-9599-927C64636BF2}">
      <dgm:prSet/>
      <dgm:spPr/>
      <dgm:t>
        <a:bodyPr/>
        <a:lstStyle/>
        <a:p>
          <a:endParaRPr lang="en-US"/>
        </a:p>
      </dgm:t>
    </dgm:pt>
    <dgm:pt modelId="{538FBBC7-82F4-4A87-B3DD-1536CD24615D}" type="sibTrans" cxnId="{CC427B4C-231B-4784-9599-927C64636BF2}">
      <dgm:prSet/>
      <dgm:spPr/>
      <dgm:t>
        <a:bodyPr/>
        <a:lstStyle/>
        <a:p>
          <a:endParaRPr lang="en-US"/>
        </a:p>
      </dgm:t>
    </dgm:pt>
    <dgm:pt modelId="{1CA3BAB2-5911-43C6-9E3C-68B6CE5F2C03}">
      <dgm:prSet phldrT="[Text]"/>
      <dgm:spPr/>
      <dgm:t>
        <a:bodyPr/>
        <a:lstStyle/>
        <a:p>
          <a:pPr algn="ctr"/>
          <a:r>
            <a:rPr lang="en-US" dirty="0">
              <a:latin typeface="Times New Roman" panose="02020603050405020304" pitchFamily="18" charset="0"/>
              <a:cs typeface="Times New Roman" panose="02020603050405020304" pitchFamily="18" charset="0"/>
            </a:rPr>
            <a:t>Mai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Le-</a:t>
          </a:r>
          <a:r>
            <a:rPr lang="en-US" dirty="0" err="1">
              <a:latin typeface="Times New Roman" panose="02020603050405020304" pitchFamily="18" charset="0"/>
              <a:cs typeface="Times New Roman" panose="02020603050405020304" pitchFamily="18" charset="0"/>
            </a:rPr>
            <a:t>rờn</a:t>
          </a:r>
          <a:endParaRPr lang="en-US" dirty="0">
            <a:latin typeface="Times New Roman" panose="02020603050405020304" pitchFamily="18" charset="0"/>
            <a:cs typeface="Times New Roman" panose="02020603050405020304" pitchFamily="18" charset="0"/>
          </a:endParaRPr>
        </a:p>
      </dgm:t>
    </dgm:pt>
    <dgm:pt modelId="{00D0FBA7-83DD-44CE-83FC-FF7B9D2A85FA}" type="parTrans" cxnId="{A9C45971-8F81-49B9-BABA-2A86F8BA9C27}">
      <dgm:prSet/>
      <dgm:spPr/>
      <dgm:t>
        <a:bodyPr/>
        <a:lstStyle/>
        <a:p>
          <a:endParaRPr lang="en-US"/>
        </a:p>
      </dgm:t>
    </dgm:pt>
    <dgm:pt modelId="{B3FC8532-61E2-4E29-9174-666FD1A768A9}" type="sibTrans" cxnId="{A9C45971-8F81-49B9-BABA-2A86F8BA9C27}">
      <dgm:prSet/>
      <dgm:spPr/>
      <dgm:t>
        <a:bodyPr/>
        <a:lstStyle/>
        <a:p>
          <a:endParaRPr lang="en-US"/>
        </a:p>
      </dgm:t>
    </dgm:pt>
    <dgm:pt modelId="{25EA88EE-02BF-4001-8C9A-2B339A0B3FF6}">
      <dgm:prSet phldrT="[Text]" phldr="1"/>
      <dgm:spPr>
        <a:ln w="9525"/>
      </dgm:spPr>
      <dgm:t>
        <a:bodyPr/>
        <a:lstStyle/>
        <a:p>
          <a:endParaRPr lang="en-US" dirty="0"/>
        </a:p>
      </dgm:t>
    </dgm:pt>
    <dgm:pt modelId="{65376A31-4475-462A-AF86-DD4DE197C9A6}" type="parTrans" cxnId="{B85D6F07-9ECF-4149-9A60-E6ECEFFF1794}">
      <dgm:prSet/>
      <dgm:spPr/>
      <dgm:t>
        <a:bodyPr/>
        <a:lstStyle/>
        <a:p>
          <a:endParaRPr lang="en-US"/>
        </a:p>
      </dgm:t>
    </dgm:pt>
    <dgm:pt modelId="{56146267-16D4-4CDF-A5C8-97B1FD60D33D}" type="sibTrans" cxnId="{B85D6F07-9ECF-4149-9A60-E6ECEFFF1794}">
      <dgm:prSet/>
      <dgm:spPr/>
      <dgm:t>
        <a:bodyPr/>
        <a:lstStyle/>
        <a:p>
          <a:endParaRPr lang="en-US"/>
        </a:p>
      </dgm:t>
    </dgm:pt>
    <dgm:pt modelId="{636E93B7-7786-4341-B508-67443E0BF332}" type="pres">
      <dgm:prSet presAssocID="{AB51044B-AAE4-43C3-9A4B-8F6F72F976F0}" presName="linearFlow" presStyleCnt="0">
        <dgm:presLayoutVars>
          <dgm:dir/>
          <dgm:animLvl val="lvl"/>
          <dgm:resizeHandles/>
        </dgm:presLayoutVars>
      </dgm:prSet>
      <dgm:spPr/>
      <dgm:t>
        <a:bodyPr/>
        <a:lstStyle/>
        <a:p>
          <a:endParaRPr lang="en-US"/>
        </a:p>
      </dgm:t>
    </dgm:pt>
    <dgm:pt modelId="{2BAF47F1-62A3-4BB5-8140-C5650BC1B251}" type="pres">
      <dgm:prSet presAssocID="{320D12E9-7C58-4BD4-81F0-A3E64B24989E}" presName="compositeNode" presStyleCnt="0">
        <dgm:presLayoutVars>
          <dgm:bulletEnabled val="1"/>
        </dgm:presLayoutVars>
      </dgm:prSet>
      <dgm:spPr/>
    </dgm:pt>
    <dgm:pt modelId="{6F074BF1-7324-46A4-A34D-38622EB67D3C}" type="pres">
      <dgm:prSet presAssocID="{320D12E9-7C58-4BD4-81F0-A3E64B24989E}" presName="image" presStyleLbl="fgImgPlace1" presStyleIdx="0" presStyleCnt="3"/>
      <dgm:spPr/>
    </dgm:pt>
    <dgm:pt modelId="{685FEB3C-00D5-414A-97DD-472232787119}" type="pres">
      <dgm:prSet presAssocID="{320D12E9-7C58-4BD4-81F0-A3E64B24989E}" presName="childNode" presStyleLbl="node1" presStyleIdx="0" presStyleCnt="3">
        <dgm:presLayoutVars>
          <dgm:bulletEnabled val="1"/>
        </dgm:presLayoutVars>
      </dgm:prSet>
      <dgm:spPr/>
      <dgm:t>
        <a:bodyPr/>
        <a:lstStyle/>
        <a:p>
          <a:endParaRPr lang="en-US"/>
        </a:p>
      </dgm:t>
    </dgm:pt>
    <dgm:pt modelId="{4A417485-8EE3-465B-B1FE-54E2B9D36AAD}" type="pres">
      <dgm:prSet presAssocID="{320D12E9-7C58-4BD4-81F0-A3E64B24989E}" presName="parentNode" presStyleLbl="revTx" presStyleIdx="0" presStyleCnt="3" custLinFactNeighborX="-28584" custLinFactNeighborY="-17721">
        <dgm:presLayoutVars>
          <dgm:chMax val="0"/>
          <dgm:bulletEnabled val="1"/>
        </dgm:presLayoutVars>
      </dgm:prSet>
      <dgm:spPr/>
      <dgm:t>
        <a:bodyPr/>
        <a:lstStyle/>
        <a:p>
          <a:endParaRPr lang="en-US"/>
        </a:p>
      </dgm:t>
    </dgm:pt>
    <dgm:pt modelId="{7206D70F-98C4-4F3D-9372-B6411A2B10D4}" type="pres">
      <dgm:prSet presAssocID="{8189B7D6-A54A-47AF-AE59-33A1654ECC26}" presName="sibTrans" presStyleCnt="0"/>
      <dgm:spPr/>
    </dgm:pt>
    <dgm:pt modelId="{B350C667-B7B8-4D69-A4FB-1F2AF153DE01}" type="pres">
      <dgm:prSet presAssocID="{FEC867DE-F025-4BAB-92B0-C7EACD718959}" presName="compositeNode" presStyleCnt="0">
        <dgm:presLayoutVars>
          <dgm:bulletEnabled val="1"/>
        </dgm:presLayoutVars>
      </dgm:prSet>
      <dgm:spPr/>
    </dgm:pt>
    <dgm:pt modelId="{88434413-1A23-4932-9363-57AEC4297D3F}" type="pres">
      <dgm:prSet presAssocID="{FEC867DE-F025-4BAB-92B0-C7EACD718959}" presName="image" presStyleLbl="fgImgPlace1" presStyleIdx="1" presStyleCnt="3"/>
      <dgm:spPr/>
    </dgm:pt>
    <dgm:pt modelId="{06A3B1CF-95BE-48C6-8EBF-45B24508D2AD}" type="pres">
      <dgm:prSet presAssocID="{FEC867DE-F025-4BAB-92B0-C7EACD718959}" presName="childNode" presStyleLbl="node1" presStyleIdx="1" presStyleCnt="3">
        <dgm:presLayoutVars>
          <dgm:bulletEnabled val="1"/>
        </dgm:presLayoutVars>
      </dgm:prSet>
      <dgm:spPr/>
      <dgm:t>
        <a:bodyPr/>
        <a:lstStyle/>
        <a:p>
          <a:endParaRPr lang="en-US"/>
        </a:p>
      </dgm:t>
    </dgm:pt>
    <dgm:pt modelId="{E0AAA80E-B406-41B7-BE4A-20171496DBB4}" type="pres">
      <dgm:prSet presAssocID="{FEC867DE-F025-4BAB-92B0-C7EACD718959}" presName="parentNode" presStyleLbl="revTx" presStyleIdx="1" presStyleCnt="3" custLinFactNeighborX="-34524" custLinFactNeighborY="-18318">
        <dgm:presLayoutVars>
          <dgm:chMax val="0"/>
          <dgm:bulletEnabled val="1"/>
        </dgm:presLayoutVars>
      </dgm:prSet>
      <dgm:spPr/>
      <dgm:t>
        <a:bodyPr/>
        <a:lstStyle/>
        <a:p>
          <a:endParaRPr lang="en-US"/>
        </a:p>
      </dgm:t>
    </dgm:pt>
    <dgm:pt modelId="{6E9B8BB6-65FD-4577-BA3D-7D8F8B6F921B}" type="pres">
      <dgm:prSet presAssocID="{34C78AFD-51B3-4154-B6CB-530A654F7FB3}" presName="sibTrans" presStyleCnt="0"/>
      <dgm:spPr/>
    </dgm:pt>
    <dgm:pt modelId="{85231B63-9001-4B3B-A0F0-921FF5CB70B3}" type="pres">
      <dgm:prSet presAssocID="{1CA3BAB2-5911-43C6-9E3C-68B6CE5F2C03}" presName="compositeNode" presStyleCnt="0">
        <dgm:presLayoutVars>
          <dgm:bulletEnabled val="1"/>
        </dgm:presLayoutVars>
      </dgm:prSet>
      <dgm:spPr/>
    </dgm:pt>
    <dgm:pt modelId="{2B80A841-6364-424F-A5C3-3461212D7126}" type="pres">
      <dgm:prSet presAssocID="{1CA3BAB2-5911-43C6-9E3C-68B6CE5F2C03}" presName="image" presStyleLbl="fgImgPlace1" presStyleIdx="2" presStyleCnt="3"/>
      <dgm:spPr/>
    </dgm:pt>
    <dgm:pt modelId="{E526E78E-CB70-48D5-972F-7CCB21AC6AFD}" type="pres">
      <dgm:prSet presAssocID="{1CA3BAB2-5911-43C6-9E3C-68B6CE5F2C03}" presName="childNode" presStyleLbl="node1" presStyleIdx="2" presStyleCnt="3" custScaleX="124595">
        <dgm:presLayoutVars>
          <dgm:bulletEnabled val="1"/>
        </dgm:presLayoutVars>
      </dgm:prSet>
      <dgm:spPr/>
      <dgm:t>
        <a:bodyPr/>
        <a:lstStyle/>
        <a:p>
          <a:endParaRPr lang="en-US"/>
        </a:p>
      </dgm:t>
    </dgm:pt>
    <dgm:pt modelId="{9DD336C6-A7C8-4978-9B7E-8F3B8FF68E70}" type="pres">
      <dgm:prSet presAssocID="{1CA3BAB2-5911-43C6-9E3C-68B6CE5F2C03}" presName="parentNode" presStyleLbl="revTx" presStyleIdx="2" presStyleCnt="3" custLinFactNeighborX="-68805" custLinFactNeighborY="-9652">
        <dgm:presLayoutVars>
          <dgm:chMax val="0"/>
          <dgm:bulletEnabled val="1"/>
        </dgm:presLayoutVars>
      </dgm:prSet>
      <dgm:spPr/>
      <dgm:t>
        <a:bodyPr/>
        <a:lstStyle/>
        <a:p>
          <a:endParaRPr lang="en-US"/>
        </a:p>
      </dgm:t>
    </dgm:pt>
  </dgm:ptLst>
  <dgm:cxnLst>
    <dgm:cxn modelId="{A436D6C0-8D4F-4EEF-853F-7D0191F1CBF1}" type="presOf" srcId="{320D12E9-7C58-4BD4-81F0-A3E64B24989E}" destId="{4A417485-8EE3-465B-B1FE-54E2B9D36AAD}" srcOrd="0" destOrd="0" presId="urn:microsoft.com/office/officeart/2005/8/layout/hList2"/>
    <dgm:cxn modelId="{CC427B4C-231B-4784-9599-927C64636BF2}" srcId="{FEC867DE-F025-4BAB-92B0-C7EACD718959}" destId="{ABA249BC-1BDC-4F55-BC0B-FC3F7E78F02B}" srcOrd="0" destOrd="0" parTransId="{84E3672E-CACE-485F-B087-8F9687E7581B}" sibTransId="{538FBBC7-82F4-4A87-B3DD-1536CD24615D}"/>
    <dgm:cxn modelId="{A9C45971-8F81-49B9-BABA-2A86F8BA9C27}" srcId="{AB51044B-AAE4-43C3-9A4B-8F6F72F976F0}" destId="{1CA3BAB2-5911-43C6-9E3C-68B6CE5F2C03}" srcOrd="2" destOrd="0" parTransId="{00D0FBA7-83DD-44CE-83FC-FF7B9D2A85FA}" sibTransId="{B3FC8532-61E2-4E29-9174-666FD1A768A9}"/>
    <dgm:cxn modelId="{B85D6F07-9ECF-4149-9A60-E6ECEFFF1794}" srcId="{1CA3BAB2-5911-43C6-9E3C-68B6CE5F2C03}" destId="{25EA88EE-02BF-4001-8C9A-2B339A0B3FF6}" srcOrd="0" destOrd="0" parTransId="{65376A31-4475-462A-AF86-DD4DE197C9A6}" sibTransId="{56146267-16D4-4CDF-A5C8-97B1FD60D33D}"/>
    <dgm:cxn modelId="{2D9F3EAB-FA73-40F3-95F5-58015EE207BE}" type="presOf" srcId="{1CA3BAB2-5911-43C6-9E3C-68B6CE5F2C03}" destId="{9DD336C6-A7C8-4978-9B7E-8F3B8FF68E70}" srcOrd="0" destOrd="0" presId="urn:microsoft.com/office/officeart/2005/8/layout/hList2"/>
    <dgm:cxn modelId="{ECF16F33-0FE2-4D5C-80D6-81B90EE7E30C}" srcId="{AB51044B-AAE4-43C3-9A4B-8F6F72F976F0}" destId="{FEC867DE-F025-4BAB-92B0-C7EACD718959}" srcOrd="1" destOrd="0" parTransId="{48238E2A-8FF5-4C39-A130-6DEF49504033}" sibTransId="{34C78AFD-51B3-4154-B6CB-530A654F7FB3}"/>
    <dgm:cxn modelId="{6B6BB4AC-53C5-490B-9C7C-02AE3C2CFBF7}" srcId="{AB51044B-AAE4-43C3-9A4B-8F6F72F976F0}" destId="{320D12E9-7C58-4BD4-81F0-A3E64B24989E}" srcOrd="0" destOrd="0" parTransId="{3D190AE4-B109-4289-AC9E-FD69310C86D7}" sibTransId="{8189B7D6-A54A-47AF-AE59-33A1654ECC26}"/>
    <dgm:cxn modelId="{65F40B3C-324F-40D8-93AE-03AB1CF18FED}" type="presOf" srcId="{25EA88EE-02BF-4001-8C9A-2B339A0B3FF6}" destId="{E526E78E-CB70-48D5-972F-7CCB21AC6AFD}" srcOrd="0" destOrd="0" presId="urn:microsoft.com/office/officeart/2005/8/layout/hList2"/>
    <dgm:cxn modelId="{2454EAF1-ED69-4685-8D24-C930FC9BCD10}" srcId="{320D12E9-7C58-4BD4-81F0-A3E64B24989E}" destId="{BACFE1BC-DBC0-45E7-AC92-D781961D1D22}" srcOrd="0" destOrd="0" parTransId="{3C8BCBC9-DA7D-4A97-8B2F-992CACEBD2A3}" sibTransId="{54655A9F-0D33-4DC5-BAD8-6AA1C337AC4C}"/>
    <dgm:cxn modelId="{EC7D9D3D-1C66-42A0-9262-4B648D9B6A38}" type="presOf" srcId="{FEC867DE-F025-4BAB-92B0-C7EACD718959}" destId="{E0AAA80E-B406-41B7-BE4A-20171496DBB4}" srcOrd="0" destOrd="0" presId="urn:microsoft.com/office/officeart/2005/8/layout/hList2"/>
    <dgm:cxn modelId="{9DDF7F35-E75D-406B-A9A8-50A241E5E700}" type="presOf" srcId="{ABA249BC-1BDC-4F55-BC0B-FC3F7E78F02B}" destId="{06A3B1CF-95BE-48C6-8EBF-45B24508D2AD}" srcOrd="0" destOrd="0" presId="urn:microsoft.com/office/officeart/2005/8/layout/hList2"/>
    <dgm:cxn modelId="{89E41F46-7235-4CE0-B1E3-79DB8D691982}" type="presOf" srcId="{BACFE1BC-DBC0-45E7-AC92-D781961D1D22}" destId="{685FEB3C-00D5-414A-97DD-472232787119}" srcOrd="0" destOrd="0" presId="urn:microsoft.com/office/officeart/2005/8/layout/hList2"/>
    <dgm:cxn modelId="{76CB720E-B39B-49AE-87AF-495A6334A14F}" type="presOf" srcId="{AB51044B-AAE4-43C3-9A4B-8F6F72F976F0}" destId="{636E93B7-7786-4341-B508-67443E0BF332}" srcOrd="0" destOrd="0" presId="urn:microsoft.com/office/officeart/2005/8/layout/hList2"/>
    <dgm:cxn modelId="{754F39DB-FA47-4A60-9BF0-1156B12D048E}" type="presParOf" srcId="{636E93B7-7786-4341-B508-67443E0BF332}" destId="{2BAF47F1-62A3-4BB5-8140-C5650BC1B251}" srcOrd="0" destOrd="0" presId="urn:microsoft.com/office/officeart/2005/8/layout/hList2"/>
    <dgm:cxn modelId="{37CE8172-0C34-44BC-959D-8EBE9349CB96}" type="presParOf" srcId="{2BAF47F1-62A3-4BB5-8140-C5650BC1B251}" destId="{6F074BF1-7324-46A4-A34D-38622EB67D3C}" srcOrd="0" destOrd="0" presId="urn:microsoft.com/office/officeart/2005/8/layout/hList2"/>
    <dgm:cxn modelId="{7395CE93-8299-4A1E-9BE2-F6B7437ACF17}" type="presParOf" srcId="{2BAF47F1-62A3-4BB5-8140-C5650BC1B251}" destId="{685FEB3C-00D5-414A-97DD-472232787119}" srcOrd="1" destOrd="0" presId="urn:microsoft.com/office/officeart/2005/8/layout/hList2"/>
    <dgm:cxn modelId="{70CC786E-77CC-4D9B-B861-23C0A6FFBB5C}" type="presParOf" srcId="{2BAF47F1-62A3-4BB5-8140-C5650BC1B251}" destId="{4A417485-8EE3-465B-B1FE-54E2B9D36AAD}" srcOrd="2" destOrd="0" presId="urn:microsoft.com/office/officeart/2005/8/layout/hList2"/>
    <dgm:cxn modelId="{CE4455A8-E75F-4CE0-8E25-0EE1EBB0BA37}" type="presParOf" srcId="{636E93B7-7786-4341-B508-67443E0BF332}" destId="{7206D70F-98C4-4F3D-9372-B6411A2B10D4}" srcOrd="1" destOrd="0" presId="urn:microsoft.com/office/officeart/2005/8/layout/hList2"/>
    <dgm:cxn modelId="{5A10329F-B16A-49F5-8A23-225DA591AD72}" type="presParOf" srcId="{636E93B7-7786-4341-B508-67443E0BF332}" destId="{B350C667-B7B8-4D69-A4FB-1F2AF153DE01}" srcOrd="2" destOrd="0" presId="urn:microsoft.com/office/officeart/2005/8/layout/hList2"/>
    <dgm:cxn modelId="{782E4976-C5FE-4F04-91C5-30779402F3ED}" type="presParOf" srcId="{B350C667-B7B8-4D69-A4FB-1F2AF153DE01}" destId="{88434413-1A23-4932-9363-57AEC4297D3F}" srcOrd="0" destOrd="0" presId="urn:microsoft.com/office/officeart/2005/8/layout/hList2"/>
    <dgm:cxn modelId="{14B59CDC-00FF-408A-8D82-A4E13ADD2492}" type="presParOf" srcId="{B350C667-B7B8-4D69-A4FB-1F2AF153DE01}" destId="{06A3B1CF-95BE-48C6-8EBF-45B24508D2AD}" srcOrd="1" destOrd="0" presId="urn:microsoft.com/office/officeart/2005/8/layout/hList2"/>
    <dgm:cxn modelId="{1A9410B5-6751-4671-85AB-57807B518424}" type="presParOf" srcId="{B350C667-B7B8-4D69-A4FB-1F2AF153DE01}" destId="{E0AAA80E-B406-41B7-BE4A-20171496DBB4}" srcOrd="2" destOrd="0" presId="urn:microsoft.com/office/officeart/2005/8/layout/hList2"/>
    <dgm:cxn modelId="{DA85599E-34A8-4CE0-AD2A-F1FB4F788779}" type="presParOf" srcId="{636E93B7-7786-4341-B508-67443E0BF332}" destId="{6E9B8BB6-65FD-4577-BA3D-7D8F8B6F921B}" srcOrd="3" destOrd="0" presId="urn:microsoft.com/office/officeart/2005/8/layout/hList2"/>
    <dgm:cxn modelId="{2FFDDD1A-7505-4444-ADEC-E112A2F0A328}" type="presParOf" srcId="{636E93B7-7786-4341-B508-67443E0BF332}" destId="{85231B63-9001-4B3B-A0F0-921FF5CB70B3}" srcOrd="4" destOrd="0" presId="urn:microsoft.com/office/officeart/2005/8/layout/hList2"/>
    <dgm:cxn modelId="{6679BB97-6BA2-4B68-AAC3-9464D0B310EA}" type="presParOf" srcId="{85231B63-9001-4B3B-A0F0-921FF5CB70B3}" destId="{2B80A841-6364-424F-A5C3-3461212D7126}" srcOrd="0" destOrd="0" presId="urn:microsoft.com/office/officeart/2005/8/layout/hList2"/>
    <dgm:cxn modelId="{C794FAC8-F688-4062-A157-800513594BD0}" type="presParOf" srcId="{85231B63-9001-4B3B-A0F0-921FF5CB70B3}" destId="{E526E78E-CB70-48D5-972F-7CCB21AC6AFD}" srcOrd="1" destOrd="0" presId="urn:microsoft.com/office/officeart/2005/8/layout/hList2"/>
    <dgm:cxn modelId="{F7600580-1091-4E44-B0EF-0000D2E7F2D2}" type="presParOf" srcId="{85231B63-9001-4B3B-A0F0-921FF5CB70B3}" destId="{9DD336C6-A7C8-4978-9B7E-8F3B8FF68E70}"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96532-16C3-4562-8285-BA03CA63B9A4}">
      <dsp:nvSpPr>
        <dsp:cNvPr id="0" name=""/>
        <dsp:cNvSpPr/>
      </dsp:nvSpPr>
      <dsp:spPr>
        <a:xfrm>
          <a:off x="677333" y="1354666"/>
          <a:ext cx="4064000" cy="4064000"/>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345FE0-429F-43F0-84C5-C0EDB687DABD}">
      <dsp:nvSpPr>
        <dsp:cNvPr id="0" name=""/>
        <dsp:cNvSpPr/>
      </dsp:nvSpPr>
      <dsp:spPr>
        <a:xfrm>
          <a:off x="1490133" y="2167466"/>
          <a:ext cx="2438400" cy="2438400"/>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89A110-7A0D-4A1B-B062-4B6522B9F966}">
      <dsp:nvSpPr>
        <dsp:cNvPr id="0" name=""/>
        <dsp:cNvSpPr/>
      </dsp:nvSpPr>
      <dsp:spPr>
        <a:xfrm>
          <a:off x="2302933" y="2980266"/>
          <a:ext cx="812800" cy="8128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65F683-87C1-48DC-AFBF-9BAB8F7D88F2}">
      <dsp:nvSpPr>
        <dsp:cNvPr id="0" name=""/>
        <dsp:cNvSpPr/>
      </dsp:nvSpPr>
      <dsp:spPr>
        <a:xfrm>
          <a:off x="5418666" y="0"/>
          <a:ext cx="2032000" cy="11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82550" rIns="82550" bIns="82550" numCol="1" spcCol="1270" anchor="ctr" anchorCtr="0">
          <a:noAutofit/>
        </a:bodyPr>
        <a:lstStyle/>
        <a:p>
          <a:pPr lvl="0" algn="l" defTabSz="2889250">
            <a:lnSpc>
              <a:spcPct val="90000"/>
            </a:lnSpc>
            <a:spcBef>
              <a:spcPct val="0"/>
            </a:spcBef>
            <a:spcAft>
              <a:spcPct val="35000"/>
            </a:spcAft>
          </a:pPr>
          <a:endParaRPr lang="en-US" sz="6500" kern="1200" dirty="0"/>
        </a:p>
      </dsp:txBody>
      <dsp:txXfrm>
        <a:off x="5418666" y="0"/>
        <a:ext cx="2032000" cy="1185333"/>
      </dsp:txXfrm>
    </dsp:sp>
    <dsp:sp modelId="{DD658565-20FA-4854-B71A-8E1E10B396FE}">
      <dsp:nvSpPr>
        <dsp:cNvPr id="0" name=""/>
        <dsp:cNvSpPr/>
      </dsp:nvSpPr>
      <dsp:spPr>
        <a:xfrm>
          <a:off x="4910666" y="592666"/>
          <a:ext cx="508000" cy="0"/>
        </a:xfrm>
        <a:prstGeom prst="line">
          <a:avLst/>
        </a:prstGeom>
        <a:solidFill>
          <a:schemeClr val="accent4">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4A8BF13B-1A17-4715-97E4-314C256069E6}">
      <dsp:nvSpPr>
        <dsp:cNvPr id="0" name=""/>
        <dsp:cNvSpPr/>
      </dsp:nvSpPr>
      <dsp:spPr>
        <a:xfrm rot="5400000">
          <a:off x="2412322" y="890354"/>
          <a:ext cx="2793322" cy="2199301"/>
        </a:xfrm>
        <a:prstGeom prst="line">
          <a:avLst/>
        </a:prstGeom>
        <a:solidFill>
          <a:schemeClr val="accent4">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D3364988-6E10-491E-8AD6-990020F11F7C}">
      <dsp:nvSpPr>
        <dsp:cNvPr id="0" name=""/>
        <dsp:cNvSpPr/>
      </dsp:nvSpPr>
      <dsp:spPr>
        <a:xfrm>
          <a:off x="5418666" y="1185333"/>
          <a:ext cx="2032000" cy="11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45720" rIns="45720" bIns="45720" numCol="1" spcCol="1270" anchor="ctr" anchorCtr="0">
          <a:noAutofit/>
        </a:bodyPr>
        <a:lstStyle/>
        <a:p>
          <a:pPr lvl="0" algn="l" defTabSz="1600200">
            <a:lnSpc>
              <a:spcPct val="90000"/>
            </a:lnSpc>
            <a:spcBef>
              <a:spcPct val="0"/>
            </a:spcBef>
            <a:spcAft>
              <a:spcPct val="35000"/>
            </a:spcAft>
          </a:pPr>
          <a:r>
            <a:rPr lang="en-US" sz="3600" kern="1200" dirty="0" err="1">
              <a:latin typeface="Times New Roman" panose="02020603050405020304" pitchFamily="18" charset="0"/>
              <a:cs typeface="Times New Roman" panose="02020603050405020304" pitchFamily="18" charset="0"/>
            </a:rPr>
            <a:t>Xuất</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xứ</a:t>
          </a:r>
          <a:r>
            <a:rPr lang="en-US" sz="3600" kern="1200" dirty="0">
              <a:latin typeface="Times New Roman" panose="02020603050405020304" pitchFamily="18" charset="0"/>
              <a:cs typeface="Times New Roman" panose="02020603050405020304" pitchFamily="18" charset="0"/>
            </a:rPr>
            <a:t>:</a:t>
          </a:r>
        </a:p>
      </dsp:txBody>
      <dsp:txXfrm>
        <a:off x="5418666" y="1185333"/>
        <a:ext cx="2032000" cy="1185333"/>
      </dsp:txXfrm>
    </dsp:sp>
    <dsp:sp modelId="{3B211964-A2D1-40F1-A125-62BF08C72803}">
      <dsp:nvSpPr>
        <dsp:cNvPr id="0" name=""/>
        <dsp:cNvSpPr/>
      </dsp:nvSpPr>
      <dsp:spPr>
        <a:xfrm>
          <a:off x="4910666" y="1778000"/>
          <a:ext cx="508000" cy="0"/>
        </a:xfrm>
        <a:prstGeom prst="line">
          <a:avLst/>
        </a:prstGeom>
        <a:solidFill>
          <a:schemeClr val="accent4">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FB9B4F0E-FC06-466C-B85D-8F4A55BAEBD9}">
      <dsp:nvSpPr>
        <dsp:cNvPr id="0" name=""/>
        <dsp:cNvSpPr/>
      </dsp:nvSpPr>
      <dsp:spPr>
        <a:xfrm rot="5400000">
          <a:off x="3011898" y="2057196"/>
          <a:ext cx="2176678" cy="1616794"/>
        </a:xfrm>
        <a:prstGeom prst="line">
          <a:avLst/>
        </a:prstGeom>
        <a:solidFill>
          <a:schemeClr val="accent4">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37B21BE0-3C5F-40ED-996F-A7A433815739}">
      <dsp:nvSpPr>
        <dsp:cNvPr id="0" name=""/>
        <dsp:cNvSpPr/>
      </dsp:nvSpPr>
      <dsp:spPr>
        <a:xfrm>
          <a:off x="5418666" y="2370666"/>
          <a:ext cx="2032000" cy="11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lvl="0" algn="l" defTabSz="142240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Chú</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thích</a:t>
          </a:r>
          <a:r>
            <a:rPr lang="en-US" sz="3200" kern="1200" dirty="0">
              <a:latin typeface="Times New Roman" panose="02020603050405020304" pitchFamily="18" charset="0"/>
              <a:cs typeface="Times New Roman" panose="02020603050405020304" pitchFamily="18" charset="0"/>
            </a:rPr>
            <a:t>:</a:t>
          </a:r>
        </a:p>
      </dsp:txBody>
      <dsp:txXfrm>
        <a:off x="5418666" y="2370666"/>
        <a:ext cx="2032000" cy="1185333"/>
      </dsp:txXfrm>
    </dsp:sp>
    <dsp:sp modelId="{0652627B-CFAA-44AB-9D57-785438F01E18}">
      <dsp:nvSpPr>
        <dsp:cNvPr id="0" name=""/>
        <dsp:cNvSpPr/>
      </dsp:nvSpPr>
      <dsp:spPr>
        <a:xfrm>
          <a:off x="4910666" y="2963333"/>
          <a:ext cx="508000" cy="0"/>
        </a:xfrm>
        <a:prstGeom prst="line">
          <a:avLst/>
        </a:prstGeom>
        <a:solidFill>
          <a:schemeClr val="accent4">
            <a:hueOff val="0"/>
            <a:satOff val="0"/>
            <a:lumOff val="0"/>
            <a:alphaOff val="0"/>
          </a:schemeClr>
        </a:solidFill>
        <a:ln w="28575"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A4BFB564-E27A-4817-867E-9A22F20EE5DC}">
      <dsp:nvSpPr>
        <dsp:cNvPr id="0" name=""/>
        <dsp:cNvSpPr/>
      </dsp:nvSpPr>
      <dsp:spPr>
        <a:xfrm rot="5400000">
          <a:off x="3612218" y="3223090"/>
          <a:ext cx="1555157" cy="1034288"/>
        </a:xfrm>
        <a:prstGeom prst="line">
          <a:avLst/>
        </a:prstGeom>
        <a:solidFill>
          <a:schemeClr val="accent4">
            <a:hueOff val="0"/>
            <a:satOff val="0"/>
            <a:lumOff val="0"/>
            <a:alphaOff val="0"/>
          </a:schemeClr>
        </a:solidFill>
        <a:ln w="28575"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17485-8EE3-465B-B1FE-54E2B9D36AAD}">
      <dsp:nvSpPr>
        <dsp:cNvPr id="0" name=""/>
        <dsp:cNvSpPr/>
      </dsp:nvSpPr>
      <dsp:spPr>
        <a:xfrm rot="16200000">
          <a:off x="-2437208" y="2578966"/>
          <a:ext cx="5384400" cy="509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9777" bIns="0" numCol="1" spcCol="1270" anchor="t" anchorCtr="0">
          <a:noAutofit/>
        </a:bodyPr>
        <a:lstStyle/>
        <a:p>
          <a:pPr lvl="0" algn="ctr" defTabSz="1689100">
            <a:lnSpc>
              <a:spcPct val="90000"/>
            </a:lnSpc>
            <a:spcBef>
              <a:spcPct val="0"/>
            </a:spcBef>
            <a:spcAft>
              <a:spcPct val="35000"/>
            </a:spcAft>
          </a:pPr>
          <a:r>
            <a:rPr lang="en-US" sz="3800" kern="1200" dirty="0" err="1">
              <a:latin typeface="Times New Roman" panose="02020603050405020304" pitchFamily="18" charset="0"/>
              <a:cs typeface="Times New Roman" panose="02020603050405020304" pitchFamily="18" charset="0"/>
            </a:rPr>
            <a:t>Đao-lát</a:t>
          </a:r>
          <a:r>
            <a:rPr lang="en-US" sz="3800" kern="1200" dirty="0">
              <a:latin typeface="Times New Roman" panose="02020603050405020304" pitchFamily="18" charset="0"/>
              <a:cs typeface="Times New Roman" panose="02020603050405020304" pitchFamily="18" charset="0"/>
            </a:rPr>
            <a:t> </a:t>
          </a:r>
          <a:r>
            <a:rPr lang="en-US" sz="3800" kern="1200" dirty="0" err="1">
              <a:latin typeface="Times New Roman" panose="02020603050405020304" pitchFamily="18" charset="0"/>
              <a:cs typeface="Times New Roman" panose="02020603050405020304" pitchFamily="18" charset="0"/>
            </a:rPr>
            <a:t>Rát</a:t>
          </a:r>
          <a:endParaRPr lang="en-US" sz="3800" kern="1200" dirty="0">
            <a:latin typeface="Times New Roman" panose="02020603050405020304" pitchFamily="18" charset="0"/>
            <a:cs typeface="Times New Roman" panose="02020603050405020304" pitchFamily="18" charset="0"/>
          </a:endParaRPr>
        </a:p>
      </dsp:txBody>
      <dsp:txXfrm>
        <a:off x="-2437208" y="2578966"/>
        <a:ext cx="5384400" cy="509983"/>
      </dsp:txXfrm>
    </dsp:sp>
    <dsp:sp modelId="{685FEB3C-00D5-414A-97DD-472232787119}">
      <dsp:nvSpPr>
        <dsp:cNvPr id="0" name=""/>
        <dsp:cNvSpPr/>
      </dsp:nvSpPr>
      <dsp:spPr>
        <a:xfrm>
          <a:off x="584939" y="1095927"/>
          <a:ext cx="2540260" cy="5384400"/>
        </a:xfrm>
        <a:prstGeom prst="rect">
          <a:avLst/>
        </a:prstGeom>
        <a:solidFill>
          <a:schemeClr val="accen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49777" rIns="426720" bIns="426720" numCol="1" spcCol="1270" anchor="t" anchorCtr="0">
          <a:noAutofit/>
        </a:bodyPr>
        <a:lstStyle/>
        <a:p>
          <a:pPr marL="285750" lvl="1" indent="-285750" algn="l" defTabSz="2089150">
            <a:lnSpc>
              <a:spcPct val="90000"/>
            </a:lnSpc>
            <a:spcBef>
              <a:spcPct val="0"/>
            </a:spcBef>
            <a:spcAft>
              <a:spcPct val="15000"/>
            </a:spcAft>
            <a:buChar char="••"/>
          </a:pPr>
          <a:endParaRPr lang="en-US" sz="4700" kern="1200" dirty="0"/>
        </a:p>
      </dsp:txBody>
      <dsp:txXfrm>
        <a:off x="584939" y="1095927"/>
        <a:ext cx="2540260" cy="5384400"/>
      </dsp:txXfrm>
    </dsp:sp>
    <dsp:sp modelId="{6F074BF1-7324-46A4-A34D-38622EB67D3C}">
      <dsp:nvSpPr>
        <dsp:cNvPr id="0" name=""/>
        <dsp:cNvSpPr/>
      </dsp:nvSpPr>
      <dsp:spPr>
        <a:xfrm>
          <a:off x="74955" y="422749"/>
          <a:ext cx="1019967" cy="101996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AAA80E-B406-41B7-BE4A-20171496DBB4}">
      <dsp:nvSpPr>
        <dsp:cNvPr id="0" name=""/>
        <dsp:cNvSpPr/>
      </dsp:nvSpPr>
      <dsp:spPr>
        <a:xfrm rot="16200000">
          <a:off x="1159611" y="2546821"/>
          <a:ext cx="5384400" cy="509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9777" bIns="0" numCol="1" spcCol="1270" anchor="t" anchorCtr="0">
          <a:noAutofit/>
        </a:bodyPr>
        <a:lstStyle/>
        <a:p>
          <a:pPr lvl="0" algn="ctr" defTabSz="1689100">
            <a:lnSpc>
              <a:spcPct val="90000"/>
            </a:lnSpc>
            <a:spcBef>
              <a:spcPct val="0"/>
            </a:spcBef>
            <a:spcAft>
              <a:spcPct val="35000"/>
            </a:spcAft>
          </a:pPr>
          <a:r>
            <a:rPr lang="en-US" sz="3800" kern="1200" dirty="0">
              <a:latin typeface="Times New Roman" panose="02020603050405020304" pitchFamily="18" charset="0"/>
              <a:cs typeface="Times New Roman" panose="02020603050405020304" pitchFamily="18" charset="0"/>
            </a:rPr>
            <a:t>   </a:t>
          </a:r>
          <a:r>
            <a:rPr lang="en-US" sz="3800" kern="1200" dirty="0" err="1">
              <a:latin typeface="Times New Roman" panose="02020603050405020304" pitchFamily="18" charset="0"/>
              <a:cs typeface="Times New Roman" panose="02020603050405020304" pitchFamily="18" charset="0"/>
            </a:rPr>
            <a:t>Ghi-crít</a:t>
          </a:r>
          <a:r>
            <a:rPr lang="en-US" sz="3800" kern="1200" dirty="0">
              <a:latin typeface="Times New Roman" panose="02020603050405020304" pitchFamily="18" charset="0"/>
              <a:cs typeface="Times New Roman" panose="02020603050405020304" pitchFamily="18" charset="0"/>
            </a:rPr>
            <a:t>         </a:t>
          </a:r>
        </a:p>
      </dsp:txBody>
      <dsp:txXfrm>
        <a:off x="1159611" y="2546821"/>
        <a:ext cx="5384400" cy="509983"/>
      </dsp:txXfrm>
    </dsp:sp>
    <dsp:sp modelId="{06A3B1CF-95BE-48C6-8EBF-45B24508D2AD}">
      <dsp:nvSpPr>
        <dsp:cNvPr id="0" name=""/>
        <dsp:cNvSpPr/>
      </dsp:nvSpPr>
      <dsp:spPr>
        <a:xfrm>
          <a:off x="4282870" y="1095927"/>
          <a:ext cx="2540260" cy="5384400"/>
        </a:xfrm>
        <a:prstGeom prst="rect">
          <a:avLst/>
        </a:prstGeom>
        <a:solidFill>
          <a:schemeClr val="accent1">
            <a:hueOff val="0"/>
            <a:satOff val="0"/>
            <a:lumOff val="0"/>
            <a:alphaOff val="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49777" rIns="426720" bIns="426720" numCol="1" spcCol="1270" anchor="t" anchorCtr="0">
          <a:noAutofit/>
        </a:bodyPr>
        <a:lstStyle/>
        <a:p>
          <a:pPr marL="285750" lvl="1" indent="-285750" algn="l" defTabSz="2089150">
            <a:lnSpc>
              <a:spcPct val="90000"/>
            </a:lnSpc>
            <a:spcBef>
              <a:spcPct val="0"/>
            </a:spcBef>
            <a:spcAft>
              <a:spcPct val="15000"/>
            </a:spcAft>
            <a:buChar char="••"/>
          </a:pPr>
          <a:endParaRPr lang="en-US" sz="4700" kern="1200" dirty="0"/>
        </a:p>
      </dsp:txBody>
      <dsp:txXfrm>
        <a:off x="4282870" y="1095927"/>
        <a:ext cx="2540260" cy="5384400"/>
      </dsp:txXfrm>
    </dsp:sp>
    <dsp:sp modelId="{88434413-1A23-4932-9363-57AEC4297D3F}">
      <dsp:nvSpPr>
        <dsp:cNvPr id="0" name=""/>
        <dsp:cNvSpPr/>
      </dsp:nvSpPr>
      <dsp:spPr>
        <a:xfrm>
          <a:off x="3772886" y="422749"/>
          <a:ext cx="1019967" cy="101996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D336C6-A7C8-4978-9B7E-8F3B8FF68E70}">
      <dsp:nvSpPr>
        <dsp:cNvPr id="0" name=""/>
        <dsp:cNvSpPr/>
      </dsp:nvSpPr>
      <dsp:spPr>
        <a:xfrm rot="16200000">
          <a:off x="4682714" y="3013433"/>
          <a:ext cx="5384400" cy="509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9777" bIns="0" numCol="1" spcCol="1270" anchor="t" anchorCtr="0">
          <a:noAutofit/>
        </a:bodyPr>
        <a:lstStyle/>
        <a:p>
          <a:pPr lvl="0" algn="ctr" defTabSz="1689100">
            <a:lnSpc>
              <a:spcPct val="90000"/>
            </a:lnSpc>
            <a:spcBef>
              <a:spcPct val="0"/>
            </a:spcBef>
            <a:spcAft>
              <a:spcPct val="35000"/>
            </a:spcAft>
          </a:pPr>
          <a:r>
            <a:rPr lang="en-US" sz="3800" kern="1200" dirty="0">
              <a:latin typeface="Times New Roman" panose="02020603050405020304" pitchFamily="18" charset="0"/>
              <a:cs typeface="Times New Roman" panose="02020603050405020304" pitchFamily="18" charset="0"/>
            </a:rPr>
            <a:t>Mai </a:t>
          </a:r>
          <a:r>
            <a:rPr lang="en-US" sz="3800" kern="1200" dirty="0" err="1">
              <a:latin typeface="Times New Roman" panose="02020603050405020304" pitchFamily="18" charset="0"/>
              <a:cs typeface="Times New Roman" panose="02020603050405020304" pitchFamily="18" charset="0"/>
            </a:rPr>
            <a:t>Mắc</a:t>
          </a:r>
          <a:r>
            <a:rPr lang="en-US" sz="3800" kern="1200" dirty="0">
              <a:latin typeface="Times New Roman" panose="02020603050405020304" pitchFamily="18" charset="0"/>
              <a:cs typeface="Times New Roman" panose="02020603050405020304" pitchFamily="18" charset="0"/>
            </a:rPr>
            <a:t> Le-</a:t>
          </a:r>
          <a:r>
            <a:rPr lang="en-US" sz="3800" kern="1200" dirty="0" err="1">
              <a:latin typeface="Times New Roman" panose="02020603050405020304" pitchFamily="18" charset="0"/>
              <a:cs typeface="Times New Roman" panose="02020603050405020304" pitchFamily="18" charset="0"/>
            </a:rPr>
            <a:t>rờn</a:t>
          </a:r>
          <a:endParaRPr lang="en-US" sz="3800" kern="1200" dirty="0">
            <a:latin typeface="Times New Roman" panose="02020603050405020304" pitchFamily="18" charset="0"/>
            <a:cs typeface="Times New Roman" panose="02020603050405020304" pitchFamily="18" charset="0"/>
          </a:endParaRPr>
        </a:p>
      </dsp:txBody>
      <dsp:txXfrm>
        <a:off x="4682714" y="3013433"/>
        <a:ext cx="5384400" cy="509983"/>
      </dsp:txXfrm>
    </dsp:sp>
    <dsp:sp modelId="{E526E78E-CB70-48D5-972F-7CCB21AC6AFD}">
      <dsp:nvSpPr>
        <dsp:cNvPr id="0" name=""/>
        <dsp:cNvSpPr/>
      </dsp:nvSpPr>
      <dsp:spPr>
        <a:xfrm>
          <a:off x="7668412" y="1095927"/>
          <a:ext cx="3165037" cy="5384400"/>
        </a:xfrm>
        <a:prstGeom prst="rect">
          <a:avLst/>
        </a:prstGeom>
        <a:solidFill>
          <a:schemeClr val="accent1">
            <a:hueOff val="0"/>
            <a:satOff val="0"/>
            <a:lumOff val="0"/>
            <a:alphaOff val="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168" tIns="449777" rIns="455168" bIns="455168" numCol="1" spcCol="1270" anchor="t" anchorCtr="0">
          <a:noAutofit/>
        </a:bodyPr>
        <a:lstStyle/>
        <a:p>
          <a:pPr marL="285750" lvl="1" indent="-285750" algn="l" defTabSz="2222500">
            <a:lnSpc>
              <a:spcPct val="90000"/>
            </a:lnSpc>
            <a:spcBef>
              <a:spcPct val="0"/>
            </a:spcBef>
            <a:spcAft>
              <a:spcPct val="15000"/>
            </a:spcAft>
            <a:buChar char="••"/>
          </a:pPr>
          <a:endParaRPr lang="en-US" sz="5000" kern="1200" dirty="0"/>
        </a:p>
      </dsp:txBody>
      <dsp:txXfrm>
        <a:off x="7668412" y="1095927"/>
        <a:ext cx="3165037" cy="5384400"/>
      </dsp:txXfrm>
    </dsp:sp>
    <dsp:sp modelId="{2B80A841-6364-424F-A5C3-3461212D7126}">
      <dsp:nvSpPr>
        <dsp:cNvPr id="0" name=""/>
        <dsp:cNvSpPr/>
      </dsp:nvSpPr>
      <dsp:spPr>
        <a:xfrm>
          <a:off x="7470817" y="422749"/>
          <a:ext cx="1019967" cy="101996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A4E17-9DF1-4C37-935D-384D5255FE1D}"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AE292-4DD2-4F98-AD3F-B93A4A820F48}" type="slidenum">
              <a:rPr lang="en-US" smtClean="0"/>
              <a:t>‹#›</a:t>
            </a:fld>
            <a:endParaRPr lang="en-US"/>
          </a:p>
        </p:txBody>
      </p:sp>
    </p:spTree>
    <p:extLst>
      <p:ext uri="{BB962C8B-B14F-4D97-AF65-F5344CB8AC3E}">
        <p14:creationId xmlns:p14="http://schemas.microsoft.com/office/powerpoint/2010/main" val="186017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AE292-4DD2-4F98-AD3F-B93A4A820F48}" type="slidenum">
              <a:rPr lang="en-US" smtClean="0"/>
              <a:t>1</a:t>
            </a:fld>
            <a:endParaRPr lang="en-US"/>
          </a:p>
        </p:txBody>
      </p:sp>
    </p:spTree>
    <p:extLst>
      <p:ext uri="{BB962C8B-B14F-4D97-AF65-F5344CB8AC3E}">
        <p14:creationId xmlns:p14="http://schemas.microsoft.com/office/powerpoint/2010/main" val="452112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AE292-4DD2-4F98-AD3F-B93A4A820F48}" type="slidenum">
              <a:rPr lang="en-US" smtClean="0"/>
              <a:t>27</a:t>
            </a:fld>
            <a:endParaRPr lang="en-US"/>
          </a:p>
        </p:txBody>
      </p:sp>
    </p:spTree>
    <p:extLst>
      <p:ext uri="{BB962C8B-B14F-4D97-AF65-F5344CB8AC3E}">
        <p14:creationId xmlns:p14="http://schemas.microsoft.com/office/powerpoint/2010/main" val="748155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AE292-4DD2-4F98-AD3F-B93A4A820F48}" type="slidenum">
              <a:rPr lang="en-US" smtClean="0"/>
              <a:t>28</a:t>
            </a:fld>
            <a:endParaRPr lang="en-US"/>
          </a:p>
        </p:txBody>
      </p:sp>
    </p:spTree>
    <p:extLst>
      <p:ext uri="{BB962C8B-B14F-4D97-AF65-F5344CB8AC3E}">
        <p14:creationId xmlns:p14="http://schemas.microsoft.com/office/powerpoint/2010/main" val="47848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AE292-4DD2-4F98-AD3F-B93A4A820F48}" type="slidenum">
              <a:rPr lang="en-US" smtClean="0"/>
              <a:t>2</a:t>
            </a:fld>
            <a:endParaRPr lang="en-US"/>
          </a:p>
        </p:txBody>
      </p:sp>
    </p:spTree>
    <p:extLst>
      <p:ext uri="{BB962C8B-B14F-4D97-AF65-F5344CB8AC3E}">
        <p14:creationId xmlns:p14="http://schemas.microsoft.com/office/powerpoint/2010/main" val="140091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AE292-4DD2-4F98-AD3F-B93A4A820F48}" type="slidenum">
              <a:rPr lang="en-US" smtClean="0"/>
              <a:t>10</a:t>
            </a:fld>
            <a:endParaRPr lang="en-US"/>
          </a:p>
        </p:txBody>
      </p:sp>
    </p:spTree>
    <p:extLst>
      <p:ext uri="{BB962C8B-B14F-4D97-AF65-F5344CB8AC3E}">
        <p14:creationId xmlns:p14="http://schemas.microsoft.com/office/powerpoint/2010/main" val="234949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idx="1"/>
          </p:nvPr>
        </p:nvSpPr>
        <p:spPr/>
        <p:txBody>
          <a:bodyPr/>
          <a:lstStyle/>
          <a:p>
            <a:pPr marL="0" marR="0" lvl="0" indent="0" algn="r" defTabSz="912927"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2016/4/15 Friday</a:t>
            </a:r>
          </a:p>
        </p:txBody>
      </p:sp>
      <p:sp>
        <p:nvSpPr>
          <p:cNvPr id="9" name="Rectangle 7"/>
          <p:cNvSpPr>
            <a:spLocks noGrp="1"/>
          </p:cNvSpPr>
          <p:nvPr>
            <p:ph type="sldNum" sz="quarter" idx="5"/>
          </p:nvPr>
        </p:nvSpPr>
        <p:spPr/>
        <p:txBody>
          <a:bodyPr/>
          <a:lstStyle/>
          <a:p>
            <a:pPr marL="0" marR="0" lvl="0" indent="0" algn="r" defTabSz="912927"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p>
        </p:txBody>
      </p:sp>
      <p:sp>
        <p:nvSpPr>
          <p:cNvPr id="4" name="Rectangle 2"/>
          <p:cNvSpPr>
            <a:spLocks noGrp="1" noRot="1" noChangeAspect="1" noTextEdit="1"/>
          </p:cNvSpPr>
          <p:nvPr>
            <p:ph type="sldImg"/>
          </p:nvPr>
        </p:nvSpPr>
        <p:spPr>
          <a:xfrm>
            <a:off x="685800" y="1143000"/>
            <a:ext cx="5486400" cy="3086100"/>
          </a:xfrm>
          <a:ln/>
        </p:spPr>
      </p:sp>
      <p:sp>
        <p:nvSpPr>
          <p:cNvPr id="5"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685800" rtl="0" eaLnBrk="1" fontAlgn="auto" latinLnBrk="0" hangingPunct="1">
              <a:lnSpc>
                <a:spcPct val="100000"/>
              </a:lnSpc>
              <a:spcBef>
                <a:spcPct val="0"/>
              </a:spcBef>
              <a:spcAft>
                <a:spcPts val="0"/>
              </a:spcAft>
              <a:buClrTx/>
              <a:buSzTx/>
              <a:buFontTx/>
              <a:buNone/>
              <a:tabLst/>
              <a:defRPr/>
            </a:pPr>
            <a:r>
              <a:rPr lang="en-US" sz="9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Nhận</a:t>
            </a:r>
            <a:r>
              <a:rPr lang="en-US" sz="9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9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hỗ</a:t>
            </a:r>
            <a:r>
              <a:rPr lang="en-US" sz="9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9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trợ</a:t>
            </a:r>
            <a:r>
              <a:rPr lang="en-US" sz="9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9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9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9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án</a:t>
            </a:r>
            <a:r>
              <a:rPr lang="en-US" sz="9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9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9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9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loại</a:t>
            </a:r>
            <a:r>
              <a:rPr lang="en-US" sz="9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9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Quyên</a:t>
            </a:r>
            <a:r>
              <a:rPr lang="en-US" sz="9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0989.037.260</a:t>
            </a:r>
            <a:endParaRPr lang="en-US" dirty="0"/>
          </a:p>
          <a:p>
            <a:pPr eaLnBrk="1" hangingPunct="1">
              <a:spcBef>
                <a:spcPct val="0"/>
              </a:spcBef>
            </a:pPr>
            <a:endParaRPr lang="en-US" altLang="zh-CN" dirty="0"/>
          </a:p>
        </p:txBody>
      </p:sp>
      <p:sp>
        <p:nvSpPr>
          <p:cNvPr id="37891" name="Text Box 4"/>
          <p:cNvSpPr txBox="1">
            <a:spLocks noGrp="1"/>
          </p:cNvSpPr>
          <p:nvPr/>
        </p:nvSpPr>
        <p:spPr bwMode="auto">
          <a:xfrm>
            <a:off x="3884613" y="8685213"/>
            <a:ext cx="2971800" cy="457200"/>
          </a:xfrm>
          <a:prstGeom prst="rect">
            <a:avLst/>
          </a:prstGeom>
          <a:noFill/>
          <a:ln>
            <a:miter lim="800000"/>
            <a:headEnd/>
            <a:tailEnd/>
          </a:ln>
        </p:spPr>
        <p:txBody>
          <a:bodyPr anchor="b"/>
          <a:lstStyle/>
          <a:p>
            <a:pPr marL="0" marR="0" lvl="0" indent="0" algn="r" defTabSz="912927"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12</a:t>
            </a:r>
          </a:p>
        </p:txBody>
      </p:sp>
    </p:spTree>
    <p:extLst>
      <p:ext uri="{BB962C8B-B14F-4D97-AF65-F5344CB8AC3E}">
        <p14:creationId xmlns:p14="http://schemas.microsoft.com/office/powerpoint/2010/main" val="64355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AE292-4DD2-4F98-AD3F-B93A4A820F48}" type="slidenum">
              <a:rPr lang="en-US" smtClean="0"/>
              <a:t>14</a:t>
            </a:fld>
            <a:endParaRPr lang="en-US"/>
          </a:p>
        </p:txBody>
      </p:sp>
    </p:spTree>
    <p:extLst>
      <p:ext uri="{BB962C8B-B14F-4D97-AF65-F5344CB8AC3E}">
        <p14:creationId xmlns:p14="http://schemas.microsoft.com/office/powerpoint/2010/main" val="193493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AE292-4DD2-4F98-AD3F-B93A4A820F48}" type="slidenum">
              <a:rPr lang="en-US" smtClean="0"/>
              <a:t>21</a:t>
            </a:fld>
            <a:endParaRPr lang="en-US"/>
          </a:p>
        </p:txBody>
      </p:sp>
    </p:spTree>
    <p:extLst>
      <p:ext uri="{BB962C8B-B14F-4D97-AF65-F5344CB8AC3E}">
        <p14:creationId xmlns:p14="http://schemas.microsoft.com/office/powerpoint/2010/main" val="303967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AE292-4DD2-4F98-AD3F-B93A4A820F48}" type="slidenum">
              <a:rPr lang="en-US" smtClean="0"/>
              <a:t>23</a:t>
            </a:fld>
            <a:endParaRPr lang="en-US"/>
          </a:p>
        </p:txBody>
      </p:sp>
    </p:spTree>
    <p:extLst>
      <p:ext uri="{BB962C8B-B14F-4D97-AF65-F5344CB8AC3E}">
        <p14:creationId xmlns:p14="http://schemas.microsoft.com/office/powerpoint/2010/main" val="111390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hỗ</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trợ</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SKKN</a:t>
            </a:r>
          </a:p>
          <a:p>
            <a:pPr algn="ctr"/>
            <a:r>
              <a:rPr lang="en-US" sz="1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Quyên</a:t>
            </a:r>
            <a:r>
              <a:rPr lang="en-US" sz="1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0989.037.260</a:t>
            </a:r>
            <a:endPar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70AE292-4DD2-4F98-AD3F-B93A4A820F48}" type="slidenum">
              <a:rPr lang="en-US" smtClean="0"/>
              <a:t>25</a:t>
            </a:fld>
            <a:endParaRPr lang="en-US"/>
          </a:p>
        </p:txBody>
      </p:sp>
    </p:spTree>
    <p:extLst>
      <p:ext uri="{BB962C8B-B14F-4D97-AF65-F5344CB8AC3E}">
        <p14:creationId xmlns:p14="http://schemas.microsoft.com/office/powerpoint/2010/main" val="3852065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AE292-4DD2-4F98-AD3F-B93A4A820F48}" type="slidenum">
              <a:rPr lang="en-US" smtClean="0"/>
              <a:t>26</a:t>
            </a:fld>
            <a:endParaRPr lang="en-US"/>
          </a:p>
        </p:txBody>
      </p:sp>
    </p:spTree>
    <p:extLst>
      <p:ext uri="{BB962C8B-B14F-4D97-AF65-F5344CB8AC3E}">
        <p14:creationId xmlns:p14="http://schemas.microsoft.com/office/powerpoint/2010/main" val="143490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05B140-F6D0-44CC-854E-282AF64227A2}"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D8953-AAC3-4326-82BA-9E1E79432D23}" type="slidenum">
              <a:rPr lang="en-US" smtClean="0"/>
              <a:t>‹#›</a:t>
            </a:fld>
            <a:endParaRPr lang="en-US"/>
          </a:p>
        </p:txBody>
      </p:sp>
    </p:spTree>
    <p:extLst>
      <p:ext uri="{BB962C8B-B14F-4D97-AF65-F5344CB8AC3E}">
        <p14:creationId xmlns:p14="http://schemas.microsoft.com/office/powerpoint/2010/main" val="338858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5B140-F6D0-44CC-854E-282AF64227A2}"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D8953-AAC3-4326-82BA-9E1E79432D23}" type="slidenum">
              <a:rPr lang="en-US" smtClean="0"/>
              <a:t>‹#›</a:t>
            </a:fld>
            <a:endParaRPr lang="en-US"/>
          </a:p>
        </p:txBody>
      </p:sp>
    </p:spTree>
    <p:extLst>
      <p:ext uri="{BB962C8B-B14F-4D97-AF65-F5344CB8AC3E}">
        <p14:creationId xmlns:p14="http://schemas.microsoft.com/office/powerpoint/2010/main" val="374694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5B140-F6D0-44CC-854E-282AF64227A2}"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D8953-AAC3-4326-82BA-9E1E79432D23}" type="slidenum">
              <a:rPr lang="en-US" smtClean="0"/>
              <a:t>‹#›</a:t>
            </a:fld>
            <a:endParaRPr lang="en-US"/>
          </a:p>
        </p:txBody>
      </p:sp>
    </p:spTree>
    <p:extLst>
      <p:ext uri="{BB962C8B-B14F-4D97-AF65-F5344CB8AC3E}">
        <p14:creationId xmlns:p14="http://schemas.microsoft.com/office/powerpoint/2010/main" val="220514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5B140-F6D0-44CC-854E-282AF64227A2}"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D8953-AAC3-4326-82BA-9E1E79432D23}" type="slidenum">
              <a:rPr lang="en-US" smtClean="0"/>
              <a:t>‹#›</a:t>
            </a:fld>
            <a:endParaRPr lang="en-US"/>
          </a:p>
        </p:txBody>
      </p:sp>
    </p:spTree>
    <p:extLst>
      <p:ext uri="{BB962C8B-B14F-4D97-AF65-F5344CB8AC3E}">
        <p14:creationId xmlns:p14="http://schemas.microsoft.com/office/powerpoint/2010/main" val="3700506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5B140-F6D0-44CC-854E-282AF64227A2}"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D8953-AAC3-4326-82BA-9E1E79432D23}" type="slidenum">
              <a:rPr lang="en-US" smtClean="0"/>
              <a:t>‹#›</a:t>
            </a:fld>
            <a:endParaRPr lang="en-US"/>
          </a:p>
        </p:txBody>
      </p:sp>
    </p:spTree>
    <p:extLst>
      <p:ext uri="{BB962C8B-B14F-4D97-AF65-F5344CB8AC3E}">
        <p14:creationId xmlns:p14="http://schemas.microsoft.com/office/powerpoint/2010/main" val="1248932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05B140-F6D0-44CC-854E-282AF64227A2}"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D8953-AAC3-4326-82BA-9E1E79432D23}" type="slidenum">
              <a:rPr lang="en-US" smtClean="0"/>
              <a:t>‹#›</a:t>
            </a:fld>
            <a:endParaRPr lang="en-US"/>
          </a:p>
        </p:txBody>
      </p:sp>
    </p:spTree>
    <p:extLst>
      <p:ext uri="{BB962C8B-B14F-4D97-AF65-F5344CB8AC3E}">
        <p14:creationId xmlns:p14="http://schemas.microsoft.com/office/powerpoint/2010/main" val="381592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05B140-F6D0-44CC-854E-282AF64227A2}"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CD8953-AAC3-4326-82BA-9E1E79432D23}" type="slidenum">
              <a:rPr lang="en-US" smtClean="0"/>
              <a:t>‹#›</a:t>
            </a:fld>
            <a:endParaRPr lang="en-US"/>
          </a:p>
        </p:txBody>
      </p:sp>
    </p:spTree>
    <p:extLst>
      <p:ext uri="{BB962C8B-B14F-4D97-AF65-F5344CB8AC3E}">
        <p14:creationId xmlns:p14="http://schemas.microsoft.com/office/powerpoint/2010/main" val="333525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05B140-F6D0-44CC-854E-282AF64227A2}" type="datetimeFigureOut">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CD8953-AAC3-4326-82BA-9E1E79432D23}" type="slidenum">
              <a:rPr lang="en-US" smtClean="0"/>
              <a:t>‹#›</a:t>
            </a:fld>
            <a:endParaRPr lang="en-US"/>
          </a:p>
        </p:txBody>
      </p:sp>
    </p:spTree>
    <p:extLst>
      <p:ext uri="{BB962C8B-B14F-4D97-AF65-F5344CB8AC3E}">
        <p14:creationId xmlns:p14="http://schemas.microsoft.com/office/powerpoint/2010/main" val="254288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5B140-F6D0-44CC-854E-282AF64227A2}" type="datetimeFigureOut">
              <a:rPr lang="en-US" smtClean="0"/>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CD8953-AAC3-4326-82BA-9E1E79432D23}" type="slidenum">
              <a:rPr lang="en-US" smtClean="0"/>
              <a:t>‹#›</a:t>
            </a:fld>
            <a:endParaRPr lang="en-US"/>
          </a:p>
        </p:txBody>
      </p:sp>
    </p:spTree>
    <p:extLst>
      <p:ext uri="{BB962C8B-B14F-4D97-AF65-F5344CB8AC3E}">
        <p14:creationId xmlns:p14="http://schemas.microsoft.com/office/powerpoint/2010/main" val="250779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05B140-F6D0-44CC-854E-282AF64227A2}"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D8953-AAC3-4326-82BA-9E1E79432D23}" type="slidenum">
              <a:rPr lang="en-US" smtClean="0"/>
              <a:t>‹#›</a:t>
            </a:fld>
            <a:endParaRPr lang="en-US"/>
          </a:p>
        </p:txBody>
      </p:sp>
    </p:spTree>
    <p:extLst>
      <p:ext uri="{BB962C8B-B14F-4D97-AF65-F5344CB8AC3E}">
        <p14:creationId xmlns:p14="http://schemas.microsoft.com/office/powerpoint/2010/main" val="396912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05B140-F6D0-44CC-854E-282AF64227A2}"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D8953-AAC3-4326-82BA-9E1E79432D23}" type="slidenum">
              <a:rPr lang="en-US" smtClean="0"/>
              <a:t>‹#›</a:t>
            </a:fld>
            <a:endParaRPr lang="en-US"/>
          </a:p>
        </p:txBody>
      </p:sp>
    </p:spTree>
    <p:extLst>
      <p:ext uri="{BB962C8B-B14F-4D97-AF65-F5344CB8AC3E}">
        <p14:creationId xmlns:p14="http://schemas.microsoft.com/office/powerpoint/2010/main" val="920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5B140-F6D0-44CC-854E-282AF64227A2}" type="datetimeFigureOut">
              <a:rPr lang="en-US" smtClean="0"/>
              <a:t>11/15/2024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D8953-AAC3-4326-82BA-9E1E79432D23}" type="slidenum">
              <a:rPr lang="en-US" smtClean="0"/>
              <a:t>‹#›</a:t>
            </a:fld>
            <a:endParaRPr lang="en-US"/>
          </a:p>
        </p:txBody>
      </p:sp>
    </p:spTree>
    <p:extLst>
      <p:ext uri="{BB962C8B-B14F-4D97-AF65-F5344CB8AC3E}">
        <p14:creationId xmlns:p14="http://schemas.microsoft.com/office/powerpoint/2010/main" val="1390575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xml"/><Relationship Id="rId7" Type="http://schemas.openxmlformats.org/officeDocument/2006/relationships/image" Target="../media/image1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73861" y="-2657045"/>
            <a:ext cx="6844278" cy="12192000"/>
          </a:xfrm>
          <a:prstGeom prst="rect">
            <a:avLst/>
          </a:prstGeom>
        </p:spPr>
      </p:pic>
      <p:sp>
        <p:nvSpPr>
          <p:cNvPr id="5" name="Rectangle 4"/>
          <p:cNvSpPr/>
          <p:nvPr/>
        </p:nvSpPr>
        <p:spPr>
          <a:xfrm>
            <a:off x="1271792" y="2020841"/>
            <a:ext cx="9210535" cy="707886"/>
          </a:xfrm>
          <a:prstGeom prst="rect">
            <a:avLst/>
          </a:prstGeom>
        </p:spPr>
        <p:txBody>
          <a:bodyPr wrap="none">
            <a:spAutoFit/>
          </a:bodyPr>
          <a:lstStyle/>
          <a:p>
            <a:pPr marL="586105" marR="732790" algn="ctr">
              <a:spcBef>
                <a:spcPts val="400"/>
              </a:spcBef>
              <a:spcAft>
                <a:spcPts val="0"/>
              </a:spcAft>
            </a:pPr>
            <a:r>
              <a:rPr lang="vi-VN" sz="4000" b="1" kern="0" dirty="0">
                <a:solidFill>
                  <a:srgbClr val="008053"/>
                </a:solidFill>
                <a:effectLst/>
                <a:latin typeface="Times New Roman" panose="02020603050405020304" pitchFamily="18" charset="0"/>
                <a:ea typeface="Verdana" panose="020B0604030504040204" pitchFamily="34" charset="0"/>
                <a:cs typeface="Verdana" panose="020B0604030504040204" pitchFamily="34" charset="0"/>
              </a:rPr>
              <a:t>BÀI</a:t>
            </a:r>
            <a:r>
              <a:rPr lang="vi-VN" sz="4000" b="1" kern="0" spc="-5" dirty="0">
                <a:solidFill>
                  <a:srgbClr val="008053"/>
                </a:solidFill>
                <a:effectLst/>
                <a:latin typeface="Times New Roman" panose="02020603050405020304" pitchFamily="18" charset="0"/>
                <a:ea typeface="Verdana" panose="020B0604030504040204" pitchFamily="34" charset="0"/>
                <a:cs typeface="Verdana" panose="020B0604030504040204" pitchFamily="34" charset="0"/>
              </a:rPr>
              <a:t> </a:t>
            </a:r>
            <a:r>
              <a:rPr lang="vi-VN" sz="4000" b="1" kern="0" dirty="0">
                <a:solidFill>
                  <a:srgbClr val="008053"/>
                </a:solidFill>
                <a:effectLst/>
                <a:latin typeface="Times New Roman" panose="02020603050405020304" pitchFamily="18" charset="0"/>
                <a:ea typeface="Verdana" panose="020B0604030504040204" pitchFamily="34" charset="0"/>
                <a:cs typeface="Verdana" panose="020B0604030504040204" pitchFamily="34" charset="0"/>
              </a:rPr>
              <a:t>6.</a:t>
            </a:r>
            <a:r>
              <a:rPr lang="vi-VN" sz="4000" b="1" kern="0" spc="-125" dirty="0">
                <a:solidFill>
                  <a:srgbClr val="008053"/>
                </a:solidFill>
                <a:effectLst/>
                <a:latin typeface="Times New Roman" panose="02020603050405020304" pitchFamily="18" charset="0"/>
                <a:ea typeface="Verdana" panose="020B0604030504040204" pitchFamily="34" charset="0"/>
                <a:cs typeface="Verdana" panose="020B0604030504040204" pitchFamily="34" charset="0"/>
              </a:rPr>
              <a:t> </a:t>
            </a:r>
            <a:r>
              <a:rPr lang="vi-VN" sz="4000" b="1" kern="0" dirty="0">
                <a:solidFill>
                  <a:srgbClr val="008053"/>
                </a:solidFill>
                <a:effectLst/>
                <a:latin typeface="Times New Roman" panose="02020603050405020304" pitchFamily="18" charset="0"/>
                <a:ea typeface="Verdana" panose="020B0604030504040204" pitchFamily="34" charset="0"/>
                <a:cs typeface="Verdana" panose="020B0604030504040204" pitchFamily="34" charset="0"/>
              </a:rPr>
              <a:t>GIẢI</a:t>
            </a:r>
            <a:r>
              <a:rPr lang="vi-VN" sz="4000" b="1" kern="0" spc="-110" dirty="0">
                <a:solidFill>
                  <a:srgbClr val="008053"/>
                </a:solidFill>
                <a:effectLst/>
                <a:latin typeface="Times New Roman" panose="02020603050405020304" pitchFamily="18" charset="0"/>
                <a:ea typeface="Verdana" panose="020B0604030504040204" pitchFamily="34" charset="0"/>
                <a:cs typeface="Verdana" panose="020B0604030504040204" pitchFamily="34" charset="0"/>
              </a:rPr>
              <a:t> </a:t>
            </a:r>
            <a:r>
              <a:rPr lang="vi-VN" sz="4000" b="1" kern="0" dirty="0">
                <a:solidFill>
                  <a:srgbClr val="008053"/>
                </a:solidFill>
                <a:effectLst/>
                <a:latin typeface="Times New Roman" panose="02020603050405020304" pitchFamily="18" charset="0"/>
                <a:ea typeface="Verdana" panose="020B0604030504040204" pitchFamily="34" charset="0"/>
                <a:cs typeface="Verdana" panose="020B0604030504040204" pitchFamily="34" charset="0"/>
              </a:rPr>
              <a:t>MÃ</a:t>
            </a:r>
            <a:r>
              <a:rPr lang="vi-VN" sz="4000" b="1" kern="0" spc="-105" dirty="0">
                <a:solidFill>
                  <a:srgbClr val="008053"/>
                </a:solidFill>
                <a:effectLst/>
                <a:latin typeface="Times New Roman" panose="02020603050405020304" pitchFamily="18" charset="0"/>
                <a:ea typeface="Verdana" panose="020B0604030504040204" pitchFamily="34" charset="0"/>
                <a:cs typeface="Verdana" panose="020B0604030504040204" pitchFamily="34" charset="0"/>
              </a:rPr>
              <a:t> </a:t>
            </a:r>
            <a:r>
              <a:rPr lang="vi-VN" sz="4000" b="1" kern="0" dirty="0">
                <a:solidFill>
                  <a:srgbClr val="008053"/>
                </a:solidFill>
                <a:effectLst/>
                <a:latin typeface="Times New Roman" panose="02020603050405020304" pitchFamily="18" charset="0"/>
                <a:ea typeface="Verdana" panose="020B0604030504040204" pitchFamily="34" charset="0"/>
                <a:cs typeface="Verdana" panose="020B0604030504040204" pitchFamily="34" charset="0"/>
              </a:rPr>
              <a:t>NHỮNG</a:t>
            </a:r>
            <a:r>
              <a:rPr lang="vi-VN" sz="4000" b="1" kern="0" spc="-110" dirty="0">
                <a:solidFill>
                  <a:srgbClr val="008053"/>
                </a:solidFill>
                <a:effectLst/>
                <a:latin typeface="Times New Roman" panose="02020603050405020304" pitchFamily="18" charset="0"/>
                <a:ea typeface="Verdana" panose="020B0604030504040204" pitchFamily="34" charset="0"/>
                <a:cs typeface="Verdana" panose="020B0604030504040204" pitchFamily="34" charset="0"/>
              </a:rPr>
              <a:t> </a:t>
            </a:r>
            <a:r>
              <a:rPr lang="vi-VN" sz="4000" b="1" kern="0" dirty="0">
                <a:solidFill>
                  <a:srgbClr val="008053"/>
                </a:solidFill>
                <a:effectLst/>
                <a:latin typeface="Times New Roman" panose="02020603050405020304" pitchFamily="18" charset="0"/>
                <a:ea typeface="Verdana" panose="020B0604030504040204" pitchFamily="34" charset="0"/>
                <a:cs typeface="Verdana" panose="020B0604030504040204" pitchFamily="34" charset="0"/>
              </a:rPr>
              <a:t>BÍ</a:t>
            </a:r>
            <a:r>
              <a:rPr lang="vi-VN" sz="4000" b="1" kern="0" spc="-110" dirty="0">
                <a:solidFill>
                  <a:srgbClr val="008053"/>
                </a:solidFill>
                <a:effectLst/>
                <a:latin typeface="Times New Roman" panose="02020603050405020304" pitchFamily="18" charset="0"/>
                <a:ea typeface="Verdana" panose="020B0604030504040204" pitchFamily="34" charset="0"/>
                <a:cs typeface="Verdana" panose="020B0604030504040204" pitchFamily="34" charset="0"/>
              </a:rPr>
              <a:t> </a:t>
            </a:r>
            <a:r>
              <a:rPr lang="vi-VN" sz="4000" b="1" kern="0" spc="-25" dirty="0">
                <a:solidFill>
                  <a:srgbClr val="008053"/>
                </a:solidFill>
                <a:effectLst/>
                <a:latin typeface="Times New Roman" panose="02020603050405020304" pitchFamily="18" charset="0"/>
                <a:ea typeface="Verdana" panose="020B0604030504040204" pitchFamily="34" charset="0"/>
                <a:cs typeface="Verdana" panose="020B0604030504040204" pitchFamily="34" charset="0"/>
              </a:rPr>
              <a:t>MẬT</a:t>
            </a:r>
            <a:endParaRPr lang="en-US" sz="4400" b="1" kern="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1687132" y="3179083"/>
            <a:ext cx="9234153" cy="1569660"/>
          </a:xfrm>
          <a:prstGeom prst="rect">
            <a:avLst/>
          </a:prstGeom>
        </p:spPr>
        <p:txBody>
          <a:bodyPr wrap="square">
            <a:spAutoFit/>
          </a:bodyPr>
          <a:lstStyle/>
          <a:p>
            <a:r>
              <a:rPr lang="en-US" sz="3200" i="1" dirty="0">
                <a:solidFill>
                  <a:srgbClr val="002060"/>
                </a:solidFill>
                <a:effectLst/>
                <a:latin typeface="Times New Roman" panose="02020603050405020304" pitchFamily="18" charset="0"/>
                <a:ea typeface="Calibri" panose="020F0502020204030204" pitchFamily="34" charset="0"/>
              </a:rPr>
              <a:t>“</a:t>
            </a:r>
            <a:r>
              <a:rPr lang="en-US" sz="3200" i="1" dirty="0" err="1">
                <a:solidFill>
                  <a:srgbClr val="002060"/>
                </a:solidFill>
                <a:effectLst/>
                <a:latin typeface="Times New Roman" panose="02020603050405020304" pitchFamily="18" charset="0"/>
                <a:ea typeface="Calibri" panose="020F0502020204030204" pitchFamily="34" charset="0"/>
              </a:rPr>
              <a:t>Cuộc</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sống</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là</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một</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câu</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đố</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và</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giải</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mã</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những</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bí</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mật</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của</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nó</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là</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cuộc</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phiêu</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lưu</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đầy</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thú</a:t>
            </a:r>
            <a:r>
              <a:rPr lang="en-US" sz="3200" i="1" dirty="0">
                <a:solidFill>
                  <a:srgbClr val="002060"/>
                </a:solidFill>
                <a:effectLst/>
                <a:latin typeface="Times New Roman" panose="02020603050405020304" pitchFamily="18" charset="0"/>
                <a:ea typeface="Calibri" panose="020F0502020204030204" pitchFamily="34" charset="0"/>
              </a:rPr>
              <a:t> </a:t>
            </a:r>
            <a:r>
              <a:rPr lang="en-US" sz="3200" i="1" dirty="0" err="1">
                <a:solidFill>
                  <a:srgbClr val="002060"/>
                </a:solidFill>
                <a:effectLst/>
                <a:latin typeface="Times New Roman" panose="02020603050405020304" pitchFamily="18" charset="0"/>
                <a:ea typeface="Calibri" panose="020F0502020204030204" pitchFamily="34" charset="0"/>
              </a:rPr>
              <a:t>vị</a:t>
            </a:r>
            <a:r>
              <a:rPr lang="en-US" sz="3200" i="1" dirty="0">
                <a:solidFill>
                  <a:srgbClr val="002060"/>
                </a:solidFill>
                <a:effectLst/>
                <a:latin typeface="Times New Roman" panose="02020603050405020304" pitchFamily="18" charset="0"/>
                <a:ea typeface="Calibri" panose="020F0502020204030204" pitchFamily="34" charset="0"/>
              </a:rPr>
              <a:t>” </a:t>
            </a:r>
          </a:p>
          <a:p>
            <a:r>
              <a:rPr lang="en-US" sz="3200" b="1" i="1" dirty="0">
                <a:solidFill>
                  <a:srgbClr val="002060"/>
                </a:solidFill>
                <a:latin typeface="Times New Roman" panose="02020603050405020304" pitchFamily="18" charset="0"/>
                <a:ea typeface="Calibri" panose="020F0502020204030204" pitchFamily="34" charset="0"/>
              </a:rPr>
              <a:t>                                                       </a:t>
            </a:r>
            <a:r>
              <a:rPr lang="en-US" sz="3200" b="1" i="1" dirty="0">
                <a:solidFill>
                  <a:srgbClr val="002060"/>
                </a:solidFill>
                <a:effectLst/>
                <a:latin typeface="Times New Roman" panose="02020603050405020304" pitchFamily="18" charset="0"/>
                <a:ea typeface="Calibri" panose="020F0502020204030204" pitchFamily="34" charset="0"/>
              </a:rPr>
              <a:t>( </a:t>
            </a:r>
            <a:r>
              <a:rPr lang="en-US" sz="3200" b="1" i="1" dirty="0" err="1">
                <a:solidFill>
                  <a:srgbClr val="002060"/>
                </a:solidFill>
                <a:effectLst/>
                <a:latin typeface="Times New Roman" panose="02020603050405020304" pitchFamily="18" charset="0"/>
                <a:ea typeface="Calibri" panose="020F0502020204030204" pitchFamily="34" charset="0"/>
              </a:rPr>
              <a:t>Đan</a:t>
            </a:r>
            <a:r>
              <a:rPr lang="en-US" sz="3200" b="1" i="1" dirty="0">
                <a:solidFill>
                  <a:srgbClr val="002060"/>
                </a:solidFill>
                <a:effectLst/>
                <a:latin typeface="Times New Roman" panose="02020603050405020304" pitchFamily="18" charset="0"/>
                <a:ea typeface="Calibri" panose="020F0502020204030204" pitchFamily="34" charset="0"/>
              </a:rPr>
              <a:t> </a:t>
            </a:r>
            <a:r>
              <a:rPr lang="en-US" sz="3200" b="1" i="1" dirty="0" err="1">
                <a:solidFill>
                  <a:srgbClr val="002060"/>
                </a:solidFill>
                <a:effectLst/>
                <a:latin typeface="Times New Roman" panose="02020603050405020304" pitchFamily="18" charset="0"/>
                <a:ea typeface="Calibri" panose="020F0502020204030204" pitchFamily="34" charset="0"/>
              </a:rPr>
              <a:t>Bơ-rao</a:t>
            </a:r>
            <a:r>
              <a:rPr lang="en-US" sz="3200" b="1" i="1" dirty="0">
                <a:solidFill>
                  <a:srgbClr val="002060"/>
                </a:solidFill>
                <a:effectLst/>
                <a:latin typeface="Times New Roman" panose="02020603050405020304" pitchFamily="18" charset="0"/>
                <a:ea typeface="Calibri" panose="020F0502020204030204" pitchFamily="34" charset="0"/>
              </a:rPr>
              <a:t>)</a:t>
            </a:r>
            <a:endParaRPr lang="en-US" sz="3200" b="1" dirty="0"/>
          </a:p>
        </p:txBody>
      </p:sp>
    </p:spTree>
    <p:extLst>
      <p:ext uri="{BB962C8B-B14F-4D97-AF65-F5344CB8AC3E}">
        <p14:creationId xmlns:p14="http://schemas.microsoft.com/office/powerpoint/2010/main" val="2533380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989">
            <a:off x="96871" y="601514"/>
            <a:ext cx="6383065" cy="6114818"/>
          </a:xfrm>
          <a:prstGeom prst="rect">
            <a:avLst/>
          </a:prstGeom>
        </p:spPr>
      </p:pic>
      <p:pic>
        <p:nvPicPr>
          <p:cNvPr id="5" name="Picture 4" descr="Arthur Conan Doyle: A Life in Letters"/>
          <p:cNvPicPr/>
          <p:nvPr/>
        </p:nvPicPr>
        <p:blipFill rotWithShape="1">
          <a:blip r:embed="rId4" cstate="print">
            <a:extLst>
              <a:ext uri="{28A0092B-C50C-407E-A947-70E740481C1C}">
                <a14:useLocalDpi xmlns:a14="http://schemas.microsoft.com/office/drawing/2010/main" val="0"/>
              </a:ext>
            </a:extLst>
          </a:blip>
          <a:srcRect t="1" b="3871"/>
          <a:stretch/>
        </p:blipFill>
        <p:spPr bwMode="auto">
          <a:xfrm>
            <a:off x="1017430" y="1468192"/>
            <a:ext cx="4018208" cy="42757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6" name="Line Callout 2 (Accent Bar) 5"/>
          <p:cNvSpPr/>
          <p:nvPr/>
        </p:nvSpPr>
        <p:spPr>
          <a:xfrm>
            <a:off x="6709893" y="309093"/>
            <a:ext cx="4958367" cy="953036"/>
          </a:xfrm>
          <a:prstGeom prst="accentCallout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(1859 – 1930)</a:t>
            </a:r>
          </a:p>
        </p:txBody>
      </p:sp>
      <p:sp>
        <p:nvSpPr>
          <p:cNvPr id="7" name="Line Callout 2 (Accent Bar) 6"/>
          <p:cNvSpPr/>
          <p:nvPr/>
        </p:nvSpPr>
        <p:spPr>
          <a:xfrm>
            <a:off x="6709892" y="1779862"/>
            <a:ext cx="4958367" cy="953036"/>
          </a:xfrm>
          <a:prstGeom prst="accentCallout2">
            <a:avLst>
              <a:gd name="adj1" fmla="val 18750"/>
              <a:gd name="adj2" fmla="val -8333"/>
              <a:gd name="adj3" fmla="val 18750"/>
              <a:gd name="adj4" fmla="val -16667"/>
              <a:gd name="adj5" fmla="val 57095"/>
              <a:gd name="adj6" fmla="val -28225"/>
            </a:avLst>
          </a:prstGeom>
          <a:solidFill>
            <a:srgbClr val="0070C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a:solidFill>
                  <a:schemeClr val="bg1"/>
                </a:solidFill>
                <a:latin typeface="Times New Roman" panose="02020603050405020304" pitchFamily="18" charset="0"/>
                <a:cs typeface="Times New Roman" panose="02020603050405020304" pitchFamily="18" charset="0"/>
              </a:rPr>
              <a:t>Nhà</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văn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người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Xcốt-len</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8" name="Line Callout 2 (Accent Bar) 7"/>
          <p:cNvSpPr/>
          <p:nvPr/>
        </p:nvSpPr>
        <p:spPr>
          <a:xfrm>
            <a:off x="6709890" y="4077487"/>
            <a:ext cx="4958367" cy="953036"/>
          </a:xfrm>
          <a:prstGeom prst="accentCallout2">
            <a:avLst>
              <a:gd name="adj1" fmla="val 18750"/>
              <a:gd name="adj2" fmla="val -8333"/>
              <a:gd name="adj3" fmla="val 18750"/>
              <a:gd name="adj4" fmla="val -16667"/>
              <a:gd name="adj5" fmla="val 9798"/>
              <a:gd name="adj6" fmla="val -21991"/>
            </a:avLst>
          </a:prstGeom>
          <a:solidFill>
            <a:srgbClr val="00B0F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solidFill>
                  <a:schemeClr val="bg1"/>
                </a:solidFill>
                <a:latin typeface="Times New Roman" panose="02020603050405020304" pitchFamily="18" charset="0"/>
                <a:cs typeface="Times New Roman" panose="02020603050405020304" pitchFamily="18" charset="0"/>
              </a:rPr>
              <a:t>Sở</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trường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Truyện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trinh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thám</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9" name="Line Callout 2 (Accent Bar) 8"/>
          <p:cNvSpPr/>
          <p:nvPr/>
        </p:nvSpPr>
        <p:spPr>
          <a:xfrm>
            <a:off x="6709891" y="5548256"/>
            <a:ext cx="4958367" cy="953036"/>
          </a:xfrm>
          <a:prstGeom prst="accentCallout2">
            <a:avLst>
              <a:gd name="adj1" fmla="val 18750"/>
              <a:gd name="adj2" fmla="val -8333"/>
              <a:gd name="adj3" fmla="val 18750"/>
              <a:gd name="adj4" fmla="val -16667"/>
              <a:gd name="adj5" fmla="val -42905"/>
              <a:gd name="adj6" fmla="val -31861"/>
            </a:avLst>
          </a:prstGeom>
          <a:solidFill>
            <a:srgbClr val="7030A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solidFill>
                  <a:schemeClr val="bg1"/>
                </a:solidFill>
                <a:latin typeface="Times New Roman" panose="02020603050405020304" pitchFamily="18" charset="0"/>
                <a:cs typeface="Times New Roman" panose="02020603050405020304" pitchFamily="18" charset="0"/>
              </a:rPr>
              <a:t>Tác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phẩm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tiêu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biểu</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Sơ-lốc Hôm</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10346" y="16705"/>
            <a:ext cx="5632376" cy="584775"/>
          </a:xfrm>
          <a:prstGeom prst="rect">
            <a:avLst/>
          </a:prstGeom>
        </p:spPr>
        <p:txBody>
          <a:bodyPr wrap="none">
            <a:spAutoFit/>
          </a:bodyPr>
          <a:lstStyle/>
          <a:p>
            <a:r>
              <a:rPr lang="en-US" sz="3200" b="1" spc="-10" dirty="0" smtClean="0">
                <a:solidFill>
                  <a:srgbClr val="231F20"/>
                </a:solidFill>
                <a:latin typeface="Times New Roman" panose="02020603050405020304" pitchFamily="18" charset="0"/>
                <a:ea typeface="Calibri" panose="020F0502020204030204" pitchFamily="34" charset="0"/>
              </a:rPr>
              <a:t>1/ </a:t>
            </a:r>
            <a:r>
              <a:rPr lang="en-US" sz="3200" b="1" spc="-10" dirty="0" err="1" smtClean="0">
                <a:solidFill>
                  <a:srgbClr val="231F20"/>
                </a:solidFill>
                <a:latin typeface="Times New Roman" panose="02020603050405020304" pitchFamily="18" charset="0"/>
                <a:ea typeface="Calibri" panose="020F0502020204030204" pitchFamily="34" charset="0"/>
              </a:rPr>
              <a:t>Tác</a:t>
            </a:r>
            <a:r>
              <a:rPr lang="en-US" sz="3200" b="1" spc="-10" dirty="0" smtClean="0">
                <a:solidFill>
                  <a:srgbClr val="231F20"/>
                </a:solidFill>
                <a:latin typeface="Times New Roman" panose="02020603050405020304" pitchFamily="18" charset="0"/>
                <a:ea typeface="Calibri" panose="020F0502020204030204" pitchFamily="34" charset="0"/>
              </a:rPr>
              <a:t> </a:t>
            </a:r>
            <a:r>
              <a:rPr lang="en-US" sz="3200" b="1" spc="-10" dirty="0" err="1" smtClean="0">
                <a:solidFill>
                  <a:srgbClr val="231F20"/>
                </a:solidFill>
                <a:latin typeface="Times New Roman" panose="02020603050405020304" pitchFamily="18" charset="0"/>
                <a:ea typeface="Calibri" panose="020F0502020204030204" pitchFamily="34" charset="0"/>
              </a:rPr>
              <a:t>giả</a:t>
            </a:r>
            <a:r>
              <a:rPr lang="en-US" sz="3200" b="1" spc="-10" dirty="0" smtClean="0">
                <a:solidFill>
                  <a:srgbClr val="231F20"/>
                </a:solidFill>
                <a:latin typeface="Times New Roman" panose="02020603050405020304" pitchFamily="18" charset="0"/>
                <a:ea typeface="Calibri" panose="020F0502020204030204" pitchFamily="34" charset="0"/>
              </a:rPr>
              <a:t> A-</a:t>
            </a:r>
            <a:r>
              <a:rPr lang="en-US" sz="3200" b="1" spc="-10" dirty="0" err="1" smtClean="0">
                <a:solidFill>
                  <a:srgbClr val="231F20"/>
                </a:solidFill>
                <a:latin typeface="Times New Roman" panose="02020603050405020304" pitchFamily="18" charset="0"/>
                <a:ea typeface="Calibri" panose="020F0502020204030204" pitchFamily="34" charset="0"/>
              </a:rPr>
              <a:t>thơ</a:t>
            </a:r>
            <a:r>
              <a:rPr lang="en-US" sz="3200" b="1" spc="-60" dirty="0" smtClean="0">
                <a:solidFill>
                  <a:srgbClr val="231F20"/>
                </a:solidFill>
                <a:latin typeface="Times New Roman" panose="02020603050405020304" pitchFamily="18" charset="0"/>
                <a:ea typeface="Calibri" panose="020F0502020204030204" pitchFamily="34" charset="0"/>
              </a:rPr>
              <a:t> </a:t>
            </a:r>
            <a:r>
              <a:rPr lang="en-US" sz="3200" b="1" spc="-10" dirty="0" err="1">
                <a:solidFill>
                  <a:srgbClr val="231F20"/>
                </a:solidFill>
                <a:latin typeface="Times New Roman" panose="02020603050405020304" pitchFamily="18" charset="0"/>
                <a:ea typeface="Calibri" panose="020F0502020204030204" pitchFamily="34" charset="0"/>
              </a:rPr>
              <a:t>Cô</a:t>
            </a:r>
            <a:r>
              <a:rPr lang="en-US" sz="3200" b="1" spc="-10" dirty="0">
                <a:solidFill>
                  <a:srgbClr val="231F20"/>
                </a:solidFill>
                <a:latin typeface="Times New Roman" panose="02020603050405020304" pitchFamily="18" charset="0"/>
                <a:ea typeface="Calibri" panose="020F0502020204030204" pitchFamily="34" charset="0"/>
              </a:rPr>
              <a:t>-nan</a:t>
            </a:r>
            <a:r>
              <a:rPr lang="en-US" sz="3200" b="1" spc="-60" dirty="0">
                <a:solidFill>
                  <a:srgbClr val="231F20"/>
                </a:solidFill>
                <a:latin typeface="Times New Roman" panose="02020603050405020304" pitchFamily="18" charset="0"/>
                <a:ea typeface="Calibri" panose="020F0502020204030204" pitchFamily="34" charset="0"/>
              </a:rPr>
              <a:t> </a:t>
            </a:r>
            <a:r>
              <a:rPr lang="en-US" sz="3200" b="1" spc="-10" dirty="0" err="1">
                <a:solidFill>
                  <a:srgbClr val="231F20"/>
                </a:solidFill>
                <a:latin typeface="Times New Roman" panose="02020603050405020304" pitchFamily="18" charset="0"/>
                <a:ea typeface="Calibri" panose="020F0502020204030204" pitchFamily="34" charset="0"/>
              </a:rPr>
              <a:t>Đoi-lơ</a:t>
            </a:r>
            <a:r>
              <a:rPr lang="en-US" sz="3200" b="1" spc="-60" dirty="0">
                <a:solidFill>
                  <a:srgbClr val="231F20"/>
                </a:solidFill>
                <a:latin typeface="Times New Roman" panose="02020603050405020304" pitchFamily="18" charset="0"/>
                <a:ea typeface="Calibri" panose="020F0502020204030204" pitchFamily="34" charset="0"/>
              </a:rPr>
              <a:t> </a:t>
            </a:r>
            <a:endParaRPr lang="en-US" sz="3200" b="1" dirty="0"/>
          </a:p>
        </p:txBody>
      </p:sp>
    </p:spTree>
    <p:extLst>
      <p:ext uri="{BB962C8B-B14F-4D97-AF65-F5344CB8AC3E}">
        <p14:creationId xmlns:p14="http://schemas.microsoft.com/office/powerpoint/2010/main" val="17744660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19861053"/>
              </p:ext>
            </p:extLst>
          </p:nvPr>
        </p:nvGraphicFramePr>
        <p:xfrm>
          <a:off x="0" y="30432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460643" y="528035"/>
            <a:ext cx="1777284"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a:t>
            </a:r>
          </a:p>
        </p:txBody>
      </p:sp>
      <p:pic>
        <p:nvPicPr>
          <p:cNvPr id="5" name="Picture 4" descr="Tuyển tập Sherlock Holmes - Những bí mật và báu vật bị đánh cắp- Ba chàng  sinh viê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4907" y="3012120"/>
            <a:ext cx="2551283" cy="35765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2292529" y="5942354"/>
            <a:ext cx="6152326" cy="646331"/>
          </a:xfrm>
          <a:prstGeom prst="rect">
            <a:avLst/>
          </a:prstGeom>
          <a:noFill/>
        </p:spPr>
        <p:txBody>
          <a:bodyPr wrap="none" lIns="91440" tIns="45720" rIns="91440" bIns="45720">
            <a:spAutoFit/>
          </a:bodyPr>
          <a:lstStyle/>
          <a:p>
            <a:pPr algn="ctr"/>
            <a:r>
              <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r>
              <a:rPr lang="en-US" sz="36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Thông</a:t>
            </a:r>
            <a:r>
              <a:rPr lang="en-US" sz="36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tin </a:t>
            </a:r>
            <a:r>
              <a:rPr lang="en-US" sz="36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chung</a:t>
            </a:r>
            <a:r>
              <a:rPr lang="en-US" sz="36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về</a:t>
            </a:r>
            <a:r>
              <a:rPr lang="en-US" sz="36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36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endParaRPr lang="en-US" sz="36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7057623" y="528034"/>
            <a:ext cx="3291607" cy="584775"/>
          </a:xfrm>
          <a:prstGeom prst="rect">
            <a:avLst/>
          </a:prstGeom>
        </p:spPr>
        <p:txBody>
          <a:bodyPr wrap="none">
            <a:spAutoFit/>
          </a:bodyPr>
          <a:lstStyle/>
          <a:p>
            <a:pPr marL="72390" marR="62865">
              <a:spcAft>
                <a:spcPts val="0"/>
              </a:spcAft>
              <a:tabLst>
                <a:tab pos="222885" algn="l"/>
              </a:tabLst>
            </a:pPr>
            <a:r>
              <a:rPr lang="en-US" sz="3200" dirty="0" err="1">
                <a:latin typeface="Times New Roman" panose="02020603050405020304" pitchFamily="18" charset="0"/>
                <a:ea typeface="Arial" panose="020B0604020202020204" pitchFamily="34" charset="0"/>
              </a:rPr>
              <a:t>Truyện</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trinh</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thám</a:t>
            </a:r>
            <a:endParaRPr lang="en-US" sz="2400" dirty="0">
              <a:effectLst/>
              <a:latin typeface="Arial" panose="020B0604020202020204" pitchFamily="34" charset="0"/>
              <a:ea typeface="Arial" panose="020B0604020202020204" pitchFamily="34" charset="0"/>
            </a:endParaRPr>
          </a:p>
        </p:txBody>
      </p:sp>
      <p:sp>
        <p:nvSpPr>
          <p:cNvPr id="8" name="Rectangle 7"/>
          <p:cNvSpPr/>
          <p:nvPr/>
        </p:nvSpPr>
        <p:spPr>
          <a:xfrm>
            <a:off x="7288093" y="1749646"/>
            <a:ext cx="4903907" cy="1077218"/>
          </a:xfrm>
          <a:prstGeom prst="rect">
            <a:avLst/>
          </a:prstGeom>
        </p:spPr>
        <p:txBody>
          <a:bodyPr wrap="none">
            <a:spAutoFit/>
          </a:bodyPr>
          <a:lstStyle/>
          <a:p>
            <a:r>
              <a:rPr lang="en-US" sz="3200" dirty="0" err="1">
                <a:latin typeface="Times New Roman" panose="02020603050405020304" pitchFamily="18" charset="0"/>
                <a:ea typeface="Calibri" panose="020F0502020204030204" pitchFamily="34" charset="0"/>
              </a:rPr>
              <a:t>được</a:t>
            </a:r>
            <a:r>
              <a:rPr lang="en-US" sz="3200" dirty="0">
                <a:latin typeface="Times New Roman" panose="02020603050405020304" pitchFamily="18" charset="0"/>
                <a:ea typeface="Calibri" panose="020F0502020204030204" pitchFamily="34" charset="0"/>
              </a:rPr>
              <a:t> in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Sự</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trở</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về</a:t>
            </a:r>
            <a:r>
              <a:rPr lang="en-US" sz="3200" dirty="0">
                <a:latin typeface="Times New Roman" panose="02020603050405020304" pitchFamily="18" charset="0"/>
                <a:ea typeface="Calibri" panose="020F0502020204030204" pitchFamily="34" charset="0"/>
              </a:rPr>
              <a:t> </a:t>
            </a:r>
          </a:p>
          <a:p>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Sơ-lốc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Hôm</a:t>
            </a:r>
            <a:r>
              <a:rPr lang="en-US" sz="3200" dirty="0">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17192198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日期占位符 1"/>
          <p:cNvSpPr>
            <a:spLocks noGrp="1"/>
          </p:cNvSpPr>
          <p:nvPr>
            <p:ph type="dt" sz="half" idx="10"/>
          </p:nvPr>
        </p:nvSpPr>
        <p:spPr/>
        <p:txBody>
          <a:bodyPr/>
          <a:lstStyle/>
          <a:p>
            <a:pPr defTabSz="912813">
              <a:defRPr/>
            </a:pPr>
            <a:r>
              <a:rPr lang="zh-CN" altLang="en-US">
                <a:solidFill>
                  <a:prstClr val="black">
                    <a:tint val="75000"/>
                  </a:prstClr>
                </a:solidFill>
                <a:latin typeface="Calibri"/>
                <a:ea typeface="宋体" panose="02010600030101010101" pitchFamily="2" charset="-122"/>
              </a:rPr>
              <a:t>2016/4/15 Friday</a:t>
            </a:r>
          </a:p>
        </p:txBody>
      </p:sp>
      <p:pic>
        <p:nvPicPr>
          <p:cNvPr id="28" name="Picture 4" descr="s"/>
          <p:cNvPicPr>
            <a:picLocks noChangeAspect="1" noChangeArrowheads="1"/>
          </p:cNvPicPr>
          <p:nvPr/>
        </p:nvPicPr>
        <p:blipFill>
          <a:blip r:embed="rId3"/>
          <a:srcRect l="23381" t="63071" r="58537" b="13522"/>
          <a:stretch>
            <a:fillRect/>
          </a:stretch>
        </p:blipFill>
        <p:spPr bwMode="auto">
          <a:xfrm>
            <a:off x="-263334" y="5404956"/>
            <a:ext cx="2203068" cy="1605475"/>
          </a:xfrm>
          <a:prstGeom prst="rect">
            <a:avLst/>
          </a:prstGeom>
          <a:noFill/>
        </p:spPr>
      </p:pic>
      <p:graphicFrame>
        <p:nvGraphicFramePr>
          <p:cNvPr id="4" name="Table 3"/>
          <p:cNvGraphicFramePr>
            <a:graphicFrameLocks noGrp="1"/>
          </p:cNvGraphicFramePr>
          <p:nvPr>
            <p:extLst>
              <p:ext uri="{D42A27DB-BD31-4B8C-83A1-F6EECF244321}">
                <p14:modId xmlns:p14="http://schemas.microsoft.com/office/powerpoint/2010/main" val="2402661245"/>
              </p:ext>
            </p:extLst>
          </p:nvPr>
        </p:nvGraphicFramePr>
        <p:xfrm>
          <a:off x="2812820" y="1309764"/>
          <a:ext cx="8128000" cy="4145112"/>
        </p:xfrm>
        <a:graphic>
          <a:graphicData uri="http://schemas.openxmlformats.org/drawingml/2006/table">
            <a:tbl>
              <a:tblPr firstRow="1" bandRow="1">
                <a:tableStyleId>{5940675A-B579-460E-94D1-54222C63F5DA}</a:tableStyleId>
              </a:tblPr>
              <a:tblGrid>
                <a:gridCol w="812800">
                  <a:extLst>
                    <a:ext uri="{9D8B030D-6E8A-4147-A177-3AD203B41FA5}">
                      <a16:colId xmlns:a16="http://schemas.microsoft.com/office/drawing/2014/main" xmlns="" val="20000"/>
                    </a:ext>
                  </a:extLst>
                </a:gridCol>
                <a:gridCol w="812800">
                  <a:extLst>
                    <a:ext uri="{9D8B030D-6E8A-4147-A177-3AD203B41FA5}">
                      <a16:colId xmlns:a16="http://schemas.microsoft.com/office/drawing/2014/main" xmlns="" val="20001"/>
                    </a:ext>
                  </a:extLst>
                </a:gridCol>
                <a:gridCol w="812800">
                  <a:extLst>
                    <a:ext uri="{9D8B030D-6E8A-4147-A177-3AD203B41FA5}">
                      <a16:colId xmlns:a16="http://schemas.microsoft.com/office/drawing/2014/main" xmlns="" val="20002"/>
                    </a:ext>
                  </a:extLst>
                </a:gridCol>
                <a:gridCol w="812800">
                  <a:extLst>
                    <a:ext uri="{9D8B030D-6E8A-4147-A177-3AD203B41FA5}">
                      <a16:colId xmlns:a16="http://schemas.microsoft.com/office/drawing/2014/main" xmlns="" val="20003"/>
                    </a:ext>
                  </a:extLst>
                </a:gridCol>
                <a:gridCol w="812800">
                  <a:extLst>
                    <a:ext uri="{9D8B030D-6E8A-4147-A177-3AD203B41FA5}">
                      <a16:colId xmlns:a16="http://schemas.microsoft.com/office/drawing/2014/main" xmlns="" val="20004"/>
                    </a:ext>
                  </a:extLst>
                </a:gridCol>
                <a:gridCol w="812800">
                  <a:extLst>
                    <a:ext uri="{9D8B030D-6E8A-4147-A177-3AD203B41FA5}">
                      <a16:colId xmlns:a16="http://schemas.microsoft.com/office/drawing/2014/main" xmlns="" val="20005"/>
                    </a:ext>
                  </a:extLst>
                </a:gridCol>
                <a:gridCol w="812800">
                  <a:extLst>
                    <a:ext uri="{9D8B030D-6E8A-4147-A177-3AD203B41FA5}">
                      <a16:colId xmlns:a16="http://schemas.microsoft.com/office/drawing/2014/main" xmlns="" val="20006"/>
                    </a:ext>
                  </a:extLst>
                </a:gridCol>
                <a:gridCol w="812800">
                  <a:extLst>
                    <a:ext uri="{9D8B030D-6E8A-4147-A177-3AD203B41FA5}">
                      <a16:colId xmlns:a16="http://schemas.microsoft.com/office/drawing/2014/main" xmlns="" val="20007"/>
                    </a:ext>
                  </a:extLst>
                </a:gridCol>
                <a:gridCol w="812800">
                  <a:extLst>
                    <a:ext uri="{9D8B030D-6E8A-4147-A177-3AD203B41FA5}">
                      <a16:colId xmlns:a16="http://schemas.microsoft.com/office/drawing/2014/main" xmlns="" val="20008"/>
                    </a:ext>
                  </a:extLst>
                </a:gridCol>
                <a:gridCol w="812800">
                  <a:extLst>
                    <a:ext uri="{9D8B030D-6E8A-4147-A177-3AD203B41FA5}">
                      <a16:colId xmlns:a16="http://schemas.microsoft.com/office/drawing/2014/main" xmlns="" val="20009"/>
                    </a:ext>
                  </a:extLst>
                </a:gridCol>
              </a:tblGrid>
              <a:tr h="518139">
                <a:tc>
                  <a:txBody>
                    <a:bodyPr/>
                    <a:lstStyle/>
                    <a:p>
                      <a:pPr algn="ctr"/>
                      <a:r>
                        <a:rPr lang="en-US" sz="2800" b="1" dirty="0">
                          <a:solidFill>
                            <a:srgbClr val="5BBC58"/>
                          </a:solidFill>
                          <a:latin typeface="Times New Roman" panose="02020603050405020304" pitchFamily="18" charset="0"/>
                          <a:cs typeface="Times New Roman" panose="02020603050405020304" pitchFamily="18" charset="0"/>
                        </a:rPr>
                        <a:t>X</a:t>
                      </a:r>
                      <a:endParaRPr lang="vi-VN" sz="2800" b="1" dirty="0">
                        <a:solidFill>
                          <a:srgbClr val="5BBC58"/>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Q</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B</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X</a:t>
                      </a:r>
                      <a:endParaRPr lang="vi-VN" sz="2800" b="1" dirty="0">
                        <a:solidFill>
                          <a:srgbClr val="FF000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W</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Y</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H</a:t>
                      </a:r>
                      <a:endParaRPr lang="vi-VN" sz="2800" b="1" dirty="0">
                        <a:solidFill>
                          <a:srgbClr val="FF000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C</a:t>
                      </a:r>
                      <a:endParaRPr lang="vi-VN" sz="2800" b="1" dirty="0">
                        <a:solidFill>
                          <a:srgbClr val="FF000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U</a:t>
                      </a:r>
                      <a:endParaRPr lang="vi-VN" sz="2800" b="1" dirty="0">
                        <a:solidFill>
                          <a:srgbClr val="FF000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A</a:t>
                      </a:r>
                      <a:endParaRPr lang="vi-VN" sz="2800" b="1" dirty="0">
                        <a:solidFill>
                          <a:srgbClr val="FF0000"/>
                        </a:solidFill>
                        <a:latin typeface="Times New Roman" panose="02020603050405020304" pitchFamily="18" charset="0"/>
                        <a:cs typeface="Times New Roman" panose="02020603050405020304" pitchFamily="18" charset="0"/>
                      </a:endParaRPr>
                    </a:p>
                  </a:txBody>
                  <a:tcPr marL="91452" marR="91452" marT="45709" marB="45709"/>
                </a:tc>
                <a:extLst>
                  <a:ext uri="{0D108BD9-81ED-4DB2-BD59-A6C34878D82A}">
                    <a16:rowId xmlns:a16="http://schemas.microsoft.com/office/drawing/2014/main" xmlns="" val="10000"/>
                  </a:ext>
                </a:extLst>
              </a:tr>
              <a:tr h="518139">
                <a:tc>
                  <a:txBody>
                    <a:bodyPr/>
                    <a:lstStyle/>
                    <a:p>
                      <a:pPr algn="ctr"/>
                      <a:r>
                        <a:rPr lang="en-US" sz="2800" b="1" dirty="0">
                          <a:latin typeface="Times New Roman" panose="02020603050405020304" pitchFamily="18" charset="0"/>
                          <a:cs typeface="Times New Roman" panose="02020603050405020304" pitchFamily="18" charset="0"/>
                        </a:rPr>
                        <a:t>H</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5BBC58"/>
                          </a:solidFill>
                          <a:latin typeface="Times New Roman" panose="02020603050405020304" pitchFamily="18" charset="0"/>
                          <a:cs typeface="Times New Roman" panose="02020603050405020304" pitchFamily="18" charset="0"/>
                        </a:rPr>
                        <a:t>O</a:t>
                      </a:r>
                      <a:endParaRPr lang="vi-VN" sz="2800" b="1" dirty="0">
                        <a:solidFill>
                          <a:srgbClr val="5BBC58"/>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M</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E</a:t>
                      </a:r>
                      <a:endParaRPr lang="vi-VN" sz="2800" b="1" dirty="0">
                        <a:solidFill>
                          <a:srgbClr val="7030A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S</a:t>
                      </a:r>
                      <a:endParaRPr lang="vi-VN" sz="2800" b="1" dirty="0">
                        <a:solidFill>
                          <a:srgbClr val="7030A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A</a:t>
                      </a:r>
                      <a:endParaRPr lang="vi-VN" sz="2800" b="1" dirty="0">
                        <a:solidFill>
                          <a:srgbClr val="7030A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O</a:t>
                      </a:r>
                      <a:endParaRPr lang="vi-VN" sz="2800" b="1" dirty="0">
                        <a:solidFill>
                          <a:srgbClr val="7030A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Y</a:t>
                      </a:r>
                      <a:endParaRPr lang="vi-VN" sz="2800" b="1" dirty="0">
                        <a:solidFill>
                          <a:srgbClr val="7030A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A</a:t>
                      </a:r>
                      <a:endParaRPr lang="vi-VN" sz="2800" b="1" dirty="0">
                        <a:solidFill>
                          <a:srgbClr val="7030A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I</a:t>
                      </a:r>
                      <a:endParaRPr lang="vi-VN" sz="2800" b="1" dirty="0">
                        <a:solidFill>
                          <a:srgbClr val="7030A0"/>
                        </a:solidFill>
                        <a:latin typeface="Times New Roman" panose="02020603050405020304" pitchFamily="18" charset="0"/>
                        <a:cs typeface="Times New Roman" panose="02020603050405020304" pitchFamily="18" charset="0"/>
                      </a:endParaRPr>
                    </a:p>
                  </a:txBody>
                  <a:tcPr marL="91452" marR="91452" marT="45709" marB="45709"/>
                </a:tc>
                <a:extLst>
                  <a:ext uri="{0D108BD9-81ED-4DB2-BD59-A6C34878D82A}">
                    <a16:rowId xmlns:a16="http://schemas.microsoft.com/office/drawing/2014/main" xmlns="" val="10001"/>
                  </a:ext>
                </a:extLst>
              </a:tr>
              <a:tr h="518139">
                <a:tc>
                  <a:txBody>
                    <a:bodyPr/>
                    <a:lstStyle/>
                    <a:p>
                      <a:pPr algn="ctr"/>
                      <a:r>
                        <a:rPr lang="en-US" sz="2800" b="1" dirty="0">
                          <a:solidFill>
                            <a:srgbClr val="5BBC58"/>
                          </a:solidFill>
                          <a:latin typeface="Times New Roman" panose="02020603050405020304" pitchFamily="18" charset="0"/>
                          <a:cs typeface="Times New Roman" panose="02020603050405020304" pitchFamily="18" charset="0"/>
                        </a:rPr>
                        <a:t>C</a:t>
                      </a:r>
                      <a:endParaRPr lang="vi-VN" sz="2800" b="1" dirty="0">
                        <a:solidFill>
                          <a:srgbClr val="5BBC58"/>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5BBC58"/>
                          </a:solidFill>
                          <a:latin typeface="Times New Roman" panose="02020603050405020304" pitchFamily="18" charset="0"/>
                          <a:cs typeface="Times New Roman" panose="02020603050405020304" pitchFamily="18" charset="0"/>
                        </a:rPr>
                        <a:t>H</a:t>
                      </a:r>
                      <a:endParaRPr lang="vi-VN" sz="2800" b="1" dirty="0">
                        <a:solidFill>
                          <a:srgbClr val="5BBC58"/>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5BBC58"/>
                          </a:solidFill>
                          <a:latin typeface="Times New Roman" panose="02020603050405020304" pitchFamily="18" charset="0"/>
                          <a:cs typeface="Times New Roman" panose="02020603050405020304" pitchFamily="18" charset="0"/>
                        </a:rPr>
                        <a:t>M</a:t>
                      </a:r>
                      <a:endParaRPr lang="vi-VN" sz="2800" b="1" dirty="0">
                        <a:solidFill>
                          <a:srgbClr val="5BBC58"/>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5BBC58"/>
                          </a:solidFill>
                          <a:latin typeface="Times New Roman" panose="02020603050405020304" pitchFamily="18" charset="0"/>
                          <a:cs typeface="Times New Roman" panose="02020603050405020304" pitchFamily="18" charset="0"/>
                        </a:rPr>
                        <a:t>N</a:t>
                      </a:r>
                      <a:endParaRPr lang="vi-VN" sz="2800" b="1" dirty="0">
                        <a:solidFill>
                          <a:srgbClr val="5BBC58"/>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5BBC58"/>
                          </a:solidFill>
                          <a:latin typeface="Times New Roman" panose="02020603050405020304" pitchFamily="18" charset="0"/>
                          <a:cs typeface="Times New Roman" panose="02020603050405020304" pitchFamily="18" charset="0"/>
                        </a:rPr>
                        <a:t>G</a:t>
                      </a:r>
                      <a:endParaRPr lang="vi-VN" sz="2800" b="1" dirty="0">
                        <a:solidFill>
                          <a:srgbClr val="5BBC58"/>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chemeClr val="accent2">
                              <a:lumMod val="75000"/>
                            </a:schemeClr>
                          </a:solidFill>
                          <a:latin typeface="Times New Roman" panose="02020603050405020304" pitchFamily="18" charset="0"/>
                          <a:cs typeface="Times New Roman" panose="02020603050405020304" pitchFamily="18" charset="0"/>
                        </a:rPr>
                        <a:t>N</a:t>
                      </a:r>
                      <a:endParaRPr lang="vi-VN" sz="2800" b="1" dirty="0">
                        <a:solidFill>
                          <a:schemeClr val="accent2">
                            <a:lumMod val="75000"/>
                          </a:schemeClr>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chemeClr val="tx1"/>
                          </a:solidFill>
                          <a:latin typeface="Times New Roman" panose="02020603050405020304" pitchFamily="18" charset="0"/>
                          <a:cs typeface="Times New Roman" panose="02020603050405020304" pitchFamily="18" charset="0"/>
                        </a:rPr>
                        <a:t>T</a:t>
                      </a:r>
                      <a:endParaRPr lang="vi-VN" sz="2800" b="1" dirty="0">
                        <a:solidFill>
                          <a:schemeClr val="tx1"/>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T</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N</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M</a:t>
                      </a:r>
                      <a:endParaRPr lang="vi-VN" sz="2800" b="1" dirty="0">
                        <a:latin typeface="Times New Roman" panose="02020603050405020304" pitchFamily="18" charset="0"/>
                        <a:cs typeface="Times New Roman" panose="02020603050405020304" pitchFamily="18" charset="0"/>
                      </a:endParaRPr>
                    </a:p>
                  </a:txBody>
                  <a:tcPr marL="91452" marR="91452" marT="45709" marB="45709"/>
                </a:tc>
                <a:extLst>
                  <a:ext uri="{0D108BD9-81ED-4DB2-BD59-A6C34878D82A}">
                    <a16:rowId xmlns:a16="http://schemas.microsoft.com/office/drawing/2014/main" xmlns="" val="10002"/>
                  </a:ext>
                </a:extLst>
              </a:tr>
              <a:tr h="518139">
                <a:tc>
                  <a:txBody>
                    <a:bodyPr/>
                    <a:lstStyle/>
                    <a:p>
                      <a:pPr algn="ctr"/>
                      <a:r>
                        <a:rPr lang="en-US" sz="2800" b="1" dirty="0">
                          <a:latin typeface="Times New Roman" panose="02020603050405020304" pitchFamily="18" charset="0"/>
                          <a:cs typeface="Times New Roman" panose="02020603050405020304" pitchFamily="18" charset="0"/>
                        </a:rPr>
                        <a:t>O</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L</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A</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N</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chemeClr val="accent2">
                              <a:lumMod val="75000"/>
                            </a:schemeClr>
                          </a:solidFill>
                          <a:latin typeface="Times New Roman" panose="02020603050405020304" pitchFamily="18" charset="0"/>
                          <a:cs typeface="Times New Roman" panose="02020603050405020304" pitchFamily="18" charset="0"/>
                        </a:rPr>
                        <a:t>A</a:t>
                      </a:r>
                      <a:endParaRPr lang="vi-VN" sz="2800" b="1" dirty="0">
                        <a:solidFill>
                          <a:schemeClr val="accent2">
                            <a:lumMod val="75000"/>
                          </a:schemeClr>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S</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M</a:t>
                      </a:r>
                      <a:endParaRPr lang="vi-VN" sz="2800" b="1" dirty="0">
                        <a:solidFill>
                          <a:srgbClr val="FF000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S</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U</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Z</a:t>
                      </a:r>
                      <a:endParaRPr lang="vi-VN" sz="2800" b="1" dirty="0">
                        <a:latin typeface="Times New Roman" panose="02020603050405020304" pitchFamily="18" charset="0"/>
                        <a:cs typeface="Times New Roman" panose="02020603050405020304" pitchFamily="18" charset="0"/>
                      </a:endParaRPr>
                    </a:p>
                  </a:txBody>
                  <a:tcPr marL="91452" marR="91452" marT="45709" marB="45709"/>
                </a:tc>
                <a:extLst>
                  <a:ext uri="{0D108BD9-81ED-4DB2-BD59-A6C34878D82A}">
                    <a16:rowId xmlns:a16="http://schemas.microsoft.com/office/drawing/2014/main" xmlns="" val="10003"/>
                  </a:ext>
                </a:extLst>
              </a:tr>
              <a:tr h="518139">
                <a:tc>
                  <a:txBody>
                    <a:bodyPr/>
                    <a:lstStyle/>
                    <a:p>
                      <a:pPr algn="ctr"/>
                      <a:r>
                        <a:rPr lang="en-US" sz="2800" b="1" dirty="0">
                          <a:latin typeface="Times New Roman" panose="02020603050405020304" pitchFamily="18" charset="0"/>
                          <a:cs typeface="Times New Roman" panose="02020603050405020304" pitchFamily="18" charset="0"/>
                        </a:rPr>
                        <a:t>P</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G</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S</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chemeClr val="accent2">
                              <a:lumMod val="75000"/>
                            </a:schemeClr>
                          </a:solidFill>
                          <a:latin typeface="Times New Roman" panose="02020603050405020304" pitchFamily="18" charset="0"/>
                          <a:cs typeface="Times New Roman" panose="02020603050405020304" pitchFamily="18" charset="0"/>
                        </a:rPr>
                        <a:t>N</a:t>
                      </a:r>
                      <a:endParaRPr lang="vi-VN" sz="2800" b="1" dirty="0">
                        <a:solidFill>
                          <a:schemeClr val="accent2">
                            <a:lumMod val="75000"/>
                          </a:schemeClr>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G</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M</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V</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G</a:t>
                      </a:r>
                      <a:endParaRPr lang="vi-VN" sz="2800" b="1" dirty="0">
                        <a:solidFill>
                          <a:srgbClr val="FF000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0</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S</a:t>
                      </a:r>
                      <a:endParaRPr lang="vi-VN" sz="2800" b="1" dirty="0">
                        <a:latin typeface="Times New Roman" panose="02020603050405020304" pitchFamily="18" charset="0"/>
                        <a:cs typeface="Times New Roman" panose="02020603050405020304" pitchFamily="18" charset="0"/>
                      </a:endParaRPr>
                    </a:p>
                  </a:txBody>
                  <a:tcPr marL="91452" marR="91452" marT="45709" marB="45709"/>
                </a:tc>
                <a:extLst>
                  <a:ext uri="{0D108BD9-81ED-4DB2-BD59-A6C34878D82A}">
                    <a16:rowId xmlns:a16="http://schemas.microsoft.com/office/drawing/2014/main" xmlns="" val="10004"/>
                  </a:ext>
                </a:extLst>
              </a:tr>
              <a:tr h="518139">
                <a:tc>
                  <a:txBody>
                    <a:bodyPr/>
                    <a:lstStyle/>
                    <a:p>
                      <a:pPr algn="ctr"/>
                      <a:r>
                        <a:rPr lang="en-US" sz="2800" b="1" dirty="0">
                          <a:solidFill>
                            <a:schemeClr val="accent2">
                              <a:lumMod val="75000"/>
                            </a:schemeClr>
                          </a:solidFill>
                          <a:latin typeface="Times New Roman" panose="02020603050405020304" pitchFamily="18" charset="0"/>
                          <a:cs typeface="Times New Roman" panose="02020603050405020304" pitchFamily="18" charset="0"/>
                        </a:rPr>
                        <a:t>B</a:t>
                      </a:r>
                      <a:endParaRPr lang="vi-VN" sz="2800" b="1" dirty="0">
                        <a:solidFill>
                          <a:schemeClr val="accent2">
                            <a:lumMod val="75000"/>
                          </a:schemeClr>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chemeClr val="accent2">
                              <a:lumMod val="75000"/>
                            </a:schemeClr>
                          </a:solidFill>
                          <a:latin typeface="Times New Roman" panose="02020603050405020304" pitchFamily="18" charset="0"/>
                          <a:cs typeface="Times New Roman" panose="02020603050405020304" pitchFamily="18" charset="0"/>
                        </a:rPr>
                        <a:t>A</a:t>
                      </a:r>
                      <a:endParaRPr lang="vi-VN" sz="2800" b="1" dirty="0">
                        <a:solidFill>
                          <a:schemeClr val="accent2">
                            <a:lumMod val="75000"/>
                          </a:schemeClr>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chemeClr val="accent2">
                              <a:lumMod val="75000"/>
                            </a:schemeClr>
                          </a:solidFill>
                          <a:latin typeface="Times New Roman" panose="02020603050405020304" pitchFamily="18" charset="0"/>
                          <a:cs typeface="Times New Roman" panose="02020603050405020304" pitchFamily="18" charset="0"/>
                        </a:rPr>
                        <a:t>N</a:t>
                      </a:r>
                      <a:endParaRPr lang="vi-VN" sz="2800" b="1" dirty="0">
                        <a:solidFill>
                          <a:schemeClr val="accent2">
                            <a:lumMod val="75000"/>
                          </a:schemeClr>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chemeClr val="accent2">
                              <a:lumMod val="75000"/>
                            </a:schemeClr>
                          </a:solidFill>
                          <a:latin typeface="Times New Roman" panose="02020603050405020304" pitchFamily="18" charset="0"/>
                          <a:cs typeface="Times New Roman" panose="02020603050405020304" pitchFamily="18" charset="0"/>
                        </a:rPr>
                        <a:t>N</a:t>
                      </a:r>
                      <a:endParaRPr lang="vi-VN" sz="2800" b="1" dirty="0">
                        <a:solidFill>
                          <a:schemeClr val="accent2">
                            <a:lumMod val="75000"/>
                          </a:schemeClr>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chemeClr val="accent2">
                              <a:lumMod val="75000"/>
                            </a:schemeClr>
                          </a:solidFill>
                          <a:latin typeface="Times New Roman" panose="02020603050405020304" pitchFamily="18" charset="0"/>
                          <a:cs typeface="Times New Roman" panose="02020603050405020304" pitchFamily="18" charset="0"/>
                        </a:rPr>
                        <a:t>I</a:t>
                      </a:r>
                      <a:endParaRPr lang="vi-VN" sz="2800" b="1" dirty="0">
                        <a:solidFill>
                          <a:schemeClr val="accent2">
                            <a:lumMod val="75000"/>
                          </a:schemeClr>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chemeClr val="accent2">
                              <a:lumMod val="75000"/>
                            </a:schemeClr>
                          </a:solidFill>
                          <a:latin typeface="Times New Roman" panose="02020603050405020304" pitchFamily="18" charset="0"/>
                          <a:cs typeface="Times New Roman" panose="02020603050405020304" pitchFamily="18" charset="0"/>
                        </a:rPr>
                        <a:t>S</a:t>
                      </a:r>
                      <a:endParaRPr lang="vi-VN" sz="2800" b="1" dirty="0">
                        <a:solidFill>
                          <a:schemeClr val="accent2">
                            <a:lumMod val="75000"/>
                          </a:schemeClr>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chemeClr val="accent2">
                              <a:lumMod val="75000"/>
                            </a:schemeClr>
                          </a:solidFill>
                          <a:latin typeface="Times New Roman" panose="02020603050405020304" pitchFamily="18" charset="0"/>
                          <a:cs typeface="Times New Roman" panose="02020603050405020304" pitchFamily="18" charset="0"/>
                        </a:rPr>
                        <a:t>T</a:t>
                      </a:r>
                      <a:endParaRPr lang="vi-VN" sz="2800" b="1" dirty="0">
                        <a:solidFill>
                          <a:schemeClr val="accent2">
                            <a:lumMod val="75000"/>
                          </a:schemeClr>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chemeClr val="accent2">
                              <a:lumMod val="75000"/>
                            </a:schemeClr>
                          </a:solidFill>
                          <a:latin typeface="Times New Roman" panose="02020603050405020304" pitchFamily="18" charset="0"/>
                          <a:cs typeface="Times New Roman" panose="02020603050405020304" pitchFamily="18" charset="0"/>
                        </a:rPr>
                        <a:t>E</a:t>
                      </a:r>
                      <a:endParaRPr lang="vi-VN" sz="2800" b="1" dirty="0">
                        <a:solidFill>
                          <a:schemeClr val="accent2">
                            <a:lumMod val="75000"/>
                          </a:schemeClr>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chemeClr val="accent2">
                              <a:lumMod val="75000"/>
                            </a:schemeClr>
                          </a:solidFill>
                          <a:latin typeface="Times New Roman" panose="02020603050405020304" pitchFamily="18" charset="0"/>
                          <a:cs typeface="Times New Roman" panose="02020603050405020304" pitchFamily="18" charset="0"/>
                        </a:rPr>
                        <a:t>R</a:t>
                      </a:r>
                      <a:endParaRPr lang="vi-VN" sz="2800" b="1" dirty="0">
                        <a:solidFill>
                          <a:schemeClr val="accent2">
                            <a:lumMod val="75000"/>
                          </a:schemeClr>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N</a:t>
                      </a:r>
                      <a:endParaRPr lang="vi-VN" sz="2800" b="1" dirty="0">
                        <a:latin typeface="Times New Roman" panose="02020603050405020304" pitchFamily="18" charset="0"/>
                        <a:cs typeface="Times New Roman" panose="02020603050405020304" pitchFamily="18" charset="0"/>
                      </a:endParaRPr>
                    </a:p>
                  </a:txBody>
                  <a:tcPr marL="91452" marR="91452" marT="45709" marB="45709"/>
                </a:tc>
                <a:extLst>
                  <a:ext uri="{0D108BD9-81ED-4DB2-BD59-A6C34878D82A}">
                    <a16:rowId xmlns:a16="http://schemas.microsoft.com/office/drawing/2014/main" xmlns="" val="10005"/>
                  </a:ext>
                </a:extLst>
              </a:tr>
              <a:tr h="518139">
                <a:tc>
                  <a:txBody>
                    <a:bodyPr/>
                    <a:lstStyle/>
                    <a:p>
                      <a:pPr algn="ctr"/>
                      <a:r>
                        <a:rPr lang="en-US" sz="2800" b="1" dirty="0">
                          <a:latin typeface="Times New Roman" panose="02020603050405020304" pitchFamily="18" charset="0"/>
                          <a:cs typeface="Times New Roman" panose="02020603050405020304" pitchFamily="18" charset="0"/>
                        </a:rPr>
                        <a:t>R</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G</a:t>
                      </a:r>
                      <a:endParaRPr lang="vi-VN" sz="2800" b="1" dirty="0">
                        <a:solidFill>
                          <a:srgbClr val="7030A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I</a:t>
                      </a:r>
                      <a:endParaRPr lang="vi-VN" sz="2800" b="1" dirty="0">
                        <a:solidFill>
                          <a:srgbClr val="7030A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L</a:t>
                      </a:r>
                      <a:endParaRPr lang="vi-VN" sz="2800" b="1" dirty="0">
                        <a:solidFill>
                          <a:srgbClr val="7030A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C</a:t>
                      </a:r>
                      <a:endParaRPr lang="vi-VN" sz="2800" b="1" dirty="0">
                        <a:solidFill>
                          <a:srgbClr val="7030A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H</a:t>
                      </a:r>
                      <a:endParaRPr lang="vi-VN" sz="2800" b="1" dirty="0">
                        <a:solidFill>
                          <a:srgbClr val="7030A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R</a:t>
                      </a:r>
                      <a:endParaRPr lang="vi-VN" sz="2800" b="1" dirty="0">
                        <a:solidFill>
                          <a:srgbClr val="7030A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I</a:t>
                      </a:r>
                      <a:endParaRPr lang="vi-VN" sz="2800" b="1" dirty="0">
                        <a:solidFill>
                          <a:srgbClr val="7030A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S</a:t>
                      </a:r>
                      <a:endParaRPr lang="vi-VN" sz="2800" b="1" dirty="0">
                        <a:solidFill>
                          <a:srgbClr val="7030A0"/>
                        </a:solidFill>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solidFill>
                            <a:srgbClr val="7030A0"/>
                          </a:solidFill>
                          <a:latin typeface="Times New Roman" panose="02020603050405020304" pitchFamily="18" charset="0"/>
                          <a:cs typeface="Times New Roman" panose="02020603050405020304" pitchFamily="18" charset="0"/>
                        </a:rPr>
                        <a:t>T</a:t>
                      </a:r>
                      <a:endParaRPr lang="vi-VN" sz="2800" b="1" dirty="0">
                        <a:solidFill>
                          <a:srgbClr val="7030A0"/>
                        </a:solidFill>
                        <a:latin typeface="Times New Roman" panose="02020603050405020304" pitchFamily="18" charset="0"/>
                        <a:cs typeface="Times New Roman" panose="02020603050405020304" pitchFamily="18" charset="0"/>
                      </a:endParaRPr>
                    </a:p>
                  </a:txBody>
                  <a:tcPr marL="91452" marR="91452" marT="45709" marB="45709"/>
                </a:tc>
                <a:extLst>
                  <a:ext uri="{0D108BD9-81ED-4DB2-BD59-A6C34878D82A}">
                    <a16:rowId xmlns:a16="http://schemas.microsoft.com/office/drawing/2014/main" xmlns="" val="10006"/>
                  </a:ext>
                </a:extLst>
              </a:tr>
              <a:tr h="518139">
                <a:tc>
                  <a:txBody>
                    <a:bodyPr/>
                    <a:lstStyle/>
                    <a:p>
                      <a:pPr algn="ctr"/>
                      <a:r>
                        <a:rPr lang="en-US" sz="2800" b="1" dirty="0">
                          <a:latin typeface="Times New Roman" panose="02020603050405020304" pitchFamily="18" charset="0"/>
                          <a:cs typeface="Times New Roman" panose="02020603050405020304" pitchFamily="18" charset="0"/>
                        </a:rPr>
                        <a:t>Q</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F</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E</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R</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T</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U</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S</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Y</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H</a:t>
                      </a:r>
                      <a:endParaRPr lang="vi-VN" sz="2800" b="1" dirty="0">
                        <a:latin typeface="Times New Roman" panose="02020603050405020304" pitchFamily="18" charset="0"/>
                        <a:cs typeface="Times New Roman" panose="02020603050405020304" pitchFamily="18" charset="0"/>
                      </a:endParaRPr>
                    </a:p>
                  </a:txBody>
                  <a:tcPr marL="91452" marR="91452" marT="45709" marB="45709"/>
                </a:tc>
                <a:tc>
                  <a:txBody>
                    <a:bodyPr/>
                    <a:lstStyle/>
                    <a:p>
                      <a:pPr algn="ctr"/>
                      <a:r>
                        <a:rPr lang="en-US" sz="2800" b="1" dirty="0">
                          <a:latin typeface="Times New Roman" panose="02020603050405020304" pitchFamily="18" charset="0"/>
                          <a:cs typeface="Times New Roman" panose="02020603050405020304" pitchFamily="18" charset="0"/>
                        </a:rPr>
                        <a:t>B</a:t>
                      </a:r>
                      <a:endParaRPr lang="vi-VN" sz="2800" b="1" dirty="0">
                        <a:latin typeface="Times New Roman" panose="02020603050405020304" pitchFamily="18" charset="0"/>
                        <a:cs typeface="Times New Roman" panose="02020603050405020304" pitchFamily="18" charset="0"/>
                      </a:endParaRPr>
                    </a:p>
                  </a:txBody>
                  <a:tcPr marL="91452" marR="91452" marT="45709" marB="45709"/>
                </a:tc>
                <a:extLst>
                  <a:ext uri="{0D108BD9-81ED-4DB2-BD59-A6C34878D82A}">
                    <a16:rowId xmlns:a16="http://schemas.microsoft.com/office/drawing/2014/main" xmlns="" val="10007"/>
                  </a:ext>
                </a:extLst>
              </a:tr>
            </a:tbl>
          </a:graphicData>
        </a:graphic>
      </p:graphicFrame>
      <p:sp>
        <p:nvSpPr>
          <p:cNvPr id="12" name="Rectangle 11"/>
          <p:cNvSpPr/>
          <p:nvPr/>
        </p:nvSpPr>
        <p:spPr>
          <a:xfrm>
            <a:off x="5452494" y="5643270"/>
            <a:ext cx="2724135" cy="923299"/>
          </a:xfrm>
          <a:prstGeom prst="rect">
            <a:avLst/>
          </a:prstGeom>
        </p:spPr>
        <p:style>
          <a:lnRef idx="2">
            <a:schemeClr val="accent3"/>
          </a:lnRef>
          <a:fillRef idx="1">
            <a:schemeClr val="lt1"/>
          </a:fillRef>
          <a:effectRef idx="0">
            <a:schemeClr val="accent3"/>
          </a:effectRef>
          <a:fontRef idx="minor">
            <a:schemeClr val="dk1"/>
          </a:fontRef>
        </p:style>
        <p:txBody>
          <a:bodyPr wrap="square" lIns="91285" tIns="45705" rIns="91285" bIns="45705">
            <a:spAutoFit/>
          </a:bodyPr>
          <a:lstStyle/>
          <a:p>
            <a:pPr algn="just" defTabSz="912813">
              <a:lnSpc>
                <a:spcPct val="150000"/>
              </a:lnSpc>
            </a:pPr>
            <a:r>
              <a:rPr lang="en-US" sz="3600" b="1" kern="100" dirty="0" err="1">
                <a:solidFill>
                  <a:srgbClr val="FF0000"/>
                </a:solidFill>
                <a:latin typeface="Times New Roman"/>
                <a:ea typeface="SimSun"/>
                <a:cs typeface="Times New Roman"/>
              </a:rPr>
              <a:t>Giải</a:t>
            </a:r>
            <a:r>
              <a:rPr lang="en-US" sz="3600" b="1" kern="100" dirty="0">
                <a:solidFill>
                  <a:srgbClr val="FF0000"/>
                </a:solidFill>
                <a:latin typeface="Times New Roman"/>
                <a:ea typeface="SimSun"/>
                <a:cs typeface="Times New Roman"/>
              </a:rPr>
              <a:t> mật mã</a:t>
            </a:r>
            <a:endParaRPr lang="en-US" sz="2800" b="1" dirty="0">
              <a:solidFill>
                <a:srgbClr val="FF0000"/>
              </a:solidFill>
              <a:latin typeface="Calibri"/>
              <a:ea typeface="Calibri"/>
              <a:cs typeface="Times New Roman"/>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59" y="1429967"/>
            <a:ext cx="2178468" cy="3629468"/>
          </a:xfrm>
          <a:prstGeom prst="ellipse">
            <a:avLst/>
          </a:prstGeom>
          <a:ln>
            <a:noFill/>
          </a:ln>
          <a:effectLst>
            <a:softEdge rad="112500"/>
          </a:effectLst>
        </p:spPr>
      </p:pic>
      <p:cxnSp>
        <p:nvCxnSpPr>
          <p:cNvPr id="17" name="Straight Connector 16"/>
          <p:cNvCxnSpPr/>
          <p:nvPr/>
        </p:nvCxnSpPr>
        <p:spPr>
          <a:xfrm>
            <a:off x="3095101" y="2060353"/>
            <a:ext cx="35652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73312" y="4186717"/>
            <a:ext cx="67859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82798" y="4655280"/>
            <a:ext cx="67859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61872" y="1483375"/>
            <a:ext cx="4250320" cy="2698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35145" y="1467455"/>
            <a:ext cx="1895307" cy="1185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035145" y="3540852"/>
            <a:ext cx="2030013" cy="1291729"/>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50221" y="401690"/>
            <a:ext cx="10423301" cy="523206"/>
          </a:xfrm>
          <a:prstGeom prst="rect">
            <a:avLst/>
          </a:prstGeom>
          <a:noFill/>
        </p:spPr>
        <p:txBody>
          <a:bodyPr wrap="square" lIns="91428" tIns="45713" rIns="91428" bIns="45713" rtlCol="0">
            <a:spAutoFit/>
          </a:bodyPr>
          <a:lstStyle/>
          <a:p>
            <a:pPr algn="ct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ẩn dấu trong bảng mật mã</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056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419" y="2048088"/>
            <a:ext cx="9930001" cy="769441"/>
          </a:xfrm>
          <a:prstGeom prst="rect">
            <a:avLst/>
          </a:prstGeom>
          <a:noFill/>
        </p:spPr>
        <p:txBody>
          <a:bodyPr wrap="square" lIns="91440" tIns="45720" rIns="91440" bIns="45720">
            <a:spAutoFit/>
          </a:bodyPr>
          <a:lstStyle/>
          <a:p>
            <a:r>
              <a:rPr lang="en-US" sz="4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TÌM HIỂU CHI TIẾT VB</a:t>
            </a:r>
            <a:endParaRPr lang="en-US" sz="4000" b="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10970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57"/>
            <a:ext cx="12191999" cy="6864640"/>
          </a:xfrm>
          <a:prstGeom prst="rect">
            <a:avLst/>
          </a:prstGeom>
        </p:spPr>
      </p:pic>
      <p:pic>
        <p:nvPicPr>
          <p:cNvPr id="1026" name="Picture 2" descr="Watchers Special, Detective Conan, png | PNGEgg"/>
          <p:cNvPicPr>
            <a:picLocks noChangeAspect="1" noChangeArrowheads="1"/>
          </p:cNvPicPr>
          <p:nvPr/>
        </p:nvPicPr>
        <p:blipFill rotWithShape="1">
          <a:blip r:embed="rId4">
            <a:extLst>
              <a:ext uri="{28A0092B-C50C-407E-A947-70E740481C1C}">
                <a14:useLocalDpi xmlns:a14="http://schemas.microsoft.com/office/drawing/2010/main" val="0"/>
              </a:ext>
            </a:extLst>
          </a:blip>
          <a:srcRect t="10829" b="5531"/>
          <a:stretch/>
        </p:blipFill>
        <p:spPr bwMode="auto">
          <a:xfrm>
            <a:off x="7585657" y="2472744"/>
            <a:ext cx="3876540" cy="27947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1" y="2013578"/>
            <a:ext cx="5756856" cy="3046988"/>
          </a:xfrm>
          <a:prstGeom prst="rect">
            <a:avLst/>
          </a:prstGeom>
        </p:spPr>
        <p:txBody>
          <a:bodyPr wrap="square">
            <a:spAutoFit/>
          </a:bodyPr>
          <a:lstStyle/>
          <a:p>
            <a:pPr marR="62865" lvl="0" algn="just">
              <a:spcAft>
                <a:spcPts val="0"/>
              </a:spcAft>
              <a:buClr>
                <a:srgbClr val="231F20"/>
              </a:buClr>
              <a:buSzPts val="1100"/>
              <a:tabLst>
                <a:tab pos="222885" algn="l"/>
              </a:tabLst>
            </a:pPr>
            <a:r>
              <a:rPr lang="en-US" sz="4800" b="1" i="1" dirty="0" smtClean="0">
                <a:solidFill>
                  <a:srgbClr val="231F20"/>
                </a:solidFill>
                <a:latin typeface="Times New Roman" panose="02020603050405020304" pitchFamily="18" charset="0"/>
                <a:ea typeface="Verdana" panose="020B0604030504040204" pitchFamily="34" charset="0"/>
                <a:cs typeface="Verdana" panose="020B0604030504040204" pitchFamily="34" charset="0"/>
              </a:rPr>
              <a:t>1/ </a:t>
            </a:r>
            <a:r>
              <a:rPr lang="vi-VN" sz="4800" b="1" i="1" dirty="0" smtClean="0">
                <a:solidFill>
                  <a:srgbClr val="231F20"/>
                </a:solidFill>
                <a:latin typeface="Times New Roman" panose="02020603050405020304" pitchFamily="18" charset="0"/>
                <a:ea typeface="Verdana" panose="020B0604030504040204" pitchFamily="34" charset="0"/>
                <a:cs typeface="Verdana" panose="020B0604030504040204" pitchFamily="34" charset="0"/>
              </a:rPr>
              <a:t>Tìm</a:t>
            </a:r>
            <a:r>
              <a:rPr lang="vi-VN" sz="4800" b="1" i="1" spc="-20" dirty="0" smtClean="0">
                <a:solidFill>
                  <a:srgbClr val="231F20"/>
                </a:solidFill>
                <a:latin typeface="Times New Roman" panose="02020603050405020304" pitchFamily="18" charset="0"/>
                <a:ea typeface="Verdana" panose="020B0604030504040204" pitchFamily="34" charset="0"/>
                <a:cs typeface="Verdana" panose="020B0604030504040204" pitchFamily="34" charset="0"/>
              </a:rPr>
              <a:t> </a:t>
            </a:r>
            <a:r>
              <a:rPr lang="vi-VN" sz="4800" b="1" i="1" dirty="0">
                <a:solidFill>
                  <a:srgbClr val="231F20"/>
                </a:solidFill>
                <a:latin typeface="Times New Roman" panose="02020603050405020304" pitchFamily="18" charset="0"/>
                <a:ea typeface="Verdana" panose="020B0604030504040204" pitchFamily="34" charset="0"/>
                <a:cs typeface="Verdana" panose="020B0604030504040204" pitchFamily="34" charset="0"/>
              </a:rPr>
              <a:t>hiểu</a:t>
            </a:r>
            <a:r>
              <a:rPr lang="vi-VN" sz="4800" b="1" i="1" spc="-20" dirty="0">
                <a:solidFill>
                  <a:srgbClr val="231F20"/>
                </a:solidFill>
                <a:latin typeface="Times New Roman" panose="02020603050405020304" pitchFamily="18" charset="0"/>
                <a:ea typeface="Verdana" panose="020B0604030504040204" pitchFamily="34" charset="0"/>
                <a:cs typeface="Verdana" panose="020B0604030504040204" pitchFamily="34" charset="0"/>
              </a:rPr>
              <a:t> </a:t>
            </a:r>
            <a:r>
              <a:rPr lang="vi-VN" sz="4800" b="1" i="1" dirty="0">
                <a:solidFill>
                  <a:srgbClr val="231F20"/>
                </a:solidFill>
                <a:latin typeface="Times New Roman" panose="02020603050405020304" pitchFamily="18" charset="0"/>
                <a:ea typeface="Verdana" panose="020B0604030504040204" pitchFamily="34" charset="0"/>
                <a:cs typeface="Verdana" panose="020B0604030504040204" pitchFamily="34" charset="0"/>
              </a:rPr>
              <a:t>cốt</a:t>
            </a:r>
            <a:r>
              <a:rPr lang="vi-VN" sz="4800" b="1" i="1" spc="-20" dirty="0">
                <a:solidFill>
                  <a:srgbClr val="231F20"/>
                </a:solidFill>
                <a:latin typeface="Times New Roman" panose="02020603050405020304" pitchFamily="18" charset="0"/>
                <a:ea typeface="Verdana" panose="020B0604030504040204" pitchFamily="34" charset="0"/>
                <a:cs typeface="Verdana" panose="020B0604030504040204" pitchFamily="34" charset="0"/>
              </a:rPr>
              <a:t> </a:t>
            </a:r>
            <a:r>
              <a:rPr lang="vi-VN" sz="4800" b="1" i="1" dirty="0">
                <a:solidFill>
                  <a:srgbClr val="231F20"/>
                </a:solidFill>
                <a:latin typeface="Times New Roman" panose="02020603050405020304" pitchFamily="18" charset="0"/>
                <a:ea typeface="Verdana" panose="020B0604030504040204" pitchFamily="34" charset="0"/>
                <a:cs typeface="Verdana" panose="020B0604030504040204" pitchFamily="34" charset="0"/>
              </a:rPr>
              <a:t>truyện,</a:t>
            </a:r>
            <a:r>
              <a:rPr lang="vi-VN" sz="4800" b="1" i="1" spc="-20" dirty="0">
                <a:solidFill>
                  <a:srgbClr val="231F20"/>
                </a:solidFill>
                <a:latin typeface="Times New Roman" panose="02020603050405020304" pitchFamily="18" charset="0"/>
                <a:ea typeface="Verdana" panose="020B0604030504040204" pitchFamily="34" charset="0"/>
                <a:cs typeface="Verdana" panose="020B0604030504040204" pitchFamily="34" charset="0"/>
              </a:rPr>
              <a:t> </a:t>
            </a:r>
            <a:r>
              <a:rPr lang="vi-VN" sz="4800" b="1" i="1" dirty="0">
                <a:solidFill>
                  <a:srgbClr val="231F20"/>
                </a:solidFill>
                <a:latin typeface="Times New Roman" panose="02020603050405020304" pitchFamily="18" charset="0"/>
                <a:ea typeface="Verdana" panose="020B0604030504040204" pitchFamily="34" charset="0"/>
                <a:cs typeface="Verdana" panose="020B0604030504040204" pitchFamily="34" charset="0"/>
              </a:rPr>
              <a:t>vụ</a:t>
            </a:r>
            <a:r>
              <a:rPr lang="vi-VN" sz="4800" b="1" i="1" spc="-20" dirty="0">
                <a:solidFill>
                  <a:srgbClr val="231F20"/>
                </a:solidFill>
                <a:latin typeface="Times New Roman" panose="02020603050405020304" pitchFamily="18" charset="0"/>
                <a:ea typeface="Verdana" panose="020B0604030504040204" pitchFamily="34" charset="0"/>
                <a:cs typeface="Verdana" panose="020B0604030504040204" pitchFamily="34" charset="0"/>
              </a:rPr>
              <a:t> </a:t>
            </a:r>
            <a:r>
              <a:rPr lang="vi-VN" sz="4800" b="1" i="1" dirty="0">
                <a:solidFill>
                  <a:srgbClr val="231F20"/>
                </a:solidFill>
                <a:latin typeface="Times New Roman" panose="02020603050405020304" pitchFamily="18" charset="0"/>
                <a:ea typeface="Verdana" panose="020B0604030504040204" pitchFamily="34" charset="0"/>
                <a:cs typeface="Verdana" panose="020B0604030504040204" pitchFamily="34" charset="0"/>
              </a:rPr>
              <a:t>án</a:t>
            </a:r>
            <a:r>
              <a:rPr lang="vi-VN" sz="4800" b="1" i="1" spc="-20" dirty="0">
                <a:solidFill>
                  <a:srgbClr val="231F20"/>
                </a:solidFill>
                <a:latin typeface="Times New Roman" panose="02020603050405020304" pitchFamily="18" charset="0"/>
                <a:ea typeface="Verdana" panose="020B0604030504040204" pitchFamily="34" charset="0"/>
                <a:cs typeface="Verdana" panose="020B0604030504040204" pitchFamily="34" charset="0"/>
              </a:rPr>
              <a:t> </a:t>
            </a:r>
            <a:r>
              <a:rPr lang="vi-VN" sz="4800" b="1" i="1" dirty="0">
                <a:solidFill>
                  <a:srgbClr val="231F20"/>
                </a:solidFill>
                <a:latin typeface="Times New Roman" panose="02020603050405020304" pitchFamily="18" charset="0"/>
                <a:ea typeface="Verdana" panose="020B0604030504040204" pitchFamily="34" charset="0"/>
                <a:cs typeface="Verdana" panose="020B0604030504040204" pitchFamily="34" charset="0"/>
              </a:rPr>
              <a:t>cần</a:t>
            </a:r>
            <a:r>
              <a:rPr lang="vi-VN" sz="4800" b="1" i="1" spc="-20" dirty="0">
                <a:solidFill>
                  <a:srgbClr val="231F20"/>
                </a:solidFill>
                <a:latin typeface="Times New Roman" panose="02020603050405020304" pitchFamily="18" charset="0"/>
                <a:ea typeface="Verdana" panose="020B0604030504040204" pitchFamily="34" charset="0"/>
                <a:cs typeface="Verdana" panose="020B0604030504040204" pitchFamily="34" charset="0"/>
              </a:rPr>
              <a:t> </a:t>
            </a:r>
            <a:r>
              <a:rPr lang="vi-VN" sz="4800" b="1" i="1" dirty="0">
                <a:solidFill>
                  <a:srgbClr val="231F20"/>
                </a:solidFill>
                <a:latin typeface="Times New Roman" panose="02020603050405020304" pitchFamily="18" charset="0"/>
                <a:ea typeface="Verdana" panose="020B0604030504040204" pitchFamily="34" charset="0"/>
                <a:cs typeface="Verdana" panose="020B0604030504040204" pitchFamily="34" charset="0"/>
              </a:rPr>
              <a:t>điều</a:t>
            </a:r>
            <a:r>
              <a:rPr lang="vi-VN" sz="4800" b="1" i="1" spc="-20" dirty="0">
                <a:solidFill>
                  <a:srgbClr val="231F20"/>
                </a:solidFill>
                <a:latin typeface="Times New Roman" panose="02020603050405020304" pitchFamily="18" charset="0"/>
                <a:ea typeface="Verdana" panose="020B0604030504040204" pitchFamily="34" charset="0"/>
                <a:cs typeface="Verdana" panose="020B0604030504040204" pitchFamily="34" charset="0"/>
              </a:rPr>
              <a:t> </a:t>
            </a:r>
            <a:r>
              <a:rPr lang="vi-VN" sz="4800" b="1" i="1" dirty="0">
                <a:solidFill>
                  <a:srgbClr val="231F20"/>
                </a:solidFill>
                <a:latin typeface="Times New Roman" panose="02020603050405020304" pitchFamily="18" charset="0"/>
                <a:ea typeface="Verdana" panose="020B0604030504040204" pitchFamily="34" charset="0"/>
                <a:cs typeface="Verdana" panose="020B0604030504040204" pitchFamily="34" charset="0"/>
              </a:rPr>
              <a:t>tra</a:t>
            </a:r>
            <a:r>
              <a:rPr lang="vi-VN" sz="4800" b="1" i="1" dirty="0" smtClean="0">
                <a:solidFill>
                  <a:srgbClr val="231F20"/>
                </a:solidFill>
                <a:latin typeface="Times New Roman" panose="02020603050405020304" pitchFamily="18" charset="0"/>
                <a:ea typeface="Verdana" panose="020B0604030504040204" pitchFamily="34" charset="0"/>
                <a:cs typeface="Verdana" panose="020B0604030504040204" pitchFamily="34" charset="0"/>
              </a:rPr>
              <a:t>, </a:t>
            </a:r>
            <a:r>
              <a:rPr lang="vi-VN" sz="4800" b="1" i="1" dirty="0">
                <a:solidFill>
                  <a:srgbClr val="231F20"/>
                </a:solidFill>
                <a:latin typeface="Times New Roman" panose="02020603050405020304" pitchFamily="18" charset="0"/>
                <a:ea typeface="Verdana" panose="020B0604030504040204" pitchFamily="34" charset="0"/>
                <a:cs typeface="Verdana" panose="020B0604030504040204" pitchFamily="34" charset="0"/>
              </a:rPr>
              <a:t>hệ</a:t>
            </a:r>
            <a:r>
              <a:rPr lang="vi-VN" sz="4800" b="1" i="1" spc="-25" dirty="0">
                <a:solidFill>
                  <a:srgbClr val="231F20"/>
                </a:solidFill>
                <a:latin typeface="Times New Roman" panose="02020603050405020304" pitchFamily="18" charset="0"/>
                <a:ea typeface="Verdana" panose="020B0604030504040204" pitchFamily="34" charset="0"/>
                <a:cs typeface="Verdana" panose="020B0604030504040204" pitchFamily="34" charset="0"/>
              </a:rPr>
              <a:t> </a:t>
            </a:r>
            <a:r>
              <a:rPr lang="vi-VN" sz="4800" b="1" i="1" dirty="0">
                <a:solidFill>
                  <a:srgbClr val="231F20"/>
                </a:solidFill>
                <a:latin typeface="Times New Roman" panose="02020603050405020304" pitchFamily="18" charset="0"/>
                <a:ea typeface="Verdana" panose="020B0604030504040204" pitchFamily="34" charset="0"/>
                <a:cs typeface="Verdana" panose="020B0604030504040204" pitchFamily="34" charset="0"/>
              </a:rPr>
              <a:t>thống</a:t>
            </a:r>
            <a:r>
              <a:rPr lang="vi-VN" sz="4800" b="1" i="1" spc="-25" dirty="0">
                <a:solidFill>
                  <a:srgbClr val="231F20"/>
                </a:solidFill>
                <a:latin typeface="Times New Roman" panose="02020603050405020304" pitchFamily="18" charset="0"/>
                <a:ea typeface="Verdana" panose="020B0604030504040204" pitchFamily="34" charset="0"/>
                <a:cs typeface="Verdana" panose="020B0604030504040204" pitchFamily="34" charset="0"/>
              </a:rPr>
              <a:t> </a:t>
            </a:r>
            <a:r>
              <a:rPr lang="vi-VN" sz="4800" b="1" i="1" dirty="0">
                <a:solidFill>
                  <a:srgbClr val="231F20"/>
                </a:solidFill>
                <a:latin typeface="Times New Roman" panose="02020603050405020304" pitchFamily="18" charset="0"/>
                <a:ea typeface="Verdana" panose="020B0604030504040204" pitchFamily="34" charset="0"/>
                <a:cs typeface="Verdana" panose="020B0604030504040204" pitchFamily="34" charset="0"/>
              </a:rPr>
              <a:t>nhân</a:t>
            </a:r>
            <a:r>
              <a:rPr lang="vi-VN" sz="4800" b="1" i="1" spc="-25" dirty="0">
                <a:solidFill>
                  <a:srgbClr val="231F20"/>
                </a:solidFill>
                <a:latin typeface="Times New Roman" panose="02020603050405020304" pitchFamily="18" charset="0"/>
                <a:ea typeface="Verdana" panose="020B0604030504040204" pitchFamily="34" charset="0"/>
                <a:cs typeface="Verdana" panose="020B0604030504040204" pitchFamily="34" charset="0"/>
              </a:rPr>
              <a:t> </a:t>
            </a:r>
            <a:r>
              <a:rPr lang="vi-VN" sz="4800" b="1" i="1" dirty="0">
                <a:solidFill>
                  <a:srgbClr val="231F20"/>
                </a:solidFill>
                <a:latin typeface="Times New Roman" panose="02020603050405020304" pitchFamily="18" charset="0"/>
                <a:ea typeface="Verdana" panose="020B0604030504040204" pitchFamily="34" charset="0"/>
                <a:cs typeface="Verdana" panose="020B0604030504040204" pitchFamily="34" charset="0"/>
              </a:rPr>
              <a:t>vật,</a:t>
            </a:r>
            <a:r>
              <a:rPr lang="vi-VN" sz="4800" b="1" i="1" spc="-25" dirty="0">
                <a:solidFill>
                  <a:srgbClr val="231F20"/>
                </a:solidFill>
                <a:latin typeface="Times New Roman" panose="02020603050405020304" pitchFamily="18" charset="0"/>
                <a:ea typeface="Verdana" panose="020B0604030504040204" pitchFamily="34" charset="0"/>
                <a:cs typeface="Verdana" panose="020B0604030504040204" pitchFamily="34" charset="0"/>
              </a:rPr>
              <a:t> </a:t>
            </a:r>
            <a:r>
              <a:rPr lang="vi-VN" sz="4800" b="1" i="1" dirty="0">
                <a:solidFill>
                  <a:srgbClr val="231F20"/>
                </a:solidFill>
                <a:latin typeface="Times New Roman" panose="02020603050405020304" pitchFamily="18" charset="0"/>
                <a:ea typeface="Verdana" panose="020B0604030504040204" pitchFamily="34" charset="0"/>
                <a:cs typeface="Verdana" panose="020B0604030504040204" pitchFamily="34" charset="0"/>
              </a:rPr>
              <a:t>ngôi</a:t>
            </a:r>
            <a:r>
              <a:rPr lang="vi-VN" sz="4800" b="1" i="1" spc="-25" dirty="0">
                <a:solidFill>
                  <a:srgbClr val="231F20"/>
                </a:solidFill>
                <a:latin typeface="Times New Roman" panose="02020603050405020304" pitchFamily="18" charset="0"/>
                <a:ea typeface="Verdana" panose="020B0604030504040204" pitchFamily="34" charset="0"/>
                <a:cs typeface="Verdana" panose="020B0604030504040204" pitchFamily="34" charset="0"/>
              </a:rPr>
              <a:t> </a:t>
            </a:r>
            <a:r>
              <a:rPr lang="vi-VN" sz="4800" b="1" i="1" dirty="0">
                <a:solidFill>
                  <a:srgbClr val="231F20"/>
                </a:solidFill>
                <a:latin typeface="Times New Roman" panose="02020603050405020304" pitchFamily="18" charset="0"/>
                <a:ea typeface="Verdana" panose="020B0604030504040204" pitchFamily="34" charset="0"/>
                <a:cs typeface="Verdana" panose="020B0604030504040204" pitchFamily="34" charset="0"/>
              </a:rPr>
              <a:t>kể</a:t>
            </a:r>
            <a:endParaRPr lang="en-US" sz="4000" spc="0" dirty="0">
              <a:effectLst/>
              <a:latin typeface="Arial" panose="020B0604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69072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81183436"/>
              </p:ext>
            </p:extLst>
          </p:nvPr>
        </p:nvGraphicFramePr>
        <p:xfrm>
          <a:off x="76580" y="1324558"/>
          <a:ext cx="10768401" cy="4897306"/>
        </p:xfrm>
        <a:graphic>
          <a:graphicData uri="http://schemas.openxmlformats.org/drawingml/2006/table">
            <a:tbl>
              <a:tblPr firstRow="1" bandRow="1">
                <a:tableStyleId>{5C22544A-7EE6-4342-B048-85BDC9FD1C3A}</a:tableStyleId>
              </a:tblPr>
              <a:tblGrid>
                <a:gridCol w="3187330">
                  <a:extLst>
                    <a:ext uri="{9D8B030D-6E8A-4147-A177-3AD203B41FA5}">
                      <a16:colId xmlns:a16="http://schemas.microsoft.com/office/drawing/2014/main" xmlns="" val="20000"/>
                    </a:ext>
                  </a:extLst>
                </a:gridCol>
                <a:gridCol w="7581071">
                  <a:extLst>
                    <a:ext uri="{9D8B030D-6E8A-4147-A177-3AD203B41FA5}">
                      <a16:colId xmlns:a16="http://schemas.microsoft.com/office/drawing/2014/main" xmlns="" val="20001"/>
                    </a:ext>
                  </a:extLst>
                </a:gridCol>
              </a:tblGrid>
              <a:tr h="520116">
                <a:tc>
                  <a:txBody>
                    <a:bodyPr/>
                    <a:lstStyle/>
                    <a:p>
                      <a:pPr algn="ctr"/>
                      <a:r>
                        <a:rPr lang="en-US" sz="3200" dirty="0" err="1">
                          <a:latin typeface="Times New Roman" panose="02020603050405020304" pitchFamily="18" charset="0"/>
                          <a:cs typeface="Times New Roman" panose="02020603050405020304" pitchFamily="18" charset="0"/>
                        </a:rPr>
                        <a:t>Nội</a:t>
                      </a:r>
                      <a:r>
                        <a:rPr lang="en-US" sz="3200" baseline="0" dirty="0">
                          <a:latin typeface="Times New Roman" panose="02020603050405020304" pitchFamily="18" charset="0"/>
                          <a:cs typeface="Times New Roman" panose="02020603050405020304" pitchFamily="18" charset="0"/>
                        </a:rPr>
                        <a:t> dung</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latin typeface="Times New Roman" panose="02020603050405020304" pitchFamily="18" charset="0"/>
                          <a:cs typeface="Times New Roman" panose="02020603050405020304" pitchFamily="18" charset="0"/>
                        </a:rPr>
                        <a:t>Gợi</a:t>
                      </a:r>
                      <a:r>
                        <a:rPr lang="en-US" sz="3200" baseline="0" dirty="0">
                          <a:latin typeface="Times New Roman" panose="02020603050405020304" pitchFamily="18" charset="0"/>
                          <a:cs typeface="Times New Roman" panose="02020603050405020304" pitchFamily="18" charset="0"/>
                        </a:rPr>
                        <a:t> ý</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026346">
                <a:tc rowSpan="3">
                  <a:txBody>
                    <a:bodyPr/>
                    <a:lstStyle/>
                    <a:p>
                      <a:pPr algn="l"/>
                      <a:r>
                        <a:rPr lang="en-US" sz="3200" dirty="0" err="1">
                          <a:latin typeface="Times New Roman" panose="02020603050405020304" pitchFamily="18" charset="0"/>
                          <a:cs typeface="Times New Roman" panose="02020603050405020304" pitchFamily="18" charset="0"/>
                        </a:rPr>
                        <a:t>Cốt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truyện</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lo </a:t>
                      </a: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hốt</a:t>
                      </a:r>
                      <a:r>
                        <a:rPr lang="en-US" sz="3200" dirty="0">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57257">
                <a:tc vMerge="1">
                  <a:txBody>
                    <a:bodyPr/>
                    <a:lstStyle/>
                    <a:p>
                      <a:endParaRPr lang="en-US" dirty="0"/>
                    </a:p>
                  </a:txBody>
                  <a:tcPr/>
                </a:tc>
                <a:tc>
                  <a:txBody>
                    <a:bodyPr/>
                    <a:lstStyle/>
                    <a:p>
                      <a:r>
                        <a:rPr lang="en-US" sz="3200" dirty="0">
                          <a:latin typeface="Times New Roman" panose="02020603050405020304" pitchFamily="18" charset="0"/>
                          <a:cs typeface="Times New Roman" panose="02020603050405020304" pitchFamily="18" charset="0"/>
                        </a:rPr>
                        <a:t>–</a:t>
                      </a:r>
                      <a:r>
                        <a:rPr lang="en-US" sz="3200" baseline="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95812">
                <a:tc vMerge="1">
                  <a:txBody>
                    <a:bodyPr/>
                    <a:lstStyle/>
                    <a:p>
                      <a:endParaRPr lang="en-US" dirty="0"/>
                    </a:p>
                  </a:txBody>
                  <a:tcPr/>
                </a:tc>
                <a:tc>
                  <a:txBody>
                    <a:bodyPr/>
                    <a:lstStyle/>
                    <a:p>
                      <a:r>
                        <a:rPr lang="en-US" sz="3200" dirty="0">
                          <a:latin typeface="Times New Roman" panose="02020603050405020304" pitchFamily="18" charset="0"/>
                          <a:cs typeface="Times New Roman" panose="02020603050405020304" pitchFamily="18" charset="0"/>
                        </a:rPr>
                        <a:t>–</a:t>
                      </a:r>
                      <a:r>
                        <a:rPr lang="en-US" sz="3200" baseline="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20116">
                <a:tc>
                  <a:txBody>
                    <a:bodyPr/>
                    <a:lstStyle/>
                    <a:p>
                      <a:r>
                        <a:rPr lang="en-US" sz="3200" dirty="0" err="1">
                          <a:latin typeface="Times New Roman" panose="02020603050405020304" pitchFamily="18" charset="0"/>
                          <a:cs typeface="Times New Roman" panose="02020603050405020304" pitchFamily="18" charset="0"/>
                        </a:rPr>
                        <a:t>Nhân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vật</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20116">
                <a:tc>
                  <a:txBody>
                    <a:bodyPr/>
                    <a:lstStyle/>
                    <a:p>
                      <a:r>
                        <a:rPr lang="en-US" sz="3200" dirty="0" err="1">
                          <a:latin typeface="Times New Roman" panose="02020603050405020304" pitchFamily="18" charset="0"/>
                          <a:cs typeface="Times New Roman" panose="02020603050405020304" pitchFamily="18" charset="0"/>
                        </a:rPr>
                        <a:t>Ngôi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kể</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5" name="Rectangle 4"/>
          <p:cNvSpPr/>
          <p:nvPr/>
        </p:nvSpPr>
        <p:spPr>
          <a:xfrm>
            <a:off x="3342966" y="462117"/>
            <a:ext cx="4080389" cy="646331"/>
          </a:xfrm>
          <a:prstGeom prst="rect">
            <a:avLst/>
          </a:prstGeom>
          <a:noFill/>
        </p:spPr>
        <p:txBody>
          <a:bodyPr wrap="square" lIns="91440" tIns="45720" rIns="91440" bIns="45720">
            <a:spAutoFit/>
          </a:bodyPr>
          <a:lstStyle/>
          <a:p>
            <a:pPr algn="ctr"/>
            <a:r>
              <a:rPr lang="en-US" sz="36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Phiếu</a:t>
            </a:r>
            <a:r>
              <a:rPr lang="en-US" sz="36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sz="36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endParaRPr lang="en-US" sz="36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660096"/>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1436993"/>
              </p:ext>
            </p:extLst>
          </p:nvPr>
        </p:nvGraphicFramePr>
        <p:xfrm>
          <a:off x="235974" y="697587"/>
          <a:ext cx="11788878" cy="4968240"/>
        </p:xfrm>
        <a:graphic>
          <a:graphicData uri="http://schemas.openxmlformats.org/drawingml/2006/table">
            <a:tbl>
              <a:tblPr firstRow="1" bandRow="1">
                <a:tableStyleId>{5C22544A-7EE6-4342-B048-85BDC9FD1C3A}</a:tableStyleId>
              </a:tblPr>
              <a:tblGrid>
                <a:gridCol w="1533335">
                  <a:extLst>
                    <a:ext uri="{9D8B030D-6E8A-4147-A177-3AD203B41FA5}">
                      <a16:colId xmlns:a16="http://schemas.microsoft.com/office/drawing/2014/main" xmlns="" val="20000"/>
                    </a:ext>
                  </a:extLst>
                </a:gridCol>
                <a:gridCol w="10255543">
                  <a:extLst>
                    <a:ext uri="{9D8B030D-6E8A-4147-A177-3AD203B41FA5}">
                      <a16:colId xmlns:a16="http://schemas.microsoft.com/office/drawing/2014/main" xmlns="" val="20001"/>
                    </a:ext>
                  </a:extLst>
                </a:gridCol>
              </a:tblGrid>
              <a:tr h="1026346">
                <a:tc rowSpan="3">
                  <a:txBody>
                    <a:bodyPr/>
                    <a:lstStyle/>
                    <a:p>
                      <a:pPr algn="ctr"/>
                      <a:r>
                        <a:rPr lang="en-US" sz="2800" dirty="0" err="1">
                          <a:solidFill>
                            <a:srgbClr val="C00000"/>
                          </a:solidFill>
                          <a:latin typeface="Times New Roman" panose="02020603050405020304" pitchFamily="18" charset="0"/>
                          <a:cs typeface="Times New Roman" panose="02020603050405020304" pitchFamily="18" charset="0"/>
                        </a:rPr>
                        <a:t>Cốt</a:t>
                      </a:r>
                      <a:r>
                        <a:rPr lang="en-US" sz="2800" baseline="0" dirty="0">
                          <a:solidFill>
                            <a:srgbClr val="C00000"/>
                          </a:solidFill>
                          <a:latin typeface="Times New Roman" panose="02020603050405020304" pitchFamily="18" charset="0"/>
                          <a:cs typeface="Times New Roman" panose="02020603050405020304" pitchFamily="18" charset="0"/>
                        </a:rPr>
                        <a:t> </a:t>
                      </a:r>
                      <a:r>
                        <a:rPr lang="en-US" sz="2800" baseline="0" dirty="0" err="1">
                          <a:solidFill>
                            <a:srgbClr val="C00000"/>
                          </a:solidFill>
                          <a:latin typeface="Times New Roman" panose="02020603050405020304" pitchFamily="18" charset="0"/>
                          <a:cs typeface="Times New Roman" panose="02020603050405020304" pitchFamily="18" charset="0"/>
                        </a:rPr>
                        <a:t>truyện</a:t>
                      </a:r>
                      <a:endParaRPr lang="en-US" sz="2800"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Vụ</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gây</a:t>
                      </a:r>
                      <a:r>
                        <a:rPr lang="en-US" sz="2800" dirty="0">
                          <a:solidFill>
                            <a:schemeClr val="tx1"/>
                          </a:solidFill>
                          <a:latin typeface="Times New Roman" panose="02020603050405020304" pitchFamily="18" charset="0"/>
                          <a:cs typeface="Times New Roman" panose="02020603050405020304" pitchFamily="18" charset="0"/>
                        </a:rPr>
                        <a:t> lo </a:t>
                      </a:r>
                      <a:r>
                        <a:rPr lang="en-US" sz="2800" dirty="0" err="1">
                          <a:solidFill>
                            <a:schemeClr val="tx1"/>
                          </a:solidFill>
                          <a:latin typeface="Times New Roman" panose="02020603050405020304" pitchFamily="18" charset="0"/>
                          <a:cs typeface="Times New Roman" panose="02020603050405020304" pitchFamily="18" charset="0"/>
                        </a:rPr>
                        <a:t>lắng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hốt</a:t>
                      </a:r>
                      <a:r>
                        <a:rPr lang="en-US" sz="2800" dirty="0">
                          <a:solidFill>
                            <a:schemeClr val="tx1"/>
                          </a:solidFill>
                          <a:latin typeface="Times New Roman" panose="02020603050405020304" pitchFamily="18" charset="0"/>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Có</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kẻ</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đã</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vào</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văn</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phòng</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của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thầy</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Xôm</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để</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chép</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trộm</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đề</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thi</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trước</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ngày</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diễn</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ra</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cuộc</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thi</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giành</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học</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bổng</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có</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giá</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trị</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chemeClr val="tx1"/>
                          </a:solidFill>
                          <a:effectLst/>
                          <a:latin typeface="Times New Roman" panose="02020603050405020304" pitchFamily="18" charset="0"/>
                          <a:ea typeface="+mn-ea"/>
                          <a:cs typeface="Times New Roman" panose="02020603050405020304" pitchFamily="18" charset="0"/>
                        </a:rPr>
                        <a:t>cao</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28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957257">
                <a:tc vMerge="1">
                  <a:txBody>
                    <a:bodyPr/>
                    <a:lstStyle/>
                    <a:p>
                      <a:endParaRPr lang="en-US"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Hành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trình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án</a:t>
                      </a:r>
                      <a:r>
                        <a:rPr lang="en-US" sz="2800" dirty="0">
                          <a:solidFill>
                            <a:schemeClr val="tx1"/>
                          </a:solidFill>
                          <a:latin typeface="Times New Roman" panose="02020603050405020304" pitchFamily="18" charset="0"/>
                          <a:cs typeface="Times New Roman" panose="02020603050405020304" pitchFamily="18" charset="0"/>
                        </a:rPr>
                        <a:t>: </a:t>
                      </a:r>
                      <a:r>
                        <a:rPr lang="vi-VN" sz="2800" kern="1200" dirty="0" smtClean="0">
                          <a:solidFill>
                            <a:schemeClr val="tx1"/>
                          </a:solidFill>
                          <a:effectLst/>
                          <a:latin typeface="Times New Roman" panose="02020603050405020304" pitchFamily="18" charset="0"/>
                          <a:ea typeface="+mn-ea"/>
                          <a:cs typeface="Times New Roman" panose="02020603050405020304" pitchFamily="18" charset="0"/>
                        </a:rPr>
                        <a:t>Thám tử Sơ-lốc Hôm tới văn phòng của thầy Xôm để xem xét, nghiên cứu hiện </a:t>
                      </a:r>
                      <a:r>
                        <a:rPr lang="vi-VN" sz="2800" kern="1200" dirty="0" smtClean="0">
                          <a:solidFill>
                            <a:schemeClr val="tx1"/>
                          </a:solidFill>
                          <a:effectLst/>
                          <a:latin typeface="Times New Roman" panose="02020603050405020304" pitchFamily="18" charset="0"/>
                          <a:ea typeface="+mn-ea"/>
                          <a:cs typeface="Times New Roman" panose="02020603050405020304" pitchFamily="18" charset="0"/>
                        </a:rPr>
                        <a:t>trường. </a:t>
                      </a:r>
                      <a:r>
                        <a:rPr lang="vi-VN" sz="2800" kern="1200" dirty="0" smtClean="0">
                          <a:solidFill>
                            <a:schemeClr val="accent1"/>
                          </a:solidFill>
                          <a:effectLst/>
                          <a:latin typeface="Times New Roman" panose="02020603050405020304" pitchFamily="18" charset="0"/>
                          <a:ea typeface="+mn-ea"/>
                          <a:cs typeface="Times New Roman" panose="02020603050405020304" pitchFamily="18" charset="0"/>
                        </a:rPr>
                        <a:t>Cuộc điều tra tuy nhanh nhưng đã xác định rõ được nghi phạm là ba sinh viên ở cùng toà nhà với thầy Xôm.</a:t>
                      </a:r>
                      <a:endParaRPr lang="en-US" sz="2800" dirty="0">
                        <a:solidFill>
                          <a:schemeClr val="accent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95812">
                <a:tc vMerge="1">
                  <a:txBody>
                    <a:bodyPr/>
                    <a:lstStyle/>
                    <a:p>
                      <a:endParaRPr lang="en-US" dirty="0"/>
                    </a:p>
                  </a:txBody>
                  <a:tcPr/>
                </a:tc>
                <a:tc>
                  <a:txBody>
                    <a:bodyPr/>
                    <a:lstStyle/>
                    <a:p>
                      <a:pPr lvl="0" algn="just"/>
                      <a:r>
                        <a:rPr lang="en-US" sz="2800" dirty="0">
                          <a:solidFill>
                            <a:schemeClr val="tx1"/>
                          </a:solidFill>
                          <a:latin typeface="Times New Roman" panose="02020603050405020304" pitchFamily="18" charset="0"/>
                          <a:cs typeface="Times New Roman" panose="02020603050405020304" pitchFamily="18" charset="0"/>
                        </a:rPr>
                        <a: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bố</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sự</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 </a:t>
                      </a:r>
                      <a:r>
                        <a:rPr lang="vi-VN" sz="2800" kern="1200" dirty="0" smtClean="0">
                          <a:solidFill>
                            <a:schemeClr val="tx1"/>
                          </a:solidFill>
                          <a:effectLst/>
                          <a:latin typeface="Times New Roman" panose="02020603050405020304" pitchFamily="18" charset="0"/>
                          <a:ea typeface="+mn-ea"/>
                          <a:cs typeface="Times New Roman" panose="02020603050405020304" pitchFamily="18" charset="0"/>
                        </a:rPr>
                        <a:t>Sơ-lốc Hôm đã tới gặp thầy Xôm và khuyên ông vẫn tổ chức cuộc thi. Thám tử đã lập ra một “toà án nho nhỏ” để chỉ ra thủ phạm là Ghi-crít và người đã che giấu</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tội</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lỗi</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của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anh</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ta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là</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người</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hầu</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Ben-</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ni</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xtơ</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878096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0777" y="270456"/>
            <a:ext cx="6310648" cy="721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Vụ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Chép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trộm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a:t>
            </a:r>
            <a:endParaRPr lang="en-US" sz="36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54546" y="2601532"/>
            <a:ext cx="2472743" cy="1133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464416" y="2601532"/>
            <a:ext cx="2176529" cy="1133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6478072" y="2601532"/>
            <a:ext cx="2176529" cy="1133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491728" y="2601531"/>
            <a:ext cx="2176529" cy="1133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784" y="2078311"/>
            <a:ext cx="2746266" cy="523220"/>
          </a:xfrm>
          <a:prstGeom prst="rect">
            <a:avLst/>
          </a:prstGeom>
        </p:spPr>
        <p:txBody>
          <a:bodyPr wrap="none">
            <a:spAutoFit/>
          </a:bodyPr>
          <a:lstStyle/>
          <a:p>
            <a:pPr algn="ct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sp>
        <p:nvSpPr>
          <p:cNvPr id="10" name="Rectangle 9"/>
          <p:cNvSpPr/>
          <p:nvPr/>
        </p:nvSpPr>
        <p:spPr>
          <a:xfrm>
            <a:off x="3262118" y="2078311"/>
            <a:ext cx="2456122" cy="523220"/>
          </a:xfrm>
          <a:prstGeom prst="rect">
            <a:avLst/>
          </a:prstGeom>
        </p:spPr>
        <p:txBody>
          <a:bodyPr wrap="none">
            <a:spAutoFit/>
          </a:bodyPr>
          <a:lstStyle/>
          <a:p>
            <a:pPr algn="ct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6271300" y="2078311"/>
            <a:ext cx="2744662" cy="523220"/>
          </a:xfrm>
          <a:prstGeom prst="rect">
            <a:avLst/>
          </a:prstGeom>
        </p:spPr>
        <p:txBody>
          <a:bodyPr wrap="none">
            <a:spAutoFit/>
          </a:bodyPr>
          <a:lstStyle/>
          <a:p>
            <a:r>
              <a:rPr lang="en-US" sz="2800" dirty="0" err="1">
                <a:solidFill>
                  <a:srgbClr val="231F20"/>
                </a:solidFill>
                <a:latin typeface="Times New Roman" panose="02020603050405020304" pitchFamily="18" charset="0"/>
                <a:ea typeface="Calibri" panose="020F0502020204030204" pitchFamily="34" charset="0"/>
              </a:rPr>
              <a:t>Thời</a:t>
            </a:r>
            <a:r>
              <a:rPr lang="en-US" sz="2800" spc="-25" dirty="0">
                <a:solidFill>
                  <a:srgbClr val="231F20"/>
                </a:solidFill>
                <a:latin typeface="Times New Roman" panose="02020603050405020304" pitchFamily="18" charset="0"/>
                <a:ea typeface="Calibri" panose="020F0502020204030204" pitchFamily="34" charset="0"/>
              </a:rPr>
              <a:t> </a:t>
            </a:r>
            <a:r>
              <a:rPr lang="en-US" sz="2800" dirty="0" err="1">
                <a:solidFill>
                  <a:srgbClr val="231F20"/>
                </a:solidFill>
                <a:latin typeface="Times New Roman" panose="02020603050405020304" pitchFamily="18" charset="0"/>
                <a:ea typeface="Calibri" panose="020F0502020204030204" pitchFamily="34" charset="0"/>
              </a:rPr>
              <a:t>gian</a:t>
            </a:r>
            <a:r>
              <a:rPr lang="en-US" sz="2800" spc="-25" dirty="0">
                <a:solidFill>
                  <a:srgbClr val="231F20"/>
                </a:solidFill>
                <a:latin typeface="Times New Roman" panose="02020603050405020304" pitchFamily="18" charset="0"/>
                <a:ea typeface="Calibri" panose="020F0502020204030204" pitchFamily="34" charset="0"/>
              </a:rPr>
              <a:t> </a:t>
            </a:r>
            <a:r>
              <a:rPr lang="en-US" sz="2800" dirty="0" err="1">
                <a:solidFill>
                  <a:srgbClr val="231F20"/>
                </a:solidFill>
                <a:latin typeface="Times New Roman" panose="02020603050405020304" pitchFamily="18" charset="0"/>
                <a:ea typeface="Calibri" panose="020F0502020204030204" pitchFamily="34" charset="0"/>
              </a:rPr>
              <a:t>điều</a:t>
            </a:r>
            <a:r>
              <a:rPr lang="en-US" sz="2800" spc="-25" dirty="0">
                <a:solidFill>
                  <a:srgbClr val="231F20"/>
                </a:solidFill>
                <a:latin typeface="Times New Roman" panose="02020603050405020304" pitchFamily="18" charset="0"/>
                <a:ea typeface="Calibri" panose="020F0502020204030204" pitchFamily="34" charset="0"/>
              </a:rPr>
              <a:t> </a:t>
            </a:r>
            <a:r>
              <a:rPr lang="en-US" sz="2800" dirty="0" err="1">
                <a:solidFill>
                  <a:srgbClr val="231F20"/>
                </a:solidFill>
                <a:latin typeface="Times New Roman" panose="02020603050405020304" pitchFamily="18" charset="0"/>
                <a:ea typeface="Calibri" panose="020F0502020204030204" pitchFamily="34" charset="0"/>
              </a:rPr>
              <a:t>tra</a:t>
            </a:r>
            <a:endParaRPr lang="en-US" sz="2800" dirty="0"/>
          </a:p>
        </p:txBody>
      </p:sp>
      <p:sp>
        <p:nvSpPr>
          <p:cNvPr id="12" name="Rectangle 11"/>
          <p:cNvSpPr/>
          <p:nvPr/>
        </p:nvSpPr>
        <p:spPr>
          <a:xfrm>
            <a:off x="9207661" y="2078311"/>
            <a:ext cx="2808782" cy="523220"/>
          </a:xfrm>
          <a:prstGeom prst="rect">
            <a:avLst/>
          </a:prstGeom>
        </p:spPr>
        <p:txBody>
          <a:bodyPr wrap="none">
            <a:spAutoFit/>
          </a:bodyPr>
          <a:lstStyle/>
          <a:p>
            <a:r>
              <a:rPr lang="en-US" sz="2800" dirty="0" err="1">
                <a:solidFill>
                  <a:srgbClr val="231F20"/>
                </a:solidFill>
                <a:latin typeface="Times New Roman" panose="02020603050405020304" pitchFamily="18" charset="0"/>
                <a:ea typeface="Calibri" panose="020F0502020204030204" pitchFamily="34" charset="0"/>
              </a:rPr>
              <a:t>Thời</a:t>
            </a:r>
            <a:r>
              <a:rPr lang="en-US" sz="2800" spc="-25" dirty="0">
                <a:solidFill>
                  <a:srgbClr val="231F20"/>
                </a:solidFill>
                <a:latin typeface="Times New Roman" panose="02020603050405020304" pitchFamily="18" charset="0"/>
                <a:ea typeface="Calibri" panose="020F0502020204030204" pitchFamily="34" charset="0"/>
              </a:rPr>
              <a:t> </a:t>
            </a:r>
            <a:r>
              <a:rPr lang="en-US" sz="2800" dirty="0" err="1">
                <a:solidFill>
                  <a:srgbClr val="231F20"/>
                </a:solidFill>
                <a:latin typeface="Times New Roman" panose="02020603050405020304" pitchFamily="18" charset="0"/>
                <a:ea typeface="Calibri" panose="020F0502020204030204" pitchFamily="34" charset="0"/>
              </a:rPr>
              <a:t>gian</a:t>
            </a:r>
            <a:r>
              <a:rPr lang="en-US" sz="2800" spc="-25" dirty="0">
                <a:solidFill>
                  <a:srgbClr val="231F20"/>
                </a:solidFill>
                <a:latin typeface="Times New Roman" panose="02020603050405020304" pitchFamily="18" charset="0"/>
                <a:ea typeface="Calibri" panose="020F0502020204030204" pitchFamily="34" charset="0"/>
              </a:rPr>
              <a:t> </a:t>
            </a:r>
            <a:r>
              <a:rPr lang="en-US" sz="2800" dirty="0" err="1">
                <a:solidFill>
                  <a:srgbClr val="231F20"/>
                </a:solidFill>
                <a:latin typeface="Times New Roman" panose="02020603050405020304" pitchFamily="18" charset="0"/>
                <a:ea typeface="Calibri" panose="020F0502020204030204" pitchFamily="34" charset="0"/>
              </a:rPr>
              <a:t>công</a:t>
            </a:r>
            <a:r>
              <a:rPr lang="en-US" sz="2800" dirty="0">
                <a:solidFill>
                  <a:srgbClr val="231F20"/>
                </a:solidFill>
                <a:latin typeface="Times New Roman" panose="02020603050405020304" pitchFamily="18" charset="0"/>
                <a:ea typeface="Calibri" panose="020F0502020204030204" pitchFamily="34" charset="0"/>
              </a:rPr>
              <a:t> </a:t>
            </a:r>
            <a:r>
              <a:rPr lang="en-US" sz="2800" dirty="0" err="1">
                <a:solidFill>
                  <a:srgbClr val="231F20"/>
                </a:solidFill>
                <a:latin typeface="Times New Roman" panose="02020603050405020304" pitchFamily="18" charset="0"/>
                <a:ea typeface="Calibri" panose="020F0502020204030204" pitchFamily="34" charset="0"/>
              </a:rPr>
              <a:t>bố</a:t>
            </a:r>
            <a:endParaRPr lang="en-US" sz="2800" dirty="0"/>
          </a:p>
        </p:txBody>
      </p:sp>
      <p:sp>
        <p:nvSpPr>
          <p:cNvPr id="13" name="Rectangle 12"/>
          <p:cNvSpPr/>
          <p:nvPr/>
        </p:nvSpPr>
        <p:spPr>
          <a:xfrm>
            <a:off x="1738625" y="5357611"/>
            <a:ext cx="9324304" cy="132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365210" y="5357611"/>
            <a:ext cx="1184940" cy="1200329"/>
          </a:xfrm>
          <a:prstGeom prst="rect">
            <a:avLst/>
          </a:prstGeom>
        </p:spPr>
        <p:txBody>
          <a:bodyPr wrap="none">
            <a:spAutoFit/>
          </a:bodyPr>
          <a:lstStyle/>
          <a:p>
            <a:pPr algn="ct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p>
          <a:p>
            <a:pPr algn="ctr"/>
            <a:r>
              <a:rPr lang="en-US" sz="3600" b="1" dirty="0" err="1">
                <a:latin typeface="Times New Roman" panose="02020603050405020304" pitchFamily="18" charset="0"/>
                <a:cs typeface="Times New Roman" panose="02020603050405020304" pitchFamily="18" charset="0"/>
              </a:rPr>
              <a:t>dụng</a:t>
            </a:r>
            <a:endParaRPr lang="en-US" sz="3600" b="1" dirty="0">
              <a:latin typeface="Times New Roman" panose="02020603050405020304" pitchFamily="18" charset="0"/>
              <a:cs typeface="Times New Roman" panose="02020603050405020304" pitchFamily="18" charset="0"/>
            </a:endParaRPr>
          </a:p>
        </p:txBody>
      </p:sp>
      <p:cxnSp>
        <p:nvCxnSpPr>
          <p:cNvPr id="16" name="Straight Arrow Connector 15"/>
          <p:cNvCxnSpPr>
            <a:stCxn id="4" idx="2"/>
          </p:cNvCxnSpPr>
          <p:nvPr/>
        </p:nvCxnSpPr>
        <p:spPr>
          <a:xfrm>
            <a:off x="6156101" y="991673"/>
            <a:ext cx="1410235" cy="1152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2"/>
          </p:cNvCxnSpPr>
          <p:nvPr/>
        </p:nvCxnSpPr>
        <p:spPr>
          <a:xfrm>
            <a:off x="6156101" y="991673"/>
            <a:ext cx="4565559" cy="1225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2"/>
          </p:cNvCxnSpPr>
          <p:nvPr/>
        </p:nvCxnSpPr>
        <p:spPr>
          <a:xfrm flipH="1">
            <a:off x="4687910" y="991673"/>
            <a:ext cx="1468191" cy="1233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2"/>
          </p:cNvCxnSpPr>
          <p:nvPr/>
        </p:nvCxnSpPr>
        <p:spPr>
          <a:xfrm flipH="1">
            <a:off x="1517030" y="991673"/>
            <a:ext cx="4639071" cy="1233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2"/>
            <a:endCxn id="13" idx="0"/>
          </p:cNvCxnSpPr>
          <p:nvPr/>
        </p:nvCxnSpPr>
        <p:spPr>
          <a:xfrm>
            <a:off x="4552681" y="3734873"/>
            <a:ext cx="1848096" cy="1622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3" idx="0"/>
          </p:cNvCxnSpPr>
          <p:nvPr/>
        </p:nvCxnSpPr>
        <p:spPr>
          <a:xfrm flipH="1">
            <a:off x="6400777" y="3734872"/>
            <a:ext cx="1255688" cy="1622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2"/>
          </p:cNvCxnSpPr>
          <p:nvPr/>
        </p:nvCxnSpPr>
        <p:spPr>
          <a:xfrm flipH="1">
            <a:off x="6400777" y="3734872"/>
            <a:ext cx="4179216" cy="1614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3" idx="0"/>
          </p:cNvCxnSpPr>
          <p:nvPr/>
        </p:nvCxnSpPr>
        <p:spPr>
          <a:xfrm>
            <a:off x="1359423" y="3759801"/>
            <a:ext cx="5041354" cy="1597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69408" y="153265"/>
            <a:ext cx="1980029" cy="461665"/>
          </a:xfrm>
          <a:prstGeom prst="rect">
            <a:avLst/>
          </a:prstGeom>
        </p:spPr>
        <p:txBody>
          <a:bodyPr wrap="none">
            <a:spAutoFit/>
          </a:bodyPr>
          <a:lstStyle/>
          <a:p>
            <a:pPr algn="ct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Phiếu</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endPar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675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0777" y="270456"/>
            <a:ext cx="6310648" cy="721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Vụ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Chép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trộm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a:t>
            </a:r>
            <a:endParaRPr lang="en-US" sz="36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54546" y="2601532"/>
            <a:ext cx="2472743" cy="1133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Phòng</a:t>
            </a:r>
            <a:r>
              <a:rPr lang="en-US" sz="2800" dirty="0" smtClean="0"/>
              <a:t> </a:t>
            </a:r>
            <a:r>
              <a:rPr lang="en-US" sz="2800" dirty="0" err="1" smtClean="0"/>
              <a:t>làm</a:t>
            </a:r>
            <a:r>
              <a:rPr lang="en-US" sz="2800" dirty="0" smtClean="0"/>
              <a:t> </a:t>
            </a:r>
            <a:r>
              <a:rPr lang="en-US" sz="2800" dirty="0" err="1" smtClean="0"/>
              <a:t>việc</a:t>
            </a:r>
            <a:r>
              <a:rPr lang="en-US" sz="2800" dirty="0" smtClean="0"/>
              <a:t> của </a:t>
            </a:r>
            <a:r>
              <a:rPr lang="en-US" sz="2800" dirty="0" err="1" smtClean="0"/>
              <a:t>thầy</a:t>
            </a:r>
            <a:r>
              <a:rPr lang="en-US" sz="2800" dirty="0" smtClean="0"/>
              <a:t> </a:t>
            </a:r>
            <a:r>
              <a:rPr lang="en-US" sz="2800" dirty="0" err="1" smtClean="0"/>
              <a:t>Xôm</a:t>
            </a:r>
            <a:endParaRPr lang="en-US" sz="2800" dirty="0"/>
          </a:p>
        </p:txBody>
      </p:sp>
      <p:sp>
        <p:nvSpPr>
          <p:cNvPr id="6" name="Rectangle 5"/>
          <p:cNvSpPr/>
          <p:nvPr/>
        </p:nvSpPr>
        <p:spPr>
          <a:xfrm>
            <a:off x="3464416" y="2601532"/>
            <a:ext cx="2176529" cy="1133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Buổi</a:t>
            </a:r>
            <a:r>
              <a:rPr lang="en-US" sz="2400" dirty="0"/>
              <a:t> </a:t>
            </a:r>
            <a:r>
              <a:rPr lang="en-US" sz="2400" dirty="0" err="1"/>
              <a:t>chiều</a:t>
            </a:r>
            <a:r>
              <a:rPr lang="en-US" sz="2400" dirty="0"/>
              <a:t> </a:t>
            </a:r>
            <a:r>
              <a:rPr lang="en-US" sz="2400" dirty="0" err="1"/>
              <a:t>trước</a:t>
            </a:r>
            <a:r>
              <a:rPr lang="en-US" sz="2400" dirty="0"/>
              <a:t> </a:t>
            </a:r>
            <a:r>
              <a:rPr lang="en-US" sz="2400" dirty="0" err="1"/>
              <a:t>ngày</a:t>
            </a:r>
            <a:r>
              <a:rPr lang="en-US" sz="2400" dirty="0"/>
              <a:t> </a:t>
            </a:r>
            <a:r>
              <a:rPr lang="en-US" sz="2400" dirty="0" err="1"/>
              <a:t>diễn</a:t>
            </a:r>
            <a:r>
              <a:rPr lang="en-US" sz="2400" dirty="0"/>
              <a:t> </a:t>
            </a:r>
            <a:r>
              <a:rPr lang="en-US" sz="2400" dirty="0" err="1"/>
              <a:t>ra</a:t>
            </a:r>
            <a:r>
              <a:rPr lang="en-US" sz="2400" dirty="0"/>
              <a:t> </a:t>
            </a:r>
            <a:r>
              <a:rPr lang="en-US" sz="2400" dirty="0" err="1"/>
              <a:t>kì</a:t>
            </a:r>
            <a:r>
              <a:rPr lang="en-US" sz="2400" dirty="0"/>
              <a:t> </a:t>
            </a:r>
            <a:r>
              <a:rPr lang="en-US" sz="2400" dirty="0" err="1" smtClean="0"/>
              <a:t>thi</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6478072" y="2601532"/>
            <a:ext cx="2176529" cy="1133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t>
            </a:r>
            <a:r>
              <a:rPr lang="vi-VN" sz="2400" dirty="0" smtClean="0"/>
              <a:t>hỉ </a:t>
            </a:r>
            <a:r>
              <a:rPr lang="vi-VN" sz="2400" dirty="0"/>
              <a:t>giới hạn trong một đêm </a:t>
            </a:r>
            <a:endParaRPr lang="en-US" sz="2400" dirty="0"/>
          </a:p>
        </p:txBody>
      </p:sp>
      <p:sp>
        <p:nvSpPr>
          <p:cNvPr id="8" name="Rectangle 7"/>
          <p:cNvSpPr/>
          <p:nvPr/>
        </p:nvSpPr>
        <p:spPr>
          <a:xfrm>
            <a:off x="9491728" y="2601531"/>
            <a:ext cx="2176529" cy="1133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Ngay</a:t>
            </a:r>
            <a:r>
              <a:rPr lang="en-US" sz="2800" dirty="0" smtClean="0"/>
              <a:t> </a:t>
            </a:r>
            <a:r>
              <a:rPr lang="en-US" sz="2800" dirty="0" err="1" smtClean="0"/>
              <a:t>sáng</a:t>
            </a:r>
            <a:r>
              <a:rPr lang="en-US" sz="2800" dirty="0" smtClean="0"/>
              <a:t> </a:t>
            </a:r>
            <a:r>
              <a:rPr lang="en-US" sz="2800" dirty="0" err="1" smtClean="0"/>
              <a:t>sớm</a:t>
            </a:r>
            <a:r>
              <a:rPr lang="en-US" sz="2800" dirty="0" smtClean="0"/>
              <a:t> </a:t>
            </a:r>
            <a:r>
              <a:rPr lang="en-US" sz="2800" dirty="0" err="1" smtClean="0"/>
              <a:t>hôm</a:t>
            </a:r>
            <a:r>
              <a:rPr lang="en-US" sz="2800" dirty="0" smtClean="0"/>
              <a:t> </a:t>
            </a:r>
            <a:r>
              <a:rPr lang="en-US" sz="2800" dirty="0" err="1" smtClean="0"/>
              <a:t>sau</a:t>
            </a:r>
            <a:endParaRPr lang="en-US" sz="2800" dirty="0"/>
          </a:p>
        </p:txBody>
      </p:sp>
      <p:sp>
        <p:nvSpPr>
          <p:cNvPr id="9" name="Rectangle 8"/>
          <p:cNvSpPr/>
          <p:nvPr/>
        </p:nvSpPr>
        <p:spPr>
          <a:xfrm>
            <a:off x="17784" y="2078311"/>
            <a:ext cx="2746266" cy="523220"/>
          </a:xfrm>
          <a:prstGeom prst="rect">
            <a:avLst/>
          </a:prstGeom>
        </p:spPr>
        <p:txBody>
          <a:bodyPr wrap="none">
            <a:spAutoFit/>
          </a:bodyPr>
          <a:lstStyle/>
          <a:p>
            <a:pPr algn="ct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sp>
        <p:nvSpPr>
          <p:cNvPr id="10" name="Rectangle 9"/>
          <p:cNvSpPr/>
          <p:nvPr/>
        </p:nvSpPr>
        <p:spPr>
          <a:xfrm>
            <a:off x="3262118" y="2078311"/>
            <a:ext cx="2456122" cy="523220"/>
          </a:xfrm>
          <a:prstGeom prst="rect">
            <a:avLst/>
          </a:prstGeom>
        </p:spPr>
        <p:txBody>
          <a:bodyPr wrap="none">
            <a:spAutoFit/>
          </a:bodyPr>
          <a:lstStyle/>
          <a:p>
            <a:pPr algn="ct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6271300" y="2078311"/>
            <a:ext cx="2744662" cy="523220"/>
          </a:xfrm>
          <a:prstGeom prst="rect">
            <a:avLst/>
          </a:prstGeom>
        </p:spPr>
        <p:txBody>
          <a:bodyPr wrap="none">
            <a:spAutoFit/>
          </a:bodyPr>
          <a:lstStyle/>
          <a:p>
            <a:r>
              <a:rPr lang="en-US" sz="2800" dirty="0" err="1">
                <a:solidFill>
                  <a:srgbClr val="231F20"/>
                </a:solidFill>
                <a:latin typeface="Times New Roman" panose="02020603050405020304" pitchFamily="18" charset="0"/>
                <a:ea typeface="Calibri" panose="020F0502020204030204" pitchFamily="34" charset="0"/>
              </a:rPr>
              <a:t>Thời</a:t>
            </a:r>
            <a:r>
              <a:rPr lang="en-US" sz="2800" spc="-25" dirty="0">
                <a:solidFill>
                  <a:srgbClr val="231F20"/>
                </a:solidFill>
                <a:latin typeface="Times New Roman" panose="02020603050405020304" pitchFamily="18" charset="0"/>
                <a:ea typeface="Calibri" panose="020F0502020204030204" pitchFamily="34" charset="0"/>
              </a:rPr>
              <a:t> </a:t>
            </a:r>
            <a:r>
              <a:rPr lang="en-US" sz="2800" dirty="0" err="1">
                <a:solidFill>
                  <a:srgbClr val="231F20"/>
                </a:solidFill>
                <a:latin typeface="Times New Roman" panose="02020603050405020304" pitchFamily="18" charset="0"/>
                <a:ea typeface="Calibri" panose="020F0502020204030204" pitchFamily="34" charset="0"/>
              </a:rPr>
              <a:t>gian</a:t>
            </a:r>
            <a:r>
              <a:rPr lang="en-US" sz="2800" spc="-25" dirty="0">
                <a:solidFill>
                  <a:srgbClr val="231F20"/>
                </a:solidFill>
                <a:latin typeface="Times New Roman" panose="02020603050405020304" pitchFamily="18" charset="0"/>
                <a:ea typeface="Calibri" panose="020F0502020204030204" pitchFamily="34" charset="0"/>
              </a:rPr>
              <a:t> </a:t>
            </a:r>
            <a:r>
              <a:rPr lang="en-US" sz="2800" dirty="0" err="1">
                <a:solidFill>
                  <a:srgbClr val="231F20"/>
                </a:solidFill>
                <a:latin typeface="Times New Roman" panose="02020603050405020304" pitchFamily="18" charset="0"/>
                <a:ea typeface="Calibri" panose="020F0502020204030204" pitchFamily="34" charset="0"/>
              </a:rPr>
              <a:t>điều</a:t>
            </a:r>
            <a:r>
              <a:rPr lang="en-US" sz="2800" spc="-25" dirty="0">
                <a:solidFill>
                  <a:srgbClr val="231F20"/>
                </a:solidFill>
                <a:latin typeface="Times New Roman" panose="02020603050405020304" pitchFamily="18" charset="0"/>
                <a:ea typeface="Calibri" panose="020F0502020204030204" pitchFamily="34" charset="0"/>
              </a:rPr>
              <a:t> </a:t>
            </a:r>
            <a:r>
              <a:rPr lang="en-US" sz="2800" dirty="0" err="1">
                <a:solidFill>
                  <a:srgbClr val="231F20"/>
                </a:solidFill>
                <a:latin typeface="Times New Roman" panose="02020603050405020304" pitchFamily="18" charset="0"/>
                <a:ea typeface="Calibri" panose="020F0502020204030204" pitchFamily="34" charset="0"/>
              </a:rPr>
              <a:t>tra</a:t>
            </a:r>
            <a:endParaRPr lang="en-US" sz="2800" dirty="0"/>
          </a:p>
        </p:txBody>
      </p:sp>
      <p:sp>
        <p:nvSpPr>
          <p:cNvPr id="12" name="Rectangle 11"/>
          <p:cNvSpPr/>
          <p:nvPr/>
        </p:nvSpPr>
        <p:spPr>
          <a:xfrm>
            <a:off x="9207661" y="2078311"/>
            <a:ext cx="2808782" cy="523220"/>
          </a:xfrm>
          <a:prstGeom prst="rect">
            <a:avLst/>
          </a:prstGeom>
        </p:spPr>
        <p:txBody>
          <a:bodyPr wrap="none">
            <a:spAutoFit/>
          </a:bodyPr>
          <a:lstStyle/>
          <a:p>
            <a:r>
              <a:rPr lang="en-US" sz="2800" dirty="0" err="1">
                <a:solidFill>
                  <a:srgbClr val="231F20"/>
                </a:solidFill>
                <a:latin typeface="Times New Roman" panose="02020603050405020304" pitchFamily="18" charset="0"/>
                <a:ea typeface="Calibri" panose="020F0502020204030204" pitchFamily="34" charset="0"/>
              </a:rPr>
              <a:t>Thời</a:t>
            </a:r>
            <a:r>
              <a:rPr lang="en-US" sz="2800" spc="-25" dirty="0">
                <a:solidFill>
                  <a:srgbClr val="231F20"/>
                </a:solidFill>
                <a:latin typeface="Times New Roman" panose="02020603050405020304" pitchFamily="18" charset="0"/>
                <a:ea typeface="Calibri" panose="020F0502020204030204" pitchFamily="34" charset="0"/>
              </a:rPr>
              <a:t> </a:t>
            </a:r>
            <a:r>
              <a:rPr lang="en-US" sz="2800" dirty="0" err="1">
                <a:solidFill>
                  <a:srgbClr val="231F20"/>
                </a:solidFill>
                <a:latin typeface="Times New Roman" panose="02020603050405020304" pitchFamily="18" charset="0"/>
                <a:ea typeface="Calibri" panose="020F0502020204030204" pitchFamily="34" charset="0"/>
              </a:rPr>
              <a:t>gian</a:t>
            </a:r>
            <a:r>
              <a:rPr lang="en-US" sz="2800" spc="-25" dirty="0">
                <a:solidFill>
                  <a:srgbClr val="231F20"/>
                </a:solidFill>
                <a:latin typeface="Times New Roman" panose="02020603050405020304" pitchFamily="18" charset="0"/>
                <a:ea typeface="Calibri" panose="020F0502020204030204" pitchFamily="34" charset="0"/>
              </a:rPr>
              <a:t> </a:t>
            </a:r>
            <a:r>
              <a:rPr lang="en-US" sz="2800" dirty="0" err="1">
                <a:solidFill>
                  <a:srgbClr val="231F20"/>
                </a:solidFill>
                <a:latin typeface="Times New Roman" panose="02020603050405020304" pitchFamily="18" charset="0"/>
                <a:ea typeface="Calibri" panose="020F0502020204030204" pitchFamily="34" charset="0"/>
              </a:rPr>
              <a:t>công</a:t>
            </a:r>
            <a:r>
              <a:rPr lang="en-US" sz="2800" dirty="0">
                <a:solidFill>
                  <a:srgbClr val="231F20"/>
                </a:solidFill>
                <a:latin typeface="Times New Roman" panose="02020603050405020304" pitchFamily="18" charset="0"/>
                <a:ea typeface="Calibri" panose="020F0502020204030204" pitchFamily="34" charset="0"/>
              </a:rPr>
              <a:t> </a:t>
            </a:r>
            <a:r>
              <a:rPr lang="en-US" sz="2800" dirty="0" err="1">
                <a:solidFill>
                  <a:srgbClr val="231F20"/>
                </a:solidFill>
                <a:latin typeface="Times New Roman" panose="02020603050405020304" pitchFamily="18" charset="0"/>
                <a:ea typeface="Calibri" panose="020F0502020204030204" pitchFamily="34" charset="0"/>
              </a:rPr>
              <a:t>bố</a:t>
            </a:r>
            <a:endParaRPr lang="en-US" sz="2800" dirty="0"/>
          </a:p>
        </p:txBody>
      </p:sp>
      <p:sp>
        <p:nvSpPr>
          <p:cNvPr id="13" name="Rectangle 12"/>
          <p:cNvSpPr/>
          <p:nvPr/>
        </p:nvSpPr>
        <p:spPr>
          <a:xfrm>
            <a:off x="1376516" y="5357611"/>
            <a:ext cx="10639927" cy="132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latin typeface="+mj-lt"/>
              </a:rPr>
              <a:t>tạo độ căng, kịch tính cho câu chuyện và gây sự tò mò, căng thẳng, lôi cuốn người đọc; cho thấy sự tự tin và tài năng của thám tử Sơ-lốc Hôm.</a:t>
            </a:r>
            <a:endParaRPr lang="en-US" sz="2800" dirty="0">
              <a:latin typeface="+mj-lt"/>
            </a:endParaRPr>
          </a:p>
        </p:txBody>
      </p:sp>
      <p:sp>
        <p:nvSpPr>
          <p:cNvPr id="14" name="Rectangle 13"/>
          <p:cNvSpPr/>
          <p:nvPr/>
        </p:nvSpPr>
        <p:spPr>
          <a:xfrm>
            <a:off x="57891" y="5357611"/>
            <a:ext cx="1184940" cy="1200329"/>
          </a:xfrm>
          <a:prstGeom prst="rect">
            <a:avLst/>
          </a:prstGeom>
        </p:spPr>
        <p:txBody>
          <a:bodyPr wrap="square">
            <a:spAutoFit/>
          </a:bodyPr>
          <a:lstStyle/>
          <a:p>
            <a:pPr algn="ct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p>
          <a:p>
            <a:pPr algn="ctr"/>
            <a:r>
              <a:rPr lang="en-US" sz="3600" b="1" dirty="0" err="1">
                <a:latin typeface="Times New Roman" panose="02020603050405020304" pitchFamily="18" charset="0"/>
                <a:cs typeface="Times New Roman" panose="02020603050405020304" pitchFamily="18" charset="0"/>
              </a:rPr>
              <a:t>dụng</a:t>
            </a:r>
            <a:endParaRPr lang="en-US" sz="3600" b="1" dirty="0">
              <a:latin typeface="Times New Roman" panose="02020603050405020304" pitchFamily="18" charset="0"/>
              <a:cs typeface="Times New Roman" panose="02020603050405020304" pitchFamily="18" charset="0"/>
            </a:endParaRPr>
          </a:p>
        </p:txBody>
      </p:sp>
      <p:cxnSp>
        <p:nvCxnSpPr>
          <p:cNvPr id="16" name="Straight Arrow Connector 15"/>
          <p:cNvCxnSpPr>
            <a:stCxn id="4" idx="2"/>
          </p:cNvCxnSpPr>
          <p:nvPr/>
        </p:nvCxnSpPr>
        <p:spPr>
          <a:xfrm>
            <a:off x="6156101" y="991673"/>
            <a:ext cx="1410235" cy="1152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2"/>
          </p:cNvCxnSpPr>
          <p:nvPr/>
        </p:nvCxnSpPr>
        <p:spPr>
          <a:xfrm>
            <a:off x="6156101" y="991673"/>
            <a:ext cx="4565559" cy="1225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2"/>
          </p:cNvCxnSpPr>
          <p:nvPr/>
        </p:nvCxnSpPr>
        <p:spPr>
          <a:xfrm flipH="1">
            <a:off x="4687910" y="991673"/>
            <a:ext cx="1468191" cy="1233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2"/>
          </p:cNvCxnSpPr>
          <p:nvPr/>
        </p:nvCxnSpPr>
        <p:spPr>
          <a:xfrm flipH="1">
            <a:off x="1517030" y="991673"/>
            <a:ext cx="4639071" cy="1233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2"/>
            <a:endCxn id="13" idx="0"/>
          </p:cNvCxnSpPr>
          <p:nvPr/>
        </p:nvCxnSpPr>
        <p:spPr>
          <a:xfrm>
            <a:off x="4552681" y="3734873"/>
            <a:ext cx="2143799" cy="1622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3" idx="0"/>
          </p:cNvCxnSpPr>
          <p:nvPr/>
        </p:nvCxnSpPr>
        <p:spPr>
          <a:xfrm flipH="1">
            <a:off x="6696480" y="3734872"/>
            <a:ext cx="959986" cy="1622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2"/>
            <a:endCxn id="13" idx="0"/>
          </p:cNvCxnSpPr>
          <p:nvPr/>
        </p:nvCxnSpPr>
        <p:spPr>
          <a:xfrm flipH="1">
            <a:off x="6696480" y="3734872"/>
            <a:ext cx="3883513" cy="1622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3" idx="0"/>
          </p:cNvCxnSpPr>
          <p:nvPr/>
        </p:nvCxnSpPr>
        <p:spPr>
          <a:xfrm>
            <a:off x="1359423" y="3759801"/>
            <a:ext cx="5337057" cy="1597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69408" y="153265"/>
            <a:ext cx="1980029" cy="461665"/>
          </a:xfrm>
          <a:prstGeom prst="rect">
            <a:avLst/>
          </a:prstGeom>
        </p:spPr>
        <p:txBody>
          <a:bodyPr wrap="none">
            <a:spAutoFit/>
          </a:bodyPr>
          <a:lstStyle/>
          <a:p>
            <a:pPr algn="ct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Phiếu</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endPar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009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61268893"/>
              </p:ext>
            </p:extLst>
          </p:nvPr>
        </p:nvGraphicFramePr>
        <p:xfrm>
          <a:off x="629265" y="1474336"/>
          <a:ext cx="11375922" cy="3596640"/>
        </p:xfrm>
        <a:graphic>
          <a:graphicData uri="http://schemas.openxmlformats.org/drawingml/2006/table">
            <a:tbl>
              <a:tblPr firstRow="1" bandRow="1">
                <a:tableStyleId>{5C22544A-7EE6-4342-B048-85BDC9FD1C3A}</a:tableStyleId>
              </a:tblPr>
              <a:tblGrid>
                <a:gridCol w="1471585">
                  <a:extLst>
                    <a:ext uri="{9D8B030D-6E8A-4147-A177-3AD203B41FA5}">
                      <a16:colId xmlns:a16="http://schemas.microsoft.com/office/drawing/2014/main" xmlns="" val="20000"/>
                    </a:ext>
                  </a:extLst>
                </a:gridCol>
                <a:gridCol w="9904337">
                  <a:extLst>
                    <a:ext uri="{9D8B030D-6E8A-4147-A177-3AD203B41FA5}">
                      <a16:colId xmlns:a16="http://schemas.microsoft.com/office/drawing/2014/main" xmlns="" val="20001"/>
                    </a:ext>
                  </a:extLst>
                </a:gridCol>
              </a:tblGrid>
              <a:tr h="520116">
                <a:tc>
                  <a:txBody>
                    <a:bodyPr/>
                    <a:lstStyle/>
                    <a:p>
                      <a:pPr algn="ctr"/>
                      <a:r>
                        <a:rPr lang="en-US" sz="3200" dirty="0" err="1">
                          <a:solidFill>
                            <a:srgbClr val="C00000"/>
                          </a:solidFill>
                          <a:latin typeface="Times New Roman" panose="02020603050405020304" pitchFamily="18" charset="0"/>
                          <a:cs typeface="Times New Roman" panose="02020603050405020304" pitchFamily="18" charset="0"/>
                        </a:rPr>
                        <a:t>Nhân</a:t>
                      </a:r>
                      <a:r>
                        <a:rPr lang="en-US" sz="3200" baseline="0" dirty="0">
                          <a:solidFill>
                            <a:srgbClr val="C00000"/>
                          </a:solidFill>
                          <a:latin typeface="Times New Roman" panose="02020603050405020304" pitchFamily="18" charset="0"/>
                          <a:cs typeface="Times New Roman" panose="02020603050405020304" pitchFamily="18" charset="0"/>
                        </a:rPr>
                        <a:t> </a:t>
                      </a:r>
                      <a:r>
                        <a:rPr lang="en-US" sz="3200" baseline="0" dirty="0" err="1">
                          <a:solidFill>
                            <a:srgbClr val="C00000"/>
                          </a:solidFill>
                          <a:latin typeface="Times New Roman" panose="02020603050405020304" pitchFamily="18" charset="0"/>
                          <a:cs typeface="Times New Roman" panose="02020603050405020304" pitchFamily="18" charset="0"/>
                        </a:rPr>
                        <a:t>vật</a:t>
                      </a:r>
                      <a:endParaRPr lang="en-US" sz="32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vi-VN" sz="3200" b="0" kern="1200" dirty="0" smtClean="0">
                          <a:solidFill>
                            <a:schemeClr val="tx1"/>
                          </a:solidFill>
                          <a:effectLst/>
                          <a:latin typeface="Times New Roman" panose="02020603050405020304" pitchFamily="18" charset="0"/>
                          <a:ea typeface="+mn-ea"/>
                          <a:cs typeface="Times New Roman" panose="02020603050405020304" pitchFamily="18" charset="0"/>
                        </a:rPr>
                        <a:t>Người điều tra: thám tử Sơ-lốc Hôm và người bạn Oát-xơn.</a:t>
                      </a:r>
                      <a:endParaRPr lang="en-US" sz="3200" b="0"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a:r>
                        <a:rPr lang="vi-VN" sz="3200" b="0" kern="1200" dirty="0" smtClean="0">
                          <a:solidFill>
                            <a:schemeClr val="tx1"/>
                          </a:solidFill>
                          <a:effectLst/>
                          <a:latin typeface="Times New Roman" panose="02020603050405020304" pitchFamily="18" charset="0"/>
                          <a:ea typeface="+mn-ea"/>
                          <a:cs typeface="Times New Roman" panose="02020603050405020304" pitchFamily="18" charset="0"/>
                        </a:rPr>
                        <a:t>Nạn nhân: thầy Xôm.</a:t>
                      </a:r>
                      <a:endParaRPr lang="en-US" sz="3200" b="0"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a:r>
                        <a:rPr lang="vi-VN" sz="3200" b="0" kern="1200" dirty="0" smtClean="0">
                          <a:solidFill>
                            <a:schemeClr val="tx1"/>
                          </a:solidFill>
                          <a:effectLst/>
                          <a:latin typeface="Times New Roman" panose="02020603050405020304" pitchFamily="18" charset="0"/>
                          <a:ea typeface="+mn-ea"/>
                          <a:cs typeface="Times New Roman" panose="02020603050405020304" pitchFamily="18" charset="0"/>
                        </a:rPr>
                        <a:t>Nghi phạm: ba sinh viên (Đao-lát Rát, Ghi-crít, Mai Mắc Le-rờn).</a:t>
                      </a:r>
                      <a:endParaRPr lang="en-US" sz="3200" b="0"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a:r>
                        <a:rPr lang="vi-VN" sz="3200" b="0" kern="1200" dirty="0" smtClean="0">
                          <a:solidFill>
                            <a:schemeClr val="tx1"/>
                          </a:solidFill>
                          <a:effectLst/>
                          <a:latin typeface="Times New Roman" panose="02020603050405020304" pitchFamily="18" charset="0"/>
                          <a:ea typeface="+mn-ea"/>
                          <a:cs typeface="Times New Roman" panose="02020603050405020304" pitchFamily="18" charset="0"/>
                        </a:rPr>
                        <a:t>Thủ phạm: Ghi-crít.</a:t>
                      </a:r>
                      <a:endParaRPr lang="en-US" sz="3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20116">
                <a:tc>
                  <a:txBody>
                    <a:bodyPr/>
                    <a:lstStyle/>
                    <a:p>
                      <a:pPr algn="ctr"/>
                      <a:r>
                        <a:rPr lang="en-US" sz="3200" dirty="0" err="1">
                          <a:solidFill>
                            <a:srgbClr val="C00000"/>
                          </a:solidFill>
                          <a:latin typeface="Times New Roman" panose="02020603050405020304" pitchFamily="18" charset="0"/>
                          <a:cs typeface="Times New Roman" panose="02020603050405020304" pitchFamily="18" charset="0"/>
                        </a:rPr>
                        <a:t>Ngôi</a:t>
                      </a:r>
                      <a:r>
                        <a:rPr lang="en-US" sz="3200" baseline="0" dirty="0">
                          <a:solidFill>
                            <a:srgbClr val="C00000"/>
                          </a:solidFill>
                          <a:latin typeface="Times New Roman" panose="02020603050405020304" pitchFamily="18" charset="0"/>
                          <a:cs typeface="Times New Roman" panose="02020603050405020304" pitchFamily="18" charset="0"/>
                        </a:rPr>
                        <a:t> </a:t>
                      </a:r>
                      <a:r>
                        <a:rPr lang="en-US" sz="3200" baseline="0" dirty="0" err="1">
                          <a:solidFill>
                            <a:srgbClr val="C00000"/>
                          </a:solidFill>
                          <a:latin typeface="Times New Roman" panose="02020603050405020304" pitchFamily="18" charset="0"/>
                          <a:cs typeface="Times New Roman" panose="02020603050405020304" pitchFamily="18" charset="0"/>
                        </a:rPr>
                        <a:t>kể</a:t>
                      </a:r>
                      <a:endParaRPr lang="en-US" sz="32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kern="1200" dirty="0" err="1" smtClean="0">
                          <a:solidFill>
                            <a:schemeClr val="tx1"/>
                          </a:solidFill>
                          <a:effectLst/>
                          <a:latin typeface="Times New Roman" panose="02020603050405020304" pitchFamily="18" charset="0"/>
                          <a:ea typeface="+mn-ea"/>
                          <a:cs typeface="Times New Roman" panose="02020603050405020304" pitchFamily="18" charset="0"/>
                        </a:rPr>
                        <a:t>Ngôi</a:t>
                      </a:r>
                      <a:r>
                        <a:rPr lang="en-US" sz="32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smtClean="0">
                          <a:solidFill>
                            <a:schemeClr val="tx1"/>
                          </a:solidFill>
                          <a:effectLst/>
                          <a:latin typeface="Times New Roman" panose="02020603050405020304" pitchFamily="18" charset="0"/>
                          <a:ea typeface="+mn-ea"/>
                          <a:cs typeface="Times New Roman" panose="02020603050405020304" pitchFamily="18" charset="0"/>
                        </a:rPr>
                        <a:t>thứ</a:t>
                      </a:r>
                      <a:r>
                        <a:rPr lang="en-US" sz="32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smtClean="0">
                          <a:solidFill>
                            <a:schemeClr val="tx1"/>
                          </a:solidFill>
                          <a:effectLst/>
                          <a:latin typeface="Times New Roman" panose="02020603050405020304" pitchFamily="18" charset="0"/>
                          <a:ea typeface="+mn-ea"/>
                          <a:cs typeface="Times New Roman" panose="02020603050405020304" pitchFamily="18" charset="0"/>
                        </a:rPr>
                        <a:t>nhất</a:t>
                      </a:r>
                      <a:r>
                        <a:rPr lang="en-US" sz="3200" kern="1200" dirty="0" smtClean="0">
                          <a:solidFill>
                            <a:schemeClr val="tx1"/>
                          </a:solidFill>
                          <a:effectLst/>
                          <a:latin typeface="Times New Roman" panose="02020603050405020304" pitchFamily="18" charset="0"/>
                          <a:ea typeface="+mn-ea"/>
                          <a:cs typeface="Times New Roman" panose="02020603050405020304" pitchFamily="18" charset="0"/>
                        </a:rPr>
                        <a:t> qua </a:t>
                      </a:r>
                      <a:r>
                        <a:rPr lang="en-US" sz="3200" kern="1200" dirty="0" err="1" smtClean="0">
                          <a:solidFill>
                            <a:schemeClr val="tx1"/>
                          </a:solidFill>
                          <a:effectLst/>
                          <a:latin typeface="Times New Roman" panose="02020603050405020304" pitchFamily="18" charset="0"/>
                          <a:ea typeface="+mn-ea"/>
                          <a:cs typeface="Times New Roman" panose="02020603050405020304" pitchFamily="18" charset="0"/>
                        </a:rPr>
                        <a:t>lời</a:t>
                      </a:r>
                      <a:r>
                        <a:rPr lang="en-US" sz="3200" kern="1200" dirty="0" smtClean="0">
                          <a:solidFill>
                            <a:schemeClr val="tx1"/>
                          </a:solidFill>
                          <a:effectLst/>
                          <a:latin typeface="Times New Roman" panose="02020603050405020304" pitchFamily="18" charset="0"/>
                          <a:ea typeface="+mn-ea"/>
                          <a:cs typeface="Times New Roman" panose="02020603050405020304" pitchFamily="18" charset="0"/>
                        </a:rPr>
                        <a:t> của </a:t>
                      </a:r>
                      <a:r>
                        <a:rPr lang="en-US" sz="3200" kern="1200" dirty="0" err="1" smtClean="0">
                          <a:solidFill>
                            <a:schemeClr val="tx1"/>
                          </a:solidFill>
                          <a:effectLst/>
                          <a:latin typeface="Times New Roman" panose="02020603050405020304" pitchFamily="18" charset="0"/>
                          <a:ea typeface="+mn-ea"/>
                          <a:cs typeface="Times New Roman" panose="02020603050405020304" pitchFamily="18" charset="0"/>
                        </a:rPr>
                        <a:t>nhân</a:t>
                      </a:r>
                      <a:r>
                        <a:rPr lang="en-US" sz="32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smtClean="0">
                          <a:solidFill>
                            <a:schemeClr val="tx1"/>
                          </a:solidFill>
                          <a:effectLst/>
                          <a:latin typeface="Times New Roman" panose="02020603050405020304" pitchFamily="18" charset="0"/>
                          <a:ea typeface="+mn-ea"/>
                          <a:cs typeface="Times New Roman" panose="02020603050405020304" pitchFamily="18" charset="0"/>
                        </a:rPr>
                        <a:t>vật</a:t>
                      </a:r>
                      <a:r>
                        <a:rPr lang="en-US" sz="32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200" kern="1200" dirty="0" err="1" smtClean="0">
                          <a:solidFill>
                            <a:schemeClr val="tx1"/>
                          </a:solidFill>
                          <a:effectLst/>
                          <a:latin typeface="Times New Roman" panose="02020603050405020304" pitchFamily="18" charset="0"/>
                          <a:ea typeface="+mn-ea"/>
                          <a:cs typeface="Times New Roman" panose="02020603050405020304" pitchFamily="18" charset="0"/>
                        </a:rPr>
                        <a:t>Oát-xơn</a:t>
                      </a:r>
                      <a:r>
                        <a:rPr lang="en-US" sz="3200" kern="1200" dirty="0" smtClean="0">
                          <a:solidFill>
                            <a:schemeClr val="tx1"/>
                          </a:solidFill>
                          <a:effectLst/>
                          <a:latin typeface="Times New Roman" panose="02020603050405020304" pitchFamily="18" charset="0"/>
                          <a:ea typeface="+mn-ea"/>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317720125"/>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29" y="502276"/>
            <a:ext cx="10825316" cy="5834130"/>
          </a:xfrm>
          <a:prstGeom prst="rect">
            <a:avLst/>
          </a:prstGeom>
        </p:spPr>
      </p:pic>
      <p:sp>
        <p:nvSpPr>
          <p:cNvPr id="6" name="Rectangle 5"/>
          <p:cNvSpPr/>
          <p:nvPr/>
        </p:nvSpPr>
        <p:spPr>
          <a:xfrm>
            <a:off x="2740905" y="2787031"/>
            <a:ext cx="6658682" cy="1015663"/>
          </a:xfrm>
          <a:prstGeom prst="rect">
            <a:avLst/>
          </a:prstGeom>
          <a:noFill/>
        </p:spPr>
        <p:txBody>
          <a:bodyPr wrap="none" lIns="91440" tIns="45720" rIns="91440" bIns="45720">
            <a:spAutoFit/>
          </a:bodyPr>
          <a:lstStyle/>
          <a:p>
            <a:pPr algn="ctr"/>
            <a:r>
              <a:rPr lang="en-US" sz="60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Tri </a:t>
            </a:r>
            <a:r>
              <a:rPr lang="en-US" sz="60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r>
              <a:rPr lang="en-US" sz="6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0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ngữ</a:t>
            </a:r>
            <a:r>
              <a:rPr lang="en-US" sz="6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0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endParaRPr lang="en-US" sz="6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050" name="Picture 2" descr="https://i.pinimg.com/564x/2d/d6/66/2dd666e7045819a0f670404df1bd89d1.jpg"/>
          <p:cNvPicPr>
            <a:picLocks noChangeAspect="1" noChangeArrowheads="1"/>
          </p:cNvPicPr>
          <p:nvPr/>
        </p:nvPicPr>
        <p:blipFill rotWithShape="1">
          <a:blip r:embed="rId4">
            <a:extLst>
              <a:ext uri="{28A0092B-C50C-407E-A947-70E740481C1C}">
                <a14:useLocalDpi xmlns:a14="http://schemas.microsoft.com/office/drawing/2010/main" val="0"/>
              </a:ext>
            </a:extLst>
          </a:blip>
          <a:srcRect l="20118" t="20459" r="19228" b="18682"/>
          <a:stretch/>
        </p:blipFill>
        <p:spPr bwMode="auto">
          <a:xfrm>
            <a:off x="0" y="3360826"/>
            <a:ext cx="1893195" cy="3374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7295" y="-123950"/>
            <a:ext cx="2052029" cy="3418812"/>
          </a:xfrm>
          <a:prstGeom prst="ellipse">
            <a:avLst/>
          </a:prstGeom>
          <a:ln>
            <a:noFill/>
          </a:ln>
          <a:effectLst>
            <a:softEdge rad="112500"/>
          </a:effectLst>
        </p:spPr>
      </p:pic>
    </p:spTree>
    <p:extLst>
      <p:ext uri="{BB962C8B-B14F-4D97-AF65-F5344CB8AC3E}">
        <p14:creationId xmlns:p14="http://schemas.microsoft.com/office/powerpoint/2010/main" val="2052642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0777" y="167424"/>
            <a:ext cx="6310648" cy="721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Vụ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Chép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trộm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a:t>
            </a:r>
            <a:endParaRPr lang="en-US" sz="36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07853" y="2012322"/>
            <a:ext cx="2592924" cy="1133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1</a:t>
            </a:r>
          </a:p>
          <a:p>
            <a:pPr algn="ctr"/>
            <a:r>
              <a:rPr lang="en-US" sz="2800" b="1" dirty="0">
                <a:solidFill>
                  <a:srgbClr val="FFFF00"/>
                </a:solidFill>
                <a:latin typeface="Times New Roman" panose="02020603050405020304" pitchFamily="18" charset="0"/>
                <a:cs typeface="Times New Roman" panose="02020603050405020304" pitchFamily="18" charset="0"/>
              </a:rPr>
              <a:t>(</a:t>
            </a:r>
            <a:r>
              <a:rPr lang="en-US" sz="2800" b="1" dirty="0" err="1">
                <a:solidFill>
                  <a:srgbClr val="FFFF00"/>
                </a:solidFill>
                <a:latin typeface="Times New Roman" panose="02020603050405020304" pitchFamily="18" charset="0"/>
                <a:cs typeface="Times New Roman" panose="02020603050405020304" pitchFamily="18" charset="0"/>
              </a:rPr>
              <a:t>Đao-lát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Rát</a:t>
            </a:r>
            <a:r>
              <a:rPr lang="en-US" sz="2800" b="1" dirty="0">
                <a:solidFill>
                  <a:srgbClr val="FFFF00"/>
                </a:solidFill>
                <a:latin typeface="Times New Roman" panose="02020603050405020304" pitchFamily="18" charset="0"/>
                <a:cs typeface="Times New Roman" panose="02020603050405020304" pitchFamily="18" charset="0"/>
              </a:rPr>
              <a:t>)</a:t>
            </a:r>
          </a:p>
          <a:p>
            <a:pPr algn="ctr"/>
            <a:endParaRPr lang="en-US" dirty="0"/>
          </a:p>
        </p:txBody>
      </p:sp>
      <p:sp>
        <p:nvSpPr>
          <p:cNvPr id="6" name="Rectangle 5"/>
          <p:cNvSpPr/>
          <p:nvPr/>
        </p:nvSpPr>
        <p:spPr>
          <a:xfrm>
            <a:off x="5092124" y="1988974"/>
            <a:ext cx="2176529" cy="1133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2</a:t>
            </a:r>
          </a:p>
          <a:p>
            <a:pPr algn="ctr"/>
            <a:r>
              <a:rPr lang="en-US" sz="2800" b="1" dirty="0">
                <a:solidFill>
                  <a:srgbClr val="FFFF00"/>
                </a:solidFill>
                <a:latin typeface="Times New Roman" panose="02020603050405020304" pitchFamily="18" charset="0"/>
                <a:cs typeface="Times New Roman" panose="02020603050405020304" pitchFamily="18" charset="0"/>
              </a:rPr>
              <a:t>(</a:t>
            </a:r>
            <a:r>
              <a:rPr lang="en-US" sz="2800" b="1" dirty="0" err="1">
                <a:solidFill>
                  <a:srgbClr val="FFFF00"/>
                </a:solidFill>
                <a:latin typeface="Times New Roman" panose="02020603050405020304" pitchFamily="18" charset="0"/>
                <a:cs typeface="Times New Roman" panose="02020603050405020304" pitchFamily="18" charset="0"/>
              </a:rPr>
              <a:t>Ghi-crít</a:t>
            </a:r>
            <a:r>
              <a:rPr lang="en-US" sz="2800" b="1" dirty="0">
                <a:solidFill>
                  <a:srgbClr val="FFFF00"/>
                </a:solidFill>
                <a:latin typeface="Times New Roman" panose="02020603050405020304" pitchFamily="18" charset="0"/>
                <a:cs typeface="Times New Roman" panose="02020603050405020304" pitchFamily="18" charset="0"/>
              </a:rPr>
              <a:t>)</a:t>
            </a:r>
          </a:p>
          <a:p>
            <a:pPr algn="ct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9028090" y="2012322"/>
            <a:ext cx="3052294" cy="1133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3</a:t>
            </a:r>
          </a:p>
          <a:p>
            <a:pPr algn="ctr"/>
            <a:r>
              <a:rPr lang="en-US" sz="2800" b="1" dirty="0">
                <a:solidFill>
                  <a:srgbClr val="FFFF00"/>
                </a:solidFill>
                <a:latin typeface="Times New Roman" panose="02020603050405020304" pitchFamily="18" charset="0"/>
                <a:cs typeface="Times New Roman" panose="02020603050405020304" pitchFamily="18" charset="0"/>
              </a:rPr>
              <a:t>(Mai </a:t>
            </a:r>
            <a:r>
              <a:rPr lang="en-US" sz="2800" b="1" dirty="0" err="1">
                <a:solidFill>
                  <a:srgbClr val="FFFF00"/>
                </a:solidFill>
                <a:latin typeface="Times New Roman" panose="02020603050405020304" pitchFamily="18" charset="0"/>
                <a:cs typeface="Times New Roman" panose="02020603050405020304" pitchFamily="18" charset="0"/>
              </a:rPr>
              <a:t>Mắc</a:t>
            </a:r>
            <a:r>
              <a:rPr lang="en-US" sz="2800" b="1" dirty="0">
                <a:solidFill>
                  <a:srgbClr val="FFFF00"/>
                </a:solidFill>
                <a:latin typeface="Times New Roman" panose="02020603050405020304" pitchFamily="18" charset="0"/>
                <a:cs typeface="Times New Roman" panose="02020603050405020304" pitchFamily="18" charset="0"/>
              </a:rPr>
              <a:t> Le-</a:t>
            </a:r>
            <a:r>
              <a:rPr lang="en-US" sz="2800" b="1" dirty="0" err="1">
                <a:solidFill>
                  <a:srgbClr val="FFFF00"/>
                </a:solidFill>
                <a:latin typeface="Times New Roman" panose="02020603050405020304" pitchFamily="18" charset="0"/>
                <a:cs typeface="Times New Roman" panose="02020603050405020304" pitchFamily="18" charset="0"/>
              </a:rPr>
              <a:t>rờn</a:t>
            </a:r>
            <a:r>
              <a:rPr lang="en-US" sz="2800" b="1" dirty="0">
                <a:solidFill>
                  <a:srgbClr val="FFFF00"/>
                </a:solidFill>
                <a:latin typeface="Times New Roman" panose="02020603050405020304" pitchFamily="18" charset="0"/>
                <a:cs typeface="Times New Roman" panose="02020603050405020304" pitchFamily="18" charset="0"/>
              </a:rPr>
              <a:t>)</a:t>
            </a:r>
          </a:p>
          <a:p>
            <a:pPr algn="ctr"/>
            <a:endParaRPr lang="en-US" dirty="0"/>
          </a:p>
        </p:txBody>
      </p:sp>
      <p:sp>
        <p:nvSpPr>
          <p:cNvPr id="8" name="Rectangle 7"/>
          <p:cNvSpPr/>
          <p:nvPr/>
        </p:nvSpPr>
        <p:spPr>
          <a:xfrm>
            <a:off x="5067835" y="4245997"/>
            <a:ext cx="2176529" cy="888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a:p>
            <a:pPr algn="ctr"/>
            <a:r>
              <a:rPr lang="en-US" sz="2800" b="1" dirty="0">
                <a:solidFill>
                  <a:srgbClr val="FFFF00"/>
                </a:solidFill>
                <a:latin typeface="Times New Roman" panose="02020603050405020304" pitchFamily="18" charset="0"/>
                <a:cs typeface="Times New Roman" panose="02020603050405020304" pitchFamily="18" charset="0"/>
              </a:rPr>
              <a:t>(</a:t>
            </a:r>
            <a:r>
              <a:rPr lang="en-US" sz="2800" b="1" dirty="0" err="1">
                <a:solidFill>
                  <a:srgbClr val="FFFF00"/>
                </a:solidFill>
                <a:latin typeface="Times New Roman" panose="02020603050405020304" pitchFamily="18" charset="0"/>
                <a:cs typeface="Times New Roman" panose="02020603050405020304" pitchFamily="18" charset="0"/>
              </a:rPr>
              <a:t>Thầy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Xôm</a:t>
            </a:r>
            <a:r>
              <a:rPr lang="en-US" sz="2800" b="1" dirty="0">
                <a:solidFill>
                  <a:srgbClr val="FFFF00"/>
                </a:solidFill>
                <a:latin typeface="Times New Roman" panose="02020603050405020304" pitchFamily="18" charset="0"/>
                <a:cs typeface="Times New Roman" panose="02020603050405020304" pitchFamily="18" charset="0"/>
              </a:rPr>
              <a:t>)</a:t>
            </a:r>
          </a:p>
        </p:txBody>
      </p:sp>
      <p:sp>
        <p:nvSpPr>
          <p:cNvPr id="13" name="Rectangle 12"/>
          <p:cNvSpPr/>
          <p:nvPr/>
        </p:nvSpPr>
        <p:spPr>
          <a:xfrm>
            <a:off x="3902297" y="5640945"/>
            <a:ext cx="4507607" cy="1125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a:t>
            </a:r>
            <a:endParaRPr lang="en-US" sz="3200" b="1" dirty="0">
              <a:latin typeface="Times New Roman" panose="02020603050405020304" pitchFamily="18" charset="0"/>
              <a:cs typeface="Times New Roman" panose="02020603050405020304" pitchFamily="18" charset="0"/>
            </a:endParaRPr>
          </a:p>
          <a:p>
            <a:pPr algn="ctr"/>
            <a:r>
              <a:rPr lang="en-US" sz="3200" b="1" dirty="0">
                <a:solidFill>
                  <a:schemeClr val="accent2">
                    <a:lumMod val="20000"/>
                    <a:lumOff val="80000"/>
                  </a:schemeClr>
                </a:solidFill>
                <a:latin typeface="Times New Roman" panose="02020603050405020304" pitchFamily="18" charset="0"/>
                <a:cs typeface="Times New Roman" panose="02020603050405020304" pitchFamily="18" charset="0"/>
              </a:rPr>
              <a:t>(</a:t>
            </a:r>
            <a:r>
              <a:rPr lang="vi-VN" sz="3200" b="1" dirty="0">
                <a:solidFill>
                  <a:schemeClr val="accent2">
                    <a:lumMod val="20000"/>
                    <a:lumOff val="80000"/>
                  </a:schemeClr>
                </a:solidFill>
                <a:latin typeface="Times New Roman" panose="02020603050405020304" pitchFamily="18" charset="0"/>
                <a:cs typeface="Times New Roman" panose="02020603050405020304" pitchFamily="18" charset="0"/>
              </a:rPr>
              <a:t>Sơ-lốc Hôm</a:t>
            </a:r>
            <a:r>
              <a:rPr lang="en-US" sz="3200" b="1"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vi-VN" sz="3200" b="1" dirty="0">
                <a:solidFill>
                  <a:schemeClr val="accent2">
                    <a:lumMod val="20000"/>
                    <a:lumOff val="80000"/>
                  </a:schemeClr>
                </a:solidFill>
                <a:latin typeface="Times New Roman" panose="02020603050405020304" pitchFamily="18" charset="0"/>
                <a:cs typeface="Times New Roman" panose="02020603050405020304" pitchFamily="18" charset="0"/>
              </a:rPr>
              <a:t>Oát-xơn</a:t>
            </a:r>
            <a:r>
              <a:rPr lang="en-US" sz="3200" b="1" dirty="0">
                <a:solidFill>
                  <a:schemeClr val="accent2">
                    <a:lumMod val="20000"/>
                    <a:lumOff val="80000"/>
                  </a:schemeClr>
                </a:solidFill>
                <a:latin typeface="Times New Roman" panose="02020603050405020304" pitchFamily="18" charset="0"/>
                <a:cs typeface="Times New Roman" panose="02020603050405020304" pitchFamily="18" charset="0"/>
              </a:rPr>
              <a:t>)</a:t>
            </a:r>
          </a:p>
        </p:txBody>
      </p:sp>
      <p:cxnSp>
        <p:nvCxnSpPr>
          <p:cNvPr id="38" name="Straight Arrow Connector 37"/>
          <p:cNvCxnSpPr>
            <a:stCxn id="4" idx="2"/>
            <a:endCxn id="6" idx="0"/>
          </p:cNvCxnSpPr>
          <p:nvPr/>
        </p:nvCxnSpPr>
        <p:spPr>
          <a:xfrm>
            <a:off x="6156101" y="888641"/>
            <a:ext cx="24288" cy="110033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4" idx="2"/>
            <a:endCxn id="5" idx="0"/>
          </p:cNvCxnSpPr>
          <p:nvPr/>
        </p:nvCxnSpPr>
        <p:spPr>
          <a:xfrm flipH="1">
            <a:off x="1704315" y="888641"/>
            <a:ext cx="4451786" cy="11236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 idx="2"/>
            <a:endCxn id="7" idx="0"/>
          </p:cNvCxnSpPr>
          <p:nvPr/>
        </p:nvCxnSpPr>
        <p:spPr>
          <a:xfrm>
            <a:off x="6156101" y="888641"/>
            <a:ext cx="4398136" cy="11236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 idx="2"/>
            <a:endCxn id="8" idx="0"/>
          </p:cNvCxnSpPr>
          <p:nvPr/>
        </p:nvCxnSpPr>
        <p:spPr>
          <a:xfrm>
            <a:off x="1704315" y="3145663"/>
            <a:ext cx="4451785" cy="110033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180388" y="3145664"/>
            <a:ext cx="24288" cy="110033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6277540" y="3145663"/>
            <a:ext cx="4641470" cy="110033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8" idx="2"/>
            <a:endCxn id="13" idx="0"/>
          </p:cNvCxnSpPr>
          <p:nvPr/>
        </p:nvCxnSpPr>
        <p:spPr>
          <a:xfrm>
            <a:off x="6156100" y="5134640"/>
            <a:ext cx="1" cy="50630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306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83667">
            <a:off x="-289016" y="1410936"/>
            <a:ext cx="5204798" cy="4986067"/>
          </a:xfrm>
          <a:prstGeom prst="rect">
            <a:avLst/>
          </a:prstGeom>
        </p:spPr>
      </p:pic>
      <p:sp>
        <p:nvSpPr>
          <p:cNvPr id="6" name="Line Callout 2 (Accent Bar) 5"/>
          <p:cNvSpPr/>
          <p:nvPr/>
        </p:nvSpPr>
        <p:spPr>
          <a:xfrm>
            <a:off x="6246252" y="309091"/>
            <a:ext cx="4842459" cy="953036"/>
          </a:xfrm>
          <a:prstGeom prst="accentCallout2">
            <a:avLst>
              <a:gd name="adj1" fmla="val 32263"/>
              <a:gd name="adj2" fmla="val -11009"/>
              <a:gd name="adj3" fmla="val 36318"/>
              <a:gd name="adj4" fmla="val -28096"/>
              <a:gd name="adj5" fmla="val 155743"/>
              <a:gd name="adj6" fmla="val -5776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luận</a:t>
            </a:r>
            <a:endParaRPr lang="en-US" sz="3600" dirty="0">
              <a:latin typeface="Times New Roman" panose="02020603050405020304" pitchFamily="18" charset="0"/>
              <a:cs typeface="Times New Roman" panose="02020603050405020304" pitchFamily="18" charset="0"/>
            </a:endParaRPr>
          </a:p>
        </p:txBody>
      </p:sp>
      <p:sp>
        <p:nvSpPr>
          <p:cNvPr id="7" name="Line Callout 2 (Accent Bar) 6"/>
          <p:cNvSpPr/>
          <p:nvPr/>
        </p:nvSpPr>
        <p:spPr>
          <a:xfrm>
            <a:off x="6246252" y="1839120"/>
            <a:ext cx="4958367" cy="953036"/>
          </a:xfrm>
          <a:prstGeom prst="accentCallout2">
            <a:avLst>
              <a:gd name="adj1" fmla="val 18750"/>
              <a:gd name="adj2" fmla="val -9891"/>
              <a:gd name="adj3" fmla="val 18750"/>
              <a:gd name="adj4" fmla="val -18485"/>
              <a:gd name="adj5" fmla="val 88176"/>
              <a:gd name="adj6" fmla="val -40953"/>
            </a:avLst>
          </a:prstGeom>
          <a:solidFill>
            <a:srgbClr val="0070C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a:solidFill>
                  <a:schemeClr val="bg1"/>
                </a:solidFill>
                <a:latin typeface="Times New Roman" panose="02020603050405020304" pitchFamily="18" charset="0"/>
                <a:cs typeface="Times New Roman" panose="02020603050405020304" pitchFamily="18" charset="0"/>
              </a:rPr>
              <a:t>Cách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tìm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hiểu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hiện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trường</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8" name="Line Callout 2 (Accent Bar) 7"/>
          <p:cNvSpPr/>
          <p:nvPr/>
        </p:nvSpPr>
        <p:spPr>
          <a:xfrm>
            <a:off x="6246253" y="4322185"/>
            <a:ext cx="4958367" cy="953036"/>
          </a:xfrm>
          <a:prstGeom prst="accentCallout2">
            <a:avLst>
              <a:gd name="adj1" fmla="val 18750"/>
              <a:gd name="adj2" fmla="val -8333"/>
              <a:gd name="adj3" fmla="val 18750"/>
              <a:gd name="adj4" fmla="val -16667"/>
              <a:gd name="adj5" fmla="val -5067"/>
              <a:gd name="adj6" fmla="val -37055"/>
            </a:avLst>
          </a:prstGeom>
          <a:solidFill>
            <a:srgbClr val="00B0F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solidFill>
                  <a:schemeClr val="bg1"/>
                </a:solidFill>
                <a:latin typeface="Times New Roman" panose="02020603050405020304" pitchFamily="18" charset="0"/>
                <a:cs typeface="Times New Roman" panose="02020603050405020304" pitchFamily="18" charset="0"/>
              </a:rPr>
              <a:t>Cách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tìm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kiếm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bằng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chứng</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9" name="Line Callout 2 (Accent Bar) 8"/>
          <p:cNvSpPr/>
          <p:nvPr/>
        </p:nvSpPr>
        <p:spPr>
          <a:xfrm>
            <a:off x="6246253" y="5615260"/>
            <a:ext cx="4958367" cy="953036"/>
          </a:xfrm>
          <a:prstGeom prst="accentCallout2">
            <a:avLst>
              <a:gd name="adj1" fmla="val 18750"/>
              <a:gd name="adj2" fmla="val -8333"/>
              <a:gd name="adj3" fmla="val 18750"/>
              <a:gd name="adj4" fmla="val -16667"/>
              <a:gd name="adj5" fmla="val -38851"/>
              <a:gd name="adj6" fmla="val -46407"/>
            </a:avLst>
          </a:prstGeom>
          <a:solidFill>
            <a:srgbClr val="7030A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solidFill>
                  <a:schemeClr val="bg1"/>
                </a:solidFill>
                <a:latin typeface="Times New Roman" panose="02020603050405020304" pitchFamily="18" charset="0"/>
                <a:cs typeface="Times New Roman" panose="02020603050405020304" pitchFamily="18" charset="0"/>
              </a:rPr>
              <a:t>Nhận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xét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về</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Sơ-lốc Hôm</a:t>
            </a:r>
            <a:r>
              <a:rPr lang="en-US" sz="2800" dirty="0">
                <a:solidFill>
                  <a:schemeClr val="bg1"/>
                </a:solidFill>
                <a:latin typeface="Times New Roman" panose="02020603050405020304" pitchFamily="18" charset="0"/>
                <a:cs typeface="Times New Roman" panose="02020603050405020304" pitchFamily="18" charset="0"/>
              </a:rPr>
              <a:t> </a:t>
            </a:r>
          </a:p>
        </p:txBody>
      </p:sp>
      <p:sp>
        <p:nvSpPr>
          <p:cNvPr id="10" name="Rectangle 9"/>
          <p:cNvSpPr/>
          <p:nvPr/>
        </p:nvSpPr>
        <p:spPr>
          <a:xfrm>
            <a:off x="788262" y="677354"/>
            <a:ext cx="4270015" cy="584775"/>
          </a:xfrm>
          <a:prstGeom prst="rect">
            <a:avLst/>
          </a:prstGeom>
        </p:spPr>
        <p:txBody>
          <a:bodyPr wrap="none">
            <a:spAutoFit/>
          </a:bodyPr>
          <a:lstStyle/>
          <a:p>
            <a:r>
              <a:rPr lang="en-US" sz="3200" b="1" spc="-10" dirty="0" smtClean="0">
                <a:solidFill>
                  <a:srgbClr val="231F20"/>
                </a:solidFill>
                <a:latin typeface="Times New Roman" panose="02020603050405020304" pitchFamily="18" charset="0"/>
                <a:ea typeface="Calibri" panose="020F0502020204030204" pitchFamily="34" charset="0"/>
              </a:rPr>
              <a:t>2/ T</a:t>
            </a:r>
            <a:r>
              <a:rPr lang="vi-VN" sz="3200" b="1" spc="-10" dirty="0">
                <a:solidFill>
                  <a:srgbClr val="231F20"/>
                </a:solidFill>
                <a:latin typeface="Times New Roman" panose="02020603050405020304" pitchFamily="18" charset="0"/>
                <a:ea typeface="Calibri" panose="020F0502020204030204" pitchFamily="34" charset="0"/>
              </a:rPr>
              <a:t>hám tử Sơ-lốc Hôm</a:t>
            </a:r>
            <a:endParaRPr lang="en-US" sz="3200" b="1" dirty="0"/>
          </a:p>
        </p:txBody>
      </p:sp>
      <p:pic>
        <p:nvPicPr>
          <p:cNvPr id="3074" name="Picture 2" descr="obbfrtkouoiki2zhad0f"/>
          <p:cNvPicPr>
            <a:picLocks noChangeAspect="1" noChangeArrowheads="1"/>
          </p:cNvPicPr>
          <p:nvPr/>
        </p:nvPicPr>
        <p:blipFill rotWithShape="1">
          <a:blip r:embed="rId4">
            <a:extLst>
              <a:ext uri="{28A0092B-C50C-407E-A947-70E740481C1C}">
                <a14:useLocalDpi xmlns:a14="http://schemas.microsoft.com/office/drawing/2010/main" val="0"/>
              </a:ext>
            </a:extLst>
          </a:blip>
          <a:srcRect l="3611"/>
          <a:stretch/>
        </p:blipFill>
        <p:spPr bwMode="auto">
          <a:xfrm>
            <a:off x="788262" y="2498500"/>
            <a:ext cx="3136217" cy="252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3392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26298732"/>
              </p:ext>
            </p:extLst>
          </p:nvPr>
        </p:nvGraphicFramePr>
        <p:xfrm>
          <a:off x="605307" y="309094"/>
          <a:ext cx="10908406" cy="6903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270291" y="-16346"/>
            <a:ext cx="4775666" cy="646331"/>
          </a:xfrm>
          <a:prstGeom prst="rect">
            <a:avLst/>
          </a:prstGeom>
          <a:noFill/>
        </p:spPr>
        <p:txBody>
          <a:bodyPr wrap="none" lIns="91440" tIns="45720" rIns="91440" bIns="45720">
            <a:spAutoFit/>
          </a:bodyPr>
          <a:lstStyle/>
          <a:p>
            <a:pPr algn="ctr"/>
            <a:r>
              <a:rPr lang="en-US" sz="3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Đặc</a:t>
            </a:r>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điểm</a:t>
            </a:r>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a:t>
            </a: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phạm</a:t>
            </a:r>
            <a:endPar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050" name="Picture 2" descr="Bộ sưu tập ảnh nam anime đỉnh cao, lạnh lùng, đậm chất buồ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7117" y="695459"/>
            <a:ext cx="1029281" cy="1292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t="1691" b="5352"/>
          <a:stretch/>
        </p:blipFill>
        <p:spPr>
          <a:xfrm>
            <a:off x="656822" y="695459"/>
            <a:ext cx="1043187" cy="1292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4" name="Picture 6" descr="Top hơn 89 về hình nền anime boy lạnh lùng hay nhất - coedo.com.v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4493"/>
          <a:stretch/>
        </p:blipFill>
        <p:spPr bwMode="auto">
          <a:xfrm>
            <a:off x="8243506" y="604227"/>
            <a:ext cx="1099112" cy="1383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041026" y="2478547"/>
            <a:ext cx="2557431" cy="1815882"/>
          </a:xfrm>
          <a:prstGeom prst="rect">
            <a:avLst/>
          </a:prstGeom>
        </p:spPr>
        <p:txBody>
          <a:bodyPr wrap="none">
            <a:spAutoFit/>
          </a:bodyPr>
          <a:lstStyle/>
          <a:p>
            <a:pPr algn="just"/>
            <a:r>
              <a:rPr lang="vi-VN" sz="2800" spc="-10" dirty="0">
                <a:solidFill>
                  <a:schemeClr val="bg1"/>
                </a:solidFill>
                <a:latin typeface="+mj-lt"/>
                <a:ea typeface="Arial" panose="020B0604020202020204" pitchFamily="34" charset="0"/>
              </a:rPr>
              <a:t>chăm </a:t>
            </a:r>
            <a:r>
              <a:rPr lang="vi-VN" sz="2800" dirty="0">
                <a:solidFill>
                  <a:schemeClr val="bg1"/>
                </a:solidFill>
                <a:latin typeface="+mj-lt"/>
                <a:ea typeface="Arial" panose="020B0604020202020204" pitchFamily="34" charset="0"/>
              </a:rPr>
              <a:t>chỉ,</a:t>
            </a:r>
            <a:r>
              <a:rPr lang="vi-VN" sz="2800" spc="-2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tử</a:t>
            </a:r>
            <a:r>
              <a:rPr lang="vi-VN" sz="2800" spc="-2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tế</a:t>
            </a:r>
            <a:r>
              <a:rPr lang="en-US" sz="2800" spc="-20" dirty="0">
                <a:solidFill>
                  <a:schemeClr val="bg1"/>
                </a:solidFill>
                <a:latin typeface="+mj-lt"/>
                <a:ea typeface="Arial" panose="020B0604020202020204" pitchFamily="34" charset="0"/>
              </a:rPr>
              <a:t>,</a:t>
            </a:r>
          </a:p>
          <a:p>
            <a:pPr algn="just"/>
            <a:r>
              <a:rPr lang="vi-VN" sz="2800" dirty="0">
                <a:solidFill>
                  <a:schemeClr val="bg1"/>
                </a:solidFill>
                <a:latin typeface="+mj-lt"/>
                <a:ea typeface="Arial" panose="020B0604020202020204" pitchFamily="34" charset="0"/>
              </a:rPr>
              <a:t>là</a:t>
            </a:r>
            <a:r>
              <a:rPr lang="vi-VN" sz="2800" spc="-2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vận</a:t>
            </a:r>
            <a:r>
              <a:rPr lang="vi-VN" sz="2800" spc="-2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động</a:t>
            </a:r>
            <a:r>
              <a:rPr lang="vi-VN" sz="2800" spc="-2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viên</a:t>
            </a:r>
            <a:endParaRPr lang="en-US" sz="2800" dirty="0">
              <a:solidFill>
                <a:schemeClr val="bg1"/>
              </a:solidFill>
              <a:latin typeface="+mj-lt"/>
              <a:ea typeface="Arial" panose="020B0604020202020204" pitchFamily="34" charset="0"/>
            </a:endParaRPr>
          </a:p>
          <a:p>
            <a:pPr algn="just"/>
            <a:r>
              <a:rPr lang="vi-VN" sz="2800" spc="-2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giỏi–</a:t>
            </a:r>
            <a:r>
              <a:rPr lang="vi-VN" sz="2800" spc="-2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sống</a:t>
            </a:r>
            <a:r>
              <a:rPr lang="vi-VN" sz="2800" spc="-2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ở</a:t>
            </a:r>
            <a:endParaRPr lang="en-US" sz="2800" dirty="0">
              <a:solidFill>
                <a:schemeClr val="bg1"/>
              </a:solidFill>
              <a:latin typeface="+mj-lt"/>
              <a:ea typeface="Arial" panose="020B0604020202020204" pitchFamily="34" charset="0"/>
            </a:endParaRPr>
          </a:p>
          <a:p>
            <a:pPr algn="just"/>
            <a:r>
              <a:rPr lang="vi-VN" sz="2800" dirty="0">
                <a:solidFill>
                  <a:schemeClr val="bg1"/>
                </a:solidFill>
                <a:latin typeface="+mj-lt"/>
                <a:ea typeface="Arial" panose="020B0604020202020204" pitchFamily="34" charset="0"/>
              </a:rPr>
              <a:t> tầng</a:t>
            </a:r>
            <a:r>
              <a:rPr lang="vi-VN" sz="2800" spc="4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hai.</a:t>
            </a:r>
            <a:endParaRPr lang="en-US" sz="2800" dirty="0">
              <a:solidFill>
                <a:schemeClr val="bg1"/>
              </a:solidFill>
              <a:latin typeface="+mj-lt"/>
            </a:endParaRPr>
          </a:p>
        </p:txBody>
      </p:sp>
      <p:sp>
        <p:nvSpPr>
          <p:cNvPr id="3" name="Rectangle 2"/>
          <p:cNvSpPr/>
          <p:nvPr/>
        </p:nvSpPr>
        <p:spPr>
          <a:xfrm>
            <a:off x="1152657" y="2478547"/>
            <a:ext cx="2788278" cy="1815882"/>
          </a:xfrm>
          <a:prstGeom prst="rect">
            <a:avLst/>
          </a:prstGeom>
        </p:spPr>
        <p:txBody>
          <a:bodyPr wrap="square">
            <a:spAutoFit/>
          </a:bodyPr>
          <a:lstStyle/>
          <a:p>
            <a:pPr marL="72390" marR="62865" algn="just">
              <a:spcAft>
                <a:spcPts val="0"/>
              </a:spcAft>
            </a:pPr>
            <a:r>
              <a:rPr lang="en-US" sz="2800" dirty="0">
                <a:solidFill>
                  <a:schemeClr val="bg1"/>
                </a:solidFill>
                <a:latin typeface="+mj-lt"/>
                <a:ea typeface="Arial" panose="020B0604020202020204" pitchFamily="34" charset="0"/>
              </a:rPr>
              <a:t>S</a:t>
            </a:r>
            <a:r>
              <a:rPr lang="vi-VN" sz="2800" dirty="0">
                <a:solidFill>
                  <a:schemeClr val="bg1"/>
                </a:solidFill>
                <a:latin typeface="+mj-lt"/>
                <a:ea typeface="Arial" panose="020B0604020202020204" pitchFamily="34" charset="0"/>
              </a:rPr>
              <a:t>ống</a:t>
            </a:r>
            <a:r>
              <a:rPr lang="vi-VN" sz="2800" spc="45"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ở</a:t>
            </a:r>
            <a:r>
              <a:rPr lang="vi-VN" sz="2800" spc="4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tầng</a:t>
            </a:r>
            <a:r>
              <a:rPr lang="vi-VN" sz="2800" spc="45"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ba.</a:t>
            </a:r>
            <a:r>
              <a:rPr lang="en-US" sz="2800" dirty="0">
                <a:solidFill>
                  <a:schemeClr val="bg1"/>
                </a:solidFill>
                <a:latin typeface="+mj-lt"/>
                <a:ea typeface="Arial" panose="020B0604020202020204" pitchFamily="34" charset="0"/>
              </a:rPr>
              <a:t> </a:t>
            </a:r>
            <a:r>
              <a:rPr lang="vi-VN" sz="2800" spc="-30" dirty="0">
                <a:solidFill>
                  <a:schemeClr val="bg1"/>
                </a:solidFill>
                <a:latin typeface="+mj-lt"/>
                <a:ea typeface="Arial" panose="020B0604020202020204" pitchFamily="34" charset="0"/>
              </a:rPr>
              <a:t>Cậu</a:t>
            </a:r>
            <a:r>
              <a:rPr lang="en-US" sz="280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học</a:t>
            </a:r>
            <a:r>
              <a:rPr lang="vi-VN" sz="2800" spc="-4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tốt</a:t>
            </a:r>
            <a:r>
              <a:rPr lang="vi-VN" sz="2800" spc="-4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nhưng</a:t>
            </a:r>
            <a:r>
              <a:rPr lang="vi-VN" sz="2800" spc="-4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môn</a:t>
            </a:r>
            <a:r>
              <a:rPr lang="vi-VN" sz="2800" spc="-4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tiếng</a:t>
            </a:r>
            <a:r>
              <a:rPr lang="vi-VN" sz="2800" spc="-4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Hy</a:t>
            </a:r>
            <a:r>
              <a:rPr lang="vi-VN" sz="2800" spc="-4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Lạp</a:t>
            </a:r>
            <a:r>
              <a:rPr lang="en-US" sz="2800" dirty="0">
                <a:solidFill>
                  <a:schemeClr val="bg1"/>
                </a:solidFill>
                <a:latin typeface="+mj-lt"/>
                <a:ea typeface="Arial" panose="020B0604020202020204" pitchFamily="34" charset="0"/>
              </a:rPr>
              <a:t> </a:t>
            </a:r>
            <a:r>
              <a:rPr lang="vi-VN" sz="2800" dirty="0">
                <a:solidFill>
                  <a:schemeClr val="bg1"/>
                </a:solidFill>
                <a:latin typeface="+mj-lt"/>
                <a:ea typeface="Arial" panose="020B0604020202020204" pitchFamily="34" charset="0"/>
              </a:rPr>
              <a:t>yếu</a:t>
            </a:r>
            <a:endParaRPr lang="en-US" sz="2800" dirty="0">
              <a:solidFill>
                <a:schemeClr val="bg1"/>
              </a:solidFill>
              <a:latin typeface="+mj-lt"/>
            </a:endParaRPr>
          </a:p>
        </p:txBody>
      </p:sp>
      <p:sp>
        <p:nvSpPr>
          <p:cNvPr id="6" name="Rectangle 5"/>
          <p:cNvSpPr/>
          <p:nvPr/>
        </p:nvSpPr>
        <p:spPr>
          <a:xfrm>
            <a:off x="8348870" y="2465685"/>
            <a:ext cx="3107472" cy="3970318"/>
          </a:xfrm>
          <a:prstGeom prst="rect">
            <a:avLst/>
          </a:prstGeom>
        </p:spPr>
        <p:txBody>
          <a:bodyPr wrap="square">
            <a:spAutoFit/>
          </a:bodyPr>
          <a:lstStyle/>
          <a:p>
            <a:pPr algn="just"/>
            <a:r>
              <a:rPr lang="en-US" sz="2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Sống</a:t>
            </a:r>
            <a:r>
              <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ở</a:t>
            </a:r>
            <a:r>
              <a:rPr lang="vi-VN" sz="2800" spc="-7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tầng</a:t>
            </a:r>
            <a:r>
              <a:rPr lang="vi-VN" sz="2800" spc="-7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trên</a:t>
            </a:r>
            <a:endParaRPr lang="en-US"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800" spc="-7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cùng</a:t>
            </a:r>
            <a:r>
              <a:rPr lang="en-US" sz="2800" spc="-7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7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sáng dạ</a:t>
            </a:r>
            <a:endParaRPr lang="en-US" sz="2800" spc="-7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800" spc="-7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nhất trường, nhưng</a:t>
            </a:r>
            <a:r>
              <a:rPr lang="en-US" sz="2800" spc="-7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l</a:t>
            </a:r>
            <a:r>
              <a:rPr lang="vi-VN" sz="2800" spc="-7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ại lười học, ương ngạnh, ăn chơi và vô kỉ luật</a:t>
            </a:r>
            <a:r>
              <a:rPr lang="en-US" sz="2800" spc="-7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s</a:t>
            </a:r>
            <a:r>
              <a:rPr lang="vi-VN" sz="2800" spc="-7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uýt bị đuổi học vì dính vào một vụ bài bạc. Cả học kì này, toàn rong chơi. </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9497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83667">
            <a:off x="-289016" y="1410936"/>
            <a:ext cx="5204798" cy="4986067"/>
          </a:xfrm>
          <a:prstGeom prst="rect">
            <a:avLst/>
          </a:prstGeom>
        </p:spPr>
      </p:pic>
      <p:sp>
        <p:nvSpPr>
          <p:cNvPr id="10" name="Rectangle 9"/>
          <p:cNvSpPr/>
          <p:nvPr/>
        </p:nvSpPr>
        <p:spPr>
          <a:xfrm>
            <a:off x="788262" y="677354"/>
            <a:ext cx="4270015" cy="584775"/>
          </a:xfrm>
          <a:prstGeom prst="rect">
            <a:avLst/>
          </a:prstGeom>
        </p:spPr>
        <p:txBody>
          <a:bodyPr wrap="none">
            <a:spAutoFit/>
          </a:bodyPr>
          <a:lstStyle/>
          <a:p>
            <a:r>
              <a:rPr lang="en-US" sz="3200" b="1" spc="-10" dirty="0" smtClean="0">
                <a:solidFill>
                  <a:srgbClr val="231F20"/>
                </a:solidFill>
                <a:latin typeface="Times New Roman" panose="02020603050405020304" pitchFamily="18" charset="0"/>
                <a:ea typeface="Calibri" panose="020F0502020204030204" pitchFamily="34" charset="0"/>
              </a:rPr>
              <a:t>2/ T</a:t>
            </a:r>
            <a:r>
              <a:rPr lang="vi-VN" sz="3200" b="1" spc="-10" dirty="0">
                <a:solidFill>
                  <a:srgbClr val="231F20"/>
                </a:solidFill>
                <a:latin typeface="Times New Roman" panose="02020603050405020304" pitchFamily="18" charset="0"/>
                <a:ea typeface="Calibri" panose="020F0502020204030204" pitchFamily="34" charset="0"/>
              </a:rPr>
              <a:t>hám tử Sơ-lốc Hôm</a:t>
            </a:r>
            <a:endParaRPr lang="en-US" sz="3200" b="1" dirty="0"/>
          </a:p>
        </p:txBody>
      </p:sp>
      <p:pic>
        <p:nvPicPr>
          <p:cNvPr id="3074" name="Picture 2" descr="obbfrtkouoiki2zhad0f"/>
          <p:cNvPicPr>
            <a:picLocks noChangeAspect="1" noChangeArrowheads="1"/>
          </p:cNvPicPr>
          <p:nvPr/>
        </p:nvPicPr>
        <p:blipFill rotWithShape="1">
          <a:blip r:embed="rId4">
            <a:extLst>
              <a:ext uri="{28A0092B-C50C-407E-A947-70E740481C1C}">
                <a14:useLocalDpi xmlns:a14="http://schemas.microsoft.com/office/drawing/2010/main" val="0"/>
              </a:ext>
            </a:extLst>
          </a:blip>
          <a:srcRect l="3611"/>
          <a:stretch/>
        </p:blipFill>
        <p:spPr bwMode="auto">
          <a:xfrm>
            <a:off x="788262" y="2498500"/>
            <a:ext cx="3136217" cy="25245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37336" y="1262129"/>
            <a:ext cx="6096000" cy="4401205"/>
          </a:xfrm>
          <a:prstGeom prst="rect">
            <a:avLst/>
          </a:prstGeom>
        </p:spPr>
        <p:txBody>
          <a:bodyPr>
            <a:spAutoFit/>
          </a:bodyPr>
          <a:lstStyle/>
          <a:p>
            <a:pPr marL="50800" marR="62865" algn="just">
              <a:spcAft>
                <a:spcPts val="0"/>
              </a:spcAft>
            </a:pPr>
            <a:r>
              <a:rPr lang="vi-VN" sz="2800" dirty="0">
                <a:solidFill>
                  <a:srgbClr val="231F20"/>
                </a:solidFill>
                <a:latin typeface="Times New Roman" panose="02020603050405020304" pitchFamily="18" charset="0"/>
                <a:ea typeface="Arial" panose="020B0604020202020204" pitchFamily="34" charset="0"/>
              </a:rPr>
              <a:t>Cách thức giúp Sơ-lốc Hôm đi đến kết luận</a:t>
            </a:r>
            <a:r>
              <a:rPr lang="vi-VN" sz="2800" spc="-50" dirty="0">
                <a:solidFill>
                  <a:srgbClr val="231F20"/>
                </a:solidFill>
                <a:latin typeface="Times New Roman" panose="02020603050405020304" pitchFamily="18" charset="0"/>
                <a:ea typeface="Arial" panose="020B0604020202020204" pitchFamily="34" charset="0"/>
              </a:rPr>
              <a:t> </a:t>
            </a:r>
            <a:r>
              <a:rPr lang="en-US" sz="2800" spc="-50" dirty="0" err="1" smtClean="0">
                <a:solidFill>
                  <a:srgbClr val="231F20"/>
                </a:solidFill>
                <a:latin typeface="Times New Roman" panose="02020603050405020304" pitchFamily="18" charset="0"/>
                <a:ea typeface="Arial" panose="020B0604020202020204" pitchFamily="34" charset="0"/>
              </a:rPr>
              <a:t>điều</a:t>
            </a:r>
            <a:r>
              <a:rPr lang="en-US" sz="2800" spc="-50" dirty="0" smtClean="0">
                <a:solidFill>
                  <a:srgbClr val="231F20"/>
                </a:solidFill>
                <a:latin typeface="Times New Roman" panose="02020603050405020304" pitchFamily="18" charset="0"/>
                <a:ea typeface="Arial" panose="020B0604020202020204" pitchFamily="34" charset="0"/>
              </a:rPr>
              <a:t> </a:t>
            </a:r>
            <a:r>
              <a:rPr lang="en-US" sz="2800" spc="-50" dirty="0" err="1" smtClean="0">
                <a:solidFill>
                  <a:srgbClr val="231F20"/>
                </a:solidFill>
                <a:latin typeface="Times New Roman" panose="02020603050405020304" pitchFamily="18" charset="0"/>
                <a:ea typeface="Arial" panose="020B0604020202020204" pitchFamily="34" charset="0"/>
              </a:rPr>
              <a:t>tra</a:t>
            </a:r>
            <a:r>
              <a:rPr lang="en-US" sz="2800" spc="-50" dirty="0" smtClean="0">
                <a:solidFill>
                  <a:srgbClr val="231F20"/>
                </a:solidFill>
                <a:latin typeface="Times New Roman" panose="02020603050405020304" pitchFamily="18" charset="0"/>
                <a:ea typeface="Arial" panose="020B0604020202020204" pitchFamily="34" charset="0"/>
              </a:rPr>
              <a:t>:</a:t>
            </a:r>
          </a:p>
          <a:p>
            <a:pPr marL="50800" marR="62865" algn="just">
              <a:spcAft>
                <a:spcPts val="0"/>
              </a:spcAft>
            </a:pPr>
            <a:r>
              <a:rPr lang="vi-VN" sz="2800" dirty="0" smtClean="0">
                <a:solidFill>
                  <a:srgbClr val="231F20"/>
                </a:solidFill>
                <a:latin typeface="Times New Roman" panose="02020603050405020304" pitchFamily="18" charset="0"/>
                <a:ea typeface="Arial" panose="020B0604020202020204" pitchFamily="34" charset="0"/>
              </a:rPr>
              <a:t>+</a:t>
            </a:r>
            <a:r>
              <a:rPr lang="vi-VN" sz="2800" spc="-75" dirty="0" smtClean="0">
                <a:solidFill>
                  <a:srgbClr val="231F20"/>
                </a:solidFill>
                <a:latin typeface="Times New Roman" panose="02020603050405020304" pitchFamily="18" charset="0"/>
                <a:ea typeface="Arial" panose="020B0604020202020204" pitchFamily="34" charset="0"/>
              </a:rPr>
              <a:t> </a:t>
            </a:r>
            <a:r>
              <a:rPr lang="vi-VN" sz="2800" dirty="0">
                <a:solidFill>
                  <a:srgbClr val="231F20"/>
                </a:solidFill>
                <a:latin typeface="Times New Roman" panose="02020603050405020304" pitchFamily="18" charset="0"/>
                <a:ea typeface="Arial" panose="020B0604020202020204" pitchFamily="34" charset="0"/>
              </a:rPr>
              <a:t>Loại</a:t>
            </a:r>
            <a:r>
              <a:rPr lang="vi-VN" sz="2800" spc="-65" dirty="0">
                <a:solidFill>
                  <a:srgbClr val="231F20"/>
                </a:solidFill>
                <a:latin typeface="Times New Roman" panose="02020603050405020304" pitchFamily="18" charset="0"/>
                <a:ea typeface="Arial" panose="020B0604020202020204" pitchFamily="34" charset="0"/>
              </a:rPr>
              <a:t> </a:t>
            </a:r>
            <a:r>
              <a:rPr lang="vi-VN" sz="2800" dirty="0">
                <a:solidFill>
                  <a:srgbClr val="231F20"/>
                </a:solidFill>
                <a:latin typeface="Times New Roman" panose="02020603050405020304" pitchFamily="18" charset="0"/>
                <a:ea typeface="Arial" panose="020B0604020202020204" pitchFamily="34" charset="0"/>
              </a:rPr>
              <a:t>trừ</a:t>
            </a:r>
            <a:r>
              <a:rPr lang="vi-VN" sz="2800" spc="-65" dirty="0">
                <a:solidFill>
                  <a:srgbClr val="231F20"/>
                </a:solidFill>
                <a:latin typeface="Times New Roman" panose="02020603050405020304" pitchFamily="18" charset="0"/>
                <a:ea typeface="Arial" panose="020B0604020202020204" pitchFamily="34" charset="0"/>
              </a:rPr>
              <a:t> </a:t>
            </a:r>
            <a:r>
              <a:rPr lang="vi-VN" sz="2800" dirty="0">
                <a:solidFill>
                  <a:srgbClr val="231F20"/>
                </a:solidFill>
                <a:latin typeface="Times New Roman" panose="02020603050405020304" pitchFamily="18" charset="0"/>
                <a:ea typeface="Arial" panose="020B0604020202020204" pitchFamily="34" charset="0"/>
              </a:rPr>
              <a:t>giả</a:t>
            </a:r>
            <a:r>
              <a:rPr lang="vi-VN" sz="2800" spc="-65" dirty="0">
                <a:solidFill>
                  <a:srgbClr val="231F20"/>
                </a:solidFill>
                <a:latin typeface="Times New Roman" panose="02020603050405020304" pitchFamily="18" charset="0"/>
                <a:ea typeface="Arial" panose="020B0604020202020204" pitchFamily="34" charset="0"/>
              </a:rPr>
              <a:t> </a:t>
            </a:r>
            <a:r>
              <a:rPr lang="vi-VN" sz="2800" dirty="0" smtClean="0">
                <a:solidFill>
                  <a:srgbClr val="231F20"/>
                </a:solidFill>
                <a:latin typeface="Times New Roman" panose="02020603050405020304" pitchFamily="18" charset="0"/>
                <a:ea typeface="Arial" panose="020B0604020202020204" pitchFamily="34" charset="0"/>
              </a:rPr>
              <a:t>thiết</a:t>
            </a:r>
            <a:endParaRPr lang="en-US" sz="2000" dirty="0">
              <a:latin typeface="Arial" panose="020B0604020202020204" pitchFamily="34" charset="0"/>
              <a:ea typeface="Arial" panose="020B0604020202020204" pitchFamily="34" charset="0"/>
            </a:endParaRPr>
          </a:p>
          <a:p>
            <a:pPr marL="72390" marR="62865" indent="30480" algn="just">
              <a:spcAft>
                <a:spcPts val="0"/>
              </a:spcAft>
            </a:pPr>
            <a:r>
              <a:rPr lang="vi-VN" sz="2800" spc="-10" dirty="0">
                <a:solidFill>
                  <a:srgbClr val="231F20"/>
                </a:solidFill>
                <a:latin typeface="Times New Roman" panose="02020603050405020304" pitchFamily="18" charset="0"/>
                <a:ea typeface="Arial" panose="020B0604020202020204" pitchFamily="34" charset="0"/>
              </a:rPr>
              <a:t>+</a:t>
            </a:r>
            <a:r>
              <a:rPr lang="vi-VN" sz="2800" spc="-65" dirty="0">
                <a:solidFill>
                  <a:srgbClr val="231F20"/>
                </a:solidFill>
                <a:latin typeface="Times New Roman" panose="02020603050405020304" pitchFamily="18" charset="0"/>
                <a:ea typeface="Arial" panose="020B0604020202020204" pitchFamily="34" charset="0"/>
              </a:rPr>
              <a:t> </a:t>
            </a:r>
            <a:r>
              <a:rPr lang="vi-VN" sz="2800" spc="-10" dirty="0">
                <a:solidFill>
                  <a:srgbClr val="231F20"/>
                </a:solidFill>
                <a:latin typeface="Times New Roman" panose="02020603050405020304" pitchFamily="18" charset="0"/>
                <a:ea typeface="Arial" panose="020B0604020202020204" pitchFamily="34" charset="0"/>
              </a:rPr>
              <a:t>Xem</a:t>
            </a:r>
            <a:r>
              <a:rPr lang="vi-VN" sz="2800" spc="-65" dirty="0">
                <a:solidFill>
                  <a:srgbClr val="231F20"/>
                </a:solidFill>
                <a:latin typeface="Times New Roman" panose="02020603050405020304" pitchFamily="18" charset="0"/>
                <a:ea typeface="Arial" panose="020B0604020202020204" pitchFamily="34" charset="0"/>
              </a:rPr>
              <a:t> </a:t>
            </a:r>
            <a:r>
              <a:rPr lang="vi-VN" sz="2800" spc="-10" dirty="0">
                <a:solidFill>
                  <a:srgbClr val="231F20"/>
                </a:solidFill>
                <a:latin typeface="Times New Roman" panose="02020603050405020304" pitchFamily="18" charset="0"/>
                <a:ea typeface="Arial" panose="020B0604020202020204" pitchFamily="34" charset="0"/>
              </a:rPr>
              <a:t>xét</a:t>
            </a:r>
            <a:r>
              <a:rPr lang="vi-VN" sz="2800" spc="-65" dirty="0">
                <a:solidFill>
                  <a:srgbClr val="231F20"/>
                </a:solidFill>
                <a:latin typeface="Times New Roman" panose="02020603050405020304" pitchFamily="18" charset="0"/>
                <a:ea typeface="Arial" panose="020B0604020202020204" pitchFamily="34" charset="0"/>
              </a:rPr>
              <a:t> </a:t>
            </a:r>
            <a:r>
              <a:rPr lang="en-US" sz="2800" spc="-65" dirty="0" err="1">
                <a:solidFill>
                  <a:srgbClr val="231F20"/>
                </a:solidFill>
                <a:latin typeface="Times New Roman" panose="02020603050405020304" pitchFamily="18" charset="0"/>
                <a:ea typeface="Arial" panose="020B0604020202020204" pitchFamily="34" charset="0"/>
              </a:rPr>
              <a:t>kỹ</a:t>
            </a:r>
            <a:r>
              <a:rPr lang="en-US" sz="2800" spc="-65" dirty="0">
                <a:solidFill>
                  <a:srgbClr val="231F20"/>
                </a:solidFill>
                <a:latin typeface="Times New Roman" panose="02020603050405020304" pitchFamily="18" charset="0"/>
                <a:ea typeface="Arial" panose="020B0604020202020204" pitchFamily="34" charset="0"/>
              </a:rPr>
              <a:t> </a:t>
            </a:r>
            <a:r>
              <a:rPr lang="vi-VN" sz="2800" spc="-10" dirty="0">
                <a:solidFill>
                  <a:srgbClr val="231F20"/>
                </a:solidFill>
                <a:latin typeface="Times New Roman" panose="02020603050405020304" pitchFamily="18" charset="0"/>
                <a:ea typeface="Arial" panose="020B0604020202020204" pitchFamily="34" charset="0"/>
              </a:rPr>
              <a:t>hiện</a:t>
            </a:r>
            <a:r>
              <a:rPr lang="vi-VN" sz="2800" spc="-65" dirty="0">
                <a:solidFill>
                  <a:srgbClr val="231F20"/>
                </a:solidFill>
                <a:latin typeface="Times New Roman" panose="02020603050405020304" pitchFamily="18" charset="0"/>
                <a:ea typeface="Arial" panose="020B0604020202020204" pitchFamily="34" charset="0"/>
              </a:rPr>
              <a:t> </a:t>
            </a:r>
            <a:r>
              <a:rPr lang="vi-VN" sz="2800" spc="-10" dirty="0" smtClean="0">
                <a:solidFill>
                  <a:srgbClr val="231F20"/>
                </a:solidFill>
                <a:latin typeface="Times New Roman" panose="02020603050405020304" pitchFamily="18" charset="0"/>
                <a:ea typeface="Arial" panose="020B0604020202020204" pitchFamily="34" charset="0"/>
              </a:rPr>
              <a:t>trường</a:t>
            </a:r>
            <a:endParaRPr lang="en-US" sz="2000" dirty="0">
              <a:latin typeface="Arial" panose="020B0604020202020204" pitchFamily="34" charset="0"/>
              <a:ea typeface="Arial" panose="020B0604020202020204" pitchFamily="34" charset="0"/>
            </a:endParaRPr>
          </a:p>
          <a:p>
            <a:pPr marL="72390" marR="62865" indent="30480" algn="just">
              <a:spcAft>
                <a:spcPts val="0"/>
              </a:spcAft>
            </a:pPr>
            <a:r>
              <a:rPr lang="vi-VN" sz="2800" dirty="0">
                <a:solidFill>
                  <a:srgbClr val="231F20"/>
                </a:solidFill>
                <a:latin typeface="Times New Roman" panose="02020603050405020304" pitchFamily="18" charset="0"/>
                <a:ea typeface="Arial" panose="020B0604020202020204" pitchFamily="34" charset="0"/>
              </a:rPr>
              <a:t>+</a:t>
            </a:r>
            <a:r>
              <a:rPr lang="vi-VN" sz="2800" spc="-80" dirty="0">
                <a:solidFill>
                  <a:srgbClr val="231F20"/>
                </a:solidFill>
                <a:latin typeface="Times New Roman" panose="02020603050405020304" pitchFamily="18" charset="0"/>
                <a:ea typeface="Arial" panose="020B0604020202020204" pitchFamily="34" charset="0"/>
              </a:rPr>
              <a:t> </a:t>
            </a:r>
            <a:r>
              <a:rPr lang="vi-VN" sz="2800" dirty="0">
                <a:solidFill>
                  <a:srgbClr val="231F20"/>
                </a:solidFill>
                <a:latin typeface="Times New Roman" panose="02020603050405020304" pitchFamily="18" charset="0"/>
                <a:ea typeface="Arial" panose="020B0604020202020204" pitchFamily="34" charset="0"/>
              </a:rPr>
              <a:t>Tìm</a:t>
            </a:r>
            <a:r>
              <a:rPr lang="vi-VN" sz="2800" spc="-45" dirty="0">
                <a:solidFill>
                  <a:srgbClr val="231F20"/>
                </a:solidFill>
                <a:latin typeface="Times New Roman" panose="02020603050405020304" pitchFamily="18" charset="0"/>
                <a:ea typeface="Arial" panose="020B0604020202020204" pitchFamily="34" charset="0"/>
              </a:rPr>
              <a:t> </a:t>
            </a:r>
            <a:r>
              <a:rPr lang="vi-VN" sz="2800" dirty="0">
                <a:solidFill>
                  <a:srgbClr val="231F20"/>
                </a:solidFill>
                <a:latin typeface="Times New Roman" panose="02020603050405020304" pitchFamily="18" charset="0"/>
                <a:ea typeface="Arial" panose="020B0604020202020204" pitchFamily="34" charset="0"/>
              </a:rPr>
              <a:t>kiếm</a:t>
            </a:r>
            <a:r>
              <a:rPr lang="vi-VN" sz="2800" spc="-50" dirty="0">
                <a:solidFill>
                  <a:srgbClr val="231F20"/>
                </a:solidFill>
                <a:latin typeface="Times New Roman" panose="02020603050405020304" pitchFamily="18" charset="0"/>
                <a:ea typeface="Arial" panose="020B0604020202020204" pitchFamily="34" charset="0"/>
              </a:rPr>
              <a:t> </a:t>
            </a:r>
            <a:r>
              <a:rPr lang="vi-VN" sz="2800" dirty="0">
                <a:solidFill>
                  <a:srgbClr val="231F20"/>
                </a:solidFill>
                <a:latin typeface="Times New Roman" panose="02020603050405020304" pitchFamily="18" charset="0"/>
                <a:ea typeface="Arial" panose="020B0604020202020204" pitchFamily="34" charset="0"/>
              </a:rPr>
              <a:t>bằng</a:t>
            </a:r>
            <a:r>
              <a:rPr lang="vi-VN" sz="2800" spc="-50" dirty="0">
                <a:solidFill>
                  <a:srgbClr val="231F20"/>
                </a:solidFill>
                <a:latin typeface="Times New Roman" panose="02020603050405020304" pitchFamily="18" charset="0"/>
                <a:ea typeface="Arial" panose="020B0604020202020204" pitchFamily="34" charset="0"/>
              </a:rPr>
              <a:t> </a:t>
            </a:r>
            <a:r>
              <a:rPr lang="vi-VN" sz="2800" dirty="0" smtClean="0">
                <a:solidFill>
                  <a:srgbClr val="231F20"/>
                </a:solidFill>
                <a:latin typeface="Times New Roman" panose="02020603050405020304" pitchFamily="18" charset="0"/>
                <a:ea typeface="Arial" panose="020B0604020202020204" pitchFamily="34" charset="0"/>
              </a:rPr>
              <a:t>chứng</a:t>
            </a:r>
            <a:endParaRPr lang="en-US" sz="2000" dirty="0">
              <a:latin typeface="Arial" panose="020B0604020202020204" pitchFamily="34" charset="0"/>
              <a:ea typeface="Arial" panose="020B0604020202020204" pitchFamily="34" charset="0"/>
            </a:endParaRPr>
          </a:p>
          <a:p>
            <a:pPr marL="72390" marR="62865" indent="30480" algn="just">
              <a:spcAft>
                <a:spcPts val="0"/>
              </a:spcAft>
            </a:pPr>
            <a:r>
              <a:rPr lang="vi-VN" sz="2800" spc="-75" dirty="0">
                <a:solidFill>
                  <a:srgbClr val="231F20"/>
                </a:solidFill>
                <a:latin typeface="Times New Roman" panose="02020603050405020304" pitchFamily="18" charset="0"/>
                <a:ea typeface="Arial" panose="020B0604020202020204" pitchFamily="34" charset="0"/>
              </a:rPr>
              <a:t> </a:t>
            </a:r>
            <a:endParaRPr lang="en-US" sz="2000" dirty="0">
              <a:latin typeface="Arial" panose="020B0604020202020204" pitchFamily="34" charset="0"/>
              <a:ea typeface="Arial" panose="020B0604020202020204" pitchFamily="34" charset="0"/>
            </a:endParaRPr>
          </a:p>
          <a:p>
            <a:pPr marL="342900" marR="62865" lvl="0" indent="-342900" algn="just">
              <a:spcAft>
                <a:spcPts val="0"/>
              </a:spcAft>
              <a:buClr>
                <a:srgbClr val="231F20"/>
              </a:buClr>
              <a:buFont typeface="Wingdings" panose="05000000000000000000" pitchFamily="2" charset="2"/>
              <a:buChar char=""/>
            </a:pPr>
            <a:r>
              <a:rPr lang="en-US" sz="28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Sơ-lốc</a:t>
            </a:r>
            <a:r>
              <a:rPr lang="vi-VN" sz="2800" spc="-6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Hôm</a:t>
            </a:r>
            <a:r>
              <a:rPr lang="vi-VN" sz="28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thông</a:t>
            </a:r>
            <a:r>
              <a:rPr lang="vi-VN" sz="28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minh,</a:t>
            </a:r>
            <a:r>
              <a:rPr lang="vi-VN" sz="28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có</a:t>
            </a:r>
            <a:r>
              <a:rPr lang="vi-VN" sz="28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khả</a:t>
            </a:r>
            <a:r>
              <a:rPr lang="vi-VN" sz="28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năng</a:t>
            </a:r>
            <a:r>
              <a:rPr lang="vi-VN" sz="28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phán </a:t>
            </a:r>
            <a:r>
              <a:rPr lang="vi-VN" sz="28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đoán</a:t>
            </a:r>
            <a:r>
              <a:rPr lang="vi-VN" sz="28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nhanh</a:t>
            </a:r>
            <a:r>
              <a:rPr lang="vi-VN" sz="28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nhạy,</a:t>
            </a:r>
            <a:r>
              <a:rPr lang="vi-VN" sz="28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quan</a:t>
            </a:r>
            <a:r>
              <a:rPr lang="vi-VN" sz="28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sát</a:t>
            </a:r>
            <a:r>
              <a:rPr lang="vi-VN" sz="28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tinh</a:t>
            </a:r>
            <a:r>
              <a:rPr lang="vi-VN" sz="28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tường,</a:t>
            </a:r>
            <a:r>
              <a:rPr lang="vi-VN" sz="28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phân tích</a:t>
            </a:r>
            <a:r>
              <a:rPr lang="vi-VN" sz="28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sắc</a:t>
            </a:r>
            <a:r>
              <a:rPr lang="vi-VN" sz="28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sảo,</a:t>
            </a:r>
            <a:r>
              <a:rPr lang="vi-VN" sz="28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suy</a:t>
            </a:r>
            <a:r>
              <a:rPr lang="vi-VN" sz="28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luận</a:t>
            </a:r>
            <a:r>
              <a:rPr lang="vi-VN" sz="28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lô-gíc,...</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456275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419" y="2048088"/>
            <a:ext cx="9930001" cy="769441"/>
          </a:xfrm>
          <a:prstGeom prst="rect">
            <a:avLst/>
          </a:prstGeom>
          <a:noFill/>
        </p:spPr>
        <p:txBody>
          <a:bodyPr wrap="square" lIns="91440" tIns="45720" rIns="91440" bIns="45720">
            <a:spAutoFit/>
          </a:bodyPr>
          <a:lstStyle/>
          <a:p>
            <a:r>
              <a:rPr lang="en-US" sz="4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a:t>
            </a:r>
            <a:r>
              <a:rPr lang="en-US" sz="4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TỔNG KẾT</a:t>
            </a:r>
            <a:endParaRPr lang="en-US" sz="4000" b="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2742791"/>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atchers Special, Detective Conan, png | PNGEgg"/>
          <p:cNvPicPr>
            <a:picLocks noChangeAspect="1" noChangeArrowheads="1"/>
          </p:cNvPicPr>
          <p:nvPr/>
        </p:nvPicPr>
        <p:blipFill rotWithShape="1">
          <a:blip r:embed="rId3">
            <a:extLst>
              <a:ext uri="{28A0092B-C50C-407E-A947-70E740481C1C}">
                <a14:useLocalDpi xmlns:a14="http://schemas.microsoft.com/office/drawing/2010/main" val="0"/>
              </a:ext>
            </a:extLst>
          </a:blip>
          <a:srcRect l="19847" t="10829" r="20611" b="5531"/>
          <a:stretch/>
        </p:blipFill>
        <p:spPr bwMode="auto">
          <a:xfrm>
            <a:off x="321971" y="2734750"/>
            <a:ext cx="2717442" cy="3930066"/>
          </a:xfrm>
          <a:prstGeom prst="rect">
            <a:avLst/>
          </a:prstGeom>
          <a:noFill/>
          <a:extLst>
            <a:ext uri="{909E8E84-426E-40DD-AFC4-6F175D3DCCD1}">
              <a14:hiddenFill xmlns:a14="http://schemas.microsoft.com/office/drawing/2010/main">
                <a:solidFill>
                  <a:srgbClr val="FFFFFF"/>
                </a:solidFill>
              </a14:hiddenFill>
            </a:ext>
          </a:extLst>
        </p:spPr>
      </p:pic>
      <p:sp>
        <p:nvSpPr>
          <p:cNvPr id="5" name="Line Callout 2 (Accent Bar) 4"/>
          <p:cNvSpPr/>
          <p:nvPr/>
        </p:nvSpPr>
        <p:spPr>
          <a:xfrm>
            <a:off x="5132229" y="442312"/>
            <a:ext cx="6304209" cy="1146219"/>
          </a:xfrm>
          <a:prstGeom prst="accentCallout2">
            <a:avLst>
              <a:gd name="adj1" fmla="val 18750"/>
              <a:gd name="adj2" fmla="val -8333"/>
              <a:gd name="adj3" fmla="val 18750"/>
              <a:gd name="adj4" fmla="val -16667"/>
              <a:gd name="adj5" fmla="val 224112"/>
              <a:gd name="adj6" fmla="val -59024"/>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C</a:t>
            </a:r>
            <a:r>
              <a:rPr lang="en-US" sz="3600" dirty="0" err="1" smtClean="0">
                <a:latin typeface="Times New Roman" panose="02020603050405020304" pitchFamily="18" charset="0"/>
                <a:cs typeface="Times New Roman" panose="02020603050405020304" pitchFamily="18" charset="0"/>
              </a:rPr>
              <a:t>ác</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chi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bí</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bất</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ngờ</a:t>
            </a:r>
            <a:endParaRPr lang="en-US" sz="3600" dirty="0">
              <a:latin typeface="Times New Roman" panose="02020603050405020304" pitchFamily="18" charset="0"/>
              <a:cs typeface="Times New Roman" panose="02020603050405020304" pitchFamily="18" charset="0"/>
            </a:endParaRPr>
          </a:p>
        </p:txBody>
      </p:sp>
      <p:sp>
        <p:nvSpPr>
          <p:cNvPr id="7" name="Line Callout 2 (Accent Bar) 6"/>
          <p:cNvSpPr/>
          <p:nvPr/>
        </p:nvSpPr>
        <p:spPr>
          <a:xfrm>
            <a:off x="5053572" y="2340077"/>
            <a:ext cx="6872957" cy="2153265"/>
          </a:xfrm>
          <a:prstGeom prst="accentCallout2">
            <a:avLst>
              <a:gd name="adj1" fmla="val 18750"/>
              <a:gd name="adj2" fmla="val -8333"/>
              <a:gd name="adj3" fmla="val 18750"/>
              <a:gd name="adj4" fmla="val -16667"/>
              <a:gd name="adj5" fmla="val 114000"/>
              <a:gd name="adj6" fmla="val -32671"/>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K</a:t>
            </a:r>
            <a:r>
              <a:rPr lang="en-US" sz="3600" dirty="0" err="1" smtClean="0">
                <a:latin typeface="Times New Roman" panose="02020603050405020304" pitchFamily="18" charset="0"/>
                <a:cs typeface="Times New Roman" panose="02020603050405020304" pitchFamily="18" charset="0"/>
              </a:rPr>
              <a:t>hông</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gian</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của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a:t>
            </a:r>
            <a:r>
              <a:rPr lang="en-US" sz="3600" dirty="0">
                <a:latin typeface="Times New Roman" panose="02020603050405020304" pitchFamily="18" charset="0"/>
                <a:cs typeface="Times New Roman" panose="02020603050405020304" pitchFamily="18" charset="0"/>
              </a:rPr>
              <a:t> chi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lô-gíc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ẩn</a:t>
            </a:r>
            <a:r>
              <a:rPr lang="en-US" sz="3600" dirty="0">
                <a:latin typeface="Times New Roman" panose="02020603050405020304" pitchFamily="18" charset="0"/>
                <a:cs typeface="Times New Roman" panose="02020603050405020304" pitchFamily="18" charset="0"/>
              </a:rPr>
              <a:t> ý.</a:t>
            </a:r>
            <a:endParaRPr lang="en-US" sz="3600" dirty="0">
              <a:latin typeface="Times New Roman" panose="02020603050405020304" pitchFamily="18" charset="0"/>
              <a:cs typeface="Times New Roman" panose="02020603050405020304" pitchFamily="18" charset="0"/>
            </a:endParaRPr>
          </a:p>
        </p:txBody>
      </p:sp>
      <p:sp>
        <p:nvSpPr>
          <p:cNvPr id="8" name="Line Callout 2 (Accent Bar) 7"/>
          <p:cNvSpPr/>
          <p:nvPr/>
        </p:nvSpPr>
        <p:spPr>
          <a:xfrm>
            <a:off x="5132229" y="4660491"/>
            <a:ext cx="6794300" cy="1917290"/>
          </a:xfrm>
          <a:prstGeom prst="accentCallout2">
            <a:avLst>
              <a:gd name="adj1" fmla="val 18750"/>
              <a:gd name="adj2" fmla="val -8333"/>
              <a:gd name="adj3" fmla="val 18750"/>
              <a:gd name="adj4" fmla="val -16667"/>
              <a:gd name="adj5" fmla="val 114000"/>
              <a:gd name="adj6" fmla="val -32671"/>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dirty="0">
                <a:latin typeface="+mj-lt"/>
              </a:rPr>
              <a:t>Câu chuyện được kể qua lời của nhân vật Oát-xơn khiến câu chuyện đáng tin hơn</a:t>
            </a:r>
            <a:r>
              <a:rPr lang="vi-VN" sz="3600" dirty="0" smtClean="0">
                <a:latin typeface="+mj-lt"/>
              </a:rPr>
              <a:t>.</a:t>
            </a:r>
            <a:endParaRPr lang="en-US" sz="3600" dirty="0">
              <a:latin typeface="+mj-lt"/>
            </a:endParaRPr>
          </a:p>
        </p:txBody>
      </p:sp>
      <p:sp>
        <p:nvSpPr>
          <p:cNvPr id="9" name="Rectangle 8"/>
          <p:cNvSpPr/>
          <p:nvPr/>
        </p:nvSpPr>
        <p:spPr>
          <a:xfrm>
            <a:off x="888948" y="1588531"/>
            <a:ext cx="2351926" cy="523220"/>
          </a:xfrm>
          <a:prstGeom prst="rect">
            <a:avLst/>
          </a:prstGeom>
        </p:spPr>
        <p:txBody>
          <a:bodyPr wrap="none">
            <a:spAutoFit/>
          </a:bodyPr>
          <a:lstStyle/>
          <a:p>
            <a:pPr algn="just"/>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Nghệ</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52721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3358" y="1237273"/>
            <a:ext cx="9767521" cy="2554545"/>
          </a:xfrm>
          <a:prstGeom prst="rect">
            <a:avLst/>
          </a:prstGeom>
          <a:noFill/>
        </p:spPr>
        <p:txBody>
          <a:bodyPr wrap="square" lIns="91440" tIns="45720" rIns="91440" bIns="45720">
            <a:spAutoFit/>
          </a:bodyPr>
          <a:lstStyle/>
          <a:p>
            <a:pPr algn="ctr"/>
            <a:r>
              <a:rPr lang="en-US" sz="32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a:t>
            </a:r>
            <a:r>
              <a:rPr lang="en-US" sz="3200" b="1"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a:t>
            </a:r>
            <a:r>
              <a:rPr lang="en-US" sz="32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dung</a:t>
            </a:r>
          </a:p>
          <a:p>
            <a:pPr lvl="0"/>
            <a:r>
              <a:rPr lang="en-US" sz="3200" b="1" u="sng" dirty="0" smtClean="0"/>
              <a:t>* </a:t>
            </a:r>
            <a:r>
              <a:rPr lang="vi-VN" sz="3200" b="1" u="sng" dirty="0" smtClean="0"/>
              <a:t>Chủ </a:t>
            </a:r>
            <a:r>
              <a:rPr lang="vi-VN" sz="3200" b="1" u="sng" dirty="0"/>
              <a:t>đề:</a:t>
            </a:r>
            <a:endParaRPr lang="en-US" sz="3200" b="1" u="sng" dirty="0"/>
          </a:p>
          <a:p>
            <a:r>
              <a:rPr lang="vi-VN" sz="3200" dirty="0"/>
              <a:t>+ Ca ngợi tài năng phá án của thám tử Sơ-lốc Hôm.</a:t>
            </a:r>
            <a:endParaRPr lang="en-US" sz="3200" dirty="0"/>
          </a:p>
          <a:p>
            <a:r>
              <a:rPr lang="vi-VN" sz="3200" dirty="0"/>
              <a:t>+ Thể hiện niềm tin vào sự thật và phẩm chất tốt đẹp của con người (lòng tự trọng, sự ân hận</a:t>
            </a:r>
            <a:r>
              <a:rPr lang="vi-VN" sz="3200" dirty="0" smtClean="0"/>
              <a:t>,...).</a:t>
            </a:r>
            <a:endParaRPr lang="en-US" sz="3200" dirty="0"/>
          </a:p>
        </p:txBody>
      </p:sp>
    </p:spTree>
    <p:extLst>
      <p:ext uri="{BB962C8B-B14F-4D97-AF65-F5344CB8AC3E}">
        <p14:creationId xmlns:p14="http://schemas.microsoft.com/office/powerpoint/2010/main" val="32756364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0142" y="1237273"/>
            <a:ext cx="10514418" cy="923330"/>
          </a:xfrm>
          <a:prstGeom prst="rect">
            <a:avLst/>
          </a:prstGeom>
          <a:noFill/>
        </p:spPr>
        <p:txBody>
          <a:bodyPr wrap="none" lIns="91440" tIns="45720" rIns="91440" bIns="45720">
            <a:spAutoFit/>
          </a:bodyPr>
          <a:lstStyle/>
          <a:p>
            <a:pPr algn="ctr"/>
            <a:r>
              <a:rPr lang="en-US" sz="54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5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sz="5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sz="5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rút</a:t>
            </a:r>
            <a:r>
              <a:rPr lang="en-US" sz="5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a:t>
            </a:r>
            <a:r>
              <a:rPr lang="en-US" sz="5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qua </a:t>
            </a:r>
            <a:r>
              <a:rPr lang="en-US" sz="54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5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chuyện</a:t>
            </a:r>
            <a:r>
              <a:rPr lang="en-US" sz="5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48685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3862" y="1414254"/>
            <a:ext cx="10164745" cy="3170099"/>
          </a:xfrm>
          <a:prstGeom prst="rect">
            <a:avLst/>
          </a:prstGeom>
          <a:noFill/>
        </p:spPr>
        <p:txBody>
          <a:bodyPr wrap="square" lIns="91440" tIns="45720" rIns="91440" bIns="45720">
            <a:spAutoFit/>
          </a:bodyPr>
          <a:lstStyle/>
          <a:p>
            <a:pPr lvl="0" algn="ctr"/>
            <a:r>
              <a:rPr lang="en-US" sz="4000" b="1" u="sng" dirty="0" smtClean="0">
                <a:latin typeface="Times New Roman" panose="02020603050405020304" pitchFamily="18" charset="0"/>
                <a:cs typeface="Times New Roman" panose="02020603050405020304" pitchFamily="18" charset="0"/>
              </a:rPr>
              <a:t>* </a:t>
            </a:r>
            <a:r>
              <a:rPr lang="vi-VN" sz="4000" b="1" u="sng" dirty="0" smtClean="0">
                <a:latin typeface="Times New Roman" panose="02020603050405020304" pitchFamily="18" charset="0"/>
                <a:cs typeface="Times New Roman" panose="02020603050405020304" pitchFamily="18" charset="0"/>
              </a:rPr>
              <a:t>Bài </a:t>
            </a:r>
            <a:r>
              <a:rPr lang="vi-VN" sz="4000" b="1" u="sng" dirty="0">
                <a:latin typeface="Times New Roman" panose="02020603050405020304" pitchFamily="18" charset="0"/>
                <a:cs typeface="Times New Roman" panose="02020603050405020304" pitchFamily="18" charset="0"/>
              </a:rPr>
              <a:t>học</a:t>
            </a:r>
            <a:endParaRPr lang="en-US" sz="4000" b="1" u="sng"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gìn</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sự trung thực và lòng tự trọng trong cuộc sống; </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trọng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luật</a:t>
            </a:r>
            <a:r>
              <a:rPr lang="en-US" sz="4000" dirty="0">
                <a:latin typeface="Times New Roman" panose="02020603050405020304" pitchFamily="18" charset="0"/>
                <a:cs typeface="Times New Roman" panose="02020603050405020304" pitchFamily="18" charset="0"/>
              </a:rPr>
              <a:t>.</a:t>
            </a:r>
            <a:endParaRPr lang="en-US" sz="4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8901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47"/>
            <a:ext cx="12312203" cy="6919457"/>
          </a:xfrm>
          <a:prstGeom prst="rect">
            <a:avLst/>
          </a:prstGeom>
        </p:spPr>
      </p:pic>
      <p:sp>
        <p:nvSpPr>
          <p:cNvPr id="5" name="Rectangle 4"/>
          <p:cNvSpPr/>
          <p:nvPr/>
        </p:nvSpPr>
        <p:spPr>
          <a:xfrm>
            <a:off x="4042384" y="198377"/>
            <a:ext cx="2973891" cy="923330"/>
          </a:xfrm>
          <a:prstGeom prst="rect">
            <a:avLst/>
          </a:prstGeom>
          <a:noFill/>
        </p:spPr>
        <p:txBody>
          <a:bodyPr wrap="none" lIns="91440" tIns="45720" rIns="91440" bIns="45720">
            <a:spAutoFit/>
          </a:bodyPr>
          <a:lstStyle/>
          <a:p>
            <a:pPr algn="ctr"/>
            <a:r>
              <a:rPr lang="en-US" sz="54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a:t>
            </a:r>
            <a:r>
              <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endPar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451019" y="2748394"/>
            <a:ext cx="7937679" cy="2062103"/>
          </a:xfrm>
          <a:prstGeom prst="rect">
            <a:avLst/>
          </a:prstGeom>
        </p:spPr>
        <p:txBody>
          <a:bodyPr wrap="square">
            <a:spAutoFit/>
          </a:bodyPr>
          <a:lstStyle/>
          <a:p>
            <a:pPr marL="71120" marR="64770" algn="just">
              <a:spcAft>
                <a:spcPts val="0"/>
              </a:spcAft>
            </a:pPr>
            <a:r>
              <a:rPr lang="en-US" sz="3200" dirty="0">
                <a:solidFill>
                  <a:srgbClr val="231F20"/>
                </a:solidFill>
                <a:latin typeface="Times New Roman" panose="02020603050405020304" pitchFamily="18" charset="0"/>
                <a:ea typeface="Arial" panose="020B0604020202020204" pitchFamily="34" charset="0"/>
              </a:rPr>
              <a:t>2. </a:t>
            </a:r>
            <a:r>
              <a:rPr lang="en-US" sz="3200" dirty="0" err="1">
                <a:solidFill>
                  <a:srgbClr val="231F20"/>
                </a:solidFill>
                <a:latin typeface="Times New Roman" panose="02020603050405020304" pitchFamily="18" charset="0"/>
                <a:ea typeface="Arial" panose="020B0604020202020204" pitchFamily="34" charset="0"/>
              </a:rPr>
              <a:t>Viết</a:t>
            </a:r>
            <a:r>
              <a:rPr lang="en-US" sz="3200" dirty="0">
                <a:solidFill>
                  <a:srgbClr val="231F20"/>
                </a:solidFill>
                <a:latin typeface="Times New Roman" panose="02020603050405020304" pitchFamily="18" charset="0"/>
                <a:ea typeface="Arial" panose="020B0604020202020204" pitchFamily="34" charset="0"/>
              </a:rPr>
              <a:t> </a:t>
            </a:r>
            <a:r>
              <a:rPr lang="en-US" sz="3200" dirty="0" err="1">
                <a:solidFill>
                  <a:srgbClr val="231F20"/>
                </a:solidFill>
                <a:latin typeface="Times New Roman" panose="02020603050405020304" pitchFamily="18" charset="0"/>
                <a:ea typeface="Arial" panose="020B0604020202020204" pitchFamily="34" charset="0"/>
              </a:rPr>
              <a:t>đoạn</a:t>
            </a:r>
            <a:r>
              <a:rPr lang="en-US" sz="3200" dirty="0">
                <a:solidFill>
                  <a:srgbClr val="231F20"/>
                </a:solidFill>
                <a:latin typeface="Times New Roman" panose="02020603050405020304" pitchFamily="18" charset="0"/>
                <a:ea typeface="Arial" panose="020B0604020202020204" pitchFamily="34" charset="0"/>
              </a:rPr>
              <a:t> </a:t>
            </a:r>
            <a:r>
              <a:rPr lang="en-US" sz="3200" dirty="0" err="1">
                <a:solidFill>
                  <a:srgbClr val="231F20"/>
                </a:solidFill>
                <a:latin typeface="Times New Roman" panose="02020603050405020304" pitchFamily="18" charset="0"/>
                <a:ea typeface="Arial" panose="020B0604020202020204" pitchFamily="34" charset="0"/>
              </a:rPr>
              <a:t>văn</a:t>
            </a:r>
            <a:r>
              <a:rPr lang="en-US" sz="3200" dirty="0">
                <a:solidFill>
                  <a:srgbClr val="231F20"/>
                </a:solidFill>
                <a:latin typeface="Times New Roman" panose="02020603050405020304" pitchFamily="18" charset="0"/>
                <a:ea typeface="Arial" panose="020B0604020202020204" pitchFamily="34" charset="0"/>
              </a:rPr>
              <a:t> </a:t>
            </a:r>
            <a:r>
              <a:rPr lang="vi-VN" sz="3200" dirty="0">
                <a:solidFill>
                  <a:srgbClr val="231F20"/>
                </a:solidFill>
                <a:latin typeface="Times New Roman" panose="02020603050405020304" pitchFamily="18" charset="0"/>
                <a:ea typeface="Arial" panose="020B0604020202020204" pitchFamily="34" charset="0"/>
              </a:rPr>
              <a:t>trình bày suy nghĩ về nhân vật Ben-ni-xtơ hoặc Ghi-crít trong truyện </a:t>
            </a:r>
            <a:r>
              <a:rPr lang="vi-VN" sz="3200" i="1" dirty="0">
                <a:solidFill>
                  <a:srgbClr val="231F20"/>
                </a:solidFill>
                <a:latin typeface="Times New Roman" panose="02020603050405020304" pitchFamily="18" charset="0"/>
                <a:ea typeface="Arial" panose="020B0604020202020204" pitchFamily="34" charset="0"/>
              </a:rPr>
              <a:t>Ba chàng sinh viên</a:t>
            </a:r>
            <a:r>
              <a:rPr lang="vi-VN" sz="3200" dirty="0">
                <a:solidFill>
                  <a:srgbClr val="231F20"/>
                </a:solidFill>
                <a:latin typeface="Times New Roman" panose="02020603050405020304" pitchFamily="18" charset="0"/>
                <a:ea typeface="Arial" panose="020B0604020202020204" pitchFamily="34" charset="0"/>
              </a:rPr>
              <a:t>.</a:t>
            </a:r>
            <a:endParaRPr lang="en-US" sz="2400" dirty="0">
              <a:latin typeface="Arial" panose="020B0604020202020204" pitchFamily="34" charset="0"/>
              <a:ea typeface="Arial" panose="020B0604020202020204" pitchFamily="34" charset="0"/>
            </a:endParaRPr>
          </a:p>
          <a:p>
            <a:r>
              <a:rPr lang="en-US" sz="3200" spc="-10" dirty="0">
                <a:solidFill>
                  <a:srgbClr val="231F20"/>
                </a:solidFill>
                <a:latin typeface="Times New Roman" panose="02020603050405020304" pitchFamily="18" charset="0"/>
                <a:ea typeface="Calibri" panose="020F0502020204030204" pitchFamily="34" charset="0"/>
              </a:rPr>
              <a:t>+</a:t>
            </a:r>
            <a:r>
              <a:rPr lang="en-US" sz="3200" spc="-65" dirty="0">
                <a:solidFill>
                  <a:srgbClr val="231F20"/>
                </a:solidFill>
                <a:latin typeface="Times New Roman" panose="02020603050405020304" pitchFamily="18" charset="0"/>
                <a:ea typeface="Calibri" panose="020F0502020204030204" pitchFamily="34" charset="0"/>
              </a:rPr>
              <a:t> </a:t>
            </a:r>
            <a:r>
              <a:rPr lang="en-US" sz="3200" spc="-10" dirty="0">
                <a:solidFill>
                  <a:srgbClr val="231F20"/>
                </a:solidFill>
                <a:latin typeface="Times New Roman" panose="02020603050405020304" pitchFamily="18" charset="0"/>
                <a:ea typeface="Calibri" panose="020F0502020204030204" pitchFamily="34" charset="0"/>
              </a:rPr>
              <a:t>Dung</a:t>
            </a:r>
            <a:r>
              <a:rPr lang="en-US" sz="3200" spc="-60" dirty="0">
                <a:solidFill>
                  <a:srgbClr val="231F20"/>
                </a:solidFill>
                <a:latin typeface="Times New Roman" panose="02020603050405020304" pitchFamily="18" charset="0"/>
                <a:ea typeface="Calibri" panose="020F0502020204030204" pitchFamily="34" charset="0"/>
              </a:rPr>
              <a:t> </a:t>
            </a:r>
            <a:r>
              <a:rPr lang="en-US" sz="3200" spc="-10" dirty="0" err="1">
                <a:solidFill>
                  <a:srgbClr val="231F20"/>
                </a:solidFill>
                <a:latin typeface="Times New Roman" panose="02020603050405020304" pitchFamily="18" charset="0"/>
                <a:ea typeface="Calibri" panose="020F0502020204030204" pitchFamily="34" charset="0"/>
              </a:rPr>
              <a:t>lượng</a:t>
            </a:r>
            <a:r>
              <a:rPr lang="en-US" sz="3200" spc="-10" dirty="0">
                <a:solidFill>
                  <a:srgbClr val="231F20"/>
                </a:solidFill>
                <a:latin typeface="Times New Roman" panose="02020603050405020304" pitchFamily="18" charset="0"/>
                <a:ea typeface="Calibri" panose="020F0502020204030204" pitchFamily="34" charset="0"/>
              </a:rPr>
              <a:t>:</a:t>
            </a:r>
            <a:r>
              <a:rPr lang="en-US" sz="3200" spc="-60" dirty="0">
                <a:solidFill>
                  <a:srgbClr val="231F20"/>
                </a:solidFill>
                <a:latin typeface="Times New Roman" panose="02020603050405020304" pitchFamily="18" charset="0"/>
                <a:ea typeface="Calibri" panose="020F0502020204030204" pitchFamily="34" charset="0"/>
              </a:rPr>
              <a:t> </a:t>
            </a:r>
            <a:r>
              <a:rPr lang="en-US" sz="3200" spc="-10" dirty="0" err="1">
                <a:solidFill>
                  <a:srgbClr val="231F20"/>
                </a:solidFill>
                <a:latin typeface="Times New Roman" panose="02020603050405020304" pitchFamily="18" charset="0"/>
                <a:ea typeface="Calibri" panose="020F0502020204030204" pitchFamily="34" charset="0"/>
              </a:rPr>
              <a:t>đoạn</a:t>
            </a:r>
            <a:r>
              <a:rPr lang="en-US" sz="3200" spc="-60" dirty="0">
                <a:solidFill>
                  <a:srgbClr val="231F20"/>
                </a:solidFill>
                <a:latin typeface="Times New Roman" panose="02020603050405020304" pitchFamily="18" charset="0"/>
                <a:ea typeface="Calibri" panose="020F0502020204030204" pitchFamily="34" charset="0"/>
              </a:rPr>
              <a:t> </a:t>
            </a:r>
            <a:r>
              <a:rPr lang="en-US" sz="3200" spc="-10" dirty="0" err="1">
                <a:solidFill>
                  <a:srgbClr val="231F20"/>
                </a:solidFill>
                <a:latin typeface="Times New Roman" panose="02020603050405020304" pitchFamily="18" charset="0"/>
                <a:ea typeface="Calibri" panose="020F0502020204030204" pitchFamily="34" charset="0"/>
              </a:rPr>
              <a:t>văn</a:t>
            </a:r>
            <a:r>
              <a:rPr lang="en-US" sz="3200" spc="-60" dirty="0">
                <a:solidFill>
                  <a:srgbClr val="231F20"/>
                </a:solidFill>
                <a:latin typeface="Times New Roman" panose="02020603050405020304" pitchFamily="18" charset="0"/>
                <a:ea typeface="Calibri" panose="020F0502020204030204" pitchFamily="34" charset="0"/>
              </a:rPr>
              <a:t> </a:t>
            </a:r>
            <a:r>
              <a:rPr lang="en-US" sz="3200" spc="-10" dirty="0">
                <a:solidFill>
                  <a:srgbClr val="231F20"/>
                </a:solidFill>
                <a:latin typeface="Times New Roman" panose="02020603050405020304" pitchFamily="18" charset="0"/>
                <a:ea typeface="Calibri" panose="020F0502020204030204" pitchFamily="34" charset="0"/>
              </a:rPr>
              <a:t>7</a:t>
            </a:r>
            <a:r>
              <a:rPr lang="en-US" sz="3200" spc="-60" dirty="0">
                <a:solidFill>
                  <a:srgbClr val="231F20"/>
                </a:solidFill>
                <a:latin typeface="Times New Roman" panose="02020603050405020304" pitchFamily="18" charset="0"/>
                <a:ea typeface="Calibri" panose="020F0502020204030204" pitchFamily="34" charset="0"/>
              </a:rPr>
              <a:t> </a:t>
            </a:r>
            <a:r>
              <a:rPr lang="en-US" sz="3200" spc="-10" dirty="0">
                <a:solidFill>
                  <a:srgbClr val="231F20"/>
                </a:solidFill>
                <a:latin typeface="Times New Roman" panose="02020603050405020304" pitchFamily="18" charset="0"/>
                <a:ea typeface="Calibri" panose="020F0502020204030204" pitchFamily="34" charset="0"/>
              </a:rPr>
              <a:t>–</a:t>
            </a:r>
            <a:r>
              <a:rPr lang="en-US" sz="3200" spc="-60" dirty="0">
                <a:solidFill>
                  <a:srgbClr val="231F20"/>
                </a:solidFill>
                <a:latin typeface="Times New Roman" panose="02020603050405020304" pitchFamily="18" charset="0"/>
                <a:ea typeface="Calibri" panose="020F0502020204030204" pitchFamily="34" charset="0"/>
              </a:rPr>
              <a:t> </a:t>
            </a:r>
            <a:r>
              <a:rPr lang="en-US" sz="3200" spc="-10" dirty="0">
                <a:solidFill>
                  <a:srgbClr val="231F20"/>
                </a:solidFill>
                <a:latin typeface="Times New Roman" panose="02020603050405020304" pitchFamily="18" charset="0"/>
                <a:ea typeface="Calibri" panose="020F0502020204030204" pitchFamily="34" charset="0"/>
              </a:rPr>
              <a:t>9</a:t>
            </a:r>
            <a:r>
              <a:rPr lang="en-US" sz="3200" spc="-60" dirty="0">
                <a:solidFill>
                  <a:srgbClr val="231F20"/>
                </a:solidFill>
                <a:latin typeface="Times New Roman" panose="02020603050405020304" pitchFamily="18" charset="0"/>
                <a:ea typeface="Calibri" panose="020F0502020204030204" pitchFamily="34" charset="0"/>
              </a:rPr>
              <a:t> </a:t>
            </a:r>
            <a:r>
              <a:rPr lang="en-US" sz="3200" spc="-20" dirty="0" err="1">
                <a:solidFill>
                  <a:srgbClr val="231F20"/>
                </a:solidFill>
                <a:latin typeface="Times New Roman" panose="02020603050405020304" pitchFamily="18" charset="0"/>
                <a:ea typeface="Calibri" panose="020F0502020204030204" pitchFamily="34" charset="0"/>
              </a:rPr>
              <a:t>câu</a:t>
            </a:r>
            <a:r>
              <a:rPr lang="en-US" sz="3200" spc="-20" dirty="0">
                <a:solidFill>
                  <a:srgbClr val="231F20"/>
                </a:solidFill>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2221740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83335" y="342903"/>
            <a:ext cx="11075831" cy="7002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7030A0"/>
                </a:solidFill>
                <a:latin typeface="Times New Roman" panose="02020603050405020304" pitchFamily="18" charset="0"/>
                <a:cs typeface="Times New Roman" panose="02020603050405020304" pitchFamily="18" charset="0"/>
              </a:rPr>
              <a:t>Điền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vào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chỗ</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trống</a:t>
            </a:r>
            <a:r>
              <a:rPr lang="en-US" sz="3200" b="1" dirty="0">
                <a:solidFill>
                  <a:srgbClr val="7030A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283335" y="1703231"/>
            <a:ext cx="7495505" cy="3451538"/>
          </a:xfrm>
          <a:prstGeom prst="rect">
            <a:avLst/>
          </a:prstGeom>
          <a:solidFill>
            <a:schemeClr val="accent3">
              <a:lumMod val="20000"/>
              <a:lumOff val="8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7030A0"/>
              </a:solidFill>
              <a:latin typeface="Times New Roman" panose="02020603050405020304" pitchFamily="18" charset="0"/>
              <a:cs typeface="Times New Roman" panose="02020603050405020304" pitchFamily="18" charset="0"/>
            </a:endParaRPr>
          </a:p>
          <a:p>
            <a:pPr algn="just"/>
            <a:r>
              <a:rPr lang="en-US" sz="2800" dirty="0" err="1">
                <a:solidFill>
                  <a:schemeClr val="tx1"/>
                </a:solidFill>
                <a:latin typeface="Times New Roman" panose="02020603050405020304" pitchFamily="18" charset="0"/>
                <a:cs typeface="Times New Roman" panose="02020603050405020304" pitchFamily="18" charset="0"/>
              </a:rPr>
              <a:t>Truyện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loại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truyện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(1)………………………………………………..</a:t>
            </a:r>
            <a:endParaRPr lang="en-US" sz="2800" dirty="0">
              <a:solidFill>
                <a:schemeClr val="tx1"/>
              </a:solidFill>
              <a:latin typeface="Times New Roman" panose="02020603050405020304" pitchFamily="18" charset="0"/>
              <a:cs typeface="Times New Roman" panose="02020603050405020304" pitchFamily="18" charset="0"/>
            </a:endParaRPr>
          </a:p>
          <a:p>
            <a:pPr algn="just"/>
            <a:r>
              <a:rPr lang="en-US" sz="2800" dirty="0" err="1">
                <a:solidFill>
                  <a:schemeClr val="tx1"/>
                </a:solidFill>
                <a:latin typeface="Times New Roman" panose="02020603050405020304" pitchFamily="18" charset="0"/>
                <a:cs typeface="Times New Roman" panose="02020603050405020304" pitchFamily="18" charset="0"/>
              </a:rPr>
              <a:t>thường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(2)………………………</a:t>
            </a:r>
            <a:endParaRPr lang="en-US" sz="2800" dirty="0">
              <a:solidFill>
                <a:schemeClr val="tx1"/>
              </a:solidFill>
              <a:latin typeface="Times New Roman" panose="02020603050405020304" pitchFamily="18" charset="0"/>
              <a:cs typeface="Times New Roman" panose="02020603050405020304" pitchFamily="18" charset="0"/>
            </a:endParaRPr>
          </a:p>
          <a:p>
            <a:pPr algn="just"/>
            <a:r>
              <a:rPr lang="en-US" sz="2800" dirty="0" err="1">
                <a:solidFill>
                  <a:schemeClr val="tx1"/>
                </a:solidFill>
                <a:latin typeface="Times New Roman" panose="02020603050405020304" pitchFamily="18" charset="0"/>
                <a:cs typeface="Times New Roman" panose="02020603050405020304" pitchFamily="18" charset="0"/>
              </a:rPr>
              <a:t>Quá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trình</a:t>
            </a:r>
            <a:r>
              <a:rPr lang="en-US" sz="2800" dirty="0" smtClean="0">
                <a:solidFill>
                  <a:schemeClr val="tx1"/>
                </a:solidFill>
                <a:latin typeface="Times New Roman" panose="02020603050405020304" pitchFamily="18" charset="0"/>
                <a:cs typeface="Times New Roman" panose="02020603050405020304" pitchFamily="18" charset="0"/>
              </a:rPr>
              <a:t> (3) </a:t>
            </a:r>
            <a:r>
              <a:rPr lang="en-US" sz="2800" dirty="0">
                <a:solidFill>
                  <a:schemeClr val="tx1"/>
                </a:solidFill>
                <a:latin typeface="Times New Roman" panose="02020603050405020304" pitchFamily="18" charset="0"/>
                <a:cs typeface="Times New Roman" panose="02020603050405020304" pitchFamily="18" charset="0"/>
              </a:rPr>
              <a:t>………………của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dựa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trọng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là</a:t>
            </a:r>
            <a:r>
              <a:rPr lang="en-US" sz="2800" dirty="0" smtClean="0">
                <a:solidFill>
                  <a:schemeClr val="tx1"/>
                </a:solidFill>
                <a:latin typeface="Times New Roman" panose="02020603050405020304" pitchFamily="18" charset="0"/>
                <a:cs typeface="Times New Roman" panose="02020603050405020304" pitchFamily="18" charset="0"/>
              </a:rPr>
              <a:t> (4)……………………….</a:t>
            </a:r>
            <a:endParaRPr lang="en-US" sz="2800" dirty="0">
              <a:solidFill>
                <a:schemeClr val="tx1"/>
              </a:solidFill>
              <a:latin typeface="Times New Roman" panose="02020603050405020304" pitchFamily="18" charset="0"/>
              <a:cs typeface="Times New Roman" panose="02020603050405020304" pitchFamily="18" charset="0"/>
            </a:endParaRPr>
          </a:p>
          <a:p>
            <a:pPr algn="just"/>
            <a:r>
              <a:rPr lang="en-US" sz="2800" dirty="0" err="1">
                <a:solidFill>
                  <a:schemeClr val="tx1"/>
                </a:solidFill>
                <a:latin typeface="Times New Roman" panose="02020603050405020304" pitchFamily="18" charset="0"/>
                <a:cs typeface="Times New Roman" panose="02020603050405020304" pitchFamily="18" charset="0"/>
              </a:rPr>
              <a:t>Vụ</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sang </a:t>
            </a:r>
            <a:r>
              <a:rPr lang="en-US" sz="2800" dirty="0" err="1">
                <a:solidFill>
                  <a:schemeClr val="tx1"/>
                </a:solidFill>
                <a:latin typeface="Times New Roman" panose="02020603050405020304" pitchFamily="18" charset="0"/>
                <a:cs typeface="Times New Roman" panose="02020603050405020304" pitchFamily="18" charset="0"/>
              </a:rPr>
              <a:t>tỏ</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truyện</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83820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22"/>
            <a:ext cx="12192000" cy="6893132"/>
          </a:xfrm>
          <a:prstGeom prst="rect">
            <a:avLst/>
          </a:prstGeom>
        </p:spPr>
      </p:pic>
      <p:sp>
        <p:nvSpPr>
          <p:cNvPr id="5" name="Rectangle 4"/>
          <p:cNvSpPr/>
          <p:nvPr/>
        </p:nvSpPr>
        <p:spPr>
          <a:xfrm>
            <a:off x="476518" y="2880352"/>
            <a:ext cx="9543245" cy="2862322"/>
          </a:xfrm>
          <a:prstGeom prst="rect">
            <a:avLst/>
          </a:prstGeom>
        </p:spPr>
        <p:txBody>
          <a:bodyPr wrap="square">
            <a:spAutoFit/>
          </a:bodyPr>
          <a:lstStyle/>
          <a:p>
            <a:pPr marR="64135" lvl="0" algn="just">
              <a:spcAft>
                <a:spcPts val="0"/>
              </a:spcAft>
              <a:buSzPts val="1100"/>
              <a:tabLst>
                <a:tab pos="172720" algn="l"/>
              </a:tabLst>
            </a:pPr>
            <a:r>
              <a:rPr lang="en-US" sz="3600" dirty="0">
                <a:latin typeface="+mj-lt"/>
                <a:ea typeface="Arial" panose="020B0604020202020204" pitchFamily="34" charset="0"/>
              </a:rPr>
              <a:t>- </a:t>
            </a:r>
            <a:r>
              <a:rPr lang="vi-VN" sz="3600" dirty="0">
                <a:latin typeface="+mj-lt"/>
                <a:ea typeface="Arial" panose="020B0604020202020204" pitchFamily="34" charset="0"/>
              </a:rPr>
              <a:t>Vẽ</a:t>
            </a:r>
            <a:r>
              <a:rPr lang="vi-VN" sz="3600" spc="-10" dirty="0">
                <a:latin typeface="+mj-lt"/>
                <a:ea typeface="Arial" panose="020B0604020202020204" pitchFamily="34" charset="0"/>
              </a:rPr>
              <a:t> </a:t>
            </a:r>
            <a:r>
              <a:rPr lang="vi-VN" sz="3600" dirty="0">
                <a:latin typeface="+mj-lt"/>
                <a:ea typeface="Arial" panose="020B0604020202020204" pitchFamily="34" charset="0"/>
              </a:rPr>
              <a:t>tranh</a:t>
            </a:r>
            <a:r>
              <a:rPr lang="vi-VN" sz="3600" spc="-10" dirty="0">
                <a:latin typeface="+mj-lt"/>
                <a:ea typeface="Arial" panose="020B0604020202020204" pitchFamily="34" charset="0"/>
              </a:rPr>
              <a:t> </a:t>
            </a:r>
            <a:r>
              <a:rPr lang="vi-VN" sz="3600" dirty="0">
                <a:latin typeface="+mj-lt"/>
                <a:ea typeface="Arial" panose="020B0604020202020204" pitchFamily="34" charset="0"/>
              </a:rPr>
              <a:t>thể</a:t>
            </a:r>
            <a:r>
              <a:rPr lang="vi-VN" sz="3600" spc="-10" dirty="0">
                <a:latin typeface="+mj-lt"/>
                <a:ea typeface="Arial" panose="020B0604020202020204" pitchFamily="34" charset="0"/>
              </a:rPr>
              <a:t> </a:t>
            </a:r>
            <a:r>
              <a:rPr lang="vi-VN" sz="3600" dirty="0">
                <a:latin typeface="+mj-lt"/>
                <a:ea typeface="Arial" panose="020B0604020202020204" pitchFamily="34" charset="0"/>
              </a:rPr>
              <a:t>hiện</a:t>
            </a:r>
            <a:r>
              <a:rPr lang="vi-VN" sz="3600" spc="-10" dirty="0">
                <a:latin typeface="+mj-lt"/>
                <a:ea typeface="Arial" panose="020B0604020202020204" pitchFamily="34" charset="0"/>
              </a:rPr>
              <a:t> </a:t>
            </a:r>
            <a:r>
              <a:rPr lang="vi-VN" sz="3600" dirty="0">
                <a:latin typeface="+mj-lt"/>
                <a:ea typeface="Arial" panose="020B0604020202020204" pitchFamily="34" charset="0"/>
              </a:rPr>
              <a:t>một</a:t>
            </a:r>
            <a:r>
              <a:rPr lang="vi-VN" sz="3600" spc="-10" dirty="0">
                <a:latin typeface="+mj-lt"/>
                <a:ea typeface="Arial" panose="020B0604020202020204" pitchFamily="34" charset="0"/>
              </a:rPr>
              <a:t> </a:t>
            </a:r>
            <a:r>
              <a:rPr lang="vi-VN" sz="3600" dirty="0">
                <a:latin typeface="+mj-lt"/>
                <a:ea typeface="Arial" panose="020B0604020202020204" pitchFamily="34" charset="0"/>
              </a:rPr>
              <a:t>chi</a:t>
            </a:r>
            <a:r>
              <a:rPr lang="vi-VN" sz="3600" spc="-10" dirty="0">
                <a:latin typeface="+mj-lt"/>
                <a:ea typeface="Arial" panose="020B0604020202020204" pitchFamily="34" charset="0"/>
              </a:rPr>
              <a:t> </a:t>
            </a:r>
            <a:r>
              <a:rPr lang="vi-VN" sz="3600" dirty="0">
                <a:latin typeface="+mj-lt"/>
                <a:ea typeface="Arial" panose="020B0604020202020204" pitchFamily="34" charset="0"/>
              </a:rPr>
              <a:t>tiết</a:t>
            </a:r>
            <a:r>
              <a:rPr lang="vi-VN" sz="3600" spc="-10" dirty="0">
                <a:latin typeface="+mj-lt"/>
                <a:ea typeface="Arial" panose="020B0604020202020204" pitchFamily="34" charset="0"/>
              </a:rPr>
              <a:t> </a:t>
            </a:r>
            <a:r>
              <a:rPr lang="vi-VN" sz="3600" dirty="0">
                <a:latin typeface="+mj-lt"/>
                <a:ea typeface="Arial" panose="020B0604020202020204" pitchFamily="34" charset="0"/>
              </a:rPr>
              <a:t>nghệ </a:t>
            </a:r>
            <a:r>
              <a:rPr lang="vi-VN" sz="3600" spc="-20" dirty="0">
                <a:latin typeface="+mj-lt"/>
                <a:ea typeface="Arial" panose="020B0604020202020204" pitchFamily="34" charset="0"/>
              </a:rPr>
              <a:t>thuật</a:t>
            </a:r>
            <a:r>
              <a:rPr lang="vi-VN" sz="3600" spc="-60" dirty="0">
                <a:latin typeface="+mj-lt"/>
                <a:ea typeface="Arial" panose="020B0604020202020204" pitchFamily="34" charset="0"/>
              </a:rPr>
              <a:t> </a:t>
            </a:r>
            <a:r>
              <a:rPr lang="vi-VN" sz="3600" spc="-20" dirty="0">
                <a:latin typeface="+mj-lt"/>
                <a:ea typeface="Arial" panose="020B0604020202020204" pitchFamily="34" charset="0"/>
              </a:rPr>
              <a:t>trong</a:t>
            </a:r>
            <a:r>
              <a:rPr lang="vi-VN" sz="3600" spc="-55" dirty="0">
                <a:latin typeface="+mj-lt"/>
                <a:ea typeface="Arial" panose="020B0604020202020204" pitchFamily="34" charset="0"/>
              </a:rPr>
              <a:t> </a:t>
            </a:r>
            <a:r>
              <a:rPr lang="vi-VN" sz="3600" spc="-20" dirty="0">
                <a:latin typeface="+mj-lt"/>
                <a:ea typeface="Arial" panose="020B0604020202020204" pitchFamily="34" charset="0"/>
              </a:rPr>
              <a:t>VB</a:t>
            </a:r>
            <a:r>
              <a:rPr lang="vi-VN" sz="3600" spc="-55" dirty="0">
                <a:latin typeface="+mj-lt"/>
                <a:ea typeface="Arial" panose="020B0604020202020204" pitchFamily="34" charset="0"/>
              </a:rPr>
              <a:t> </a:t>
            </a:r>
            <a:r>
              <a:rPr lang="vi-VN" sz="3600" i="1" spc="-20" dirty="0">
                <a:latin typeface="+mj-lt"/>
                <a:ea typeface="Arial" panose="020B0604020202020204" pitchFamily="34" charset="0"/>
              </a:rPr>
              <a:t>Ba</a:t>
            </a:r>
            <a:r>
              <a:rPr lang="vi-VN" sz="3600" i="1" spc="-60" dirty="0">
                <a:latin typeface="+mj-lt"/>
                <a:ea typeface="Arial" panose="020B0604020202020204" pitchFamily="34" charset="0"/>
              </a:rPr>
              <a:t> </a:t>
            </a:r>
            <a:r>
              <a:rPr lang="vi-VN" sz="3600" i="1" spc="-20" dirty="0">
                <a:latin typeface="+mj-lt"/>
                <a:ea typeface="Arial" panose="020B0604020202020204" pitchFamily="34" charset="0"/>
              </a:rPr>
              <a:t>chàng</a:t>
            </a:r>
            <a:r>
              <a:rPr lang="vi-VN" sz="3600" i="1" spc="-55" dirty="0">
                <a:latin typeface="+mj-lt"/>
                <a:ea typeface="Arial" panose="020B0604020202020204" pitchFamily="34" charset="0"/>
              </a:rPr>
              <a:t> </a:t>
            </a:r>
            <a:r>
              <a:rPr lang="vi-VN" sz="3600" i="1" spc="-20" dirty="0">
                <a:latin typeface="+mj-lt"/>
                <a:ea typeface="Arial" panose="020B0604020202020204" pitchFamily="34" charset="0"/>
              </a:rPr>
              <a:t>sinh</a:t>
            </a:r>
            <a:r>
              <a:rPr lang="vi-VN" sz="3600" i="1" spc="-55" dirty="0">
                <a:latin typeface="+mj-lt"/>
                <a:ea typeface="Arial" panose="020B0604020202020204" pitchFamily="34" charset="0"/>
              </a:rPr>
              <a:t> </a:t>
            </a:r>
            <a:r>
              <a:rPr lang="vi-VN" sz="3600" i="1" spc="-20" dirty="0">
                <a:latin typeface="+mj-lt"/>
                <a:ea typeface="Arial" panose="020B0604020202020204" pitchFamily="34" charset="0"/>
              </a:rPr>
              <a:t>viên</a:t>
            </a:r>
            <a:r>
              <a:rPr lang="vi-VN" sz="3600" i="1" spc="-45" dirty="0">
                <a:latin typeface="+mj-lt"/>
                <a:ea typeface="Arial" panose="020B0604020202020204" pitchFamily="34" charset="0"/>
              </a:rPr>
              <a:t> </a:t>
            </a:r>
            <a:r>
              <a:rPr lang="vi-VN" sz="3600" spc="-20" dirty="0">
                <a:latin typeface="+mj-lt"/>
                <a:ea typeface="Arial" panose="020B0604020202020204" pitchFamily="34" charset="0"/>
              </a:rPr>
              <a:t>mà </a:t>
            </a:r>
            <a:r>
              <a:rPr lang="vi-VN" sz="3600" dirty="0">
                <a:latin typeface="+mj-lt"/>
                <a:ea typeface="Arial" panose="020B0604020202020204" pitchFamily="34" charset="0"/>
              </a:rPr>
              <a:t>em ấn tượng.</a:t>
            </a:r>
            <a:endParaRPr lang="en-US" sz="2800" dirty="0">
              <a:latin typeface="+mj-lt"/>
              <a:ea typeface="Arial" panose="020B0604020202020204" pitchFamily="34" charset="0"/>
            </a:endParaRPr>
          </a:p>
          <a:p>
            <a:r>
              <a:rPr lang="en-US" sz="3600" dirty="0">
                <a:latin typeface="+mj-lt"/>
                <a:ea typeface="Calibri" panose="020F0502020204030204" pitchFamily="34"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Đóng</a:t>
            </a:r>
            <a:r>
              <a:rPr lang="en-US" sz="3600" spc="-5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kịch</a:t>
            </a:r>
            <a:r>
              <a:rPr lang="en-US" sz="3600" spc="-3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600" spc="-3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600" spc="-3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600" spc="-85"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r>
              <a:rPr lang="en-US" sz="3600" dirty="0" err="1">
                <a:latin typeface="Times New Roman" panose="02020603050405020304" pitchFamily="18" charset="0"/>
                <a:ea typeface="Calibri" panose="020F0502020204030204" pitchFamily="34" charset="0"/>
                <a:cs typeface="Times New Roman" panose="02020603050405020304" pitchFamily="18" charset="0"/>
              </a:rPr>
              <a:t>phiên</a:t>
            </a:r>
            <a:r>
              <a:rPr lang="en-US" sz="3600" spc="-25"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toà</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spc="-10" dirty="0" err="1">
                <a:latin typeface="Times New Roman" panose="02020603050405020304" pitchFamily="18" charset="0"/>
                <a:ea typeface="Calibri" panose="020F0502020204030204" pitchFamily="34" charset="0"/>
                <a:cs typeface="Times New Roman" panose="02020603050405020304" pitchFamily="18" charset="0"/>
              </a:rPr>
              <a:t>mà</a:t>
            </a:r>
            <a:r>
              <a:rPr lang="en-US" sz="3600" spc="-70" dirty="0">
                <a:latin typeface="Times New Roman" panose="02020603050405020304" pitchFamily="18" charset="0"/>
                <a:ea typeface="Calibri" panose="020F0502020204030204" pitchFamily="34" charset="0"/>
                <a:cs typeface="Times New Roman" panose="02020603050405020304" pitchFamily="18" charset="0"/>
              </a:rPr>
              <a:t> </a:t>
            </a:r>
            <a:r>
              <a:rPr lang="en-US" sz="3600" spc="-10" dirty="0" err="1">
                <a:latin typeface="Times New Roman" panose="02020603050405020304" pitchFamily="18" charset="0"/>
                <a:ea typeface="Calibri" panose="020F0502020204030204" pitchFamily="34" charset="0"/>
                <a:cs typeface="Times New Roman" panose="02020603050405020304" pitchFamily="18" charset="0"/>
              </a:rPr>
              <a:t>Sơ-lốc</a:t>
            </a:r>
            <a:r>
              <a:rPr lang="en-US" sz="3600" spc="-65" dirty="0">
                <a:latin typeface="Times New Roman" panose="02020603050405020304" pitchFamily="18" charset="0"/>
                <a:ea typeface="Calibri" panose="020F0502020204030204" pitchFamily="34" charset="0"/>
                <a:cs typeface="Times New Roman" panose="02020603050405020304" pitchFamily="18" charset="0"/>
              </a:rPr>
              <a:t> </a:t>
            </a:r>
            <a:r>
              <a:rPr lang="en-US" sz="3600" spc="-10" dirty="0" err="1">
                <a:latin typeface="Times New Roman" panose="02020603050405020304" pitchFamily="18" charset="0"/>
                <a:ea typeface="Calibri" panose="020F0502020204030204" pitchFamily="34" charset="0"/>
                <a:cs typeface="Times New Roman" panose="02020603050405020304" pitchFamily="18" charset="0"/>
              </a:rPr>
              <a:t>Hôm</a:t>
            </a:r>
            <a:r>
              <a:rPr lang="en-US" sz="3600" spc="-65" dirty="0">
                <a:latin typeface="Times New Roman" panose="02020603050405020304" pitchFamily="18" charset="0"/>
                <a:ea typeface="Calibri" panose="020F0502020204030204" pitchFamily="34" charset="0"/>
                <a:cs typeface="Times New Roman" panose="02020603050405020304" pitchFamily="18" charset="0"/>
              </a:rPr>
              <a:t> </a:t>
            </a:r>
            <a:r>
              <a:rPr lang="en-US" sz="3600" spc="-1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3600" spc="-70" dirty="0">
                <a:latin typeface="Times New Roman" panose="02020603050405020304" pitchFamily="18" charset="0"/>
                <a:ea typeface="Calibri" panose="020F0502020204030204" pitchFamily="34" charset="0"/>
                <a:cs typeface="Times New Roman" panose="02020603050405020304" pitchFamily="18" charset="0"/>
              </a:rPr>
              <a:t> </a:t>
            </a:r>
            <a:r>
              <a:rPr lang="en-US" sz="3600" spc="-10" dirty="0" err="1">
                <a:latin typeface="Times New Roman" panose="02020603050405020304" pitchFamily="18" charset="0"/>
                <a:ea typeface="Calibri" panose="020F0502020204030204" pitchFamily="34" charset="0"/>
                <a:cs typeface="Times New Roman" panose="02020603050405020304" pitchFamily="18" charset="0"/>
              </a:rPr>
              <a:t>lên</a:t>
            </a:r>
            <a:r>
              <a:rPr lang="en-US" sz="3600" spc="-65" dirty="0">
                <a:latin typeface="Times New Roman" panose="02020603050405020304" pitchFamily="18" charset="0"/>
                <a:ea typeface="Calibri" panose="020F0502020204030204" pitchFamily="34" charset="0"/>
                <a:cs typeface="Times New Roman" panose="02020603050405020304" pitchFamily="18" charset="0"/>
              </a:rPr>
              <a:t> </a:t>
            </a:r>
            <a:r>
              <a:rPr lang="en-US" sz="3600" spc="-1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600" spc="-65" dirty="0">
                <a:latin typeface="Times New Roman" panose="02020603050405020304" pitchFamily="18" charset="0"/>
                <a:ea typeface="Calibri" panose="020F0502020204030204" pitchFamily="34" charset="0"/>
                <a:cs typeface="Times New Roman" panose="02020603050405020304" pitchFamily="18" charset="0"/>
              </a:rPr>
              <a:t> </a:t>
            </a:r>
            <a:r>
              <a:rPr lang="en-US" sz="3600" spc="-10" dirty="0" err="1">
                <a:latin typeface="Times New Roman" panose="02020603050405020304" pitchFamily="18" charset="0"/>
                <a:ea typeface="Calibri" panose="020F0502020204030204" pitchFamily="34" charset="0"/>
                <a:cs typeface="Times New Roman" panose="02020603050405020304" pitchFamily="18" charset="0"/>
              </a:rPr>
              <a:t>kẻ</a:t>
            </a:r>
            <a:r>
              <a:rPr lang="en-US" sz="3600" spc="-65" dirty="0">
                <a:latin typeface="Times New Roman" panose="02020603050405020304" pitchFamily="18" charset="0"/>
                <a:ea typeface="Calibri" panose="020F0502020204030204" pitchFamily="34" charset="0"/>
                <a:cs typeface="Times New Roman" panose="02020603050405020304" pitchFamily="18" charset="0"/>
              </a:rPr>
              <a:t> </a:t>
            </a:r>
            <a:r>
              <a:rPr lang="en-US" sz="3600" spc="-1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3600" spc="-1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cúi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thú</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3641690" y="965700"/>
            <a:ext cx="3801041" cy="1200329"/>
          </a:xfrm>
          <a:prstGeom prst="rect">
            <a:avLst/>
          </a:prstGeom>
          <a:noFill/>
        </p:spPr>
        <p:txBody>
          <a:bodyPr wrap="none" lIns="91440" tIns="45720" rIns="91440" bIns="45720">
            <a:spAutoFit/>
          </a:bodyPr>
          <a:lstStyle/>
          <a:p>
            <a:pPr algn="ctr"/>
            <a:r>
              <a:rPr lang="en-US" sz="7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Vận</a:t>
            </a:r>
            <a:r>
              <a:rPr lang="en-US" sz="7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7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endParaRPr lang="en-US" sz="7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0856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3335" y="342903"/>
            <a:ext cx="11075831" cy="70028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7030A0"/>
                </a:solidFill>
                <a:latin typeface="Times New Roman" panose="02020603050405020304" pitchFamily="18" charset="0"/>
                <a:cs typeface="Times New Roman" panose="02020603050405020304" pitchFamily="18" charset="0"/>
              </a:rPr>
              <a:t>1/ </a:t>
            </a:r>
            <a:r>
              <a:rPr lang="en-US" sz="3200" b="1" dirty="0" err="1" smtClean="0">
                <a:solidFill>
                  <a:srgbClr val="7030A0"/>
                </a:solidFill>
                <a:latin typeface="Times New Roman" panose="02020603050405020304" pitchFamily="18" charset="0"/>
                <a:cs typeface="Times New Roman" panose="02020603050405020304" pitchFamily="18" charset="0"/>
              </a:rPr>
              <a:t>Khái</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niệm</a:t>
            </a:r>
            <a:r>
              <a:rPr lang="en-US" sz="3200" b="1" dirty="0" smtClean="0">
                <a:solidFill>
                  <a:srgbClr val="7030A0"/>
                </a:solidFill>
                <a:latin typeface="Times New Roman" panose="02020603050405020304" pitchFamily="18" charset="0"/>
                <a:cs typeface="Times New Roman" panose="02020603050405020304" pitchFamily="18" charset="0"/>
              </a:rPr>
              <a:t> </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83458" y="1880212"/>
            <a:ext cx="11434915" cy="3451538"/>
          </a:xfrm>
          <a:prstGeom prst="rect">
            <a:avLst/>
          </a:prstGeom>
          <a:solidFill>
            <a:schemeClr val="accent3">
              <a:lumMod val="20000"/>
              <a:lumOff val="8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smtClean="0">
                <a:solidFill>
                  <a:schemeClr val="tx1"/>
                </a:solidFill>
                <a:latin typeface="Times New Roman" panose="02020603050405020304" pitchFamily="18" charset="0"/>
                <a:cs typeface="Times New Roman" panose="02020603050405020304" pitchFamily="18" charset="0"/>
              </a:rPr>
              <a:t>Truyện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trinh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thám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loại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phẩm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truyện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viết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về</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quá</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trình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điều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tra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vụ</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án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thường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sự</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việc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bí</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ẩn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bất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ngờ</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Quá</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trình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phá</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án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smtClean="0">
                <a:solidFill>
                  <a:schemeClr val="tx1"/>
                </a:solidFill>
                <a:latin typeface="Times New Roman" panose="02020603050405020304" pitchFamily="18" charset="0"/>
                <a:cs typeface="Times New Roman" panose="02020603050405020304" pitchFamily="18" charset="0"/>
              </a:rPr>
              <a:t>của </a:t>
            </a:r>
            <a:r>
              <a:rPr lang="en-US" sz="3600" dirty="0" err="1">
                <a:solidFill>
                  <a:schemeClr val="tx1"/>
                </a:solidFill>
                <a:latin typeface="Times New Roman" panose="02020603050405020304" pitchFamily="18" charset="0"/>
                <a:cs typeface="Times New Roman" panose="02020603050405020304" pitchFamily="18" charset="0"/>
              </a:rPr>
              <a:t>người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điều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dựa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trên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yếu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tố</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quan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trọng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sự</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suy</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luận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lô-gic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Vụ</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án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thường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được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làm</a:t>
            </a:r>
            <a:r>
              <a:rPr lang="en-US" sz="3600" dirty="0">
                <a:solidFill>
                  <a:schemeClr val="tx1"/>
                </a:solidFill>
                <a:latin typeface="Times New Roman" panose="02020603050405020304" pitchFamily="18" charset="0"/>
                <a:cs typeface="Times New Roman" panose="02020603050405020304" pitchFamily="18" charset="0"/>
              </a:rPr>
              <a:t> sang </a:t>
            </a:r>
            <a:r>
              <a:rPr lang="en-US" sz="3600" dirty="0" err="1">
                <a:solidFill>
                  <a:schemeClr val="tx1"/>
                </a:solidFill>
                <a:latin typeface="Times New Roman" panose="02020603050405020304" pitchFamily="18" charset="0"/>
                <a:cs typeface="Times New Roman" panose="02020603050405020304" pitchFamily="18" charset="0"/>
              </a:rPr>
              <a:t>tỏ</a:t>
            </a:r>
            <a:r>
              <a:rPr lang="en-US" sz="3600" dirty="0">
                <a:solidFill>
                  <a:schemeClr val="tx1"/>
                </a:solidFill>
                <a:latin typeface="Times New Roman" panose="02020603050405020304" pitchFamily="18" charset="0"/>
                <a:cs typeface="Times New Roman" panose="02020603050405020304" pitchFamily="18" charset="0"/>
              </a:rPr>
              <a:t> ở </a:t>
            </a:r>
            <a:r>
              <a:rPr lang="en-US" sz="3600" dirty="0" err="1">
                <a:solidFill>
                  <a:schemeClr val="tx1"/>
                </a:solidFill>
                <a:latin typeface="Times New Roman" panose="02020603050405020304" pitchFamily="18" charset="0"/>
                <a:cs typeface="Times New Roman" panose="02020603050405020304" pitchFamily="18" charset="0"/>
              </a:rPr>
              <a:t>phần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thúc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truyện</a:t>
            </a:r>
            <a:r>
              <a:rPr lang="en-US" sz="36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05179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630" y="322609"/>
            <a:ext cx="9485546" cy="584775"/>
          </a:xfrm>
          <a:prstGeom prst="rect">
            <a:avLst/>
          </a:prstGeom>
          <a:noFill/>
        </p:spPr>
        <p:txBody>
          <a:bodyPr wrap="none" lIns="91440" tIns="45720" rIns="91440" bIns="45720">
            <a:spAutoFit/>
          </a:bodyPr>
          <a:lstStyle/>
          <a:p>
            <a:pPr algn="ctr"/>
            <a:r>
              <a:rPr lang="en-US" sz="32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MỘT </a:t>
            </a:r>
            <a:r>
              <a:rPr lang="en-US" sz="3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SỐ YẾU TỐ CỦA TRUYỆN TRINH THÁM</a:t>
            </a:r>
          </a:p>
        </p:txBody>
      </p:sp>
      <p:graphicFrame>
        <p:nvGraphicFramePr>
          <p:cNvPr id="6" name="Table 5"/>
          <p:cNvGraphicFramePr>
            <a:graphicFrameLocks noGrp="1"/>
          </p:cNvGraphicFramePr>
          <p:nvPr>
            <p:extLst>
              <p:ext uri="{D42A27DB-BD31-4B8C-83A1-F6EECF244321}">
                <p14:modId xmlns:p14="http://schemas.microsoft.com/office/powerpoint/2010/main" val="1378882333"/>
              </p:ext>
            </p:extLst>
          </p:nvPr>
        </p:nvGraphicFramePr>
        <p:xfrm>
          <a:off x="432619" y="1434903"/>
          <a:ext cx="9979742" cy="4671697"/>
        </p:xfrm>
        <a:graphic>
          <a:graphicData uri="http://schemas.openxmlformats.org/drawingml/2006/table">
            <a:tbl>
              <a:tblPr firstRow="1" bandRow="1">
                <a:tableStyleId>{5C22544A-7EE6-4342-B048-85BDC9FD1C3A}</a:tableStyleId>
              </a:tblPr>
              <a:tblGrid>
                <a:gridCol w="2334212">
                  <a:extLst>
                    <a:ext uri="{9D8B030D-6E8A-4147-A177-3AD203B41FA5}">
                      <a16:colId xmlns:a16="http://schemas.microsoft.com/office/drawing/2014/main" xmlns="" val="20000"/>
                    </a:ext>
                  </a:extLst>
                </a:gridCol>
                <a:gridCol w="7645530">
                  <a:extLst>
                    <a:ext uri="{9D8B030D-6E8A-4147-A177-3AD203B41FA5}">
                      <a16:colId xmlns:a16="http://schemas.microsoft.com/office/drawing/2014/main" xmlns="" val="20001"/>
                    </a:ext>
                  </a:extLst>
                </a:gridCol>
              </a:tblGrid>
              <a:tr h="628357">
                <a:tc>
                  <a:txBody>
                    <a:bodyPr/>
                    <a:lstStyle/>
                    <a:p>
                      <a:r>
                        <a:rPr lang="en-US" sz="2800" dirty="0" err="1">
                          <a:solidFill>
                            <a:schemeClr val="tx1"/>
                          </a:solidFill>
                          <a:latin typeface="Times New Roman" panose="02020603050405020304" pitchFamily="18" charset="0"/>
                          <a:cs typeface="Times New Roman" panose="02020603050405020304" pitchFamily="18" charset="0"/>
                        </a:rPr>
                        <a:t>Không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gian</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28357">
                <a:tc>
                  <a:txBody>
                    <a:bodyPr/>
                    <a:lstStyle/>
                    <a:p>
                      <a:r>
                        <a:rPr lang="en-US" sz="2800" b="1" dirty="0" err="1">
                          <a:latin typeface="Times New Roman" panose="02020603050405020304" pitchFamily="18" charset="0"/>
                          <a:cs typeface="Times New Roman" panose="02020603050405020304" pitchFamily="18" charset="0"/>
                        </a:rPr>
                        <a:t>Thời</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gian</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030377">
                <a:tc>
                  <a:txBody>
                    <a:bodyPr/>
                    <a:lstStyle/>
                    <a:p>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Cốt</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truyện</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811369">
                <a:tc>
                  <a:txBody>
                    <a:bodyPr/>
                    <a:lstStyle/>
                    <a:p>
                      <a:r>
                        <a:rPr lang="en-US" sz="2800" b="1" dirty="0" err="1">
                          <a:latin typeface="Times New Roman" panose="02020603050405020304" pitchFamily="18" charset="0"/>
                          <a:cs typeface="Times New Roman" panose="02020603050405020304" pitchFamily="18" charset="0"/>
                        </a:rPr>
                        <a:t>Nhân</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vật</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89135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err="1">
                          <a:latin typeface="Times New Roman" panose="02020603050405020304" pitchFamily="18" charset="0"/>
                          <a:cs typeface="Times New Roman" panose="02020603050405020304" pitchFamily="18" charset="0"/>
                        </a:rPr>
                        <a:t>Tình</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tiết</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bí</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ẩn</a:t>
                      </a:r>
                      <a:r>
                        <a:rPr lang="en-US" sz="2800" b="1" baseline="0" dirty="0">
                          <a:latin typeface="Times New Roman" panose="02020603050405020304" pitchFamily="18" charset="0"/>
                          <a:cs typeface="Times New Roman" panose="02020603050405020304" pitchFamily="18" charset="0"/>
                        </a:rPr>
                        <a:t>, </a:t>
                      </a:r>
                      <a:r>
                        <a:rPr lang="en-US" sz="2800" b="1" baseline="0" dirty="0" smtClean="0">
                          <a:latin typeface="Times New Roman" panose="02020603050405020304" pitchFamily="18" charset="0"/>
                          <a:cs typeface="Times New Roman" panose="02020603050405020304" pitchFamily="18" charset="0"/>
                        </a:rPr>
                        <a:t>li </a:t>
                      </a:r>
                      <a:r>
                        <a:rPr lang="en-US" sz="2800" b="1" baseline="0" dirty="0" err="1">
                          <a:latin typeface="Times New Roman" panose="02020603050405020304" pitchFamily="18" charset="0"/>
                          <a:cs typeface="Times New Roman" panose="02020603050405020304" pitchFamily="18" charset="0"/>
                        </a:rPr>
                        <a:t>kì</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28357">
                <a:tc>
                  <a:txBody>
                    <a:bodyPr/>
                    <a:lstStyle/>
                    <a:p>
                      <a:r>
                        <a:rPr lang="en-US" sz="2800" b="1" dirty="0" err="1">
                          <a:latin typeface="Times New Roman" panose="02020603050405020304" pitchFamily="18" charset="0"/>
                          <a:cs typeface="Times New Roman" panose="02020603050405020304" pitchFamily="18" charset="0"/>
                        </a:rPr>
                        <a:t>Ngôi</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kể</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3734873" y="1427724"/>
            <a:ext cx="5615189"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062611" y="2132590"/>
            <a:ext cx="5267458"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062611" y="2767663"/>
            <a:ext cx="7389079" cy="954107"/>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chuỗi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156156" y="3836339"/>
            <a:ext cx="7010400" cy="492443"/>
          </a:xfrm>
          <a:prstGeom prst="rect">
            <a:avLst/>
          </a:prstGeom>
          <a:noFill/>
        </p:spPr>
        <p:txBody>
          <a:bodyPr wrap="square" rtlCol="0">
            <a:spAutoFit/>
          </a:bodyPr>
          <a:lstStyle/>
          <a:p>
            <a:pPr algn="just"/>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phạm</a:t>
            </a:r>
            <a:endParaRPr lang="en-US" sz="2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156156" y="4608282"/>
            <a:ext cx="7010399" cy="892552"/>
          </a:xfrm>
          <a:prstGeom prst="rect">
            <a:avLst/>
          </a:prstGeom>
          <a:noFill/>
        </p:spPr>
        <p:txBody>
          <a:bodyPr wrap="square" rtlCol="0">
            <a:spAutoFit/>
          </a:bodyPr>
          <a:lstStyle/>
          <a:p>
            <a:pPr algn="just"/>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ngờ</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dẫn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tính</a:t>
            </a:r>
            <a:endParaRPr lang="en-US" sz="2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156156" y="5534112"/>
            <a:ext cx="6168980" cy="492443"/>
          </a:xfrm>
          <a:prstGeom prst="rect">
            <a:avLst/>
          </a:prstGeom>
          <a:noFill/>
        </p:spPr>
        <p:txBody>
          <a:bodyPr wrap="square" rtlCol="0">
            <a:spAutoFit/>
          </a:bodyPr>
          <a:lstStyle/>
          <a:p>
            <a:r>
              <a:rPr lang="en-US" sz="2600" dirty="0" err="1">
                <a:latin typeface="Times New Roman" panose="02020603050405020304" pitchFamily="18" charset="0"/>
                <a:cs typeface="Times New Roman" panose="02020603050405020304" pitchFamily="18" charset="0"/>
              </a:rPr>
              <a:t>Ngôi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hoặc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6377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6790" y="720465"/>
            <a:ext cx="10049261" cy="4401205"/>
          </a:xfrm>
          <a:prstGeom prst="rect">
            <a:avLst/>
          </a:prstGeom>
        </p:spPr>
        <p:txBody>
          <a:bodyPr wrap="square">
            <a:spAutoFit/>
          </a:bodyPr>
          <a:lstStyle/>
          <a:p>
            <a:pPr marL="72390" algn="just">
              <a:spcAft>
                <a:spcPts val="0"/>
              </a:spcAft>
            </a:pPr>
            <a:r>
              <a:rPr lang="en-US" sz="4000" b="1" i="1" dirty="0" smtClean="0">
                <a:solidFill>
                  <a:srgbClr val="231F20"/>
                </a:solidFill>
                <a:effectLst/>
                <a:latin typeface="Times New Roman" panose="02020603050405020304" pitchFamily="18" charset="0"/>
                <a:ea typeface="Arial" panose="020B0604020202020204" pitchFamily="34" charset="0"/>
              </a:rPr>
              <a:t>3/ </a:t>
            </a:r>
            <a:r>
              <a:rPr lang="vi-VN" sz="4000" b="1" i="1" dirty="0" smtClean="0">
                <a:solidFill>
                  <a:srgbClr val="231F20"/>
                </a:solidFill>
                <a:effectLst/>
                <a:latin typeface="Times New Roman" panose="02020603050405020304" pitchFamily="18" charset="0"/>
                <a:ea typeface="Arial" panose="020B0604020202020204" pitchFamily="34" charset="0"/>
              </a:rPr>
              <a:t>Định </a:t>
            </a:r>
            <a:r>
              <a:rPr lang="vi-VN" sz="4000" b="1" i="1" dirty="0">
                <a:solidFill>
                  <a:srgbClr val="231F20"/>
                </a:solidFill>
                <a:effectLst/>
                <a:latin typeface="Times New Roman" panose="02020603050405020304" pitchFamily="18" charset="0"/>
                <a:ea typeface="Arial" panose="020B0604020202020204" pitchFamily="34" charset="0"/>
              </a:rPr>
              <a:t>hướng cách đọc </a:t>
            </a:r>
            <a:r>
              <a:rPr lang="vi-VN" sz="4000" b="1" i="1" dirty="0" smtClean="0">
                <a:solidFill>
                  <a:srgbClr val="231F20"/>
                </a:solidFill>
                <a:effectLst/>
                <a:latin typeface="Times New Roman" panose="02020603050405020304" pitchFamily="18" charset="0"/>
                <a:ea typeface="Arial" panose="020B0604020202020204" pitchFamily="34" charset="0"/>
              </a:rPr>
              <a:t>hiểu</a:t>
            </a:r>
            <a:r>
              <a:rPr lang="en-US" sz="4000" b="1" i="1" dirty="0" smtClean="0">
                <a:solidFill>
                  <a:srgbClr val="231F20"/>
                </a:solidFill>
                <a:effectLst/>
                <a:latin typeface="Times New Roman" panose="02020603050405020304" pitchFamily="18" charset="0"/>
                <a:ea typeface="Arial" panose="020B0604020202020204" pitchFamily="34" charset="0"/>
              </a:rPr>
              <a:t> </a:t>
            </a:r>
            <a:r>
              <a:rPr lang="vi-VN" sz="4000" b="1" i="1" dirty="0" smtClean="0">
                <a:solidFill>
                  <a:srgbClr val="231F20"/>
                </a:solidFill>
                <a:effectLst/>
                <a:latin typeface="Times New Roman" panose="02020603050405020304" pitchFamily="18" charset="0"/>
                <a:ea typeface="Arial" panose="020B0604020202020204" pitchFamily="34" charset="0"/>
              </a:rPr>
              <a:t>truyện </a:t>
            </a:r>
            <a:r>
              <a:rPr lang="vi-VN" sz="4000" b="1" i="1" dirty="0">
                <a:solidFill>
                  <a:srgbClr val="231F20"/>
                </a:solidFill>
                <a:effectLst/>
                <a:latin typeface="Times New Roman" panose="02020603050405020304" pitchFamily="18" charset="0"/>
                <a:ea typeface="Arial" panose="020B0604020202020204" pitchFamily="34" charset="0"/>
              </a:rPr>
              <a:t>trinh </a:t>
            </a:r>
            <a:r>
              <a:rPr lang="vi-VN" sz="4000" b="1" i="1" spc="-20" dirty="0" smtClean="0">
                <a:solidFill>
                  <a:srgbClr val="231F20"/>
                </a:solidFill>
                <a:effectLst/>
                <a:latin typeface="Times New Roman" panose="02020603050405020304" pitchFamily="18" charset="0"/>
                <a:ea typeface="Arial" panose="020B0604020202020204" pitchFamily="34" charset="0"/>
              </a:rPr>
              <a:t>thám</a:t>
            </a:r>
            <a:endParaRPr lang="en-US" sz="3200" dirty="0">
              <a:latin typeface="Arial" panose="020B0604020202020204" pitchFamily="34" charset="0"/>
              <a:ea typeface="Arial" panose="020B0604020202020204" pitchFamily="34" charset="0"/>
            </a:endParaRPr>
          </a:p>
          <a:p>
            <a:pPr marL="72390" algn="just">
              <a:spcAft>
                <a:spcPts val="0"/>
              </a:spcAft>
            </a:pPr>
            <a:r>
              <a:rPr lang="en-US" sz="3200" dirty="0" smtClean="0">
                <a:solidFill>
                  <a:srgbClr val="231F20"/>
                </a:solidFill>
                <a:effectLst/>
                <a:latin typeface="Arial" panose="020B0604020202020204" pitchFamily="34" charset="0"/>
                <a:ea typeface="Calibri" panose="020F0502020204030204" pitchFamily="34" charset="0"/>
              </a:rPr>
              <a:t>- </a:t>
            </a:r>
            <a:r>
              <a:rPr lang="en-US" sz="3200" dirty="0" err="1" smtClean="0">
                <a:solidFill>
                  <a:srgbClr val="231F20"/>
                </a:solidFill>
                <a:effectLst/>
                <a:latin typeface="Arial" panose="020B0604020202020204" pitchFamily="34" charset="0"/>
                <a:ea typeface="Calibri" panose="020F0502020204030204" pitchFamily="34" charset="0"/>
              </a:rPr>
              <a:t>C</a:t>
            </a:r>
            <a:r>
              <a:rPr lang="en-US" sz="4000" dirty="0" err="1" smtClean="0">
                <a:solidFill>
                  <a:srgbClr val="231F20"/>
                </a:solidFill>
                <a:effectLst/>
                <a:latin typeface="Times New Roman" panose="02020603050405020304" pitchFamily="18" charset="0"/>
                <a:ea typeface="Calibri" panose="020F0502020204030204" pitchFamily="34" charset="0"/>
              </a:rPr>
              <a:t>ần</a:t>
            </a:r>
            <a:r>
              <a:rPr lang="en-US" sz="4000" dirty="0" smtClean="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tóm</a:t>
            </a:r>
            <a:r>
              <a:rPr lang="en-US" sz="4000"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tắt</a:t>
            </a:r>
            <a:r>
              <a:rPr lang="en-US" sz="4000"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cốt</a:t>
            </a:r>
            <a:r>
              <a:rPr lang="en-US" sz="4000" dirty="0">
                <a:solidFill>
                  <a:srgbClr val="231F20"/>
                </a:solidFill>
                <a:effectLst/>
                <a:latin typeface="Times New Roman" panose="02020603050405020304" pitchFamily="18" charset="0"/>
                <a:ea typeface="Calibri" panose="020F0502020204030204" pitchFamily="34" charset="0"/>
              </a:rPr>
              <a:t> </a:t>
            </a:r>
            <a:r>
              <a:rPr lang="en-US" sz="4000" dirty="0" err="1" smtClean="0">
                <a:solidFill>
                  <a:srgbClr val="231F20"/>
                </a:solidFill>
                <a:effectLst/>
                <a:latin typeface="Times New Roman" panose="02020603050405020304" pitchFamily="18" charset="0"/>
                <a:ea typeface="Calibri" panose="020F0502020204030204" pitchFamily="34" charset="0"/>
              </a:rPr>
              <a:t>truyện</a:t>
            </a:r>
            <a:r>
              <a:rPr lang="en-US" sz="4000" dirty="0" smtClean="0">
                <a:solidFill>
                  <a:srgbClr val="231F20"/>
                </a:solidFill>
                <a:latin typeface="Times New Roman" panose="02020603050405020304" pitchFamily="18" charset="0"/>
                <a:ea typeface="Calibri" panose="020F0502020204030204" pitchFamily="34" charset="0"/>
              </a:rPr>
              <a:t>.</a:t>
            </a:r>
          </a:p>
          <a:p>
            <a:pPr marL="72390" algn="just">
              <a:spcAft>
                <a:spcPts val="0"/>
              </a:spcAft>
            </a:pPr>
            <a:r>
              <a:rPr lang="en-US" sz="4000" spc="-80" dirty="0" smtClean="0">
                <a:solidFill>
                  <a:srgbClr val="231F20"/>
                </a:solidFill>
                <a:effectLst/>
                <a:latin typeface="Times New Roman" panose="02020603050405020304" pitchFamily="18" charset="0"/>
                <a:ea typeface="Calibri" panose="020F0502020204030204" pitchFamily="34" charset="0"/>
              </a:rPr>
              <a:t>- </a:t>
            </a:r>
            <a:r>
              <a:rPr lang="en-US" sz="4000" dirty="0" smtClean="0">
                <a:solidFill>
                  <a:srgbClr val="231F20"/>
                </a:solidFill>
                <a:latin typeface="Times New Roman" panose="02020603050405020304" pitchFamily="18" charset="0"/>
                <a:ea typeface="Calibri" panose="020F0502020204030204" pitchFamily="34" charset="0"/>
              </a:rPr>
              <a:t>X</a:t>
            </a:r>
            <a:r>
              <a:rPr lang="en-US" sz="4000" dirty="0" smtClean="0">
                <a:solidFill>
                  <a:srgbClr val="231F20"/>
                </a:solidFill>
                <a:effectLst/>
                <a:latin typeface="Times New Roman" panose="02020603050405020304" pitchFamily="18" charset="0"/>
                <a:ea typeface="Calibri" panose="020F0502020204030204" pitchFamily="34" charset="0"/>
              </a:rPr>
              <a:t>ác</a:t>
            </a:r>
            <a:r>
              <a:rPr lang="en-US" sz="4000" spc="-75" dirty="0" smtClean="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định</a:t>
            </a:r>
            <a:r>
              <a:rPr lang="en-US" sz="4000" spc="-75"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vụ</a:t>
            </a:r>
            <a:r>
              <a:rPr lang="en-US" sz="4000" spc="-80"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án</a:t>
            </a:r>
            <a:r>
              <a:rPr lang="en-US" sz="4000" spc="-75"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cần</a:t>
            </a:r>
            <a:r>
              <a:rPr lang="en-US" sz="4000" spc="-75"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điều</a:t>
            </a:r>
            <a:r>
              <a:rPr lang="en-US" sz="4000" spc="-75" dirty="0">
                <a:solidFill>
                  <a:srgbClr val="231F20"/>
                </a:solidFill>
                <a:effectLst/>
                <a:latin typeface="Times New Roman" panose="02020603050405020304" pitchFamily="18" charset="0"/>
                <a:ea typeface="Calibri" panose="020F0502020204030204" pitchFamily="34" charset="0"/>
              </a:rPr>
              <a:t> </a:t>
            </a:r>
            <a:r>
              <a:rPr lang="en-US" sz="4000" dirty="0" err="1" smtClean="0">
                <a:solidFill>
                  <a:srgbClr val="231F20"/>
                </a:solidFill>
                <a:effectLst/>
                <a:latin typeface="Times New Roman" panose="02020603050405020304" pitchFamily="18" charset="0"/>
                <a:ea typeface="Calibri" panose="020F0502020204030204" pitchFamily="34" charset="0"/>
              </a:rPr>
              <a:t>tra</a:t>
            </a:r>
            <a:r>
              <a:rPr lang="en-US" sz="4000" dirty="0" smtClean="0">
                <a:solidFill>
                  <a:srgbClr val="231F20"/>
                </a:solidFill>
                <a:latin typeface="Times New Roman" panose="02020603050405020304" pitchFamily="18" charset="0"/>
                <a:ea typeface="Calibri" panose="020F0502020204030204" pitchFamily="34" charset="0"/>
              </a:rPr>
              <a:t>.</a:t>
            </a:r>
          </a:p>
          <a:p>
            <a:pPr marL="72390" algn="just">
              <a:spcAft>
                <a:spcPts val="0"/>
              </a:spcAft>
            </a:pPr>
            <a:r>
              <a:rPr lang="en-US" sz="4000" spc="-80" dirty="0" smtClean="0">
                <a:solidFill>
                  <a:srgbClr val="231F20"/>
                </a:solidFill>
                <a:effectLst/>
                <a:latin typeface="Times New Roman" panose="02020603050405020304" pitchFamily="18" charset="0"/>
                <a:ea typeface="Calibri" panose="020F0502020204030204" pitchFamily="34" charset="0"/>
              </a:rPr>
              <a:t>- </a:t>
            </a:r>
            <a:r>
              <a:rPr lang="en-US" sz="4000" spc="-80" dirty="0" err="1" smtClean="0">
                <a:solidFill>
                  <a:srgbClr val="231F20"/>
                </a:solidFill>
                <a:effectLst/>
                <a:latin typeface="Times New Roman" panose="02020603050405020304" pitchFamily="18" charset="0"/>
                <a:ea typeface="Calibri" panose="020F0502020204030204" pitchFamily="34" charset="0"/>
              </a:rPr>
              <a:t>T</a:t>
            </a:r>
            <a:r>
              <a:rPr lang="en-US" sz="4000" dirty="0" err="1" smtClean="0">
                <a:solidFill>
                  <a:srgbClr val="231F20"/>
                </a:solidFill>
                <a:effectLst/>
                <a:latin typeface="Times New Roman" panose="02020603050405020304" pitchFamily="18" charset="0"/>
                <a:ea typeface="Calibri" panose="020F0502020204030204" pitchFamily="34" charset="0"/>
              </a:rPr>
              <a:t>ìm</a:t>
            </a:r>
            <a:r>
              <a:rPr lang="en-US" sz="4000" spc="-75" dirty="0" smtClean="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hiểu</a:t>
            </a:r>
            <a:r>
              <a:rPr lang="en-US" sz="4000"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nhân</a:t>
            </a:r>
            <a:r>
              <a:rPr lang="en-US" sz="4000"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vật</a:t>
            </a:r>
            <a:r>
              <a:rPr lang="en-US" sz="4000"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người</a:t>
            </a:r>
            <a:r>
              <a:rPr lang="en-US" sz="4000"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điều</a:t>
            </a:r>
            <a:r>
              <a:rPr lang="en-US" sz="4000" dirty="0">
                <a:solidFill>
                  <a:srgbClr val="231F20"/>
                </a:solidFill>
                <a:effectLst/>
                <a:latin typeface="Times New Roman" panose="02020603050405020304" pitchFamily="18" charset="0"/>
                <a:ea typeface="Calibri" panose="020F0502020204030204" pitchFamily="34" charset="0"/>
              </a:rPr>
              <a:t> </a:t>
            </a:r>
            <a:r>
              <a:rPr lang="en-US" sz="4000" dirty="0" err="1" smtClean="0">
                <a:solidFill>
                  <a:srgbClr val="231F20"/>
                </a:solidFill>
                <a:effectLst/>
                <a:latin typeface="Times New Roman" panose="02020603050405020304" pitchFamily="18" charset="0"/>
                <a:ea typeface="Calibri" panose="020F0502020204030204" pitchFamily="34" charset="0"/>
              </a:rPr>
              <a:t>tra</a:t>
            </a:r>
            <a:r>
              <a:rPr lang="en-US" sz="4000" dirty="0" smtClean="0">
                <a:solidFill>
                  <a:srgbClr val="231F20"/>
                </a:solidFill>
                <a:latin typeface="Times New Roman" panose="02020603050405020304" pitchFamily="18" charset="0"/>
                <a:ea typeface="Calibri" panose="020F0502020204030204" pitchFamily="34" charset="0"/>
              </a:rPr>
              <a:t>.</a:t>
            </a:r>
          </a:p>
          <a:p>
            <a:pPr marL="72390" algn="just">
              <a:spcAft>
                <a:spcPts val="0"/>
              </a:spcAft>
            </a:pPr>
            <a:r>
              <a:rPr lang="en-US" sz="4000" dirty="0" smtClean="0">
                <a:solidFill>
                  <a:srgbClr val="231F20"/>
                </a:solidFill>
                <a:effectLst/>
                <a:latin typeface="Times New Roman" panose="02020603050405020304" pitchFamily="18" charset="0"/>
                <a:ea typeface="Calibri" panose="020F0502020204030204" pitchFamily="34" charset="0"/>
              </a:rPr>
              <a:t>- </a:t>
            </a:r>
            <a:r>
              <a:rPr lang="en-US" sz="4000" dirty="0" err="1" smtClean="0">
                <a:solidFill>
                  <a:srgbClr val="231F20"/>
                </a:solidFill>
                <a:effectLst/>
                <a:latin typeface="Times New Roman" panose="02020603050405020304" pitchFamily="18" charset="0"/>
                <a:ea typeface="Calibri" panose="020F0502020204030204" pitchFamily="34" charset="0"/>
              </a:rPr>
              <a:t>Chỉ</a:t>
            </a:r>
            <a:r>
              <a:rPr lang="en-US" sz="4000" dirty="0" smtClean="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ra</a:t>
            </a:r>
            <a:r>
              <a:rPr lang="en-US" sz="4000"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những</a:t>
            </a:r>
            <a:r>
              <a:rPr lang="en-US" sz="4000"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nét</a:t>
            </a:r>
            <a:r>
              <a:rPr lang="en-US" sz="4000"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đặc</a:t>
            </a:r>
            <a:r>
              <a:rPr lang="en-US" sz="4000" spc="-80"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sắc</a:t>
            </a:r>
            <a:r>
              <a:rPr lang="en-US" sz="4000" spc="-75"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trong</a:t>
            </a:r>
            <a:r>
              <a:rPr lang="en-US" sz="4000" spc="-75"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nghệ</a:t>
            </a:r>
            <a:r>
              <a:rPr lang="en-US" sz="4000" spc="-80"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thuật</a:t>
            </a:r>
            <a:r>
              <a:rPr lang="en-US" sz="4000" spc="-75" dirty="0">
                <a:solidFill>
                  <a:srgbClr val="231F20"/>
                </a:solidFill>
                <a:effectLst/>
                <a:latin typeface="Times New Roman" panose="02020603050405020304" pitchFamily="18" charset="0"/>
                <a:ea typeface="Calibri" panose="020F0502020204030204" pitchFamily="34" charset="0"/>
              </a:rPr>
              <a:t> </a:t>
            </a:r>
            <a:r>
              <a:rPr lang="en-US" sz="4000" dirty="0">
                <a:solidFill>
                  <a:srgbClr val="231F20"/>
                </a:solidFill>
                <a:effectLst/>
                <a:latin typeface="Times New Roman" panose="02020603050405020304" pitchFamily="18" charset="0"/>
                <a:ea typeface="Calibri" panose="020F0502020204030204" pitchFamily="34" charset="0"/>
              </a:rPr>
              <a:t>của</a:t>
            </a:r>
            <a:r>
              <a:rPr lang="en-US" sz="4000" spc="-75"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tác</a:t>
            </a:r>
            <a:r>
              <a:rPr lang="en-US" sz="4000" spc="-75"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phẩm</a:t>
            </a:r>
            <a:r>
              <a:rPr lang="en-US" sz="4000" dirty="0">
                <a:solidFill>
                  <a:srgbClr val="231F20"/>
                </a:solidFill>
                <a:effectLst/>
                <a:latin typeface="Times New Roman" panose="02020603050405020304" pitchFamily="18" charset="0"/>
                <a:ea typeface="Calibri" panose="020F0502020204030204" pitchFamily="34" charset="0"/>
              </a:rPr>
              <a:t>,</a:t>
            </a:r>
            <a:r>
              <a:rPr lang="en-US" sz="4000" spc="-80"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tìm</a:t>
            </a:r>
            <a:r>
              <a:rPr lang="en-US" sz="4000"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chủ</a:t>
            </a:r>
            <a:r>
              <a:rPr lang="en-US" sz="4000" dirty="0">
                <a:solidFill>
                  <a:srgbClr val="231F20"/>
                </a:solidFill>
                <a:effectLst/>
                <a:latin typeface="Times New Roman" panose="02020603050405020304" pitchFamily="18" charset="0"/>
                <a:ea typeface="Calibri" panose="020F0502020204030204" pitchFamily="34" charset="0"/>
              </a:rPr>
              <a:t> </a:t>
            </a:r>
            <a:r>
              <a:rPr lang="en-US" sz="4000" dirty="0" err="1">
                <a:solidFill>
                  <a:srgbClr val="231F20"/>
                </a:solidFill>
                <a:effectLst/>
                <a:latin typeface="Times New Roman" panose="02020603050405020304" pitchFamily="18" charset="0"/>
                <a:ea typeface="Calibri" panose="020F0502020204030204" pitchFamily="34" charset="0"/>
              </a:rPr>
              <a:t>đề</a:t>
            </a:r>
            <a:r>
              <a:rPr lang="en-US" sz="4000" dirty="0">
                <a:solidFill>
                  <a:srgbClr val="231F20"/>
                </a:solidFill>
                <a:effectLst/>
                <a:latin typeface="Times New Roman" panose="02020603050405020304" pitchFamily="18" charset="0"/>
                <a:ea typeface="Calibri" panose="020F0502020204030204" pitchFamily="34" charset="0"/>
              </a:rPr>
              <a:t> của </a:t>
            </a:r>
            <a:r>
              <a:rPr lang="en-US" sz="4000" dirty="0" err="1">
                <a:solidFill>
                  <a:srgbClr val="231F20"/>
                </a:solidFill>
                <a:effectLst/>
                <a:latin typeface="Times New Roman" panose="02020603050405020304" pitchFamily="18" charset="0"/>
                <a:ea typeface="Calibri" panose="020F0502020204030204" pitchFamily="34" charset="0"/>
              </a:rPr>
              <a:t>truyện</a:t>
            </a:r>
            <a:r>
              <a:rPr lang="en-US" sz="4000" dirty="0">
                <a:solidFill>
                  <a:srgbClr val="231F20"/>
                </a:solidFill>
                <a:effectLst/>
                <a:latin typeface="Times New Roman" panose="02020603050405020304" pitchFamily="18" charset="0"/>
                <a:ea typeface="Calibri" panose="020F0502020204030204" pitchFamily="34" charset="0"/>
              </a:rPr>
              <a:t>,…</a:t>
            </a:r>
            <a:endParaRPr lang="en-US" sz="4000" dirty="0"/>
          </a:p>
        </p:txBody>
      </p:sp>
      <p:pic>
        <p:nvPicPr>
          <p:cNvPr id="3074" name="Picture 2" descr="https://i.pinimg.com/736x/c1/9e/ef/c19eefe620bc3664e55dad602ebc7f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4905" y="227307"/>
            <a:ext cx="2120720" cy="257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842035"/>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53" y="3326398"/>
            <a:ext cx="3056615" cy="3727870"/>
          </a:xfrm>
          <a:prstGeom prst="rect">
            <a:avLst/>
          </a:prstGeom>
        </p:spPr>
      </p:pic>
      <p:sp>
        <p:nvSpPr>
          <p:cNvPr id="7" name="Cloud Callout 6"/>
          <p:cNvSpPr/>
          <p:nvPr/>
        </p:nvSpPr>
        <p:spPr>
          <a:xfrm>
            <a:off x="68686" y="167424"/>
            <a:ext cx="3563155" cy="2923505"/>
          </a:xfrm>
          <a:prstGeom prst="cloudCallout">
            <a:avLst>
              <a:gd name="adj1" fmla="val 8255"/>
              <a:gd name="adj2" fmla="val 6712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7030A0"/>
                </a:solidFill>
                <a:latin typeface="Times New Roman" panose="02020603050405020304" pitchFamily="18" charset="0"/>
                <a:cs typeface="Times New Roman" panose="02020603050405020304" pitchFamily="18" charset="0"/>
              </a:rPr>
              <a:t>Kể</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thám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bạn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Bạn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thích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thám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nào</a:t>
            </a:r>
            <a:r>
              <a:rPr lang="en-US" sz="2800" dirty="0">
                <a:solidFill>
                  <a:srgbClr val="7030A0"/>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55" y="1827571"/>
            <a:ext cx="3296898" cy="5030429"/>
          </a:xfrm>
          <a:prstGeom prst="rect">
            <a:avLst/>
          </a:prstGeom>
        </p:spPr>
      </p:pic>
      <p:pic>
        <p:nvPicPr>
          <p:cNvPr id="1026" name="Picture 2" descr="https://i.pinimg.com/564x/57/e0/7b/57e07b9dc391a2c145d102a6200b6f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7" y="3326398"/>
            <a:ext cx="2919278" cy="3323574"/>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6376254" y="296212"/>
            <a:ext cx="3759420" cy="3322751"/>
          </a:xfrm>
          <a:prstGeom prst="cloudCallout">
            <a:avLst>
              <a:gd name="adj1" fmla="val -67287"/>
              <a:gd name="adj2" fmla="val 54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93943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6490" y="1408991"/>
            <a:ext cx="9930001" cy="2277547"/>
          </a:xfrm>
          <a:prstGeom prst="rect">
            <a:avLst/>
          </a:prstGeom>
          <a:noFill/>
        </p:spPr>
        <p:txBody>
          <a:bodyPr wrap="square" lIns="91440" tIns="45720" rIns="91440" bIns="45720">
            <a:spAutoFit/>
          </a:bodyPr>
          <a:lstStyle/>
          <a:p>
            <a:r>
              <a:rPr lang="en-US" sz="4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ĐỌC </a:t>
            </a:r>
            <a:r>
              <a:rPr lang="en-US" sz="4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 BẢN </a:t>
            </a:r>
            <a:r>
              <a:rPr lang="en-US" sz="44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endParaRPr lang="en-US" sz="4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54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 CHÀNG SINH </a:t>
            </a:r>
            <a:r>
              <a:rPr lang="en-US" sz="54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VIÊN</a:t>
            </a:r>
          </a:p>
          <a:p>
            <a:pPr algn="r"/>
            <a:r>
              <a:rPr lang="en-US" sz="4000" b="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0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a:t>
            </a:r>
            <a:r>
              <a:rPr lang="en-US" sz="4000" b="1" i="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4000" b="1" i="1" cap="none" spc="0"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hơ</a:t>
            </a:r>
            <a:r>
              <a:rPr lang="en-US" sz="40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i="1" cap="none" spc="0"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a:t>
            </a:r>
            <a:r>
              <a:rPr lang="en-US" sz="40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-nan </a:t>
            </a:r>
            <a:r>
              <a:rPr lang="en-US" sz="4000" b="1" i="1" cap="none" spc="0"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Đoi-lơ</a:t>
            </a:r>
            <a:r>
              <a:rPr lang="en-US" sz="4000" b="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4000" b="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460163"/>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419" y="2048088"/>
            <a:ext cx="9930001" cy="769441"/>
          </a:xfrm>
          <a:prstGeom prst="rect">
            <a:avLst/>
          </a:prstGeom>
          <a:noFill/>
        </p:spPr>
        <p:txBody>
          <a:bodyPr wrap="square" lIns="91440" tIns="45720" rIns="91440" bIns="45720">
            <a:spAutoFit/>
          </a:bodyPr>
          <a:lstStyle/>
          <a:p>
            <a:r>
              <a:rPr lang="en-US" sz="4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TÌM HIỂU CHUNG</a:t>
            </a:r>
            <a:endParaRPr lang="en-US" sz="4000" b="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872951"/>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1343</TotalTime>
  <Words>1375</Words>
  <Application>Microsoft Office PowerPoint</Application>
  <PresentationFormat>Widescreen</PresentationFormat>
  <Paragraphs>245</Paragraphs>
  <Slides>30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宋体</vt:lpstr>
      <vt:lpstr>宋体</vt:lpstr>
      <vt:lpstr>Arial</vt:lpstr>
      <vt:lpstr>Calibri</vt:lpstr>
      <vt:lpstr>Calibri Light</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dell</cp:lastModifiedBy>
  <cp:revision>11</cp:revision>
  <dcterms:created xsi:type="dcterms:W3CDTF">2024-06-14T10:05:20Z</dcterms:created>
  <dcterms:modified xsi:type="dcterms:W3CDTF">2024-11-15T02:12:00Z</dcterms:modified>
</cp:coreProperties>
</file>