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8" r:id="rId4"/>
    <p:sldMasterId id="2147483692" r:id="rId5"/>
    <p:sldMasterId id="2147483711" r:id="rId6"/>
    <p:sldMasterId id="2147483728" r:id="rId7"/>
    <p:sldMasterId id="2147483742" r:id="rId8"/>
  </p:sldMasterIdLst>
  <p:notesMasterIdLst>
    <p:notesMasterId r:id="rId38"/>
  </p:notesMasterIdLst>
  <p:sldIdLst>
    <p:sldId id="486" r:id="rId9"/>
    <p:sldId id="282" r:id="rId10"/>
    <p:sldId id="276" r:id="rId11"/>
    <p:sldId id="277" r:id="rId12"/>
    <p:sldId id="278" r:id="rId13"/>
    <p:sldId id="279" r:id="rId14"/>
    <p:sldId id="280" r:id="rId15"/>
    <p:sldId id="281" r:id="rId16"/>
    <p:sldId id="266" r:id="rId17"/>
    <p:sldId id="270" r:id="rId18"/>
    <p:sldId id="657" r:id="rId19"/>
    <p:sldId id="283" r:id="rId20"/>
    <p:sldId id="272" r:id="rId21"/>
    <p:sldId id="288" r:id="rId22"/>
    <p:sldId id="287" r:id="rId23"/>
    <p:sldId id="267" r:id="rId24"/>
    <p:sldId id="569" r:id="rId25"/>
    <p:sldId id="563" r:id="rId26"/>
    <p:sldId id="299" r:id="rId27"/>
    <p:sldId id="293" r:id="rId28"/>
    <p:sldId id="658" r:id="rId29"/>
    <p:sldId id="659" r:id="rId30"/>
    <p:sldId id="679" r:id="rId31"/>
    <p:sldId id="509" r:id="rId32"/>
    <p:sldId id="647" r:id="rId33"/>
    <p:sldId id="648" r:id="rId34"/>
    <p:sldId id="304" r:id="rId35"/>
    <p:sldId id="306" r:id="rId36"/>
    <p:sldId id="30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FCD9"/>
    <a:srgbClr val="D5E6FC"/>
    <a:srgbClr val="EFECE7"/>
    <a:srgbClr val="FFFFFF"/>
    <a:srgbClr val="FFFF00"/>
    <a:srgbClr val="58B0E6"/>
    <a:srgbClr val="EBDBBE"/>
    <a:srgbClr val="E9E5E2"/>
    <a:srgbClr val="EFEFE6"/>
    <a:srgbClr val="F0E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08" autoAdjust="0"/>
    <p:restoredTop sz="94660"/>
  </p:normalViewPr>
  <p:slideViewPr>
    <p:cSldViewPr snapToGrid="0">
      <p:cViewPr varScale="1">
        <p:scale>
          <a:sx n="46" d="100"/>
          <a:sy n="46" d="100"/>
        </p:scale>
        <p:origin x="378"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462BB-D616-4800-A555-D48F04A4B498}"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95688A-31F3-44CB-92D7-170149F2E373}" type="slidenum">
              <a:rPr lang="en-US" smtClean="0"/>
              <a:t>‹#›</a:t>
            </a:fld>
            <a:endParaRPr lang="en-US"/>
          </a:p>
        </p:txBody>
      </p:sp>
    </p:spTree>
    <p:extLst>
      <p:ext uri="{BB962C8B-B14F-4D97-AF65-F5344CB8AC3E}">
        <p14:creationId xmlns:p14="http://schemas.microsoft.com/office/powerpoint/2010/main" val="3030537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EF91B4-9917-4DFE-A4AB-D862D310EEC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endParaRPr lang="vi-VN" altLang="en-US"/>
          </a:p>
        </p:txBody>
      </p:sp>
    </p:spTree>
    <p:extLst>
      <p:ext uri="{BB962C8B-B14F-4D97-AF65-F5344CB8AC3E}">
        <p14:creationId xmlns:p14="http://schemas.microsoft.com/office/powerpoint/2010/main" val="234743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98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295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042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51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24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21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68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3247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38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418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a71291a82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a71291a826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07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b0b8984cf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b0b8984cf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71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77560A-B3D4-45C0-9819-309B1B435270}"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3217677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7560A-B3D4-45C0-9819-309B1B435270}"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851954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7560A-B3D4-45C0-9819-309B1B435270}"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152792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8"/>
        <p:cNvGrpSpPr/>
        <p:nvPr/>
      </p:nvGrpSpPr>
      <p:grpSpPr>
        <a:xfrm>
          <a:off x="0" y="0"/>
          <a:ext cx="0" cy="0"/>
          <a:chOff x="0" y="0"/>
          <a:chExt cx="0" cy="0"/>
        </a:xfrm>
      </p:grpSpPr>
      <p:grpSp>
        <p:nvGrpSpPr>
          <p:cNvPr id="229" name="Google Shape;229;p13"/>
          <p:cNvGrpSpPr/>
          <p:nvPr/>
        </p:nvGrpSpPr>
        <p:grpSpPr>
          <a:xfrm>
            <a:off x="-12684" y="-7"/>
            <a:ext cx="12237263" cy="6858025"/>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 name="Google Shape;237;p13"/>
          <p:cNvGrpSpPr/>
          <p:nvPr/>
        </p:nvGrpSpPr>
        <p:grpSpPr>
          <a:xfrm>
            <a:off x="5708554" y="100237"/>
            <a:ext cx="774893" cy="167204"/>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2" name="Google Shape;242;p13"/>
          <p:cNvSpPr txBox="1">
            <a:spLocks noGrp="1"/>
          </p:cNvSpPr>
          <p:nvPr>
            <p:ph type="subTitle" idx="1"/>
          </p:nvPr>
        </p:nvSpPr>
        <p:spPr>
          <a:xfrm>
            <a:off x="1938951" y="2823660"/>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3" name="Google Shape;243;p13"/>
          <p:cNvSpPr txBox="1">
            <a:spLocks noGrp="1"/>
          </p:cNvSpPr>
          <p:nvPr>
            <p:ph type="subTitle" idx="2"/>
          </p:nvPr>
        </p:nvSpPr>
        <p:spPr>
          <a:xfrm>
            <a:off x="7096300" y="2837112"/>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4" name="Google Shape;244;p13"/>
          <p:cNvSpPr txBox="1">
            <a:spLocks noGrp="1"/>
          </p:cNvSpPr>
          <p:nvPr>
            <p:ph type="title" hasCustomPrompt="1"/>
          </p:nvPr>
        </p:nvSpPr>
        <p:spPr>
          <a:xfrm>
            <a:off x="3027151" y="18566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8173683" y="18577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345900" y="2413297"/>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6503300" y="2426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963167" y="707667"/>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938951" y="4984127"/>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0" name="Google Shape;250;p13"/>
          <p:cNvSpPr txBox="1">
            <a:spLocks noGrp="1"/>
          </p:cNvSpPr>
          <p:nvPr>
            <p:ph type="subTitle" idx="8"/>
          </p:nvPr>
        </p:nvSpPr>
        <p:spPr>
          <a:xfrm>
            <a:off x="7096300" y="4997579"/>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1" name="Google Shape;251;p13"/>
          <p:cNvSpPr txBox="1">
            <a:spLocks noGrp="1"/>
          </p:cNvSpPr>
          <p:nvPr>
            <p:ph type="title" idx="9" hasCustomPrompt="1"/>
          </p:nvPr>
        </p:nvSpPr>
        <p:spPr>
          <a:xfrm>
            <a:off x="3027151" y="40171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8173683" y="40182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345900" y="4573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6503300" y="4587231"/>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Tree>
    <p:extLst>
      <p:ext uri="{BB962C8B-B14F-4D97-AF65-F5344CB8AC3E}">
        <p14:creationId xmlns:p14="http://schemas.microsoft.com/office/powerpoint/2010/main" val="1438144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1">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914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4F26-B5B7-4563-8BB6-1D660F2DD8C1}"/>
              </a:ext>
            </a:extLst>
          </p:cNvPr>
          <p:cNvSpPr>
            <a:spLocks noGrp="1"/>
          </p:cNvSpPr>
          <p:nvPr>
            <p:ph type="title"/>
          </p:nvPr>
        </p:nvSpPr>
        <p:spPr>
          <a:xfrm>
            <a:off x="838200" y="365125"/>
            <a:ext cx="10515600" cy="758825"/>
          </a:xfrm>
          <a:prstGeom prst="rect">
            <a:avLst/>
          </a:prstGeo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314117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Big Image Placeholder">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1588" y="0"/>
            <a:ext cx="6082503" cy="6858000"/>
          </a:xfrm>
          <a:effectLst/>
        </p:spPr>
        <p:txBody>
          <a:bodyPr rtlCol="0">
            <a:normAutofit/>
          </a:bodyPr>
          <a:lstStyle>
            <a:lvl1pPr marL="0" indent="0">
              <a:buNone/>
              <a:defRPr sz="210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38882021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963167" y="1473133"/>
            <a:ext cx="10265600" cy="4665200"/>
          </a:xfrm>
          <a:prstGeom prst="rect">
            <a:avLst/>
          </a:prstGeom>
        </p:spPr>
        <p:txBody>
          <a:bodyPr spcFirstLastPara="1" wrap="square" lIns="91425" tIns="91425" rIns="91425" bIns="91425" anchor="t" anchorCtr="0">
            <a:noAutofit/>
          </a:bodyPr>
          <a:lstStyle>
            <a:lvl1pPr marL="609585" lvl="0" indent="-491054">
              <a:lnSpc>
                <a:spcPct val="100000"/>
              </a:lnSpc>
              <a:spcBef>
                <a:spcPts val="0"/>
              </a:spcBef>
              <a:spcAft>
                <a:spcPts val="0"/>
              </a:spcAft>
              <a:buSzPts val="22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15" name="Google Shape;115;p4"/>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6" name="Google Shape;116;p4"/>
          <p:cNvGrpSpPr/>
          <p:nvPr/>
        </p:nvGrpSpPr>
        <p:grpSpPr>
          <a:xfrm>
            <a:off x="11019819" y="2849130"/>
            <a:ext cx="1573004" cy="3805655"/>
            <a:chOff x="7907551" y="-114309"/>
            <a:chExt cx="1908059" cy="4616272"/>
          </a:xfrm>
        </p:grpSpPr>
        <p:sp>
          <p:nvSpPr>
            <p:cNvPr id="117" name="Google Shape;117;p4"/>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4"/>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4"/>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3" name="Google Shape;133;p4"/>
          <p:cNvSpPr/>
          <p:nvPr/>
        </p:nvSpPr>
        <p:spPr>
          <a:xfrm>
            <a:off x="1075634" y="62334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cxnSp>
        <p:nvCxnSpPr>
          <p:cNvPr id="134" name="Google Shape;134;p4"/>
          <p:cNvCxnSpPr/>
          <p:nvPr/>
        </p:nvCxnSpPr>
        <p:spPr>
          <a:xfrm rot="10800000">
            <a:off x="9842600" y="6527800"/>
            <a:ext cx="15112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382954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135"/>
        <p:cNvGrpSpPr/>
        <p:nvPr/>
      </p:nvGrpSpPr>
      <p:grpSpPr>
        <a:xfrm>
          <a:off x="0" y="0"/>
          <a:ext cx="0" cy="0"/>
          <a:chOff x="0" y="0"/>
          <a:chExt cx="0" cy="0"/>
        </a:xfrm>
      </p:grpSpPr>
      <p:sp>
        <p:nvSpPr>
          <p:cNvPr id="136" name="Google Shape;136;p5"/>
          <p:cNvSpPr/>
          <p:nvPr/>
        </p:nvSpPr>
        <p:spPr>
          <a:xfrm flipH="1">
            <a:off x="425391" y="377800"/>
            <a:ext cx="11341200" cy="61024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rot="10800000" flipH="1">
            <a:off x="6233467" y="772416"/>
            <a:ext cx="5072000" cy="53112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flipH="1">
            <a:off x="8879504" y="4727460"/>
            <a:ext cx="1683824" cy="1336469"/>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rot="10800000" flipH="1">
            <a:off x="10148820" y="4618849"/>
            <a:ext cx="1137585" cy="112758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5"/>
          <p:cNvSpPr/>
          <p:nvPr/>
        </p:nvSpPr>
        <p:spPr>
          <a:xfrm rot="10800000" flipH="1">
            <a:off x="881567" y="768016"/>
            <a:ext cx="5076800" cy="5315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5"/>
          <p:cNvSpPr/>
          <p:nvPr/>
        </p:nvSpPr>
        <p:spPr>
          <a:xfrm flipH="1">
            <a:off x="1262667" y="788946"/>
            <a:ext cx="1371733" cy="109419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flipH="1">
            <a:off x="2047358" y="787538"/>
            <a:ext cx="1072175" cy="855199"/>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flipH="1">
            <a:off x="899685" y="2131743"/>
            <a:ext cx="1025243" cy="97267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4" name="Google Shape;144;p5"/>
          <p:cNvGrpSpPr/>
          <p:nvPr/>
        </p:nvGrpSpPr>
        <p:grpSpPr>
          <a:xfrm>
            <a:off x="5708554" y="500286"/>
            <a:ext cx="774893" cy="167204"/>
            <a:chOff x="4685288" y="186288"/>
            <a:chExt cx="419375" cy="90485"/>
          </a:xfrm>
        </p:grpSpPr>
        <p:sp>
          <p:nvSpPr>
            <p:cNvPr id="145" name="Google Shape;145;p5"/>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6" name="Google Shape;146;p5"/>
            <p:cNvGrpSpPr/>
            <p:nvPr/>
          </p:nvGrpSpPr>
          <p:grpSpPr>
            <a:xfrm>
              <a:off x="4685288" y="186300"/>
              <a:ext cx="419375" cy="90473"/>
              <a:chOff x="4390000" y="182175"/>
              <a:chExt cx="419375" cy="90473"/>
            </a:xfrm>
          </p:grpSpPr>
          <p:sp>
            <p:nvSpPr>
              <p:cNvPr id="147" name="Google Shape;147;p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9" name="Google Shape;149;p5"/>
          <p:cNvGrpSpPr/>
          <p:nvPr/>
        </p:nvGrpSpPr>
        <p:grpSpPr>
          <a:xfrm rot="-10283466" flipH="1">
            <a:off x="297617" y="190574"/>
            <a:ext cx="721516" cy="2967095"/>
            <a:chOff x="871338" y="1945155"/>
            <a:chExt cx="247109" cy="1016148"/>
          </a:xfrm>
        </p:grpSpPr>
        <p:sp>
          <p:nvSpPr>
            <p:cNvPr id="150" name="Google Shape;150;p5"/>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5"/>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5"/>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5"/>
          <p:cNvGrpSpPr/>
          <p:nvPr/>
        </p:nvGrpSpPr>
        <p:grpSpPr>
          <a:xfrm rot="-1025565">
            <a:off x="10554279" y="220336"/>
            <a:ext cx="1281565" cy="2616033"/>
            <a:chOff x="3789888" y="1403830"/>
            <a:chExt cx="569113" cy="1161936"/>
          </a:xfrm>
        </p:grpSpPr>
        <p:sp>
          <p:nvSpPr>
            <p:cNvPr id="154" name="Google Shape;154;p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5"/>
            <p:cNvSpPr/>
            <p:nvPr/>
          </p:nvSpPr>
          <p:spPr>
            <a:xfrm>
              <a:off x="3789888" y="1403830"/>
              <a:ext cx="81102" cy="79229"/>
            </a:xfrm>
            <a:custGeom>
              <a:avLst/>
              <a:gdLst/>
              <a:ahLst/>
              <a:cxnLst/>
              <a:rect l="l" t="t" r="r" b="b"/>
              <a:pathLst>
                <a:path w="4286" h="4187" extrusionOk="0">
                  <a:moveTo>
                    <a:pt x="2206" y="1"/>
                  </a:moveTo>
                  <a:cubicBezTo>
                    <a:pt x="1053" y="1"/>
                    <a:pt x="0" y="953"/>
                    <a:pt x="126" y="2106"/>
                  </a:cubicBezTo>
                  <a:cubicBezTo>
                    <a:pt x="126" y="3259"/>
                    <a:pt x="1053" y="4186"/>
                    <a:pt x="2206" y="4186"/>
                  </a:cubicBezTo>
                  <a:cubicBezTo>
                    <a:pt x="3258" y="4186"/>
                    <a:pt x="4286" y="3259"/>
                    <a:pt x="4286" y="2106"/>
                  </a:cubicBezTo>
                  <a:cubicBezTo>
                    <a:pt x="4186" y="953"/>
                    <a:pt x="3359" y="1"/>
                    <a:pt x="2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7" name="Google Shape;157;p5"/>
          <p:cNvSpPr txBox="1">
            <a:spLocks noGrp="1"/>
          </p:cNvSpPr>
          <p:nvPr>
            <p:ph type="subTitle" idx="1"/>
          </p:nvPr>
        </p:nvSpPr>
        <p:spPr>
          <a:xfrm>
            <a:off x="1838767" y="4112807"/>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5"/>
          <p:cNvSpPr txBox="1">
            <a:spLocks noGrp="1"/>
          </p:cNvSpPr>
          <p:nvPr>
            <p:ph type="subTitle" idx="2"/>
          </p:nvPr>
        </p:nvSpPr>
        <p:spPr>
          <a:xfrm>
            <a:off x="7188267" y="4112808"/>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9" name="Google Shape;159;p5"/>
          <p:cNvSpPr/>
          <p:nvPr/>
        </p:nvSpPr>
        <p:spPr>
          <a:xfrm>
            <a:off x="5009399" y="5993262"/>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5"/>
          <p:cNvSpPr txBox="1">
            <a:spLocks noGrp="1"/>
          </p:cNvSpPr>
          <p:nvPr>
            <p:ph type="title"/>
          </p:nvPr>
        </p:nvSpPr>
        <p:spPr>
          <a:xfrm>
            <a:off x="17018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
        <p:nvSpPr>
          <p:cNvPr id="161" name="Google Shape;161;p5"/>
          <p:cNvSpPr txBox="1">
            <a:spLocks noGrp="1"/>
          </p:cNvSpPr>
          <p:nvPr>
            <p:ph type="title" idx="3"/>
          </p:nvPr>
        </p:nvSpPr>
        <p:spPr>
          <a:xfrm>
            <a:off x="70485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129357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2"/>
        <p:cNvGrpSpPr/>
        <p:nvPr/>
      </p:nvGrpSpPr>
      <p:grpSpPr>
        <a:xfrm>
          <a:off x="0" y="0"/>
          <a:ext cx="0" cy="0"/>
          <a:chOff x="0" y="0"/>
          <a:chExt cx="0" cy="0"/>
        </a:xfrm>
      </p:grpSpPr>
      <p:sp>
        <p:nvSpPr>
          <p:cNvPr id="163" name="Google Shape;163;p6"/>
          <p:cNvSpPr/>
          <p:nvPr/>
        </p:nvSpPr>
        <p:spPr>
          <a:xfrm>
            <a:off x="425400" y="377800"/>
            <a:ext cx="11341200" cy="61024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164;p6"/>
          <p:cNvGrpSpPr/>
          <p:nvPr/>
        </p:nvGrpSpPr>
        <p:grpSpPr>
          <a:xfrm>
            <a:off x="5708554" y="100237"/>
            <a:ext cx="774893" cy="167204"/>
            <a:chOff x="4685288" y="186288"/>
            <a:chExt cx="419375" cy="90485"/>
          </a:xfrm>
        </p:grpSpPr>
        <p:sp>
          <p:nvSpPr>
            <p:cNvPr id="165" name="Google Shape;165;p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6"/>
            <p:cNvGrpSpPr/>
            <p:nvPr/>
          </p:nvGrpSpPr>
          <p:grpSpPr>
            <a:xfrm>
              <a:off x="4685288" y="186300"/>
              <a:ext cx="419375" cy="90473"/>
              <a:chOff x="4390000" y="182175"/>
              <a:chExt cx="419375" cy="90473"/>
            </a:xfrm>
          </p:grpSpPr>
          <p:sp>
            <p:nvSpPr>
              <p:cNvPr id="167" name="Google Shape;167;p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9" name="Google Shape;169;p6"/>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 name="Google Shape;170;p6"/>
          <p:cNvGrpSpPr/>
          <p:nvPr/>
        </p:nvGrpSpPr>
        <p:grpSpPr>
          <a:xfrm rot="-9602805" flipH="1">
            <a:off x="39124" y="172089"/>
            <a:ext cx="1848160" cy="3607499"/>
            <a:chOff x="409722" y="228600"/>
            <a:chExt cx="1385931" cy="2705253"/>
          </a:xfrm>
        </p:grpSpPr>
        <p:grpSp>
          <p:nvGrpSpPr>
            <p:cNvPr id="171" name="Google Shape;171;p6"/>
            <p:cNvGrpSpPr/>
            <p:nvPr/>
          </p:nvGrpSpPr>
          <p:grpSpPr>
            <a:xfrm rot="-617154" flipH="1">
              <a:off x="575967" y="402323"/>
              <a:ext cx="1053440" cy="2450002"/>
              <a:chOff x="3817855" y="1437512"/>
              <a:chExt cx="541146" cy="1128254"/>
            </a:xfrm>
          </p:grpSpPr>
          <p:sp>
            <p:nvSpPr>
              <p:cNvPr id="172" name="Google Shape;172;p6"/>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6"/>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4" name="Google Shape;174;p6"/>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5" name="Google Shape;175;p6"/>
          <p:cNvGrpSpPr/>
          <p:nvPr/>
        </p:nvGrpSpPr>
        <p:grpSpPr>
          <a:xfrm>
            <a:off x="-12684" y="3"/>
            <a:ext cx="12237263" cy="6316125"/>
            <a:chOff x="-9513" y="2"/>
            <a:chExt cx="9177947" cy="4737094"/>
          </a:xfrm>
        </p:grpSpPr>
        <p:sp>
          <p:nvSpPr>
            <p:cNvPr id="176" name="Google Shape;176;p6"/>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6"/>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6"/>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82556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4"/>
        <p:cNvGrpSpPr/>
        <p:nvPr/>
      </p:nvGrpSpPr>
      <p:grpSpPr>
        <a:xfrm>
          <a:off x="0" y="0"/>
          <a:ext cx="0" cy="0"/>
          <a:chOff x="0" y="0"/>
          <a:chExt cx="0" cy="0"/>
        </a:xfrm>
      </p:grpSpPr>
      <p:grpSp>
        <p:nvGrpSpPr>
          <p:cNvPr id="195" name="Google Shape;195;p9"/>
          <p:cNvGrpSpPr/>
          <p:nvPr/>
        </p:nvGrpSpPr>
        <p:grpSpPr>
          <a:xfrm>
            <a:off x="-12684" y="-7"/>
            <a:ext cx="12237263" cy="6858025"/>
            <a:chOff x="-9513" y="-6"/>
            <a:chExt cx="9177947" cy="5143519"/>
          </a:xfrm>
        </p:grpSpPr>
        <p:sp>
          <p:nvSpPr>
            <p:cNvPr id="196" name="Google Shape;196;p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3" name="Google Shape;203;p9"/>
          <p:cNvSpPr txBox="1">
            <a:spLocks noGrp="1"/>
          </p:cNvSpPr>
          <p:nvPr>
            <p:ph type="ctrTitle"/>
          </p:nvPr>
        </p:nvSpPr>
        <p:spPr>
          <a:xfrm>
            <a:off x="6625427" y="2248200"/>
            <a:ext cx="4588000" cy="5692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204" name="Google Shape;204;p9"/>
          <p:cNvGrpSpPr/>
          <p:nvPr/>
        </p:nvGrpSpPr>
        <p:grpSpPr>
          <a:xfrm>
            <a:off x="5708554" y="100237"/>
            <a:ext cx="774893" cy="167204"/>
            <a:chOff x="4685288" y="186288"/>
            <a:chExt cx="419375" cy="90485"/>
          </a:xfrm>
        </p:grpSpPr>
        <p:sp>
          <p:nvSpPr>
            <p:cNvPr id="205" name="Google Shape;205;p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06" name="Google Shape;206;p9"/>
            <p:cNvGrpSpPr/>
            <p:nvPr/>
          </p:nvGrpSpPr>
          <p:grpSpPr>
            <a:xfrm>
              <a:off x="4685288" y="186300"/>
              <a:ext cx="419375" cy="90473"/>
              <a:chOff x="4390000" y="182175"/>
              <a:chExt cx="419375" cy="90473"/>
            </a:xfrm>
          </p:grpSpPr>
          <p:sp>
            <p:nvSpPr>
              <p:cNvPr id="207" name="Google Shape;207;p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9" name="Google Shape;209;p9"/>
          <p:cNvSpPr txBox="1">
            <a:spLocks noGrp="1"/>
          </p:cNvSpPr>
          <p:nvPr>
            <p:ph type="subTitle" idx="1"/>
          </p:nvPr>
        </p:nvSpPr>
        <p:spPr>
          <a:xfrm>
            <a:off x="6502400" y="3084033"/>
            <a:ext cx="4038800" cy="16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639138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7560A-B3D4-45C0-9819-309B1B435270}"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61964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8"/>
        <p:cNvGrpSpPr/>
        <p:nvPr/>
      </p:nvGrpSpPr>
      <p:grpSpPr>
        <a:xfrm>
          <a:off x="0" y="0"/>
          <a:ext cx="0" cy="0"/>
          <a:chOff x="0" y="0"/>
          <a:chExt cx="0" cy="0"/>
        </a:xfrm>
      </p:grpSpPr>
      <p:grpSp>
        <p:nvGrpSpPr>
          <p:cNvPr id="229" name="Google Shape;229;p13"/>
          <p:cNvGrpSpPr/>
          <p:nvPr/>
        </p:nvGrpSpPr>
        <p:grpSpPr>
          <a:xfrm>
            <a:off x="-12684" y="-7"/>
            <a:ext cx="12237263" cy="6858025"/>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7" name="Google Shape;237;p13"/>
          <p:cNvGrpSpPr/>
          <p:nvPr/>
        </p:nvGrpSpPr>
        <p:grpSpPr>
          <a:xfrm>
            <a:off x="5708554" y="100237"/>
            <a:ext cx="774893" cy="167204"/>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42" name="Google Shape;242;p13"/>
          <p:cNvSpPr txBox="1">
            <a:spLocks noGrp="1"/>
          </p:cNvSpPr>
          <p:nvPr>
            <p:ph type="subTitle" idx="1"/>
          </p:nvPr>
        </p:nvSpPr>
        <p:spPr>
          <a:xfrm>
            <a:off x="1938951" y="2823660"/>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3" name="Google Shape;243;p13"/>
          <p:cNvSpPr txBox="1">
            <a:spLocks noGrp="1"/>
          </p:cNvSpPr>
          <p:nvPr>
            <p:ph type="subTitle" idx="2"/>
          </p:nvPr>
        </p:nvSpPr>
        <p:spPr>
          <a:xfrm>
            <a:off x="7096300" y="2837112"/>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4" name="Google Shape;244;p13"/>
          <p:cNvSpPr txBox="1">
            <a:spLocks noGrp="1"/>
          </p:cNvSpPr>
          <p:nvPr>
            <p:ph type="title" hasCustomPrompt="1"/>
          </p:nvPr>
        </p:nvSpPr>
        <p:spPr>
          <a:xfrm>
            <a:off x="3027151" y="18566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8173683" y="18577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345900" y="2413297"/>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6503300" y="2426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963167" y="707667"/>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938951" y="4984127"/>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0" name="Google Shape;250;p13"/>
          <p:cNvSpPr txBox="1">
            <a:spLocks noGrp="1"/>
          </p:cNvSpPr>
          <p:nvPr>
            <p:ph type="subTitle" idx="8"/>
          </p:nvPr>
        </p:nvSpPr>
        <p:spPr>
          <a:xfrm>
            <a:off x="7096300" y="4997579"/>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1" name="Google Shape;251;p13"/>
          <p:cNvSpPr txBox="1">
            <a:spLocks noGrp="1"/>
          </p:cNvSpPr>
          <p:nvPr>
            <p:ph type="title" idx="9" hasCustomPrompt="1"/>
          </p:nvPr>
        </p:nvSpPr>
        <p:spPr>
          <a:xfrm>
            <a:off x="3027151" y="40171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8173683" y="40182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345900" y="4573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6503300" y="4587231"/>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Tree>
    <p:extLst>
      <p:ext uri="{BB962C8B-B14F-4D97-AF65-F5344CB8AC3E}">
        <p14:creationId xmlns:p14="http://schemas.microsoft.com/office/powerpoint/2010/main" val="3773464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2"/>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body" idx="1"/>
          </p:nvPr>
        </p:nvSpPr>
        <p:spPr>
          <a:xfrm>
            <a:off x="6940300" y="1821767"/>
            <a:ext cx="3979600" cy="416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1333"/>
              </a:spcBef>
              <a:spcAft>
                <a:spcPts val="0"/>
              </a:spcAft>
              <a:buClr>
                <a:schemeClr val="accent3"/>
              </a:buClr>
              <a:buSzPts val="1800"/>
              <a:buChar char="●"/>
              <a:defRPr sz="2133">
                <a:solidFill>
                  <a:schemeClr val="accent3"/>
                </a:solidFill>
              </a:defRPr>
            </a:lvl1pPr>
            <a:lvl2pPr marL="1219170" lvl="1" indent="-457189" rtl="0">
              <a:spcBef>
                <a:spcPts val="2133"/>
              </a:spcBef>
              <a:spcAft>
                <a:spcPts val="0"/>
              </a:spcAft>
              <a:buClr>
                <a:schemeClr val="accent3"/>
              </a:buClr>
              <a:buSzPts val="1800"/>
              <a:buChar char="○"/>
              <a:defRPr sz="2400">
                <a:solidFill>
                  <a:schemeClr val="accent3"/>
                </a:solidFill>
              </a:defRPr>
            </a:lvl2pPr>
            <a:lvl3pPr marL="1828754" lvl="2" indent="-457189" rtl="0">
              <a:spcBef>
                <a:spcPts val="2133"/>
              </a:spcBef>
              <a:spcAft>
                <a:spcPts val="0"/>
              </a:spcAft>
              <a:buClr>
                <a:schemeClr val="accent3"/>
              </a:buClr>
              <a:buSzPts val="1800"/>
              <a:buChar char="■"/>
              <a:defRPr sz="2400">
                <a:solidFill>
                  <a:schemeClr val="accent3"/>
                </a:solidFill>
              </a:defRPr>
            </a:lvl3pPr>
            <a:lvl4pPr marL="2438339" lvl="3" indent="-457189" rtl="0">
              <a:spcBef>
                <a:spcPts val="2133"/>
              </a:spcBef>
              <a:spcAft>
                <a:spcPts val="0"/>
              </a:spcAft>
              <a:buClr>
                <a:schemeClr val="accent3"/>
              </a:buClr>
              <a:buSzPts val="1800"/>
              <a:buChar char="●"/>
              <a:defRPr sz="2400">
                <a:solidFill>
                  <a:schemeClr val="accent3"/>
                </a:solidFill>
              </a:defRPr>
            </a:lvl4pPr>
            <a:lvl5pPr marL="3047924" lvl="4" indent="-457189" rtl="0">
              <a:spcBef>
                <a:spcPts val="2133"/>
              </a:spcBef>
              <a:spcAft>
                <a:spcPts val="0"/>
              </a:spcAft>
              <a:buClr>
                <a:schemeClr val="accent3"/>
              </a:buClr>
              <a:buSzPts val="1800"/>
              <a:buChar char="○"/>
              <a:defRPr sz="2400">
                <a:solidFill>
                  <a:schemeClr val="accent3"/>
                </a:solidFill>
              </a:defRPr>
            </a:lvl5pPr>
            <a:lvl6pPr marL="3657509" lvl="5" indent="-457189" rtl="0">
              <a:spcBef>
                <a:spcPts val="2133"/>
              </a:spcBef>
              <a:spcAft>
                <a:spcPts val="0"/>
              </a:spcAft>
              <a:buClr>
                <a:schemeClr val="accent3"/>
              </a:buClr>
              <a:buSzPts val="1800"/>
              <a:buChar char="■"/>
              <a:defRPr sz="2400">
                <a:solidFill>
                  <a:schemeClr val="accent3"/>
                </a:solidFill>
              </a:defRPr>
            </a:lvl6pPr>
            <a:lvl7pPr marL="4267093" lvl="6" indent="-457189" rtl="0">
              <a:spcBef>
                <a:spcPts val="2133"/>
              </a:spcBef>
              <a:spcAft>
                <a:spcPts val="0"/>
              </a:spcAft>
              <a:buClr>
                <a:schemeClr val="accent3"/>
              </a:buClr>
              <a:buSzPts val="1800"/>
              <a:buChar char="●"/>
              <a:defRPr sz="2400">
                <a:solidFill>
                  <a:schemeClr val="accent3"/>
                </a:solidFill>
              </a:defRPr>
            </a:lvl7pPr>
            <a:lvl8pPr marL="4876678" lvl="7" indent="-457189" rtl="0">
              <a:spcBef>
                <a:spcPts val="2133"/>
              </a:spcBef>
              <a:spcAft>
                <a:spcPts val="0"/>
              </a:spcAft>
              <a:buClr>
                <a:schemeClr val="accent3"/>
              </a:buClr>
              <a:buSzPts val="1800"/>
              <a:buChar char="○"/>
              <a:defRPr sz="2400">
                <a:solidFill>
                  <a:schemeClr val="accent3"/>
                </a:solidFill>
              </a:defRPr>
            </a:lvl8pPr>
            <a:lvl9pPr marL="5486263" lvl="8" indent="-457189" rtl="0">
              <a:spcBef>
                <a:spcPts val="2133"/>
              </a:spcBef>
              <a:spcAft>
                <a:spcPts val="2133"/>
              </a:spcAft>
              <a:buClr>
                <a:schemeClr val="accent3"/>
              </a:buClr>
              <a:buSzPts val="1800"/>
              <a:buChar char="■"/>
              <a:defRPr sz="2400">
                <a:solidFill>
                  <a:schemeClr val="accent3"/>
                </a:solidFill>
              </a:defRPr>
            </a:lvl9pPr>
          </a:lstStyle>
          <a:p>
            <a:endParaRPr/>
          </a:p>
        </p:txBody>
      </p:sp>
      <p:sp>
        <p:nvSpPr>
          <p:cNvPr id="277" name="Google Shape;277;p15"/>
          <p:cNvSpPr txBox="1">
            <a:spLocks noGrp="1"/>
          </p:cNvSpPr>
          <p:nvPr>
            <p:ph type="title"/>
          </p:nvPr>
        </p:nvSpPr>
        <p:spPr>
          <a:xfrm>
            <a:off x="963167" y="707667"/>
            <a:ext cx="1057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8" name="Google Shape;278;p15"/>
          <p:cNvGrpSpPr/>
          <p:nvPr/>
        </p:nvGrpSpPr>
        <p:grpSpPr>
          <a:xfrm flipH="1">
            <a:off x="-596799" y="2754130"/>
            <a:ext cx="1573004" cy="3805655"/>
            <a:chOff x="7907551" y="-114309"/>
            <a:chExt cx="1908059" cy="4616272"/>
          </a:xfrm>
        </p:grpSpPr>
        <p:sp>
          <p:nvSpPr>
            <p:cNvPr id="279" name="Google Shape;279;p15"/>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5" name="Google Shape;295;p15"/>
          <p:cNvGrpSpPr/>
          <p:nvPr/>
        </p:nvGrpSpPr>
        <p:grpSpPr>
          <a:xfrm flipH="1">
            <a:off x="10452297" y="1041401"/>
            <a:ext cx="1847908" cy="3607004"/>
            <a:chOff x="409722" y="228600"/>
            <a:chExt cx="1385931" cy="2705253"/>
          </a:xfrm>
        </p:grpSpPr>
        <p:grpSp>
          <p:nvGrpSpPr>
            <p:cNvPr id="296" name="Google Shape;296;p15"/>
            <p:cNvGrpSpPr/>
            <p:nvPr/>
          </p:nvGrpSpPr>
          <p:grpSpPr>
            <a:xfrm rot="-617154" flipH="1">
              <a:off x="575967" y="402323"/>
              <a:ext cx="1053440" cy="2450002"/>
              <a:chOff x="3817855" y="1437512"/>
              <a:chExt cx="541146" cy="1128254"/>
            </a:xfrm>
          </p:grpSpPr>
          <p:sp>
            <p:nvSpPr>
              <p:cNvPr id="297" name="Google Shape;297;p1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9" name="Google Shape;299;p15"/>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300" name="Google Shape;300;p15"/>
          <p:cNvCxnSpPr/>
          <p:nvPr/>
        </p:nvCxnSpPr>
        <p:spPr>
          <a:xfrm>
            <a:off x="642223" y="6432800"/>
            <a:ext cx="1511200" cy="0"/>
          </a:xfrm>
          <a:prstGeom prst="straightConnector1">
            <a:avLst/>
          </a:prstGeom>
          <a:noFill/>
          <a:ln w="19050"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10184730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3"/>
        <p:cNvGrpSpPr/>
        <p:nvPr/>
      </p:nvGrpSpPr>
      <p:grpSpPr>
        <a:xfrm>
          <a:off x="0" y="0"/>
          <a:ext cx="0" cy="0"/>
          <a:chOff x="0" y="0"/>
          <a:chExt cx="0" cy="0"/>
        </a:xfrm>
      </p:grpSpPr>
      <p:grpSp>
        <p:nvGrpSpPr>
          <p:cNvPr id="394" name="Google Shape;394;p19"/>
          <p:cNvGrpSpPr/>
          <p:nvPr/>
        </p:nvGrpSpPr>
        <p:grpSpPr>
          <a:xfrm>
            <a:off x="-12684" y="-7"/>
            <a:ext cx="12237263" cy="6858025"/>
            <a:chOff x="-9513" y="-6"/>
            <a:chExt cx="9177947" cy="5143519"/>
          </a:xfrm>
        </p:grpSpPr>
        <p:sp>
          <p:nvSpPr>
            <p:cNvPr id="395" name="Google Shape;395;p1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2" name="Google Shape;402;p19"/>
          <p:cNvGrpSpPr/>
          <p:nvPr/>
        </p:nvGrpSpPr>
        <p:grpSpPr>
          <a:xfrm>
            <a:off x="5708554" y="100237"/>
            <a:ext cx="774893" cy="167204"/>
            <a:chOff x="4685288" y="186288"/>
            <a:chExt cx="419375" cy="90485"/>
          </a:xfrm>
        </p:grpSpPr>
        <p:sp>
          <p:nvSpPr>
            <p:cNvPr id="403" name="Google Shape;403;p1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4" name="Google Shape;404;p19"/>
            <p:cNvGrpSpPr/>
            <p:nvPr/>
          </p:nvGrpSpPr>
          <p:grpSpPr>
            <a:xfrm>
              <a:off x="4685288" y="186300"/>
              <a:ext cx="419375" cy="90473"/>
              <a:chOff x="4390000" y="182175"/>
              <a:chExt cx="419375" cy="90473"/>
            </a:xfrm>
          </p:grpSpPr>
          <p:sp>
            <p:nvSpPr>
              <p:cNvPr id="405" name="Google Shape;405;p1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07" name="Google Shape;407;p19"/>
          <p:cNvSpPr txBox="1">
            <a:spLocks noGrp="1"/>
          </p:cNvSpPr>
          <p:nvPr>
            <p:ph type="title" hasCustomPrompt="1"/>
          </p:nvPr>
        </p:nvSpPr>
        <p:spPr>
          <a:xfrm>
            <a:off x="3357992" y="2759289"/>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8" name="Google Shape;408;p19"/>
          <p:cNvSpPr txBox="1">
            <a:spLocks noGrp="1"/>
          </p:cNvSpPr>
          <p:nvPr>
            <p:ph type="title" idx="2" hasCustomPrompt="1"/>
          </p:nvPr>
        </p:nvSpPr>
        <p:spPr>
          <a:xfrm>
            <a:off x="3025200" y="955893"/>
            <a:ext cx="61416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9" name="Google Shape;409;p19"/>
          <p:cNvSpPr txBox="1">
            <a:spLocks noGrp="1"/>
          </p:cNvSpPr>
          <p:nvPr>
            <p:ph type="title" idx="3" hasCustomPrompt="1"/>
          </p:nvPr>
        </p:nvSpPr>
        <p:spPr>
          <a:xfrm>
            <a:off x="3357992" y="4563523"/>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10" name="Google Shape;410;p19"/>
          <p:cNvSpPr txBox="1">
            <a:spLocks noGrp="1"/>
          </p:cNvSpPr>
          <p:nvPr>
            <p:ph type="subTitle" idx="1"/>
          </p:nvPr>
        </p:nvSpPr>
        <p:spPr>
          <a:xfrm>
            <a:off x="3358009" y="36248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1" name="Google Shape;411;p19"/>
          <p:cNvSpPr txBox="1">
            <a:spLocks noGrp="1"/>
          </p:cNvSpPr>
          <p:nvPr>
            <p:ph type="subTitle" idx="4"/>
          </p:nvPr>
        </p:nvSpPr>
        <p:spPr>
          <a:xfrm>
            <a:off x="3358009" y="18214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2" name="Google Shape;412;p19"/>
          <p:cNvSpPr txBox="1">
            <a:spLocks noGrp="1"/>
          </p:cNvSpPr>
          <p:nvPr>
            <p:ph type="subTitle" idx="5"/>
          </p:nvPr>
        </p:nvSpPr>
        <p:spPr>
          <a:xfrm>
            <a:off x="3357991" y="5449907"/>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40627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3"/>
        <p:cNvGrpSpPr/>
        <p:nvPr/>
      </p:nvGrpSpPr>
      <p:grpSpPr>
        <a:xfrm>
          <a:off x="0" y="0"/>
          <a:ext cx="0" cy="0"/>
          <a:chOff x="0" y="0"/>
          <a:chExt cx="0" cy="0"/>
        </a:xfrm>
      </p:grpSpPr>
      <p:grpSp>
        <p:nvGrpSpPr>
          <p:cNvPr id="414" name="Google Shape;414;p20"/>
          <p:cNvGrpSpPr/>
          <p:nvPr/>
        </p:nvGrpSpPr>
        <p:grpSpPr>
          <a:xfrm>
            <a:off x="-12684" y="-7"/>
            <a:ext cx="12237263" cy="6858025"/>
            <a:chOff x="-9513" y="-6"/>
            <a:chExt cx="9177947" cy="5143519"/>
          </a:xfrm>
        </p:grpSpPr>
        <p:sp>
          <p:nvSpPr>
            <p:cNvPr id="415" name="Google Shape;415;p20"/>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0"/>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0"/>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0"/>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0"/>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0"/>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0"/>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2" name="Google Shape;422;p20"/>
          <p:cNvGrpSpPr/>
          <p:nvPr/>
        </p:nvGrpSpPr>
        <p:grpSpPr>
          <a:xfrm>
            <a:off x="5708554" y="100237"/>
            <a:ext cx="774893" cy="167204"/>
            <a:chOff x="4685288" y="186288"/>
            <a:chExt cx="419375" cy="90485"/>
          </a:xfrm>
        </p:grpSpPr>
        <p:sp>
          <p:nvSpPr>
            <p:cNvPr id="423" name="Google Shape;423;p20"/>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24" name="Google Shape;424;p20"/>
            <p:cNvGrpSpPr/>
            <p:nvPr/>
          </p:nvGrpSpPr>
          <p:grpSpPr>
            <a:xfrm>
              <a:off x="4685288" y="186300"/>
              <a:ext cx="419375" cy="90473"/>
              <a:chOff x="4390000" y="182175"/>
              <a:chExt cx="419375" cy="90473"/>
            </a:xfrm>
          </p:grpSpPr>
          <p:sp>
            <p:nvSpPr>
              <p:cNvPr id="425" name="Google Shape;425;p20"/>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0"/>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27" name="Google Shape;427;p20"/>
          <p:cNvSpPr txBox="1">
            <a:spLocks noGrp="1"/>
          </p:cNvSpPr>
          <p:nvPr>
            <p:ph type="subTitle" idx="1"/>
          </p:nvPr>
        </p:nvSpPr>
        <p:spPr>
          <a:xfrm>
            <a:off x="2546400" y="2066368"/>
            <a:ext cx="7099200" cy="17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428" name="Google Shape;428;p20"/>
          <p:cNvSpPr txBox="1">
            <a:spLocks noGrp="1"/>
          </p:cNvSpPr>
          <p:nvPr>
            <p:ph type="title"/>
          </p:nvPr>
        </p:nvSpPr>
        <p:spPr>
          <a:xfrm>
            <a:off x="4436000" y="4179771"/>
            <a:ext cx="33200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2133" b="1"/>
            </a:lvl1pPr>
            <a:lvl2pPr lvl="1" rtl="0">
              <a:spcBef>
                <a:spcPts val="0"/>
              </a:spcBef>
              <a:spcAft>
                <a:spcPts val="0"/>
              </a:spcAft>
              <a:buClr>
                <a:schemeClr val="accent5"/>
              </a:buClr>
              <a:buSzPts val="2800"/>
              <a:buNone/>
              <a:defRPr>
                <a:solidFill>
                  <a:schemeClr val="accent5"/>
                </a:solidFill>
                <a:latin typeface="PT Sans"/>
                <a:ea typeface="PT Sans"/>
                <a:cs typeface="PT Sans"/>
                <a:sym typeface="PT Sans"/>
              </a:defRPr>
            </a:lvl2pPr>
            <a:lvl3pPr lvl="2" rtl="0">
              <a:spcBef>
                <a:spcPts val="0"/>
              </a:spcBef>
              <a:spcAft>
                <a:spcPts val="0"/>
              </a:spcAft>
              <a:buClr>
                <a:schemeClr val="accent5"/>
              </a:buClr>
              <a:buSzPts val="2800"/>
              <a:buNone/>
              <a:defRPr>
                <a:solidFill>
                  <a:schemeClr val="accent5"/>
                </a:solidFill>
                <a:latin typeface="PT Sans"/>
                <a:ea typeface="PT Sans"/>
                <a:cs typeface="PT Sans"/>
                <a:sym typeface="PT Sans"/>
              </a:defRPr>
            </a:lvl3pPr>
            <a:lvl4pPr lvl="3" rtl="0">
              <a:spcBef>
                <a:spcPts val="0"/>
              </a:spcBef>
              <a:spcAft>
                <a:spcPts val="0"/>
              </a:spcAft>
              <a:buClr>
                <a:schemeClr val="accent5"/>
              </a:buClr>
              <a:buSzPts val="2800"/>
              <a:buNone/>
              <a:defRPr>
                <a:solidFill>
                  <a:schemeClr val="accent5"/>
                </a:solidFill>
                <a:latin typeface="PT Sans"/>
                <a:ea typeface="PT Sans"/>
                <a:cs typeface="PT Sans"/>
                <a:sym typeface="PT Sans"/>
              </a:defRPr>
            </a:lvl4pPr>
            <a:lvl5pPr lvl="4" rtl="0">
              <a:spcBef>
                <a:spcPts val="0"/>
              </a:spcBef>
              <a:spcAft>
                <a:spcPts val="0"/>
              </a:spcAft>
              <a:buClr>
                <a:schemeClr val="accent5"/>
              </a:buClr>
              <a:buSzPts val="2800"/>
              <a:buNone/>
              <a:defRPr>
                <a:solidFill>
                  <a:schemeClr val="accent5"/>
                </a:solidFill>
                <a:latin typeface="PT Sans"/>
                <a:ea typeface="PT Sans"/>
                <a:cs typeface="PT Sans"/>
                <a:sym typeface="PT Sans"/>
              </a:defRPr>
            </a:lvl5pPr>
            <a:lvl6pPr lvl="5" rtl="0">
              <a:spcBef>
                <a:spcPts val="0"/>
              </a:spcBef>
              <a:spcAft>
                <a:spcPts val="0"/>
              </a:spcAft>
              <a:buClr>
                <a:schemeClr val="accent5"/>
              </a:buClr>
              <a:buSzPts val="2800"/>
              <a:buNone/>
              <a:defRPr>
                <a:solidFill>
                  <a:schemeClr val="accent5"/>
                </a:solidFill>
                <a:latin typeface="PT Sans"/>
                <a:ea typeface="PT Sans"/>
                <a:cs typeface="PT Sans"/>
                <a:sym typeface="PT Sans"/>
              </a:defRPr>
            </a:lvl6pPr>
            <a:lvl7pPr lvl="6" rtl="0">
              <a:spcBef>
                <a:spcPts val="0"/>
              </a:spcBef>
              <a:spcAft>
                <a:spcPts val="0"/>
              </a:spcAft>
              <a:buClr>
                <a:schemeClr val="accent5"/>
              </a:buClr>
              <a:buSzPts val="2800"/>
              <a:buNone/>
              <a:defRPr>
                <a:solidFill>
                  <a:schemeClr val="accent5"/>
                </a:solidFill>
                <a:latin typeface="PT Sans"/>
                <a:ea typeface="PT Sans"/>
                <a:cs typeface="PT Sans"/>
                <a:sym typeface="PT Sans"/>
              </a:defRPr>
            </a:lvl7pPr>
            <a:lvl8pPr lvl="7" rtl="0">
              <a:spcBef>
                <a:spcPts val="0"/>
              </a:spcBef>
              <a:spcAft>
                <a:spcPts val="0"/>
              </a:spcAft>
              <a:buClr>
                <a:schemeClr val="accent5"/>
              </a:buClr>
              <a:buSzPts val="2800"/>
              <a:buNone/>
              <a:defRPr>
                <a:solidFill>
                  <a:schemeClr val="accent5"/>
                </a:solidFill>
                <a:latin typeface="PT Sans"/>
                <a:ea typeface="PT Sans"/>
                <a:cs typeface="PT Sans"/>
                <a:sym typeface="PT Sans"/>
              </a:defRPr>
            </a:lvl8pPr>
            <a:lvl9pPr lvl="8" rtl="0">
              <a:spcBef>
                <a:spcPts val="0"/>
              </a:spcBef>
              <a:spcAft>
                <a:spcPts val="0"/>
              </a:spcAft>
              <a:buClr>
                <a:schemeClr val="accent5"/>
              </a:buClr>
              <a:buSzPts val="2800"/>
              <a:buNone/>
              <a:defRPr>
                <a:solidFill>
                  <a:schemeClr val="accent5"/>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35439782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
        <p:cNvGrpSpPr/>
        <p:nvPr/>
      </p:nvGrpSpPr>
      <p:grpSpPr>
        <a:xfrm>
          <a:off x="0" y="0"/>
          <a:ext cx="0" cy="0"/>
          <a:chOff x="0" y="0"/>
          <a:chExt cx="0" cy="0"/>
        </a:xfrm>
      </p:grpSpPr>
      <p:grpSp>
        <p:nvGrpSpPr>
          <p:cNvPr id="459" name="Google Shape;459;p23"/>
          <p:cNvGrpSpPr/>
          <p:nvPr/>
        </p:nvGrpSpPr>
        <p:grpSpPr>
          <a:xfrm flipH="1">
            <a:off x="-32575" y="-8"/>
            <a:ext cx="12226171" cy="6858024"/>
            <a:chOff x="-1204" y="-6"/>
            <a:chExt cx="9169628" cy="5143518"/>
          </a:xfrm>
        </p:grpSpPr>
        <p:sp>
          <p:nvSpPr>
            <p:cNvPr id="460" name="Google Shape;460;p2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3"/>
            <p:cNvSpPr/>
            <p:nvPr/>
          </p:nvSpPr>
          <p:spPr>
            <a:xfrm>
              <a:off x="7144668"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3"/>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3"/>
            <p:cNvSpPr/>
            <p:nvPr/>
          </p:nvSpPr>
          <p:spPr>
            <a:xfrm>
              <a:off x="743289"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3"/>
            <p:cNvSpPr/>
            <p:nvPr/>
          </p:nvSpPr>
          <p:spPr>
            <a:xfrm rot="10800000">
              <a:off x="-1204"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3"/>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6" name="Google Shape;466;p23"/>
          <p:cNvGrpSpPr/>
          <p:nvPr/>
        </p:nvGrpSpPr>
        <p:grpSpPr>
          <a:xfrm>
            <a:off x="5708554" y="100237"/>
            <a:ext cx="774893" cy="167204"/>
            <a:chOff x="4685288" y="186288"/>
            <a:chExt cx="419375" cy="90485"/>
          </a:xfrm>
        </p:grpSpPr>
        <p:sp>
          <p:nvSpPr>
            <p:cNvPr id="467" name="Google Shape;467;p2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68" name="Google Shape;468;p23"/>
            <p:cNvGrpSpPr/>
            <p:nvPr/>
          </p:nvGrpSpPr>
          <p:grpSpPr>
            <a:xfrm>
              <a:off x="4685288" y="186300"/>
              <a:ext cx="419375" cy="90473"/>
              <a:chOff x="4390000" y="182175"/>
              <a:chExt cx="419375" cy="90473"/>
            </a:xfrm>
          </p:grpSpPr>
          <p:sp>
            <p:nvSpPr>
              <p:cNvPr id="469" name="Google Shape;469;p2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71" name="Google Shape;471;p23"/>
          <p:cNvGrpSpPr/>
          <p:nvPr/>
        </p:nvGrpSpPr>
        <p:grpSpPr>
          <a:xfrm rot="-1102275">
            <a:off x="319068" y="3865912"/>
            <a:ext cx="721528" cy="2967160"/>
            <a:chOff x="871338" y="1945155"/>
            <a:chExt cx="247109" cy="1016148"/>
          </a:xfrm>
        </p:grpSpPr>
        <p:sp>
          <p:nvSpPr>
            <p:cNvPr id="472" name="Google Shape;472;p23"/>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3"/>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3"/>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75" name="Google Shape;475;p23"/>
          <p:cNvSpPr/>
          <p:nvPr/>
        </p:nvSpPr>
        <p:spPr>
          <a:xfrm>
            <a:off x="10245033" y="1235395"/>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376949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476"/>
        <p:cNvGrpSpPr/>
        <p:nvPr/>
      </p:nvGrpSpPr>
      <p:grpSpPr>
        <a:xfrm>
          <a:off x="0" y="0"/>
          <a:ext cx="0" cy="0"/>
          <a:chOff x="0" y="0"/>
          <a:chExt cx="0" cy="0"/>
        </a:xfrm>
      </p:grpSpPr>
      <p:grpSp>
        <p:nvGrpSpPr>
          <p:cNvPr id="477" name="Google Shape;477;p24"/>
          <p:cNvGrpSpPr/>
          <p:nvPr/>
        </p:nvGrpSpPr>
        <p:grpSpPr>
          <a:xfrm>
            <a:off x="425391" y="377800"/>
            <a:ext cx="11341200" cy="6102400"/>
            <a:chOff x="319043" y="283350"/>
            <a:chExt cx="8505900" cy="4576800"/>
          </a:xfrm>
        </p:grpSpPr>
        <p:sp>
          <p:nvSpPr>
            <p:cNvPr id="478" name="Google Shape;478;p24"/>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4"/>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4"/>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4"/>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4"/>
            <p:cNvSpPr/>
            <p:nvPr/>
          </p:nvSpPr>
          <p:spPr>
            <a:xfrm rot="10800000">
              <a:off x="5767286" y="3636168"/>
              <a:ext cx="1611114" cy="120995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4"/>
            <p:cNvSpPr/>
            <p:nvPr/>
          </p:nvSpPr>
          <p:spPr>
            <a:xfrm rot="10800000">
              <a:off x="6640281" y="3842942"/>
              <a:ext cx="1348069" cy="100435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4" name="Google Shape;484;p24"/>
          <p:cNvGrpSpPr/>
          <p:nvPr/>
        </p:nvGrpSpPr>
        <p:grpSpPr>
          <a:xfrm>
            <a:off x="5708554" y="500286"/>
            <a:ext cx="774893" cy="167204"/>
            <a:chOff x="4685288" y="186288"/>
            <a:chExt cx="419375" cy="90485"/>
          </a:xfrm>
        </p:grpSpPr>
        <p:sp>
          <p:nvSpPr>
            <p:cNvPr id="485" name="Google Shape;485;p2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6" name="Google Shape;486;p24"/>
            <p:cNvGrpSpPr/>
            <p:nvPr/>
          </p:nvGrpSpPr>
          <p:grpSpPr>
            <a:xfrm>
              <a:off x="4685288" y="186300"/>
              <a:ext cx="419375" cy="90473"/>
              <a:chOff x="4390000" y="182175"/>
              <a:chExt cx="419375" cy="90473"/>
            </a:xfrm>
          </p:grpSpPr>
          <p:sp>
            <p:nvSpPr>
              <p:cNvPr id="487" name="Google Shape;487;p2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143438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8797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826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54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493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77560A-B3D4-45C0-9819-309B1B435270}"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1694620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207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019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567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495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222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74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494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876334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B4F26-B5B7-4563-8BB6-1D660F2DD8C1}"/>
              </a:ext>
            </a:extLst>
          </p:cNvPr>
          <p:cNvSpPr>
            <a:spLocks noGrp="1"/>
          </p:cNvSpPr>
          <p:nvPr>
            <p:ph type="title"/>
          </p:nvPr>
        </p:nvSpPr>
        <p:spPr>
          <a:xfrm>
            <a:off x="838200" y="365125"/>
            <a:ext cx="10515600" cy="758825"/>
          </a:xfrm>
          <a:prstGeom prst="rect">
            <a:avLst/>
          </a:prstGeo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35763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35" name="Google Shape;35;p4"/>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36" name="Google Shape;36;p4"/>
          <p:cNvGrpSpPr/>
          <p:nvPr/>
        </p:nvGrpSpPr>
        <p:grpSpPr>
          <a:xfrm>
            <a:off x="721580" y="396757"/>
            <a:ext cx="10748821" cy="7039540"/>
            <a:chOff x="739350" y="228775"/>
            <a:chExt cx="7693850" cy="5038800"/>
          </a:xfrm>
        </p:grpSpPr>
        <p:sp>
          <p:nvSpPr>
            <p:cNvPr id="37" name="Google Shape;37;p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38" name="Google Shape;38;p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39" name="Google Shape;39;p4"/>
          <p:cNvSpPr txBox="1">
            <a:spLocks noGrp="1"/>
          </p:cNvSpPr>
          <p:nvPr>
            <p:ph type="body" idx="1"/>
          </p:nvPr>
        </p:nvSpPr>
        <p:spPr>
          <a:xfrm>
            <a:off x="1132800" y="1637433"/>
            <a:ext cx="10034800" cy="460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AutoNum type="arabicPeriod"/>
              <a:defRPr sz="1467">
                <a:solidFill>
                  <a:schemeClr val="accent5"/>
                </a:solidFill>
              </a:defRPr>
            </a:lvl1pPr>
            <a:lvl2pPr marL="1219170" lvl="1" indent="-406390">
              <a:spcBef>
                <a:spcPts val="0"/>
              </a:spcBef>
              <a:spcAft>
                <a:spcPts val="0"/>
              </a:spcAft>
              <a:buClr>
                <a:schemeClr val="accent5"/>
              </a:buClr>
              <a:buSzPts val="1200"/>
              <a:buFont typeface="Roboto Condensed Light"/>
              <a:buAutoNum type="alphaLcPeriod"/>
              <a:defRPr>
                <a:solidFill>
                  <a:schemeClr val="accent5"/>
                </a:solidFill>
              </a:defRPr>
            </a:lvl2pPr>
            <a:lvl3pPr marL="1828754" lvl="2" indent="-406390">
              <a:spcBef>
                <a:spcPts val="0"/>
              </a:spcBef>
              <a:spcAft>
                <a:spcPts val="0"/>
              </a:spcAft>
              <a:buClr>
                <a:schemeClr val="accent5"/>
              </a:buClr>
              <a:buSzPts val="1200"/>
              <a:buFont typeface="Roboto Condensed Light"/>
              <a:buAutoNum type="romanLcPeriod"/>
              <a:defRPr>
                <a:solidFill>
                  <a:schemeClr val="accent5"/>
                </a:solidFill>
              </a:defRPr>
            </a:lvl3pPr>
            <a:lvl4pPr marL="2438339" lvl="3" indent="-406390">
              <a:spcBef>
                <a:spcPts val="0"/>
              </a:spcBef>
              <a:spcAft>
                <a:spcPts val="0"/>
              </a:spcAft>
              <a:buClr>
                <a:schemeClr val="accent5"/>
              </a:buClr>
              <a:buSzPts val="1200"/>
              <a:buFont typeface="Roboto Condensed Light"/>
              <a:buAutoNum type="arabicPeriod"/>
              <a:defRPr>
                <a:solidFill>
                  <a:schemeClr val="accent5"/>
                </a:solidFill>
              </a:defRPr>
            </a:lvl4pPr>
            <a:lvl5pPr marL="3047924" lvl="4" indent="-406390">
              <a:spcBef>
                <a:spcPts val="0"/>
              </a:spcBef>
              <a:spcAft>
                <a:spcPts val="0"/>
              </a:spcAft>
              <a:buClr>
                <a:schemeClr val="accent5"/>
              </a:buClr>
              <a:buSzPts val="1200"/>
              <a:buFont typeface="Roboto Condensed Light"/>
              <a:buAutoNum type="alphaLcPeriod"/>
              <a:defRPr>
                <a:solidFill>
                  <a:schemeClr val="accent5"/>
                </a:solidFill>
              </a:defRPr>
            </a:lvl5pPr>
            <a:lvl6pPr marL="3657509" lvl="5" indent="-406390">
              <a:spcBef>
                <a:spcPts val="0"/>
              </a:spcBef>
              <a:spcAft>
                <a:spcPts val="0"/>
              </a:spcAft>
              <a:buClr>
                <a:schemeClr val="accent5"/>
              </a:buClr>
              <a:buSzPts val="1200"/>
              <a:buFont typeface="Roboto Condensed Light"/>
              <a:buAutoNum type="romanLcPeriod"/>
              <a:defRPr>
                <a:solidFill>
                  <a:schemeClr val="accent5"/>
                </a:solidFill>
              </a:defRPr>
            </a:lvl6pPr>
            <a:lvl7pPr marL="4267093" lvl="6" indent="-406390">
              <a:spcBef>
                <a:spcPts val="0"/>
              </a:spcBef>
              <a:spcAft>
                <a:spcPts val="0"/>
              </a:spcAft>
              <a:buClr>
                <a:schemeClr val="accent5"/>
              </a:buClr>
              <a:buSzPts val="1200"/>
              <a:buFont typeface="Roboto Condensed Light"/>
              <a:buAutoNum type="arabicPeriod"/>
              <a:defRPr>
                <a:solidFill>
                  <a:schemeClr val="accent5"/>
                </a:solidFill>
              </a:defRPr>
            </a:lvl7pPr>
            <a:lvl8pPr marL="4876678" lvl="7" indent="-406390">
              <a:spcBef>
                <a:spcPts val="0"/>
              </a:spcBef>
              <a:spcAft>
                <a:spcPts val="0"/>
              </a:spcAft>
              <a:buClr>
                <a:schemeClr val="accent5"/>
              </a:buClr>
              <a:buSzPts val="1200"/>
              <a:buFont typeface="Roboto Condensed Light"/>
              <a:buAutoNum type="alphaLcPeriod"/>
              <a:defRPr>
                <a:solidFill>
                  <a:schemeClr val="accent5"/>
                </a:solidFill>
              </a:defRPr>
            </a:lvl8pPr>
            <a:lvl9pPr marL="5486263" lvl="8" indent="-406390">
              <a:spcBef>
                <a:spcPts val="2133"/>
              </a:spcBef>
              <a:spcAft>
                <a:spcPts val="2133"/>
              </a:spcAft>
              <a:buClr>
                <a:srgbClr val="434343"/>
              </a:buClr>
              <a:buSzPts val="1200"/>
              <a:buFont typeface="Roboto Condensed Light"/>
              <a:buAutoNum type="romanLcPeriod"/>
              <a:defRPr/>
            </a:lvl9pPr>
          </a:lstStyle>
          <a:p>
            <a:endParaRPr/>
          </a:p>
        </p:txBody>
      </p:sp>
      <p:sp>
        <p:nvSpPr>
          <p:cNvPr id="40" name="Google Shape;40;p4"/>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04147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77560A-B3D4-45C0-9819-309B1B435270}"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1491934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1"/>
        <p:cNvGrpSpPr/>
        <p:nvPr/>
      </p:nvGrpSpPr>
      <p:grpSpPr>
        <a:xfrm>
          <a:off x="0" y="0"/>
          <a:ext cx="0" cy="0"/>
          <a:chOff x="0" y="0"/>
          <a:chExt cx="0" cy="0"/>
        </a:xfrm>
      </p:grpSpPr>
      <p:sp>
        <p:nvSpPr>
          <p:cNvPr id="42" name="Google Shape;42;p5"/>
          <p:cNvSpPr/>
          <p:nvPr/>
        </p:nvSpPr>
        <p:spPr>
          <a:xfrm flipH="1">
            <a:off x="-3952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43" name="Google Shape;43;p5"/>
          <p:cNvSpPr/>
          <p:nvPr/>
        </p:nvSpPr>
        <p:spPr>
          <a:xfrm>
            <a:off x="-12127"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44" name="Google Shape;44;p5"/>
          <p:cNvSpPr/>
          <p:nvPr/>
        </p:nvSpPr>
        <p:spPr>
          <a:xfrm rot="-900299" flipH="1">
            <a:off x="1652381" y="2797414"/>
            <a:ext cx="440807" cy="714700"/>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45" name="Google Shape;45;p5"/>
          <p:cNvGrpSpPr/>
          <p:nvPr/>
        </p:nvGrpSpPr>
        <p:grpSpPr>
          <a:xfrm>
            <a:off x="721580" y="396757"/>
            <a:ext cx="10748821" cy="7039540"/>
            <a:chOff x="739350" y="228775"/>
            <a:chExt cx="7693850" cy="5038800"/>
          </a:xfrm>
        </p:grpSpPr>
        <p:sp>
          <p:nvSpPr>
            <p:cNvPr id="46" name="Google Shape;46;p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47" name="Google Shape;47;p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48" name="Google Shape;48;p5"/>
          <p:cNvSpPr txBox="1">
            <a:spLocks noGrp="1"/>
          </p:cNvSpPr>
          <p:nvPr>
            <p:ph type="title"/>
          </p:nvPr>
        </p:nvSpPr>
        <p:spPr>
          <a:xfrm>
            <a:off x="2309019" y="737567"/>
            <a:ext cx="7569200" cy="98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5733"/>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5"/>
          <p:cNvSpPr txBox="1">
            <a:spLocks noGrp="1"/>
          </p:cNvSpPr>
          <p:nvPr>
            <p:ph type="body" idx="1"/>
          </p:nvPr>
        </p:nvSpPr>
        <p:spPr>
          <a:xfrm>
            <a:off x="2382123" y="4086833"/>
            <a:ext cx="2766800" cy="1346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solidFill>
                  <a:schemeClr val="accent5"/>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50" name="Google Shape;50;p5"/>
          <p:cNvSpPr txBox="1">
            <a:spLocks noGrp="1"/>
          </p:cNvSpPr>
          <p:nvPr>
            <p:ph type="subTitle" idx="2"/>
          </p:nvPr>
        </p:nvSpPr>
        <p:spPr>
          <a:xfrm>
            <a:off x="2139039" y="2811059"/>
            <a:ext cx="3144400" cy="90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2133"/>
              </a:spcBef>
              <a:spcAft>
                <a:spcPts val="2133"/>
              </a:spcAft>
              <a:buSzPts val="1400"/>
              <a:buNone/>
              <a:defRPr/>
            </a:lvl9pPr>
          </a:lstStyle>
          <a:p>
            <a:endParaRPr/>
          </a:p>
        </p:txBody>
      </p:sp>
      <p:sp>
        <p:nvSpPr>
          <p:cNvPr id="51" name="Google Shape;51;p5"/>
          <p:cNvSpPr txBox="1">
            <a:spLocks noGrp="1"/>
          </p:cNvSpPr>
          <p:nvPr>
            <p:ph type="body" idx="3"/>
          </p:nvPr>
        </p:nvSpPr>
        <p:spPr>
          <a:xfrm>
            <a:off x="7043041" y="4086833"/>
            <a:ext cx="2766800" cy="134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1867">
                <a:solidFill>
                  <a:schemeClr val="accent5"/>
                </a:solidFill>
              </a:defRPr>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52" name="Google Shape;52;p5"/>
          <p:cNvSpPr txBox="1">
            <a:spLocks noGrp="1"/>
          </p:cNvSpPr>
          <p:nvPr>
            <p:ph type="subTitle" idx="4"/>
          </p:nvPr>
        </p:nvSpPr>
        <p:spPr>
          <a:xfrm>
            <a:off x="6854241" y="2811059"/>
            <a:ext cx="3144400" cy="9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3"/>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54917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6"/>
          <p:cNvSpPr/>
          <p:nvPr/>
        </p:nvSpPr>
        <p:spPr>
          <a:xfrm>
            <a:off x="6052833" y="-254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55" name="Google Shape;55;p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56" name="Google Shape;56;p6"/>
          <p:cNvGrpSpPr/>
          <p:nvPr/>
        </p:nvGrpSpPr>
        <p:grpSpPr>
          <a:xfrm>
            <a:off x="721597" y="341023"/>
            <a:ext cx="10748821" cy="7039540"/>
            <a:chOff x="739350" y="228775"/>
            <a:chExt cx="7693850" cy="5038800"/>
          </a:xfrm>
        </p:grpSpPr>
        <p:sp>
          <p:nvSpPr>
            <p:cNvPr id="57" name="Google Shape;57;p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58" name="Google Shape;58;p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59" name="Google Shape;59;p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8810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0"/>
        <p:cNvGrpSpPr/>
        <p:nvPr/>
      </p:nvGrpSpPr>
      <p:grpSpPr>
        <a:xfrm>
          <a:off x="0" y="0"/>
          <a:ext cx="0" cy="0"/>
          <a:chOff x="0" y="0"/>
          <a:chExt cx="0" cy="0"/>
        </a:xfrm>
      </p:grpSpPr>
      <p:sp>
        <p:nvSpPr>
          <p:cNvPr id="61" name="Google Shape;61;p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62" name="Google Shape;62;p7"/>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63" name="Google Shape;63;p7"/>
          <p:cNvSpPr/>
          <p:nvPr/>
        </p:nvSpPr>
        <p:spPr>
          <a:xfrm rot="-9570">
            <a:off x="982536" y="45450"/>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64" name="Google Shape;64;p7"/>
          <p:cNvSpPr/>
          <p:nvPr/>
        </p:nvSpPr>
        <p:spPr>
          <a:xfrm rot="-9570">
            <a:off x="901109" y="-49879"/>
            <a:ext cx="8888451" cy="589854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65" name="Google Shape;65;p7"/>
          <p:cNvSpPr txBox="1">
            <a:spLocks noGrp="1"/>
          </p:cNvSpPr>
          <p:nvPr>
            <p:ph type="title"/>
          </p:nvPr>
        </p:nvSpPr>
        <p:spPr>
          <a:xfrm>
            <a:off x="1699952" y="940633"/>
            <a:ext cx="7569200" cy="989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7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7"/>
          <p:cNvSpPr txBox="1">
            <a:spLocks noGrp="1"/>
          </p:cNvSpPr>
          <p:nvPr>
            <p:ph type="body" idx="1"/>
          </p:nvPr>
        </p:nvSpPr>
        <p:spPr>
          <a:xfrm>
            <a:off x="1950700" y="1986800"/>
            <a:ext cx="7039600" cy="3062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5"/>
              </a:buClr>
              <a:buSzPts val="1200"/>
              <a:buChar char="●"/>
              <a:defRPr sz="1600">
                <a:solidFill>
                  <a:schemeClr val="accent5"/>
                </a:solidFill>
              </a:defRPr>
            </a:lvl1pPr>
            <a:lvl2pPr marL="1219170" lvl="1" indent="-406390">
              <a:spcBef>
                <a:spcPts val="0"/>
              </a:spcBef>
              <a:spcAft>
                <a:spcPts val="0"/>
              </a:spcAft>
              <a:buClr>
                <a:schemeClr val="accent5"/>
              </a:buClr>
              <a:buSzPts val="1200"/>
              <a:buChar char="○"/>
              <a:defRPr sz="1600">
                <a:solidFill>
                  <a:schemeClr val="accent5"/>
                </a:solidFill>
              </a:defRPr>
            </a:lvl2pPr>
            <a:lvl3pPr marL="1828754" lvl="2" indent="-406390">
              <a:spcBef>
                <a:spcPts val="0"/>
              </a:spcBef>
              <a:spcAft>
                <a:spcPts val="0"/>
              </a:spcAft>
              <a:buClr>
                <a:schemeClr val="accent5"/>
              </a:buClr>
              <a:buSzPts val="1200"/>
              <a:buChar char="■"/>
              <a:defRPr sz="1600">
                <a:solidFill>
                  <a:schemeClr val="accent5"/>
                </a:solidFill>
              </a:defRPr>
            </a:lvl3pPr>
            <a:lvl4pPr marL="2438339" lvl="3" indent="-406390">
              <a:spcBef>
                <a:spcPts val="0"/>
              </a:spcBef>
              <a:spcAft>
                <a:spcPts val="0"/>
              </a:spcAft>
              <a:buClr>
                <a:schemeClr val="accent5"/>
              </a:buClr>
              <a:buSzPts val="1200"/>
              <a:buChar char="●"/>
              <a:defRPr sz="1600">
                <a:solidFill>
                  <a:schemeClr val="accent5"/>
                </a:solidFill>
              </a:defRPr>
            </a:lvl4pPr>
            <a:lvl5pPr marL="3047924" lvl="4" indent="-406390">
              <a:spcBef>
                <a:spcPts val="0"/>
              </a:spcBef>
              <a:spcAft>
                <a:spcPts val="0"/>
              </a:spcAft>
              <a:buClr>
                <a:schemeClr val="accent5"/>
              </a:buClr>
              <a:buSzPts val="1200"/>
              <a:buChar char="○"/>
              <a:defRPr sz="1600">
                <a:solidFill>
                  <a:schemeClr val="accent5"/>
                </a:solidFill>
              </a:defRPr>
            </a:lvl5pPr>
            <a:lvl6pPr marL="3657509" lvl="5" indent="-406390">
              <a:spcBef>
                <a:spcPts val="0"/>
              </a:spcBef>
              <a:spcAft>
                <a:spcPts val="0"/>
              </a:spcAft>
              <a:buClr>
                <a:schemeClr val="accent5"/>
              </a:buClr>
              <a:buSzPts val="1200"/>
              <a:buChar char="■"/>
              <a:defRPr sz="1600">
                <a:solidFill>
                  <a:schemeClr val="accent5"/>
                </a:solidFill>
              </a:defRPr>
            </a:lvl6pPr>
            <a:lvl7pPr marL="4267093" lvl="6" indent="-406390">
              <a:spcBef>
                <a:spcPts val="0"/>
              </a:spcBef>
              <a:spcAft>
                <a:spcPts val="0"/>
              </a:spcAft>
              <a:buClr>
                <a:schemeClr val="accent5"/>
              </a:buClr>
              <a:buSzPts val="1200"/>
              <a:buChar char="●"/>
              <a:defRPr sz="1600">
                <a:solidFill>
                  <a:schemeClr val="accent5"/>
                </a:solidFill>
              </a:defRPr>
            </a:lvl7pPr>
            <a:lvl8pPr marL="4876678" lvl="7" indent="-406390">
              <a:spcBef>
                <a:spcPts val="0"/>
              </a:spcBef>
              <a:spcAft>
                <a:spcPts val="0"/>
              </a:spcAft>
              <a:buClr>
                <a:schemeClr val="accent5"/>
              </a:buClr>
              <a:buSzPts val="1200"/>
              <a:buChar char="○"/>
              <a:defRPr sz="1600">
                <a:solidFill>
                  <a:schemeClr val="accent5"/>
                </a:solidFill>
              </a:defRPr>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668088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7"/>
        <p:cNvGrpSpPr/>
        <p:nvPr/>
      </p:nvGrpSpPr>
      <p:grpSpPr>
        <a:xfrm>
          <a:off x="0" y="0"/>
          <a:ext cx="0" cy="0"/>
          <a:chOff x="0" y="0"/>
          <a:chExt cx="0" cy="0"/>
        </a:xfrm>
      </p:grpSpPr>
      <p:sp>
        <p:nvSpPr>
          <p:cNvPr id="68" name="Google Shape;68;p8"/>
          <p:cNvSpPr/>
          <p:nvPr/>
        </p:nvSpPr>
        <p:spPr>
          <a:xfrm>
            <a:off x="-61000" y="0"/>
            <a:ext cx="12314000" cy="6858000"/>
          </a:xfrm>
          <a:prstGeom prst="triangle">
            <a:avLst>
              <a:gd name="adj" fmla="val 50000"/>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69" name="Google Shape;69;p8"/>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70" name="Google Shape;70;p8"/>
          <p:cNvGrpSpPr/>
          <p:nvPr/>
        </p:nvGrpSpPr>
        <p:grpSpPr>
          <a:xfrm flipH="1">
            <a:off x="421704" y="2847041"/>
            <a:ext cx="5738245" cy="4659872"/>
            <a:chOff x="1430435" y="706208"/>
            <a:chExt cx="7147790" cy="5804524"/>
          </a:xfrm>
        </p:grpSpPr>
        <p:sp>
          <p:nvSpPr>
            <p:cNvPr id="71" name="Google Shape;71;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72" name="Google Shape;72;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73" name="Google Shape;73;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74" name="Google Shape;74;p8"/>
          <p:cNvGrpSpPr/>
          <p:nvPr/>
        </p:nvGrpSpPr>
        <p:grpSpPr>
          <a:xfrm>
            <a:off x="5405471" y="-1163025"/>
            <a:ext cx="5738245" cy="4659872"/>
            <a:chOff x="1430435" y="706208"/>
            <a:chExt cx="7147790" cy="5804524"/>
          </a:xfrm>
        </p:grpSpPr>
        <p:sp>
          <p:nvSpPr>
            <p:cNvPr id="75" name="Google Shape;75;p8"/>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76" name="Google Shape;76;p8"/>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77" name="Google Shape;77;p8"/>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78" name="Google Shape;78;p8"/>
          <p:cNvSpPr/>
          <p:nvPr/>
        </p:nvSpPr>
        <p:spPr>
          <a:xfrm rot="-9571">
            <a:off x="2593382" y="1013049"/>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79" name="Google Shape;79;p8"/>
          <p:cNvSpPr/>
          <p:nvPr/>
        </p:nvSpPr>
        <p:spPr>
          <a:xfrm rot="-9571">
            <a:off x="2528615" y="937223"/>
            <a:ext cx="7069988" cy="4691744"/>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80" name="Google Shape;80;p8"/>
          <p:cNvSpPr txBox="1">
            <a:spLocks noGrp="1"/>
          </p:cNvSpPr>
          <p:nvPr>
            <p:ph type="title"/>
          </p:nvPr>
        </p:nvSpPr>
        <p:spPr>
          <a:xfrm>
            <a:off x="1850800" y="762000"/>
            <a:ext cx="8490400" cy="511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86426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1"/>
        <p:cNvGrpSpPr/>
        <p:nvPr/>
      </p:nvGrpSpPr>
      <p:grpSpPr>
        <a:xfrm>
          <a:off x="0" y="0"/>
          <a:ext cx="0" cy="0"/>
          <a:chOff x="0" y="0"/>
          <a:chExt cx="0" cy="0"/>
        </a:xfrm>
      </p:grpSpPr>
      <p:sp>
        <p:nvSpPr>
          <p:cNvPr id="82" name="Google Shape;82;p9"/>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83" name="Google Shape;83;p9"/>
          <p:cNvGrpSpPr/>
          <p:nvPr/>
        </p:nvGrpSpPr>
        <p:grpSpPr>
          <a:xfrm>
            <a:off x="721597" y="341023"/>
            <a:ext cx="10748821" cy="7039540"/>
            <a:chOff x="739350" y="228775"/>
            <a:chExt cx="7693850" cy="5038800"/>
          </a:xfrm>
        </p:grpSpPr>
        <p:sp>
          <p:nvSpPr>
            <p:cNvPr id="84" name="Google Shape;84;p9"/>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85" name="Google Shape;85;p9"/>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86" name="Google Shape;86;p9"/>
          <p:cNvSpPr txBox="1">
            <a:spLocks noGrp="1"/>
          </p:cNvSpPr>
          <p:nvPr>
            <p:ph type="title"/>
          </p:nvPr>
        </p:nvSpPr>
        <p:spPr>
          <a:xfrm>
            <a:off x="2732733"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7" name="Google Shape;87;p9"/>
          <p:cNvSpPr txBox="1">
            <a:spLocks noGrp="1"/>
          </p:cNvSpPr>
          <p:nvPr>
            <p:ph type="subTitle" idx="1"/>
          </p:nvPr>
        </p:nvSpPr>
        <p:spPr>
          <a:xfrm>
            <a:off x="2732733"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61707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
        <p:cNvGrpSpPr/>
        <p:nvPr/>
      </p:nvGrpSpPr>
      <p:grpSpPr>
        <a:xfrm>
          <a:off x="0" y="0"/>
          <a:ext cx="0" cy="0"/>
          <a:chOff x="0" y="0"/>
          <a:chExt cx="0" cy="0"/>
        </a:xfrm>
      </p:grpSpPr>
      <p:sp>
        <p:nvSpPr>
          <p:cNvPr id="89" name="Google Shape;89;p10"/>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90" name="Google Shape;90;p10"/>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91" name="Google Shape;91;p10"/>
          <p:cNvGrpSpPr/>
          <p:nvPr/>
        </p:nvGrpSpPr>
        <p:grpSpPr>
          <a:xfrm>
            <a:off x="721597" y="341023"/>
            <a:ext cx="10748821" cy="7039540"/>
            <a:chOff x="739350" y="228775"/>
            <a:chExt cx="7693850" cy="5038800"/>
          </a:xfrm>
        </p:grpSpPr>
        <p:sp>
          <p:nvSpPr>
            <p:cNvPr id="92" name="Google Shape;92;p10"/>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93" name="Google Shape;93;p10"/>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94" name="Google Shape;94;p10"/>
          <p:cNvSpPr txBox="1">
            <a:spLocks noGrp="1"/>
          </p:cNvSpPr>
          <p:nvPr>
            <p:ph type="body" idx="1"/>
          </p:nvPr>
        </p:nvSpPr>
        <p:spPr>
          <a:xfrm>
            <a:off x="3327300" y="5323733"/>
            <a:ext cx="7597200" cy="806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Clr>
                <a:schemeClr val="accent5"/>
              </a:buClr>
              <a:buSzPts val="1800"/>
              <a:buNone/>
              <a:defRPr>
                <a:solidFill>
                  <a:schemeClr val="accent5"/>
                </a:solidFill>
              </a:defRPr>
            </a:lvl1pPr>
          </a:lstStyle>
          <a:p>
            <a:endParaRPr/>
          </a:p>
        </p:txBody>
      </p:sp>
    </p:spTree>
    <p:extLst>
      <p:ext uri="{BB962C8B-B14F-4D97-AF65-F5344CB8AC3E}">
        <p14:creationId xmlns:p14="http://schemas.microsoft.com/office/powerpoint/2010/main" val="3856086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97" name="Google Shape;97;p11"/>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98" name="Google Shape;98;p11"/>
          <p:cNvGrpSpPr/>
          <p:nvPr/>
        </p:nvGrpSpPr>
        <p:grpSpPr>
          <a:xfrm>
            <a:off x="5247386" y="-988772"/>
            <a:ext cx="7132541" cy="5792141"/>
            <a:chOff x="1430435" y="706208"/>
            <a:chExt cx="7147790" cy="5804524"/>
          </a:xfrm>
        </p:grpSpPr>
        <p:sp>
          <p:nvSpPr>
            <p:cNvPr id="99" name="Google Shape;99;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00" name="Google Shape;100;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01" name="Google Shape;101;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102" name="Google Shape;102;p11"/>
          <p:cNvGrpSpPr/>
          <p:nvPr/>
        </p:nvGrpSpPr>
        <p:grpSpPr>
          <a:xfrm flipH="1">
            <a:off x="-480315" y="1957628"/>
            <a:ext cx="7132541" cy="5792141"/>
            <a:chOff x="1430435" y="706208"/>
            <a:chExt cx="7147790" cy="5804524"/>
          </a:xfrm>
        </p:grpSpPr>
        <p:sp>
          <p:nvSpPr>
            <p:cNvPr id="103" name="Google Shape;103;p11"/>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04" name="Google Shape;104;p11"/>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05" name="Google Shape;105;p11"/>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106" name="Google Shape;106;p11"/>
          <p:cNvGrpSpPr/>
          <p:nvPr/>
        </p:nvGrpSpPr>
        <p:grpSpPr>
          <a:xfrm>
            <a:off x="781402" y="1126133"/>
            <a:ext cx="10629199" cy="4615272"/>
            <a:chOff x="586051" y="844600"/>
            <a:chExt cx="7971899" cy="3461454"/>
          </a:xfrm>
        </p:grpSpPr>
        <p:sp>
          <p:nvSpPr>
            <p:cNvPr id="107" name="Google Shape;107;p11"/>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08" name="Google Shape;108;p11"/>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09" name="Google Shape;109;p11"/>
          <p:cNvSpPr txBox="1">
            <a:spLocks noGrp="1"/>
          </p:cNvSpPr>
          <p:nvPr>
            <p:ph type="title" hasCustomPrompt="1"/>
          </p:nvPr>
        </p:nvSpPr>
        <p:spPr>
          <a:xfrm>
            <a:off x="2158000" y="1745633"/>
            <a:ext cx="7876000" cy="23608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0" name="Google Shape;110;p11"/>
          <p:cNvSpPr txBox="1">
            <a:spLocks noGrp="1"/>
          </p:cNvSpPr>
          <p:nvPr>
            <p:ph type="subTitle" idx="1"/>
          </p:nvPr>
        </p:nvSpPr>
        <p:spPr>
          <a:xfrm rot="1352">
            <a:off x="2536400" y="4207967"/>
            <a:ext cx="7119200" cy="8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Font typeface="Comfortaa"/>
              <a:buNone/>
              <a:defRPr sz="37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503424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
        <p:cNvGrpSpPr/>
        <p:nvPr/>
      </p:nvGrpSpPr>
      <p:grpSpPr>
        <a:xfrm>
          <a:off x="0" y="0"/>
          <a:ext cx="0" cy="0"/>
          <a:chOff x="0" y="0"/>
          <a:chExt cx="0" cy="0"/>
        </a:xfrm>
      </p:grpSpPr>
    </p:spTree>
    <p:extLst>
      <p:ext uri="{BB962C8B-B14F-4D97-AF65-F5344CB8AC3E}">
        <p14:creationId xmlns:p14="http://schemas.microsoft.com/office/powerpoint/2010/main" val="4243278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2"/>
        <p:cNvGrpSpPr/>
        <p:nvPr/>
      </p:nvGrpSpPr>
      <p:grpSpPr>
        <a:xfrm>
          <a:off x="0" y="0"/>
          <a:ext cx="0" cy="0"/>
          <a:chOff x="0" y="0"/>
          <a:chExt cx="0" cy="0"/>
        </a:xfrm>
      </p:grpSpPr>
      <p:sp>
        <p:nvSpPr>
          <p:cNvPr id="113" name="Google Shape;113;p1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14" name="Google Shape;114;p13"/>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115" name="Google Shape;115;p13"/>
          <p:cNvGrpSpPr/>
          <p:nvPr/>
        </p:nvGrpSpPr>
        <p:grpSpPr>
          <a:xfrm>
            <a:off x="721597" y="341023"/>
            <a:ext cx="10748821" cy="7039540"/>
            <a:chOff x="739350" y="228775"/>
            <a:chExt cx="7693850" cy="5038800"/>
          </a:xfrm>
        </p:grpSpPr>
        <p:sp>
          <p:nvSpPr>
            <p:cNvPr id="116" name="Google Shape;116;p13"/>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17" name="Google Shape;117;p13"/>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18" name="Google Shape;118;p13"/>
          <p:cNvSpPr txBox="1">
            <a:spLocks noGrp="1"/>
          </p:cNvSpPr>
          <p:nvPr>
            <p:ph type="title"/>
          </p:nvPr>
        </p:nvSpPr>
        <p:spPr>
          <a:xfrm>
            <a:off x="2317948"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2" hasCustomPrompt="1"/>
          </p:nvPr>
        </p:nvSpPr>
        <p:spPr>
          <a:xfrm>
            <a:off x="2867800" y="2006067"/>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0" name="Google Shape;120;p13"/>
          <p:cNvSpPr txBox="1">
            <a:spLocks noGrp="1"/>
          </p:cNvSpPr>
          <p:nvPr>
            <p:ph type="subTitle" idx="1"/>
          </p:nvPr>
        </p:nvSpPr>
        <p:spPr>
          <a:xfrm>
            <a:off x="1932200" y="2621680"/>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13"/>
          <p:cNvSpPr txBox="1">
            <a:spLocks noGrp="1"/>
          </p:cNvSpPr>
          <p:nvPr>
            <p:ph type="subTitle" idx="3"/>
          </p:nvPr>
        </p:nvSpPr>
        <p:spPr>
          <a:xfrm rot="1593">
            <a:off x="1932200" y="3238095"/>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title" idx="4" hasCustomPrompt="1"/>
          </p:nvPr>
        </p:nvSpPr>
        <p:spPr>
          <a:xfrm>
            <a:off x="7743133" y="2011164"/>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3" name="Google Shape;123;p13"/>
          <p:cNvSpPr txBox="1">
            <a:spLocks noGrp="1"/>
          </p:cNvSpPr>
          <p:nvPr>
            <p:ph type="subTitle" idx="5"/>
          </p:nvPr>
        </p:nvSpPr>
        <p:spPr>
          <a:xfrm>
            <a:off x="6807533" y="2626777"/>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4" name="Google Shape;124;p13"/>
          <p:cNvSpPr txBox="1">
            <a:spLocks noGrp="1"/>
          </p:cNvSpPr>
          <p:nvPr>
            <p:ph type="subTitle" idx="6"/>
          </p:nvPr>
        </p:nvSpPr>
        <p:spPr>
          <a:xfrm rot="1593">
            <a:off x="6807533" y="3243191"/>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title" idx="7" hasCustomPrompt="1"/>
          </p:nvPr>
        </p:nvSpPr>
        <p:spPr>
          <a:xfrm>
            <a:off x="3026275"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6" name="Google Shape;126;p13"/>
          <p:cNvSpPr txBox="1">
            <a:spLocks noGrp="1"/>
          </p:cNvSpPr>
          <p:nvPr>
            <p:ph type="subTitle" idx="8"/>
          </p:nvPr>
        </p:nvSpPr>
        <p:spPr>
          <a:xfrm>
            <a:off x="2090675"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27" name="Google Shape;127;p13"/>
          <p:cNvSpPr txBox="1">
            <a:spLocks noGrp="1"/>
          </p:cNvSpPr>
          <p:nvPr>
            <p:ph type="subTitle" idx="9"/>
          </p:nvPr>
        </p:nvSpPr>
        <p:spPr>
          <a:xfrm rot="1593">
            <a:off x="2090675"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title" idx="13" hasCustomPrompt="1"/>
          </p:nvPr>
        </p:nvSpPr>
        <p:spPr>
          <a:xfrm>
            <a:off x="7584541" y="4035768"/>
            <a:ext cx="15812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13"/>
          <p:cNvSpPr txBox="1">
            <a:spLocks noGrp="1"/>
          </p:cNvSpPr>
          <p:nvPr>
            <p:ph type="subTitle" idx="14"/>
          </p:nvPr>
        </p:nvSpPr>
        <p:spPr>
          <a:xfrm>
            <a:off x="6648941" y="4651383"/>
            <a:ext cx="3452400" cy="61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Patrick Hand SC"/>
              <a:buNone/>
              <a:defRPr sz="3333" b="1">
                <a:solidFill>
                  <a:schemeClr val="accent2"/>
                </a:solidFill>
                <a:latin typeface="Patrick Hand SC"/>
                <a:ea typeface="Patrick Hand SC"/>
                <a:cs typeface="Patrick Hand SC"/>
                <a:sym typeface="Patrick Hand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2133"/>
              </a:spcBef>
              <a:spcAft>
                <a:spcPts val="2133"/>
              </a:spcAft>
              <a:buSzPts val="1400"/>
              <a:buNone/>
              <a:defRPr/>
            </a:lvl9pPr>
          </a:lstStyle>
          <a:p>
            <a:endParaRPr/>
          </a:p>
        </p:txBody>
      </p:sp>
      <p:sp>
        <p:nvSpPr>
          <p:cNvPr id="130" name="Google Shape;130;p13"/>
          <p:cNvSpPr txBox="1">
            <a:spLocks noGrp="1"/>
          </p:cNvSpPr>
          <p:nvPr>
            <p:ph type="subTitle" idx="15"/>
          </p:nvPr>
        </p:nvSpPr>
        <p:spPr>
          <a:xfrm rot="1593">
            <a:off x="6648941" y="5267796"/>
            <a:ext cx="3452400" cy="7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accent5"/>
                </a:solidFill>
                <a:latin typeface="Quicksand"/>
                <a:ea typeface="Quicksand"/>
                <a:cs typeface="Quicksand"/>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7007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1"/>
        <p:cNvGrpSpPr/>
        <p:nvPr/>
      </p:nvGrpSpPr>
      <p:grpSpPr>
        <a:xfrm>
          <a:off x="0" y="0"/>
          <a:ext cx="0" cy="0"/>
          <a:chOff x="0" y="0"/>
          <a:chExt cx="0" cy="0"/>
        </a:xfrm>
      </p:grpSpPr>
      <p:sp>
        <p:nvSpPr>
          <p:cNvPr id="132" name="Google Shape;132;p1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33" name="Google Shape;133;p14"/>
          <p:cNvSpPr/>
          <p:nvPr/>
        </p:nvSpPr>
        <p:spPr>
          <a:xfrm>
            <a:off x="-1016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134" name="Google Shape;134;p14"/>
          <p:cNvGrpSpPr/>
          <p:nvPr/>
        </p:nvGrpSpPr>
        <p:grpSpPr>
          <a:xfrm>
            <a:off x="721597" y="341023"/>
            <a:ext cx="10748821" cy="7039540"/>
            <a:chOff x="739350" y="228775"/>
            <a:chExt cx="7693850" cy="5038800"/>
          </a:xfrm>
        </p:grpSpPr>
        <p:sp>
          <p:nvSpPr>
            <p:cNvPr id="135" name="Google Shape;135;p14"/>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36" name="Google Shape;136;p14"/>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37" name="Google Shape;137;p14"/>
          <p:cNvSpPr txBox="1">
            <a:spLocks noGrp="1"/>
          </p:cNvSpPr>
          <p:nvPr>
            <p:ph type="title"/>
          </p:nvPr>
        </p:nvSpPr>
        <p:spPr>
          <a:xfrm>
            <a:off x="2311400"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9802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77560A-B3D4-45C0-9819-309B1B435270}"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2636919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8"/>
        <p:cNvGrpSpPr/>
        <p:nvPr/>
      </p:nvGrpSpPr>
      <p:grpSpPr>
        <a:xfrm>
          <a:off x="0" y="0"/>
          <a:ext cx="0" cy="0"/>
          <a:chOff x="0" y="0"/>
          <a:chExt cx="0" cy="0"/>
        </a:xfrm>
      </p:grpSpPr>
      <p:sp>
        <p:nvSpPr>
          <p:cNvPr id="139" name="Google Shape;139;p15"/>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40" name="Google Shape;140;p15"/>
          <p:cNvSpPr/>
          <p:nvPr/>
        </p:nvSpPr>
        <p:spPr>
          <a:xfrm>
            <a:off x="6053200" y="-12600"/>
            <a:ext cx="61388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141" name="Google Shape;141;p15"/>
          <p:cNvGrpSpPr/>
          <p:nvPr/>
        </p:nvGrpSpPr>
        <p:grpSpPr>
          <a:xfrm>
            <a:off x="721597" y="341023"/>
            <a:ext cx="10748821" cy="7039540"/>
            <a:chOff x="739350" y="228775"/>
            <a:chExt cx="7693850" cy="5038800"/>
          </a:xfrm>
        </p:grpSpPr>
        <p:sp>
          <p:nvSpPr>
            <p:cNvPr id="142" name="Google Shape;142;p15"/>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43" name="Google Shape;143;p15"/>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44" name="Google Shape;144;p15"/>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800"/>
              <a:buNone/>
              <a:defRPr sz="5733">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353349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sp>
        <p:nvSpPr>
          <p:cNvPr id="146" name="Google Shape;146;p16"/>
          <p:cNvSpPr/>
          <p:nvPr/>
        </p:nvSpPr>
        <p:spPr>
          <a:xfrm>
            <a:off x="-16700" y="-12600"/>
            <a:ext cx="60604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47" name="Google Shape;147;p16"/>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148" name="Google Shape;148;p16"/>
          <p:cNvGrpSpPr/>
          <p:nvPr/>
        </p:nvGrpSpPr>
        <p:grpSpPr>
          <a:xfrm>
            <a:off x="721597" y="341023"/>
            <a:ext cx="10748821" cy="7039540"/>
            <a:chOff x="739350" y="228775"/>
            <a:chExt cx="7693850" cy="5038800"/>
          </a:xfrm>
        </p:grpSpPr>
        <p:sp>
          <p:nvSpPr>
            <p:cNvPr id="149" name="Google Shape;149;p16"/>
            <p:cNvSpPr/>
            <p:nvPr/>
          </p:nvSpPr>
          <p:spPr>
            <a:xfrm>
              <a:off x="739350" y="228896"/>
              <a:ext cx="3685292" cy="5019507"/>
            </a:xfrm>
            <a:custGeom>
              <a:avLst/>
              <a:gdLst/>
              <a:ahLst/>
              <a:cxnLst/>
              <a:rect l="l" t="t" r="r" b="b"/>
              <a:pathLst>
                <a:path w="43280" h="58949" extrusionOk="0">
                  <a:moveTo>
                    <a:pt x="2072" y="1370"/>
                  </a:moveTo>
                  <a:cubicBezTo>
                    <a:pt x="2561" y="1370"/>
                    <a:pt x="2953" y="1751"/>
                    <a:pt x="2953" y="2239"/>
                  </a:cubicBezTo>
                  <a:cubicBezTo>
                    <a:pt x="2953" y="2739"/>
                    <a:pt x="2561" y="3120"/>
                    <a:pt x="2072" y="3120"/>
                  </a:cubicBezTo>
                  <a:cubicBezTo>
                    <a:pt x="1584" y="3120"/>
                    <a:pt x="1191" y="2739"/>
                    <a:pt x="1191" y="2239"/>
                  </a:cubicBezTo>
                  <a:cubicBezTo>
                    <a:pt x="1191" y="1751"/>
                    <a:pt x="1584" y="1370"/>
                    <a:pt x="2072" y="1370"/>
                  </a:cubicBezTo>
                  <a:close/>
                  <a:moveTo>
                    <a:pt x="2072" y="5001"/>
                  </a:moveTo>
                  <a:cubicBezTo>
                    <a:pt x="2561" y="5001"/>
                    <a:pt x="2953" y="5382"/>
                    <a:pt x="2953" y="5870"/>
                  </a:cubicBezTo>
                  <a:cubicBezTo>
                    <a:pt x="2953" y="6359"/>
                    <a:pt x="2561" y="6751"/>
                    <a:pt x="2072" y="6751"/>
                  </a:cubicBezTo>
                  <a:cubicBezTo>
                    <a:pt x="1584" y="6751"/>
                    <a:pt x="1191" y="6359"/>
                    <a:pt x="1191" y="5870"/>
                  </a:cubicBezTo>
                  <a:cubicBezTo>
                    <a:pt x="1191" y="5382"/>
                    <a:pt x="1584" y="5001"/>
                    <a:pt x="2072" y="5001"/>
                  </a:cubicBezTo>
                  <a:close/>
                  <a:moveTo>
                    <a:pt x="2072" y="8633"/>
                  </a:moveTo>
                  <a:cubicBezTo>
                    <a:pt x="2561" y="8633"/>
                    <a:pt x="2953" y="9014"/>
                    <a:pt x="2953" y="9502"/>
                  </a:cubicBezTo>
                  <a:cubicBezTo>
                    <a:pt x="2953" y="10002"/>
                    <a:pt x="2561" y="10383"/>
                    <a:pt x="2072" y="10383"/>
                  </a:cubicBezTo>
                  <a:cubicBezTo>
                    <a:pt x="1584" y="10383"/>
                    <a:pt x="1191" y="9990"/>
                    <a:pt x="1191" y="9502"/>
                  </a:cubicBezTo>
                  <a:cubicBezTo>
                    <a:pt x="1191" y="9014"/>
                    <a:pt x="1584" y="8633"/>
                    <a:pt x="2072" y="8633"/>
                  </a:cubicBezTo>
                  <a:close/>
                  <a:moveTo>
                    <a:pt x="2072" y="12264"/>
                  </a:moveTo>
                  <a:cubicBezTo>
                    <a:pt x="2561" y="12264"/>
                    <a:pt x="2953" y="12645"/>
                    <a:pt x="2953" y="13133"/>
                  </a:cubicBezTo>
                  <a:cubicBezTo>
                    <a:pt x="2953" y="13633"/>
                    <a:pt x="2561" y="14014"/>
                    <a:pt x="2072" y="14014"/>
                  </a:cubicBezTo>
                  <a:cubicBezTo>
                    <a:pt x="1584" y="14014"/>
                    <a:pt x="1191" y="13633"/>
                    <a:pt x="1191" y="13133"/>
                  </a:cubicBezTo>
                  <a:cubicBezTo>
                    <a:pt x="1191" y="12645"/>
                    <a:pt x="1584" y="12264"/>
                    <a:pt x="2072" y="12264"/>
                  </a:cubicBezTo>
                  <a:close/>
                  <a:moveTo>
                    <a:pt x="2072" y="15895"/>
                  </a:moveTo>
                  <a:cubicBezTo>
                    <a:pt x="2561" y="15895"/>
                    <a:pt x="2953" y="16276"/>
                    <a:pt x="2953" y="16765"/>
                  </a:cubicBezTo>
                  <a:cubicBezTo>
                    <a:pt x="2953" y="17265"/>
                    <a:pt x="2561" y="17646"/>
                    <a:pt x="2072" y="17646"/>
                  </a:cubicBezTo>
                  <a:cubicBezTo>
                    <a:pt x="1584" y="17646"/>
                    <a:pt x="1191" y="17265"/>
                    <a:pt x="1191" y="16765"/>
                  </a:cubicBezTo>
                  <a:cubicBezTo>
                    <a:pt x="1191" y="16276"/>
                    <a:pt x="1584" y="15895"/>
                    <a:pt x="2072" y="15895"/>
                  </a:cubicBezTo>
                  <a:close/>
                  <a:moveTo>
                    <a:pt x="2072" y="19527"/>
                  </a:moveTo>
                  <a:cubicBezTo>
                    <a:pt x="2561" y="19527"/>
                    <a:pt x="2953" y="19908"/>
                    <a:pt x="2953" y="20396"/>
                  </a:cubicBezTo>
                  <a:cubicBezTo>
                    <a:pt x="2953" y="20872"/>
                    <a:pt x="2561" y="21277"/>
                    <a:pt x="2072" y="21277"/>
                  </a:cubicBezTo>
                  <a:cubicBezTo>
                    <a:pt x="1584" y="21277"/>
                    <a:pt x="1191" y="20896"/>
                    <a:pt x="1191" y="20396"/>
                  </a:cubicBezTo>
                  <a:cubicBezTo>
                    <a:pt x="1191" y="19908"/>
                    <a:pt x="1584" y="19527"/>
                    <a:pt x="2072" y="19527"/>
                  </a:cubicBezTo>
                  <a:close/>
                  <a:moveTo>
                    <a:pt x="2072" y="23158"/>
                  </a:moveTo>
                  <a:cubicBezTo>
                    <a:pt x="2561" y="23158"/>
                    <a:pt x="2953" y="23539"/>
                    <a:pt x="2953" y="24027"/>
                  </a:cubicBezTo>
                  <a:cubicBezTo>
                    <a:pt x="2953" y="24504"/>
                    <a:pt x="2561" y="24908"/>
                    <a:pt x="2072" y="24908"/>
                  </a:cubicBezTo>
                  <a:cubicBezTo>
                    <a:pt x="1584" y="24908"/>
                    <a:pt x="1191" y="24527"/>
                    <a:pt x="1191" y="24027"/>
                  </a:cubicBezTo>
                  <a:cubicBezTo>
                    <a:pt x="1191" y="23539"/>
                    <a:pt x="1584" y="23158"/>
                    <a:pt x="2072" y="23158"/>
                  </a:cubicBezTo>
                  <a:close/>
                  <a:moveTo>
                    <a:pt x="2072" y="26790"/>
                  </a:moveTo>
                  <a:cubicBezTo>
                    <a:pt x="2561" y="26790"/>
                    <a:pt x="2953" y="27171"/>
                    <a:pt x="2953" y="27659"/>
                  </a:cubicBezTo>
                  <a:cubicBezTo>
                    <a:pt x="2953" y="28135"/>
                    <a:pt x="2561" y="28540"/>
                    <a:pt x="2072" y="28540"/>
                  </a:cubicBezTo>
                  <a:cubicBezTo>
                    <a:pt x="1584" y="28540"/>
                    <a:pt x="1191" y="28159"/>
                    <a:pt x="1191" y="27659"/>
                  </a:cubicBezTo>
                  <a:cubicBezTo>
                    <a:pt x="1191" y="27171"/>
                    <a:pt x="1584" y="26790"/>
                    <a:pt x="2072" y="26790"/>
                  </a:cubicBezTo>
                  <a:close/>
                  <a:moveTo>
                    <a:pt x="2072" y="30421"/>
                  </a:moveTo>
                  <a:cubicBezTo>
                    <a:pt x="2561" y="30421"/>
                    <a:pt x="2953" y="30802"/>
                    <a:pt x="2953" y="31290"/>
                  </a:cubicBezTo>
                  <a:cubicBezTo>
                    <a:pt x="2953" y="31766"/>
                    <a:pt x="2561" y="32171"/>
                    <a:pt x="2072" y="32171"/>
                  </a:cubicBezTo>
                  <a:cubicBezTo>
                    <a:pt x="1584" y="32171"/>
                    <a:pt x="1191" y="31790"/>
                    <a:pt x="1191" y="31290"/>
                  </a:cubicBezTo>
                  <a:cubicBezTo>
                    <a:pt x="1191" y="30802"/>
                    <a:pt x="1584" y="30421"/>
                    <a:pt x="2072" y="30421"/>
                  </a:cubicBezTo>
                  <a:close/>
                  <a:moveTo>
                    <a:pt x="2072" y="34052"/>
                  </a:moveTo>
                  <a:cubicBezTo>
                    <a:pt x="2561" y="34052"/>
                    <a:pt x="2953" y="34433"/>
                    <a:pt x="2953" y="34922"/>
                  </a:cubicBezTo>
                  <a:cubicBezTo>
                    <a:pt x="2953" y="35398"/>
                    <a:pt x="2561" y="35803"/>
                    <a:pt x="2072" y="35803"/>
                  </a:cubicBezTo>
                  <a:cubicBezTo>
                    <a:pt x="1584" y="35803"/>
                    <a:pt x="1191" y="35422"/>
                    <a:pt x="1191" y="34922"/>
                  </a:cubicBezTo>
                  <a:cubicBezTo>
                    <a:pt x="1191" y="34433"/>
                    <a:pt x="1584" y="34052"/>
                    <a:pt x="2072" y="34052"/>
                  </a:cubicBezTo>
                  <a:close/>
                  <a:moveTo>
                    <a:pt x="2072" y="37660"/>
                  </a:moveTo>
                  <a:cubicBezTo>
                    <a:pt x="2561" y="37660"/>
                    <a:pt x="2953" y="38053"/>
                    <a:pt x="2953" y="38541"/>
                  </a:cubicBezTo>
                  <a:cubicBezTo>
                    <a:pt x="2953" y="39029"/>
                    <a:pt x="2561" y="39422"/>
                    <a:pt x="2072" y="39422"/>
                  </a:cubicBezTo>
                  <a:cubicBezTo>
                    <a:pt x="1584" y="39422"/>
                    <a:pt x="1191" y="39029"/>
                    <a:pt x="1191" y="38541"/>
                  </a:cubicBezTo>
                  <a:cubicBezTo>
                    <a:pt x="1191" y="38053"/>
                    <a:pt x="1584" y="37660"/>
                    <a:pt x="2072" y="37660"/>
                  </a:cubicBezTo>
                  <a:close/>
                  <a:moveTo>
                    <a:pt x="2072" y="41291"/>
                  </a:moveTo>
                  <a:cubicBezTo>
                    <a:pt x="2561" y="41291"/>
                    <a:pt x="2953" y="41684"/>
                    <a:pt x="2953" y="42172"/>
                  </a:cubicBezTo>
                  <a:cubicBezTo>
                    <a:pt x="2953" y="42661"/>
                    <a:pt x="2561" y="43054"/>
                    <a:pt x="2072" y="43054"/>
                  </a:cubicBezTo>
                  <a:cubicBezTo>
                    <a:pt x="1584" y="43054"/>
                    <a:pt x="1191" y="42661"/>
                    <a:pt x="1191" y="42172"/>
                  </a:cubicBezTo>
                  <a:cubicBezTo>
                    <a:pt x="1191" y="41684"/>
                    <a:pt x="1584" y="41291"/>
                    <a:pt x="2072" y="41291"/>
                  </a:cubicBezTo>
                  <a:close/>
                  <a:moveTo>
                    <a:pt x="2072" y="44923"/>
                  </a:moveTo>
                  <a:cubicBezTo>
                    <a:pt x="2561" y="44923"/>
                    <a:pt x="2953" y="45316"/>
                    <a:pt x="2953" y="45804"/>
                  </a:cubicBezTo>
                  <a:cubicBezTo>
                    <a:pt x="2953" y="46292"/>
                    <a:pt x="2561" y="46685"/>
                    <a:pt x="2072" y="46685"/>
                  </a:cubicBezTo>
                  <a:cubicBezTo>
                    <a:pt x="1584" y="46685"/>
                    <a:pt x="1191" y="46292"/>
                    <a:pt x="1191" y="45804"/>
                  </a:cubicBezTo>
                  <a:cubicBezTo>
                    <a:pt x="1191" y="45316"/>
                    <a:pt x="1584" y="44923"/>
                    <a:pt x="2072" y="44923"/>
                  </a:cubicBezTo>
                  <a:close/>
                  <a:moveTo>
                    <a:pt x="2072" y="48554"/>
                  </a:moveTo>
                  <a:cubicBezTo>
                    <a:pt x="2561" y="48554"/>
                    <a:pt x="2953" y="48947"/>
                    <a:pt x="2953" y="49435"/>
                  </a:cubicBezTo>
                  <a:cubicBezTo>
                    <a:pt x="2953" y="49923"/>
                    <a:pt x="2561" y="50316"/>
                    <a:pt x="2072" y="50316"/>
                  </a:cubicBezTo>
                  <a:cubicBezTo>
                    <a:pt x="1584" y="50316"/>
                    <a:pt x="1191" y="49923"/>
                    <a:pt x="1191" y="49435"/>
                  </a:cubicBezTo>
                  <a:cubicBezTo>
                    <a:pt x="1191" y="48947"/>
                    <a:pt x="1584" y="48554"/>
                    <a:pt x="2072" y="48554"/>
                  </a:cubicBezTo>
                  <a:close/>
                  <a:moveTo>
                    <a:pt x="2072" y="52186"/>
                  </a:moveTo>
                  <a:cubicBezTo>
                    <a:pt x="2561" y="52186"/>
                    <a:pt x="2953" y="52578"/>
                    <a:pt x="2953" y="53067"/>
                  </a:cubicBezTo>
                  <a:cubicBezTo>
                    <a:pt x="2953" y="53555"/>
                    <a:pt x="2561" y="53948"/>
                    <a:pt x="2072" y="53948"/>
                  </a:cubicBezTo>
                  <a:cubicBezTo>
                    <a:pt x="1584" y="53948"/>
                    <a:pt x="1191" y="53555"/>
                    <a:pt x="1191" y="53067"/>
                  </a:cubicBezTo>
                  <a:cubicBezTo>
                    <a:pt x="1191" y="52578"/>
                    <a:pt x="1584" y="52186"/>
                    <a:pt x="2072" y="52186"/>
                  </a:cubicBezTo>
                  <a:close/>
                  <a:moveTo>
                    <a:pt x="2072" y="55817"/>
                  </a:moveTo>
                  <a:cubicBezTo>
                    <a:pt x="2561" y="55817"/>
                    <a:pt x="2953" y="56210"/>
                    <a:pt x="2953" y="56698"/>
                  </a:cubicBezTo>
                  <a:cubicBezTo>
                    <a:pt x="2953" y="57186"/>
                    <a:pt x="2561" y="57579"/>
                    <a:pt x="2072" y="57579"/>
                  </a:cubicBezTo>
                  <a:cubicBezTo>
                    <a:pt x="1584" y="57579"/>
                    <a:pt x="1191" y="57186"/>
                    <a:pt x="1191" y="56698"/>
                  </a:cubicBezTo>
                  <a:cubicBezTo>
                    <a:pt x="1191" y="56210"/>
                    <a:pt x="1584" y="55817"/>
                    <a:pt x="2072" y="55817"/>
                  </a:cubicBezTo>
                  <a:close/>
                  <a:moveTo>
                    <a:pt x="1" y="1"/>
                  </a:moveTo>
                  <a:lnTo>
                    <a:pt x="1" y="58948"/>
                  </a:lnTo>
                  <a:lnTo>
                    <a:pt x="41256" y="58948"/>
                  </a:lnTo>
                  <a:cubicBezTo>
                    <a:pt x="42375" y="58948"/>
                    <a:pt x="43280" y="58043"/>
                    <a:pt x="43280" y="56924"/>
                  </a:cubicBezTo>
                  <a:lnTo>
                    <a:pt x="43280" y="1596"/>
                  </a:lnTo>
                  <a:cubicBezTo>
                    <a:pt x="43280" y="727"/>
                    <a:pt x="42566" y="1"/>
                    <a:pt x="4167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50" name="Google Shape;150;p16"/>
            <p:cNvSpPr/>
            <p:nvPr/>
          </p:nvSpPr>
          <p:spPr>
            <a:xfrm>
              <a:off x="2962100" y="228775"/>
              <a:ext cx="5471100" cy="5038800"/>
            </a:xfrm>
            <a:prstGeom prst="roundRect">
              <a:avLst>
                <a:gd name="adj" fmla="val 3591"/>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51" name="Google Shape;151;p16"/>
          <p:cNvSpPr txBox="1">
            <a:spLocks noGrp="1"/>
          </p:cNvSpPr>
          <p:nvPr>
            <p:ph type="title"/>
          </p:nvPr>
        </p:nvSpPr>
        <p:spPr>
          <a:xfrm>
            <a:off x="2312392" y="737567"/>
            <a:ext cx="7569200" cy="98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800"/>
              <a:buNone/>
              <a:defRPr sz="5733">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03722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2"/>
        <p:cNvGrpSpPr/>
        <p:nvPr/>
      </p:nvGrpSpPr>
      <p:grpSpPr>
        <a:xfrm>
          <a:off x="0" y="0"/>
          <a:ext cx="0" cy="0"/>
          <a:chOff x="0" y="0"/>
          <a:chExt cx="0" cy="0"/>
        </a:xfrm>
      </p:grpSpPr>
      <p:sp>
        <p:nvSpPr>
          <p:cNvPr id="153" name="Google Shape;153;p17"/>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54" name="Google Shape;154;p17"/>
          <p:cNvSpPr/>
          <p:nvPr/>
        </p:nvSpPr>
        <p:spPr>
          <a:xfrm flipH="1">
            <a:off x="5862400" y="4767"/>
            <a:ext cx="63296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155" name="Google Shape;155;p17"/>
          <p:cNvGrpSpPr/>
          <p:nvPr/>
        </p:nvGrpSpPr>
        <p:grpSpPr>
          <a:xfrm>
            <a:off x="5247386" y="-988772"/>
            <a:ext cx="7132541" cy="5792141"/>
            <a:chOff x="1430435" y="706208"/>
            <a:chExt cx="7147790" cy="5804524"/>
          </a:xfrm>
        </p:grpSpPr>
        <p:sp>
          <p:nvSpPr>
            <p:cNvPr id="156" name="Google Shape;156;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57" name="Google Shape;157;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58" name="Google Shape;158;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159" name="Google Shape;159;p17"/>
          <p:cNvGrpSpPr/>
          <p:nvPr/>
        </p:nvGrpSpPr>
        <p:grpSpPr>
          <a:xfrm flipH="1">
            <a:off x="-480315" y="1957628"/>
            <a:ext cx="7132541" cy="5792141"/>
            <a:chOff x="1430435" y="706208"/>
            <a:chExt cx="7147790" cy="5804524"/>
          </a:xfrm>
        </p:grpSpPr>
        <p:sp>
          <p:nvSpPr>
            <p:cNvPr id="160" name="Google Shape;160;p17"/>
            <p:cNvSpPr/>
            <p:nvPr/>
          </p:nvSpPr>
          <p:spPr>
            <a:xfrm rot="892995" flipH="1">
              <a:off x="1911573" y="15028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61" name="Google Shape;161;p17"/>
            <p:cNvSpPr/>
            <p:nvPr/>
          </p:nvSpPr>
          <p:spPr>
            <a:xfrm rot="900299">
              <a:off x="7565015" y="20980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62" name="Google Shape;162;p17"/>
            <p:cNvSpPr/>
            <p:nvPr/>
          </p:nvSpPr>
          <p:spPr>
            <a:xfrm rot="892995" flipH="1">
              <a:off x="1875827" y="143336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163" name="Google Shape;163;p17"/>
          <p:cNvGrpSpPr/>
          <p:nvPr/>
        </p:nvGrpSpPr>
        <p:grpSpPr>
          <a:xfrm>
            <a:off x="781402" y="1126133"/>
            <a:ext cx="10629199" cy="4615272"/>
            <a:chOff x="586051" y="844600"/>
            <a:chExt cx="7971899" cy="3461454"/>
          </a:xfrm>
        </p:grpSpPr>
        <p:sp>
          <p:nvSpPr>
            <p:cNvPr id="164" name="Google Shape;164;p17"/>
            <p:cNvSpPr/>
            <p:nvPr/>
          </p:nvSpPr>
          <p:spPr>
            <a:xfrm rot="5400000">
              <a:off x="4929150" y="663700"/>
              <a:ext cx="3447900" cy="3809700"/>
            </a:xfrm>
            <a:prstGeom prst="round2SameRect">
              <a:avLst>
                <a:gd name="adj1" fmla="val 3886"/>
                <a:gd name="adj2" fmla="val 0"/>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165" name="Google Shape;165;p17"/>
            <p:cNvSpPr/>
            <p:nvPr/>
          </p:nvSpPr>
          <p:spPr>
            <a:xfrm rot="-9631">
              <a:off x="603527" y="852182"/>
              <a:ext cx="5193881" cy="3446685"/>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166" name="Google Shape;166;p17"/>
          <p:cNvSpPr txBox="1">
            <a:spLocks noGrp="1"/>
          </p:cNvSpPr>
          <p:nvPr>
            <p:ph type="title"/>
          </p:nvPr>
        </p:nvSpPr>
        <p:spPr>
          <a:xfrm>
            <a:off x="3858000" y="2583084"/>
            <a:ext cx="7411200" cy="1121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7" name="Google Shape;167;p17"/>
          <p:cNvSpPr txBox="1">
            <a:spLocks noGrp="1"/>
          </p:cNvSpPr>
          <p:nvPr>
            <p:ph type="title" idx="2" hasCustomPrompt="1"/>
          </p:nvPr>
        </p:nvSpPr>
        <p:spPr>
          <a:xfrm>
            <a:off x="1407067" y="2656667"/>
            <a:ext cx="2220000" cy="147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8533"/>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68" name="Google Shape;168;p17"/>
          <p:cNvSpPr txBox="1">
            <a:spLocks noGrp="1"/>
          </p:cNvSpPr>
          <p:nvPr>
            <p:ph type="subTitle" idx="1"/>
          </p:nvPr>
        </p:nvSpPr>
        <p:spPr>
          <a:xfrm rot="1159">
            <a:off x="3858000" y="3705584"/>
            <a:ext cx="7119200" cy="47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accent5"/>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543401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37"/>
        <p:cNvGrpSpPr/>
        <p:nvPr/>
      </p:nvGrpSpPr>
      <p:grpSpPr>
        <a:xfrm>
          <a:off x="0" y="0"/>
          <a:ext cx="0" cy="0"/>
          <a:chOff x="0" y="0"/>
          <a:chExt cx="0" cy="0"/>
        </a:xfrm>
      </p:grpSpPr>
      <p:sp>
        <p:nvSpPr>
          <p:cNvPr id="238" name="Google Shape;238;p23"/>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39" name="Google Shape;239;p23"/>
          <p:cNvSpPr/>
          <p:nvPr/>
        </p:nvSpPr>
        <p:spPr>
          <a:xfrm flipH="1">
            <a:off x="0" y="4767"/>
            <a:ext cx="12192000" cy="6858000"/>
          </a:xfrm>
          <a:prstGeom prst="rtTriangle">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240" name="Google Shape;240;p23"/>
          <p:cNvGrpSpPr/>
          <p:nvPr/>
        </p:nvGrpSpPr>
        <p:grpSpPr>
          <a:xfrm>
            <a:off x="4452036" y="1484567"/>
            <a:ext cx="7940837" cy="6445048"/>
            <a:chOff x="2031957" y="-524742"/>
            <a:chExt cx="7112047" cy="5772374"/>
          </a:xfrm>
        </p:grpSpPr>
        <p:sp>
          <p:nvSpPr>
            <p:cNvPr id="241" name="Google Shape;241;p23"/>
            <p:cNvSpPr/>
            <p:nvPr/>
          </p:nvSpPr>
          <p:spPr>
            <a:xfrm rot="892995" flipH="1">
              <a:off x="2477348" y="239774"/>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alpha val="678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42" name="Google Shape;242;p23"/>
            <p:cNvSpPr/>
            <p:nvPr/>
          </p:nvSpPr>
          <p:spPr>
            <a:xfrm rot="892995" flipH="1">
              <a:off x="2477352" y="202418"/>
              <a:ext cx="6221261" cy="4280698"/>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43" name="Google Shape;243;p23"/>
            <p:cNvSpPr/>
            <p:nvPr/>
          </p:nvSpPr>
          <p:spPr>
            <a:xfrm rot="900299">
              <a:off x="8130790" y="834960"/>
              <a:ext cx="330605" cy="536025"/>
            </a:xfrm>
            <a:custGeom>
              <a:avLst/>
              <a:gdLst/>
              <a:ahLst/>
              <a:cxnLst/>
              <a:rect l="l" t="t" r="r" b="b"/>
              <a:pathLst>
                <a:path w="13800" h="16206" extrusionOk="0">
                  <a:moveTo>
                    <a:pt x="572" y="1"/>
                  </a:moveTo>
                  <a:cubicBezTo>
                    <a:pt x="251" y="1"/>
                    <a:pt x="1" y="251"/>
                    <a:pt x="1" y="560"/>
                  </a:cubicBezTo>
                  <a:lnTo>
                    <a:pt x="1" y="15633"/>
                  </a:lnTo>
                  <a:cubicBezTo>
                    <a:pt x="1" y="15958"/>
                    <a:pt x="260" y="16206"/>
                    <a:pt x="554" y="16206"/>
                  </a:cubicBezTo>
                  <a:cubicBezTo>
                    <a:pt x="626" y="16206"/>
                    <a:pt x="701" y="16190"/>
                    <a:pt x="774" y="16157"/>
                  </a:cubicBezTo>
                  <a:lnTo>
                    <a:pt x="6668" y="13633"/>
                  </a:lnTo>
                  <a:cubicBezTo>
                    <a:pt x="6745" y="13597"/>
                    <a:pt x="6823" y="13580"/>
                    <a:pt x="6899" y="13580"/>
                  </a:cubicBezTo>
                  <a:cubicBezTo>
                    <a:pt x="6975" y="13580"/>
                    <a:pt x="7049" y="13597"/>
                    <a:pt x="7120" y="13633"/>
                  </a:cubicBezTo>
                  <a:lnTo>
                    <a:pt x="13014" y="16157"/>
                  </a:lnTo>
                  <a:cubicBezTo>
                    <a:pt x="13086" y="16187"/>
                    <a:pt x="13159" y="16201"/>
                    <a:pt x="13231" y="16201"/>
                  </a:cubicBezTo>
                  <a:cubicBezTo>
                    <a:pt x="13529" y="16201"/>
                    <a:pt x="13800" y="15962"/>
                    <a:pt x="13800" y="15645"/>
                  </a:cubicBezTo>
                  <a:lnTo>
                    <a:pt x="13800" y="560"/>
                  </a:lnTo>
                  <a:cubicBezTo>
                    <a:pt x="13800" y="251"/>
                    <a:pt x="13538" y="1"/>
                    <a:pt x="13228" y="1"/>
                  </a:cubicBezTo>
                  <a:close/>
                </a:path>
              </a:pathLst>
            </a:custGeom>
            <a:solidFill>
              <a:srgbClr val="FFCC00">
                <a:alpha val="410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244" name="Google Shape;244;p23"/>
          <p:cNvSpPr/>
          <p:nvPr/>
        </p:nvSpPr>
        <p:spPr>
          <a:xfrm rot="-9572">
            <a:off x="1492995" y="140455"/>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45" name="Google Shape;245;p23"/>
          <p:cNvSpPr/>
          <p:nvPr/>
        </p:nvSpPr>
        <p:spPr>
          <a:xfrm rot="-9572">
            <a:off x="1407879" y="40807"/>
            <a:ext cx="9291116" cy="6165751"/>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246" name="Google Shape;246;p23"/>
          <p:cNvGrpSpPr/>
          <p:nvPr/>
        </p:nvGrpSpPr>
        <p:grpSpPr>
          <a:xfrm rot="2700000">
            <a:off x="9313953" y="46731"/>
            <a:ext cx="1243783" cy="1243783"/>
            <a:chOff x="7898308" y="723458"/>
            <a:chExt cx="932846" cy="932846"/>
          </a:xfrm>
        </p:grpSpPr>
        <p:sp>
          <p:nvSpPr>
            <p:cNvPr id="247" name="Google Shape;247;p23"/>
            <p:cNvSpPr/>
            <p:nvPr/>
          </p:nvSpPr>
          <p:spPr>
            <a:xfrm rot="-8100000">
              <a:off x="7846236" y="1048814"/>
              <a:ext cx="1037025" cy="282169"/>
            </a:xfrm>
            <a:custGeom>
              <a:avLst/>
              <a:gdLst/>
              <a:ahLst/>
              <a:cxnLst/>
              <a:rect l="l" t="t" r="r" b="b"/>
              <a:pathLst>
                <a:path w="39387" h="10717" extrusionOk="0">
                  <a:moveTo>
                    <a:pt x="418" y="1"/>
                  </a:moveTo>
                  <a:cubicBezTo>
                    <a:pt x="156" y="1"/>
                    <a:pt x="1" y="310"/>
                    <a:pt x="167" y="525"/>
                  </a:cubicBezTo>
                  <a:lnTo>
                    <a:pt x="3692" y="5168"/>
                  </a:lnTo>
                  <a:cubicBezTo>
                    <a:pt x="3787" y="5263"/>
                    <a:pt x="3787" y="5430"/>
                    <a:pt x="3692" y="5549"/>
                  </a:cubicBezTo>
                  <a:lnTo>
                    <a:pt x="167" y="10193"/>
                  </a:lnTo>
                  <a:cubicBezTo>
                    <a:pt x="1" y="10407"/>
                    <a:pt x="167" y="10717"/>
                    <a:pt x="441" y="10717"/>
                  </a:cubicBezTo>
                  <a:lnTo>
                    <a:pt x="39053" y="10717"/>
                  </a:lnTo>
                  <a:cubicBezTo>
                    <a:pt x="39232" y="10717"/>
                    <a:pt x="39387" y="10562"/>
                    <a:pt x="39387" y="10383"/>
                  </a:cubicBezTo>
                  <a:lnTo>
                    <a:pt x="39387" y="322"/>
                  </a:lnTo>
                  <a:cubicBezTo>
                    <a:pt x="39387" y="144"/>
                    <a:pt x="39232" y="1"/>
                    <a:pt x="390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48" name="Google Shape;248;p23"/>
            <p:cNvSpPr/>
            <p:nvPr/>
          </p:nvSpPr>
          <p:spPr>
            <a:xfrm rot="-8100000">
              <a:off x="7976996" y="733019"/>
              <a:ext cx="143915" cy="282169"/>
            </a:xfrm>
            <a:custGeom>
              <a:avLst/>
              <a:gdLst/>
              <a:ahLst/>
              <a:cxnLst/>
              <a:rect l="l" t="t" r="r" b="b"/>
              <a:pathLst>
                <a:path w="5466" h="10717" extrusionOk="0">
                  <a:moveTo>
                    <a:pt x="1" y="1"/>
                  </a:moveTo>
                  <a:lnTo>
                    <a:pt x="1" y="10717"/>
                  </a:lnTo>
                  <a:lnTo>
                    <a:pt x="5013" y="10717"/>
                  </a:lnTo>
                  <a:cubicBezTo>
                    <a:pt x="5275" y="10717"/>
                    <a:pt x="5466" y="10526"/>
                    <a:pt x="5466" y="10264"/>
                  </a:cubicBezTo>
                  <a:lnTo>
                    <a:pt x="5466" y="441"/>
                  </a:lnTo>
                  <a:cubicBezTo>
                    <a:pt x="5466" y="191"/>
                    <a:pt x="5275" y="1"/>
                    <a:pt x="50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49" name="Google Shape;249;p23"/>
            <p:cNvSpPr/>
            <p:nvPr/>
          </p:nvSpPr>
          <p:spPr>
            <a:xfrm rot="-8100000">
              <a:off x="7985994" y="711291"/>
              <a:ext cx="82463" cy="282169"/>
            </a:xfrm>
            <a:custGeom>
              <a:avLst/>
              <a:gdLst/>
              <a:ahLst/>
              <a:cxnLst/>
              <a:rect l="l" t="t" r="r" b="b"/>
              <a:pathLst>
                <a:path w="3132" h="10717" extrusionOk="0">
                  <a:moveTo>
                    <a:pt x="0" y="1"/>
                  </a:moveTo>
                  <a:lnTo>
                    <a:pt x="0" y="10717"/>
                  </a:lnTo>
                  <a:lnTo>
                    <a:pt x="2763" y="10717"/>
                  </a:lnTo>
                  <a:cubicBezTo>
                    <a:pt x="2965" y="10717"/>
                    <a:pt x="3132" y="10550"/>
                    <a:pt x="3132" y="10347"/>
                  </a:cubicBezTo>
                  <a:lnTo>
                    <a:pt x="3132" y="370"/>
                  </a:lnTo>
                  <a:cubicBezTo>
                    <a:pt x="3132" y="168"/>
                    <a:pt x="2965" y="1"/>
                    <a:pt x="2763" y="1"/>
                  </a:cubicBezTo>
                  <a:close/>
                </a:path>
              </a:pathLst>
            </a:custGeom>
            <a:solidFill>
              <a:srgbClr val="9AA6FD">
                <a:alpha val="31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0" name="Google Shape;250;p23"/>
            <p:cNvSpPr/>
            <p:nvPr/>
          </p:nvSpPr>
          <p:spPr>
            <a:xfrm rot="-8100000">
              <a:off x="8319977" y="1157874"/>
              <a:ext cx="59583" cy="50447"/>
            </a:xfrm>
            <a:custGeom>
              <a:avLst/>
              <a:gdLst/>
              <a:ahLst/>
              <a:cxnLst/>
              <a:rect l="l" t="t" r="r" b="b"/>
              <a:pathLst>
                <a:path w="2263" h="1916" extrusionOk="0">
                  <a:moveTo>
                    <a:pt x="1692" y="0"/>
                  </a:moveTo>
                  <a:cubicBezTo>
                    <a:pt x="1435" y="0"/>
                    <a:pt x="1164" y="188"/>
                    <a:pt x="1072" y="451"/>
                  </a:cubicBezTo>
                  <a:cubicBezTo>
                    <a:pt x="964" y="213"/>
                    <a:pt x="798" y="94"/>
                    <a:pt x="500" y="94"/>
                  </a:cubicBezTo>
                  <a:cubicBezTo>
                    <a:pt x="179" y="106"/>
                    <a:pt x="0" y="428"/>
                    <a:pt x="48" y="701"/>
                  </a:cubicBezTo>
                  <a:cubicBezTo>
                    <a:pt x="167" y="1237"/>
                    <a:pt x="881" y="1654"/>
                    <a:pt x="1322" y="1916"/>
                  </a:cubicBezTo>
                  <a:lnTo>
                    <a:pt x="1369" y="1904"/>
                  </a:lnTo>
                  <a:cubicBezTo>
                    <a:pt x="1715" y="1606"/>
                    <a:pt x="2262" y="1106"/>
                    <a:pt x="2215" y="594"/>
                  </a:cubicBezTo>
                  <a:cubicBezTo>
                    <a:pt x="2163" y="167"/>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1" name="Google Shape;251;p23"/>
            <p:cNvSpPr/>
            <p:nvPr/>
          </p:nvSpPr>
          <p:spPr>
            <a:xfrm rot="-8100000">
              <a:off x="8343960" y="1249202"/>
              <a:ext cx="59583" cy="50394"/>
            </a:xfrm>
            <a:custGeom>
              <a:avLst/>
              <a:gdLst/>
              <a:ahLst/>
              <a:cxnLst/>
              <a:rect l="l" t="t" r="r" b="b"/>
              <a:pathLst>
                <a:path w="2263" h="1914" extrusionOk="0">
                  <a:moveTo>
                    <a:pt x="1689" y="0"/>
                  </a:moveTo>
                  <a:cubicBezTo>
                    <a:pt x="1430" y="0"/>
                    <a:pt x="1158" y="185"/>
                    <a:pt x="1072" y="437"/>
                  </a:cubicBezTo>
                  <a:cubicBezTo>
                    <a:pt x="965" y="199"/>
                    <a:pt x="798" y="80"/>
                    <a:pt x="500" y="80"/>
                  </a:cubicBezTo>
                  <a:cubicBezTo>
                    <a:pt x="179" y="92"/>
                    <a:pt x="0" y="425"/>
                    <a:pt x="48" y="687"/>
                  </a:cubicBezTo>
                  <a:cubicBezTo>
                    <a:pt x="167" y="1223"/>
                    <a:pt x="881" y="1639"/>
                    <a:pt x="1322" y="1913"/>
                  </a:cubicBezTo>
                  <a:lnTo>
                    <a:pt x="1370" y="1901"/>
                  </a:lnTo>
                  <a:cubicBezTo>
                    <a:pt x="1715" y="1604"/>
                    <a:pt x="2263" y="1092"/>
                    <a:pt x="2215" y="592"/>
                  </a:cubicBezTo>
                  <a:cubicBezTo>
                    <a:pt x="2163" y="164"/>
                    <a:pt x="1932" y="0"/>
                    <a:pt x="16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2" name="Google Shape;252;p23"/>
            <p:cNvSpPr/>
            <p:nvPr/>
          </p:nvSpPr>
          <p:spPr>
            <a:xfrm rot="-8100000">
              <a:off x="8228713" y="1153323"/>
              <a:ext cx="59267" cy="50473"/>
            </a:xfrm>
            <a:custGeom>
              <a:avLst/>
              <a:gdLst/>
              <a:ahLst/>
              <a:cxnLst/>
              <a:rect l="l" t="t" r="r" b="b"/>
              <a:pathLst>
                <a:path w="2251" h="1917" extrusionOk="0">
                  <a:moveTo>
                    <a:pt x="1689" y="1"/>
                  </a:moveTo>
                  <a:cubicBezTo>
                    <a:pt x="1435" y="1"/>
                    <a:pt x="1163" y="185"/>
                    <a:pt x="1072" y="440"/>
                  </a:cubicBezTo>
                  <a:cubicBezTo>
                    <a:pt x="977" y="202"/>
                    <a:pt x="810" y="83"/>
                    <a:pt x="513" y="83"/>
                  </a:cubicBezTo>
                  <a:cubicBezTo>
                    <a:pt x="179" y="107"/>
                    <a:pt x="1" y="428"/>
                    <a:pt x="48" y="702"/>
                  </a:cubicBezTo>
                  <a:cubicBezTo>
                    <a:pt x="167" y="1238"/>
                    <a:pt x="882" y="1654"/>
                    <a:pt x="1334" y="1916"/>
                  </a:cubicBezTo>
                  <a:lnTo>
                    <a:pt x="1358" y="1916"/>
                  </a:lnTo>
                  <a:cubicBezTo>
                    <a:pt x="1703" y="1619"/>
                    <a:pt x="2251" y="1119"/>
                    <a:pt x="2203" y="607"/>
                  </a:cubicBezTo>
                  <a:cubicBezTo>
                    <a:pt x="2163" y="170"/>
                    <a:pt x="1934" y="1"/>
                    <a:pt x="16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3" name="Google Shape;253;p23"/>
            <p:cNvSpPr/>
            <p:nvPr/>
          </p:nvSpPr>
          <p:spPr>
            <a:xfrm rot="-8100000">
              <a:off x="8305860" y="1056374"/>
              <a:ext cx="59267" cy="51052"/>
            </a:xfrm>
            <a:custGeom>
              <a:avLst/>
              <a:gdLst/>
              <a:ahLst/>
              <a:cxnLst/>
              <a:rect l="l" t="t" r="r" b="b"/>
              <a:pathLst>
                <a:path w="2251" h="1939" extrusionOk="0">
                  <a:moveTo>
                    <a:pt x="1692" y="0"/>
                  </a:moveTo>
                  <a:cubicBezTo>
                    <a:pt x="1437" y="0"/>
                    <a:pt x="1164" y="188"/>
                    <a:pt x="1072" y="450"/>
                  </a:cubicBezTo>
                  <a:cubicBezTo>
                    <a:pt x="965" y="212"/>
                    <a:pt x="810" y="93"/>
                    <a:pt x="513" y="93"/>
                  </a:cubicBezTo>
                  <a:cubicBezTo>
                    <a:pt x="179" y="105"/>
                    <a:pt x="1" y="426"/>
                    <a:pt x="48" y="700"/>
                  </a:cubicBezTo>
                  <a:cubicBezTo>
                    <a:pt x="155" y="1248"/>
                    <a:pt x="870" y="1653"/>
                    <a:pt x="1310" y="1938"/>
                  </a:cubicBezTo>
                  <a:lnTo>
                    <a:pt x="1358" y="1915"/>
                  </a:lnTo>
                  <a:cubicBezTo>
                    <a:pt x="1691" y="1617"/>
                    <a:pt x="2251" y="1117"/>
                    <a:pt x="2203" y="605"/>
                  </a:cubicBezTo>
                  <a:cubicBezTo>
                    <a:pt x="2163"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4" name="Google Shape;254;p23"/>
            <p:cNvSpPr/>
            <p:nvPr/>
          </p:nvSpPr>
          <p:spPr>
            <a:xfrm rot="-8100000">
              <a:off x="8425735" y="1167415"/>
              <a:ext cx="59583" cy="50420"/>
            </a:xfrm>
            <a:custGeom>
              <a:avLst/>
              <a:gdLst/>
              <a:ahLst/>
              <a:cxnLst/>
              <a:rect l="l" t="t" r="r" b="b"/>
              <a:pathLst>
                <a:path w="2263" h="1915" extrusionOk="0">
                  <a:moveTo>
                    <a:pt x="1692" y="0"/>
                  </a:moveTo>
                  <a:cubicBezTo>
                    <a:pt x="1432" y="0"/>
                    <a:pt x="1158" y="186"/>
                    <a:pt x="1072" y="438"/>
                  </a:cubicBezTo>
                  <a:cubicBezTo>
                    <a:pt x="965" y="200"/>
                    <a:pt x="798" y="81"/>
                    <a:pt x="500" y="81"/>
                  </a:cubicBezTo>
                  <a:cubicBezTo>
                    <a:pt x="179" y="93"/>
                    <a:pt x="0" y="426"/>
                    <a:pt x="48" y="688"/>
                  </a:cubicBezTo>
                  <a:cubicBezTo>
                    <a:pt x="167" y="1224"/>
                    <a:pt x="881" y="1641"/>
                    <a:pt x="1322" y="1915"/>
                  </a:cubicBezTo>
                  <a:lnTo>
                    <a:pt x="1370" y="1891"/>
                  </a:lnTo>
                  <a:cubicBezTo>
                    <a:pt x="1715" y="1593"/>
                    <a:pt x="2263" y="1093"/>
                    <a:pt x="2215" y="581"/>
                  </a:cubicBezTo>
                  <a:cubicBezTo>
                    <a:pt x="2163" y="162"/>
                    <a:pt x="1934" y="0"/>
                    <a:pt x="1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5" name="Google Shape;255;p23"/>
            <p:cNvSpPr/>
            <p:nvPr/>
          </p:nvSpPr>
          <p:spPr>
            <a:xfrm rot="-8100000">
              <a:off x="8532133" y="1360144"/>
              <a:ext cx="59267" cy="50578"/>
            </a:xfrm>
            <a:custGeom>
              <a:avLst/>
              <a:gdLst/>
              <a:ahLst/>
              <a:cxnLst/>
              <a:rect l="l" t="t" r="r" b="b"/>
              <a:pathLst>
                <a:path w="2251" h="1921" extrusionOk="0">
                  <a:moveTo>
                    <a:pt x="1686" y="1"/>
                  </a:moveTo>
                  <a:cubicBezTo>
                    <a:pt x="1432" y="1"/>
                    <a:pt x="1163" y="184"/>
                    <a:pt x="1072" y="444"/>
                  </a:cubicBezTo>
                  <a:cubicBezTo>
                    <a:pt x="965" y="206"/>
                    <a:pt x="810" y="87"/>
                    <a:pt x="513" y="87"/>
                  </a:cubicBezTo>
                  <a:cubicBezTo>
                    <a:pt x="179" y="99"/>
                    <a:pt x="1" y="433"/>
                    <a:pt x="48" y="695"/>
                  </a:cubicBezTo>
                  <a:cubicBezTo>
                    <a:pt x="167" y="1230"/>
                    <a:pt x="882" y="1647"/>
                    <a:pt x="1322" y="1921"/>
                  </a:cubicBezTo>
                  <a:lnTo>
                    <a:pt x="1358" y="1921"/>
                  </a:lnTo>
                  <a:cubicBezTo>
                    <a:pt x="1703" y="1623"/>
                    <a:pt x="2251" y="1111"/>
                    <a:pt x="2203" y="611"/>
                  </a:cubicBezTo>
                  <a:cubicBezTo>
                    <a:pt x="2162" y="172"/>
                    <a:pt x="1931" y="1"/>
                    <a:pt x="168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6" name="Google Shape;256;p23"/>
            <p:cNvSpPr/>
            <p:nvPr/>
          </p:nvSpPr>
          <p:spPr>
            <a:xfrm rot="-8100000">
              <a:off x="8445524" y="1360053"/>
              <a:ext cx="59267" cy="51052"/>
            </a:xfrm>
            <a:custGeom>
              <a:avLst/>
              <a:gdLst/>
              <a:ahLst/>
              <a:cxnLst/>
              <a:rect l="l" t="t" r="r" b="b"/>
              <a:pathLst>
                <a:path w="2251" h="1939" extrusionOk="0">
                  <a:moveTo>
                    <a:pt x="1692" y="0"/>
                  </a:moveTo>
                  <a:cubicBezTo>
                    <a:pt x="1436" y="0"/>
                    <a:pt x="1163" y="187"/>
                    <a:pt x="1072" y="450"/>
                  </a:cubicBezTo>
                  <a:cubicBezTo>
                    <a:pt x="965" y="212"/>
                    <a:pt x="810" y="93"/>
                    <a:pt x="512" y="93"/>
                  </a:cubicBezTo>
                  <a:cubicBezTo>
                    <a:pt x="179" y="105"/>
                    <a:pt x="0" y="426"/>
                    <a:pt x="48" y="700"/>
                  </a:cubicBezTo>
                  <a:cubicBezTo>
                    <a:pt x="155" y="1248"/>
                    <a:pt x="869" y="1664"/>
                    <a:pt x="1310" y="1938"/>
                  </a:cubicBezTo>
                  <a:lnTo>
                    <a:pt x="1358" y="1914"/>
                  </a:lnTo>
                  <a:cubicBezTo>
                    <a:pt x="1691" y="1617"/>
                    <a:pt x="2251" y="1117"/>
                    <a:pt x="2203" y="605"/>
                  </a:cubicBezTo>
                  <a:cubicBezTo>
                    <a:pt x="2162" y="169"/>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7" name="Google Shape;257;p23"/>
            <p:cNvSpPr/>
            <p:nvPr/>
          </p:nvSpPr>
          <p:spPr>
            <a:xfrm rot="-8100000">
              <a:off x="8512883" y="1466326"/>
              <a:ext cx="59293" cy="50473"/>
            </a:xfrm>
            <a:custGeom>
              <a:avLst/>
              <a:gdLst/>
              <a:ahLst/>
              <a:cxnLst/>
              <a:rect l="l" t="t" r="r" b="b"/>
              <a:pathLst>
                <a:path w="2252" h="1917" extrusionOk="0">
                  <a:moveTo>
                    <a:pt x="1685" y="1"/>
                  </a:moveTo>
                  <a:cubicBezTo>
                    <a:pt x="1432" y="1"/>
                    <a:pt x="1164" y="185"/>
                    <a:pt x="1073" y="440"/>
                  </a:cubicBezTo>
                  <a:cubicBezTo>
                    <a:pt x="965" y="202"/>
                    <a:pt x="799" y="83"/>
                    <a:pt x="501" y="83"/>
                  </a:cubicBezTo>
                  <a:cubicBezTo>
                    <a:pt x="180" y="107"/>
                    <a:pt x="1" y="428"/>
                    <a:pt x="49" y="702"/>
                  </a:cubicBezTo>
                  <a:cubicBezTo>
                    <a:pt x="168" y="1238"/>
                    <a:pt x="882" y="1654"/>
                    <a:pt x="1323" y="1916"/>
                  </a:cubicBezTo>
                  <a:lnTo>
                    <a:pt x="1358" y="1916"/>
                  </a:lnTo>
                  <a:cubicBezTo>
                    <a:pt x="1692" y="1619"/>
                    <a:pt x="2251" y="1119"/>
                    <a:pt x="2204"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8" name="Google Shape;258;p23"/>
            <p:cNvSpPr/>
            <p:nvPr/>
          </p:nvSpPr>
          <p:spPr>
            <a:xfrm rot="-8100000">
              <a:off x="8535264" y="1555867"/>
              <a:ext cx="51737" cy="24802"/>
            </a:xfrm>
            <a:custGeom>
              <a:avLst/>
              <a:gdLst/>
              <a:ahLst/>
              <a:cxnLst/>
              <a:rect l="l" t="t" r="r" b="b"/>
              <a:pathLst>
                <a:path w="1965" h="942" extrusionOk="0">
                  <a:moveTo>
                    <a:pt x="0" y="1"/>
                  </a:moveTo>
                  <a:cubicBezTo>
                    <a:pt x="262" y="406"/>
                    <a:pt x="798" y="715"/>
                    <a:pt x="1155" y="942"/>
                  </a:cubicBezTo>
                  <a:lnTo>
                    <a:pt x="1191" y="918"/>
                  </a:lnTo>
                  <a:cubicBezTo>
                    <a:pt x="1453" y="703"/>
                    <a:pt x="1822" y="370"/>
                    <a:pt x="19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59" name="Google Shape;259;p23"/>
            <p:cNvSpPr/>
            <p:nvPr/>
          </p:nvSpPr>
          <p:spPr>
            <a:xfrm rot="-8100000">
              <a:off x="8614627" y="1508983"/>
              <a:ext cx="54870" cy="49841"/>
            </a:xfrm>
            <a:custGeom>
              <a:avLst/>
              <a:gdLst/>
              <a:ahLst/>
              <a:cxnLst/>
              <a:rect l="l" t="t" r="r" b="b"/>
              <a:pathLst>
                <a:path w="2084" h="1893" extrusionOk="0">
                  <a:moveTo>
                    <a:pt x="1530" y="1"/>
                  </a:moveTo>
                  <a:cubicBezTo>
                    <a:pt x="1276" y="1"/>
                    <a:pt x="1008" y="184"/>
                    <a:pt x="917" y="440"/>
                  </a:cubicBezTo>
                  <a:cubicBezTo>
                    <a:pt x="810" y="202"/>
                    <a:pt x="643" y="83"/>
                    <a:pt x="346" y="83"/>
                  </a:cubicBezTo>
                  <a:cubicBezTo>
                    <a:pt x="203" y="83"/>
                    <a:pt x="84" y="166"/>
                    <a:pt x="0" y="261"/>
                  </a:cubicBezTo>
                  <a:lnTo>
                    <a:pt x="1239" y="1892"/>
                  </a:lnTo>
                  <a:cubicBezTo>
                    <a:pt x="1584" y="1595"/>
                    <a:pt x="2084" y="1095"/>
                    <a:pt x="2048" y="607"/>
                  </a:cubicBezTo>
                  <a:cubicBezTo>
                    <a:pt x="2002" y="170"/>
                    <a:pt x="1772" y="1"/>
                    <a:pt x="15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0" name="Google Shape;260;p23"/>
            <p:cNvSpPr/>
            <p:nvPr/>
          </p:nvSpPr>
          <p:spPr>
            <a:xfrm rot="-8100000">
              <a:off x="8623240" y="1393739"/>
              <a:ext cx="59583" cy="50420"/>
            </a:xfrm>
            <a:custGeom>
              <a:avLst/>
              <a:gdLst/>
              <a:ahLst/>
              <a:cxnLst/>
              <a:rect l="l" t="t" r="r" b="b"/>
              <a:pathLst>
                <a:path w="2263" h="1915" extrusionOk="0">
                  <a:moveTo>
                    <a:pt x="1687" y="0"/>
                  </a:moveTo>
                  <a:cubicBezTo>
                    <a:pt x="1426" y="0"/>
                    <a:pt x="1152" y="186"/>
                    <a:pt x="1072" y="438"/>
                  </a:cubicBezTo>
                  <a:cubicBezTo>
                    <a:pt x="964" y="200"/>
                    <a:pt x="798" y="81"/>
                    <a:pt x="500" y="81"/>
                  </a:cubicBezTo>
                  <a:cubicBezTo>
                    <a:pt x="179" y="93"/>
                    <a:pt x="0" y="426"/>
                    <a:pt x="36" y="688"/>
                  </a:cubicBezTo>
                  <a:cubicBezTo>
                    <a:pt x="155" y="1224"/>
                    <a:pt x="869" y="1641"/>
                    <a:pt x="1322" y="1915"/>
                  </a:cubicBezTo>
                  <a:lnTo>
                    <a:pt x="1369" y="1891"/>
                  </a:lnTo>
                  <a:cubicBezTo>
                    <a:pt x="1703" y="1593"/>
                    <a:pt x="2262" y="1093"/>
                    <a:pt x="2215" y="581"/>
                  </a:cubicBezTo>
                  <a:cubicBezTo>
                    <a:pt x="2163" y="162"/>
                    <a:pt x="1931" y="0"/>
                    <a:pt x="16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1" name="Google Shape;261;p23"/>
            <p:cNvSpPr/>
            <p:nvPr/>
          </p:nvSpPr>
          <p:spPr>
            <a:xfrm rot="-8100000">
              <a:off x="8716812" y="1433334"/>
              <a:ext cx="48920" cy="51052"/>
            </a:xfrm>
            <a:custGeom>
              <a:avLst/>
              <a:gdLst/>
              <a:ahLst/>
              <a:cxnLst/>
              <a:rect l="l" t="t" r="r" b="b"/>
              <a:pathLst>
                <a:path w="1858" h="1939" extrusionOk="0">
                  <a:moveTo>
                    <a:pt x="1307" y="0"/>
                  </a:moveTo>
                  <a:cubicBezTo>
                    <a:pt x="1053" y="0"/>
                    <a:pt x="783" y="188"/>
                    <a:pt x="691" y="450"/>
                  </a:cubicBezTo>
                  <a:cubicBezTo>
                    <a:pt x="667" y="426"/>
                    <a:pt x="667" y="414"/>
                    <a:pt x="655" y="402"/>
                  </a:cubicBezTo>
                  <a:lnTo>
                    <a:pt x="1" y="1260"/>
                  </a:lnTo>
                  <a:cubicBezTo>
                    <a:pt x="286" y="1534"/>
                    <a:pt x="655" y="1760"/>
                    <a:pt x="929" y="1938"/>
                  </a:cubicBezTo>
                  <a:lnTo>
                    <a:pt x="965" y="1915"/>
                  </a:lnTo>
                  <a:cubicBezTo>
                    <a:pt x="1310" y="1617"/>
                    <a:pt x="1858" y="1117"/>
                    <a:pt x="1822" y="605"/>
                  </a:cubicBezTo>
                  <a:cubicBezTo>
                    <a:pt x="1776" y="170"/>
                    <a:pt x="1548" y="0"/>
                    <a:pt x="130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2" name="Google Shape;262;p23"/>
            <p:cNvSpPr/>
            <p:nvPr/>
          </p:nvSpPr>
          <p:spPr>
            <a:xfrm rot="-8100000">
              <a:off x="8686165" y="1349126"/>
              <a:ext cx="58951" cy="35729"/>
            </a:xfrm>
            <a:custGeom>
              <a:avLst/>
              <a:gdLst/>
              <a:ahLst/>
              <a:cxnLst/>
              <a:rect l="l" t="t" r="r" b="b"/>
              <a:pathLst>
                <a:path w="2239" h="1357" extrusionOk="0">
                  <a:moveTo>
                    <a:pt x="1689" y="1"/>
                  </a:moveTo>
                  <a:cubicBezTo>
                    <a:pt x="1434" y="1"/>
                    <a:pt x="1163" y="185"/>
                    <a:pt x="1072" y="440"/>
                  </a:cubicBezTo>
                  <a:cubicBezTo>
                    <a:pt x="965" y="202"/>
                    <a:pt x="810" y="83"/>
                    <a:pt x="512" y="83"/>
                  </a:cubicBezTo>
                  <a:cubicBezTo>
                    <a:pt x="179" y="106"/>
                    <a:pt x="0" y="428"/>
                    <a:pt x="48" y="702"/>
                  </a:cubicBezTo>
                  <a:cubicBezTo>
                    <a:pt x="107" y="952"/>
                    <a:pt x="286" y="1154"/>
                    <a:pt x="512" y="1357"/>
                  </a:cubicBezTo>
                  <a:lnTo>
                    <a:pt x="1917" y="1357"/>
                  </a:lnTo>
                  <a:cubicBezTo>
                    <a:pt x="2096" y="1130"/>
                    <a:pt x="2239"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3" name="Google Shape;263;p23"/>
            <p:cNvSpPr/>
            <p:nvPr/>
          </p:nvSpPr>
          <p:spPr>
            <a:xfrm rot="-8100000">
              <a:off x="8599637" y="1283173"/>
              <a:ext cx="59267" cy="50894"/>
            </a:xfrm>
            <a:custGeom>
              <a:avLst/>
              <a:gdLst/>
              <a:ahLst/>
              <a:cxnLst/>
              <a:rect l="l" t="t" r="r" b="b"/>
              <a:pathLst>
                <a:path w="2251" h="1933" extrusionOk="0">
                  <a:moveTo>
                    <a:pt x="1686" y="0"/>
                  </a:moveTo>
                  <a:cubicBezTo>
                    <a:pt x="1432" y="0"/>
                    <a:pt x="1163" y="184"/>
                    <a:pt x="1072" y="444"/>
                  </a:cubicBezTo>
                  <a:cubicBezTo>
                    <a:pt x="965" y="206"/>
                    <a:pt x="810" y="87"/>
                    <a:pt x="513" y="87"/>
                  </a:cubicBezTo>
                  <a:cubicBezTo>
                    <a:pt x="179" y="99"/>
                    <a:pt x="1" y="432"/>
                    <a:pt x="48" y="694"/>
                  </a:cubicBezTo>
                  <a:cubicBezTo>
                    <a:pt x="155" y="1242"/>
                    <a:pt x="870" y="1658"/>
                    <a:pt x="1310" y="1932"/>
                  </a:cubicBezTo>
                  <a:lnTo>
                    <a:pt x="1358" y="1920"/>
                  </a:lnTo>
                  <a:cubicBezTo>
                    <a:pt x="1703" y="1623"/>
                    <a:pt x="2251" y="1111"/>
                    <a:pt x="2203" y="611"/>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4" name="Google Shape;264;p23"/>
            <p:cNvSpPr/>
            <p:nvPr/>
          </p:nvSpPr>
          <p:spPr>
            <a:xfrm rot="-8100000">
              <a:off x="8513120" y="1263635"/>
              <a:ext cx="59267" cy="51052"/>
            </a:xfrm>
            <a:custGeom>
              <a:avLst/>
              <a:gdLst/>
              <a:ahLst/>
              <a:cxnLst/>
              <a:rect l="l" t="t" r="r" b="b"/>
              <a:pathLst>
                <a:path w="2251" h="1939" extrusionOk="0">
                  <a:moveTo>
                    <a:pt x="1692" y="0"/>
                  </a:moveTo>
                  <a:cubicBezTo>
                    <a:pt x="1436" y="0"/>
                    <a:pt x="1163" y="188"/>
                    <a:pt x="1072" y="450"/>
                  </a:cubicBezTo>
                  <a:cubicBezTo>
                    <a:pt x="965" y="212"/>
                    <a:pt x="810" y="93"/>
                    <a:pt x="512" y="93"/>
                  </a:cubicBezTo>
                  <a:cubicBezTo>
                    <a:pt x="179" y="105"/>
                    <a:pt x="0" y="426"/>
                    <a:pt x="48" y="700"/>
                  </a:cubicBezTo>
                  <a:cubicBezTo>
                    <a:pt x="167" y="1248"/>
                    <a:pt x="881" y="1653"/>
                    <a:pt x="1310" y="1938"/>
                  </a:cubicBezTo>
                  <a:lnTo>
                    <a:pt x="1358" y="1915"/>
                  </a:lnTo>
                  <a:cubicBezTo>
                    <a:pt x="1691" y="1617"/>
                    <a:pt x="2251" y="1117"/>
                    <a:pt x="2203" y="605"/>
                  </a:cubicBezTo>
                  <a:cubicBezTo>
                    <a:pt x="2162" y="170"/>
                    <a:pt x="1935" y="0"/>
                    <a:pt x="1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5" name="Google Shape;265;p23"/>
            <p:cNvSpPr/>
            <p:nvPr/>
          </p:nvSpPr>
          <p:spPr>
            <a:xfrm rot="-8100000">
              <a:off x="8293800" y="957743"/>
              <a:ext cx="58951" cy="42627"/>
            </a:xfrm>
            <a:custGeom>
              <a:avLst/>
              <a:gdLst/>
              <a:ahLst/>
              <a:cxnLst/>
              <a:rect l="l" t="t" r="r" b="b"/>
              <a:pathLst>
                <a:path w="2239" h="1619" extrusionOk="0">
                  <a:moveTo>
                    <a:pt x="1689" y="1"/>
                  </a:moveTo>
                  <a:cubicBezTo>
                    <a:pt x="1434" y="1"/>
                    <a:pt x="1163" y="184"/>
                    <a:pt x="1072" y="440"/>
                  </a:cubicBezTo>
                  <a:cubicBezTo>
                    <a:pt x="965" y="202"/>
                    <a:pt x="810" y="83"/>
                    <a:pt x="512" y="83"/>
                  </a:cubicBezTo>
                  <a:cubicBezTo>
                    <a:pt x="179" y="95"/>
                    <a:pt x="0" y="428"/>
                    <a:pt x="48" y="690"/>
                  </a:cubicBezTo>
                  <a:cubicBezTo>
                    <a:pt x="119" y="1071"/>
                    <a:pt x="476" y="1369"/>
                    <a:pt x="834" y="1619"/>
                  </a:cubicBezTo>
                  <a:lnTo>
                    <a:pt x="1679" y="1619"/>
                  </a:lnTo>
                  <a:cubicBezTo>
                    <a:pt x="1965" y="1333"/>
                    <a:pt x="2239" y="964"/>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6" name="Google Shape;266;p23"/>
            <p:cNvSpPr/>
            <p:nvPr/>
          </p:nvSpPr>
          <p:spPr>
            <a:xfrm rot="-8100000">
              <a:off x="8213825" y="965257"/>
              <a:ext cx="59609" cy="50341"/>
            </a:xfrm>
            <a:custGeom>
              <a:avLst/>
              <a:gdLst/>
              <a:ahLst/>
              <a:cxnLst/>
              <a:rect l="l" t="t" r="r" b="b"/>
              <a:pathLst>
                <a:path w="2264" h="1912" extrusionOk="0">
                  <a:moveTo>
                    <a:pt x="1688" y="0"/>
                  </a:moveTo>
                  <a:cubicBezTo>
                    <a:pt x="1427" y="0"/>
                    <a:pt x="1152" y="189"/>
                    <a:pt x="1072" y="447"/>
                  </a:cubicBezTo>
                  <a:cubicBezTo>
                    <a:pt x="965" y="209"/>
                    <a:pt x="799" y="90"/>
                    <a:pt x="501" y="90"/>
                  </a:cubicBezTo>
                  <a:cubicBezTo>
                    <a:pt x="179" y="102"/>
                    <a:pt x="1" y="423"/>
                    <a:pt x="37" y="697"/>
                  </a:cubicBezTo>
                  <a:cubicBezTo>
                    <a:pt x="156" y="1233"/>
                    <a:pt x="870" y="1650"/>
                    <a:pt x="1322" y="1912"/>
                  </a:cubicBezTo>
                  <a:lnTo>
                    <a:pt x="1370" y="1900"/>
                  </a:lnTo>
                  <a:cubicBezTo>
                    <a:pt x="1703" y="1602"/>
                    <a:pt x="2263" y="1102"/>
                    <a:pt x="2215" y="590"/>
                  </a:cubicBezTo>
                  <a:cubicBezTo>
                    <a:pt x="2164" y="165"/>
                    <a:pt x="1931" y="0"/>
                    <a:pt x="16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7" name="Google Shape;267;p23"/>
            <p:cNvSpPr/>
            <p:nvPr/>
          </p:nvSpPr>
          <p:spPr>
            <a:xfrm rot="-8100000">
              <a:off x="8113185" y="1027615"/>
              <a:ext cx="59267" cy="50578"/>
            </a:xfrm>
            <a:custGeom>
              <a:avLst/>
              <a:gdLst/>
              <a:ahLst/>
              <a:cxnLst/>
              <a:rect l="l" t="t" r="r" b="b"/>
              <a:pathLst>
                <a:path w="2251" h="1921" extrusionOk="0">
                  <a:moveTo>
                    <a:pt x="1686" y="0"/>
                  </a:moveTo>
                  <a:cubicBezTo>
                    <a:pt x="1432" y="0"/>
                    <a:pt x="1163" y="183"/>
                    <a:pt x="1072" y="444"/>
                  </a:cubicBezTo>
                  <a:cubicBezTo>
                    <a:pt x="965" y="206"/>
                    <a:pt x="810" y="87"/>
                    <a:pt x="513" y="87"/>
                  </a:cubicBezTo>
                  <a:cubicBezTo>
                    <a:pt x="179" y="98"/>
                    <a:pt x="1" y="432"/>
                    <a:pt x="48" y="694"/>
                  </a:cubicBezTo>
                  <a:cubicBezTo>
                    <a:pt x="167" y="1230"/>
                    <a:pt x="882" y="1646"/>
                    <a:pt x="1322" y="1920"/>
                  </a:cubicBezTo>
                  <a:lnTo>
                    <a:pt x="1358" y="1920"/>
                  </a:lnTo>
                  <a:cubicBezTo>
                    <a:pt x="1691" y="1622"/>
                    <a:pt x="2251" y="1111"/>
                    <a:pt x="2203" y="610"/>
                  </a:cubicBezTo>
                  <a:cubicBezTo>
                    <a:pt x="2162" y="172"/>
                    <a:pt x="1932"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8" name="Google Shape;268;p23"/>
            <p:cNvSpPr/>
            <p:nvPr/>
          </p:nvSpPr>
          <p:spPr>
            <a:xfrm rot="-8100000">
              <a:off x="8117975" y="936269"/>
              <a:ext cx="59267" cy="50763"/>
            </a:xfrm>
            <a:custGeom>
              <a:avLst/>
              <a:gdLst/>
              <a:ahLst/>
              <a:cxnLst/>
              <a:rect l="l" t="t" r="r" b="b"/>
              <a:pathLst>
                <a:path w="2251" h="1928" extrusionOk="0">
                  <a:moveTo>
                    <a:pt x="1689" y="0"/>
                  </a:moveTo>
                  <a:cubicBezTo>
                    <a:pt x="1434" y="0"/>
                    <a:pt x="1163" y="184"/>
                    <a:pt x="1072" y="440"/>
                  </a:cubicBezTo>
                  <a:cubicBezTo>
                    <a:pt x="965" y="201"/>
                    <a:pt x="810" y="82"/>
                    <a:pt x="512" y="82"/>
                  </a:cubicBezTo>
                  <a:cubicBezTo>
                    <a:pt x="179" y="94"/>
                    <a:pt x="0" y="428"/>
                    <a:pt x="48" y="690"/>
                  </a:cubicBezTo>
                  <a:cubicBezTo>
                    <a:pt x="155" y="1249"/>
                    <a:pt x="870" y="1666"/>
                    <a:pt x="1310" y="1928"/>
                  </a:cubicBezTo>
                  <a:lnTo>
                    <a:pt x="1358" y="1916"/>
                  </a:lnTo>
                  <a:cubicBezTo>
                    <a:pt x="1703" y="1618"/>
                    <a:pt x="2251" y="1106"/>
                    <a:pt x="2203" y="606"/>
                  </a:cubicBezTo>
                  <a:cubicBezTo>
                    <a:pt x="2162" y="169"/>
                    <a:pt x="1933" y="0"/>
                    <a:pt x="16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69" name="Google Shape;269;p23"/>
            <p:cNvSpPr/>
            <p:nvPr/>
          </p:nvSpPr>
          <p:spPr>
            <a:xfrm rot="-8100000">
              <a:off x="8190086" y="855572"/>
              <a:ext cx="59267" cy="49314"/>
            </a:xfrm>
            <a:custGeom>
              <a:avLst/>
              <a:gdLst/>
              <a:ahLst/>
              <a:cxnLst/>
              <a:rect l="l" t="t" r="r" b="b"/>
              <a:pathLst>
                <a:path w="2251" h="1873" extrusionOk="0">
                  <a:moveTo>
                    <a:pt x="1686" y="0"/>
                  </a:moveTo>
                  <a:cubicBezTo>
                    <a:pt x="1432" y="0"/>
                    <a:pt x="1163" y="183"/>
                    <a:pt x="1072" y="444"/>
                  </a:cubicBezTo>
                  <a:cubicBezTo>
                    <a:pt x="965" y="206"/>
                    <a:pt x="810" y="87"/>
                    <a:pt x="512" y="87"/>
                  </a:cubicBezTo>
                  <a:cubicBezTo>
                    <a:pt x="179" y="99"/>
                    <a:pt x="0" y="432"/>
                    <a:pt x="48" y="694"/>
                  </a:cubicBezTo>
                  <a:cubicBezTo>
                    <a:pt x="155" y="1206"/>
                    <a:pt x="798" y="1599"/>
                    <a:pt x="1239" y="1873"/>
                  </a:cubicBezTo>
                  <a:lnTo>
                    <a:pt x="1405" y="1873"/>
                  </a:lnTo>
                  <a:cubicBezTo>
                    <a:pt x="1763" y="1575"/>
                    <a:pt x="2251" y="1087"/>
                    <a:pt x="2203" y="610"/>
                  </a:cubicBezTo>
                  <a:cubicBezTo>
                    <a:pt x="2162" y="172"/>
                    <a:pt x="1931" y="0"/>
                    <a:pt x="168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0" name="Google Shape;270;p23"/>
            <p:cNvSpPr/>
            <p:nvPr/>
          </p:nvSpPr>
          <p:spPr>
            <a:xfrm rot="-8100000">
              <a:off x="8021194" y="1029416"/>
              <a:ext cx="58635" cy="38256"/>
            </a:xfrm>
            <a:custGeom>
              <a:avLst/>
              <a:gdLst/>
              <a:ahLst/>
              <a:cxnLst/>
              <a:rect l="l" t="t" r="r" b="b"/>
              <a:pathLst>
                <a:path w="2227" h="1453" extrusionOk="0">
                  <a:moveTo>
                    <a:pt x="48" y="0"/>
                  </a:moveTo>
                  <a:cubicBezTo>
                    <a:pt x="0" y="83"/>
                    <a:pt x="0" y="155"/>
                    <a:pt x="12" y="238"/>
                  </a:cubicBezTo>
                  <a:cubicBezTo>
                    <a:pt x="131" y="774"/>
                    <a:pt x="846" y="1191"/>
                    <a:pt x="1298" y="1453"/>
                  </a:cubicBezTo>
                  <a:lnTo>
                    <a:pt x="1334" y="1441"/>
                  </a:lnTo>
                  <a:cubicBezTo>
                    <a:pt x="1679" y="1143"/>
                    <a:pt x="2227" y="631"/>
                    <a:pt x="2191" y="131"/>
                  </a:cubicBezTo>
                  <a:cubicBezTo>
                    <a:pt x="2191" y="83"/>
                    <a:pt x="2167" y="36"/>
                    <a:pt x="21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1" name="Google Shape;271;p23"/>
            <p:cNvSpPr/>
            <p:nvPr/>
          </p:nvSpPr>
          <p:spPr>
            <a:xfrm rot="-8100000">
              <a:off x="8246853" y="1261928"/>
              <a:ext cx="56450" cy="31674"/>
            </a:xfrm>
            <a:custGeom>
              <a:avLst/>
              <a:gdLst/>
              <a:ahLst/>
              <a:cxnLst/>
              <a:rect l="l" t="t" r="r" b="b"/>
              <a:pathLst>
                <a:path w="2144" h="1203" extrusionOk="0">
                  <a:moveTo>
                    <a:pt x="1" y="0"/>
                  </a:moveTo>
                  <a:cubicBezTo>
                    <a:pt x="144" y="536"/>
                    <a:pt x="834" y="929"/>
                    <a:pt x="1263" y="1203"/>
                  </a:cubicBezTo>
                  <a:lnTo>
                    <a:pt x="1310" y="1191"/>
                  </a:lnTo>
                  <a:cubicBezTo>
                    <a:pt x="1620" y="917"/>
                    <a:pt x="2096" y="476"/>
                    <a:pt x="21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2" name="Google Shape;272;p23"/>
            <p:cNvSpPr/>
            <p:nvPr/>
          </p:nvSpPr>
          <p:spPr>
            <a:xfrm rot="-8100000">
              <a:off x="8406851" y="1069812"/>
              <a:ext cx="58951" cy="35729"/>
            </a:xfrm>
            <a:custGeom>
              <a:avLst/>
              <a:gdLst/>
              <a:ahLst/>
              <a:cxnLst/>
              <a:rect l="l" t="t" r="r" b="b"/>
              <a:pathLst>
                <a:path w="2239" h="1357" extrusionOk="0">
                  <a:moveTo>
                    <a:pt x="1689" y="1"/>
                  </a:moveTo>
                  <a:cubicBezTo>
                    <a:pt x="1434" y="1"/>
                    <a:pt x="1163" y="185"/>
                    <a:pt x="1072" y="440"/>
                  </a:cubicBezTo>
                  <a:cubicBezTo>
                    <a:pt x="964" y="202"/>
                    <a:pt x="810" y="83"/>
                    <a:pt x="512" y="83"/>
                  </a:cubicBezTo>
                  <a:cubicBezTo>
                    <a:pt x="179" y="106"/>
                    <a:pt x="0" y="428"/>
                    <a:pt x="48" y="702"/>
                  </a:cubicBezTo>
                  <a:cubicBezTo>
                    <a:pt x="107" y="952"/>
                    <a:pt x="286" y="1154"/>
                    <a:pt x="512" y="1357"/>
                  </a:cubicBezTo>
                  <a:lnTo>
                    <a:pt x="1917" y="1357"/>
                  </a:lnTo>
                  <a:cubicBezTo>
                    <a:pt x="2096" y="1130"/>
                    <a:pt x="2238" y="880"/>
                    <a:pt x="2203" y="607"/>
                  </a:cubicBezTo>
                  <a:cubicBezTo>
                    <a:pt x="2162" y="170"/>
                    <a:pt x="1933" y="1"/>
                    <a:pt x="16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3" name="Google Shape;273;p23"/>
            <p:cNvSpPr/>
            <p:nvPr/>
          </p:nvSpPr>
          <p:spPr>
            <a:xfrm rot="-8100000">
              <a:off x="8436021" y="1263664"/>
              <a:ext cx="59293" cy="50894"/>
            </a:xfrm>
            <a:custGeom>
              <a:avLst/>
              <a:gdLst/>
              <a:ahLst/>
              <a:cxnLst/>
              <a:rect l="l" t="t" r="r" b="b"/>
              <a:pathLst>
                <a:path w="2252" h="1933" extrusionOk="0">
                  <a:moveTo>
                    <a:pt x="1682" y="1"/>
                  </a:moveTo>
                  <a:cubicBezTo>
                    <a:pt x="1430" y="1"/>
                    <a:pt x="1163" y="184"/>
                    <a:pt x="1072" y="444"/>
                  </a:cubicBezTo>
                  <a:cubicBezTo>
                    <a:pt x="965" y="206"/>
                    <a:pt x="799" y="87"/>
                    <a:pt x="501" y="87"/>
                  </a:cubicBezTo>
                  <a:cubicBezTo>
                    <a:pt x="180" y="99"/>
                    <a:pt x="1" y="433"/>
                    <a:pt x="49" y="695"/>
                  </a:cubicBezTo>
                  <a:cubicBezTo>
                    <a:pt x="168" y="1230"/>
                    <a:pt x="882" y="1647"/>
                    <a:pt x="1311" y="1933"/>
                  </a:cubicBezTo>
                  <a:lnTo>
                    <a:pt x="1358" y="1921"/>
                  </a:lnTo>
                  <a:cubicBezTo>
                    <a:pt x="1692" y="1623"/>
                    <a:pt x="2251" y="1111"/>
                    <a:pt x="2204" y="611"/>
                  </a:cubicBezTo>
                  <a:cubicBezTo>
                    <a:pt x="2157" y="172"/>
                    <a:pt x="1926" y="1"/>
                    <a:pt x="16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4" name="Google Shape;274;p23"/>
            <p:cNvSpPr/>
            <p:nvPr/>
          </p:nvSpPr>
          <p:spPr>
            <a:xfrm rot="-8100000">
              <a:off x="8199237" y="1066330"/>
              <a:ext cx="59583" cy="50289"/>
            </a:xfrm>
            <a:custGeom>
              <a:avLst/>
              <a:gdLst/>
              <a:ahLst/>
              <a:cxnLst/>
              <a:rect l="l" t="t" r="r" b="b"/>
              <a:pathLst>
                <a:path w="2263" h="1910" extrusionOk="0">
                  <a:moveTo>
                    <a:pt x="1681" y="1"/>
                  </a:moveTo>
                  <a:cubicBezTo>
                    <a:pt x="1422" y="1"/>
                    <a:pt x="1151" y="182"/>
                    <a:pt x="1072" y="433"/>
                  </a:cubicBezTo>
                  <a:cubicBezTo>
                    <a:pt x="965" y="195"/>
                    <a:pt x="798" y="76"/>
                    <a:pt x="500" y="76"/>
                  </a:cubicBezTo>
                  <a:cubicBezTo>
                    <a:pt x="179" y="99"/>
                    <a:pt x="0" y="421"/>
                    <a:pt x="36" y="695"/>
                  </a:cubicBezTo>
                  <a:cubicBezTo>
                    <a:pt x="155" y="1230"/>
                    <a:pt x="869" y="1647"/>
                    <a:pt x="1322" y="1909"/>
                  </a:cubicBezTo>
                  <a:lnTo>
                    <a:pt x="1369" y="1897"/>
                  </a:lnTo>
                  <a:cubicBezTo>
                    <a:pt x="1703" y="1600"/>
                    <a:pt x="2262" y="1088"/>
                    <a:pt x="2215" y="588"/>
                  </a:cubicBezTo>
                  <a:cubicBezTo>
                    <a:pt x="2163" y="164"/>
                    <a:pt x="1927" y="1"/>
                    <a:pt x="16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5" name="Google Shape;275;p23"/>
            <p:cNvSpPr/>
            <p:nvPr/>
          </p:nvSpPr>
          <p:spPr>
            <a:xfrm rot="-8100000">
              <a:off x="8510636" y="1174433"/>
              <a:ext cx="58661" cy="42627"/>
            </a:xfrm>
            <a:custGeom>
              <a:avLst/>
              <a:gdLst/>
              <a:ahLst/>
              <a:cxnLst/>
              <a:rect l="l" t="t" r="r" b="b"/>
              <a:pathLst>
                <a:path w="2228" h="1619" extrusionOk="0">
                  <a:moveTo>
                    <a:pt x="1685" y="1"/>
                  </a:moveTo>
                  <a:cubicBezTo>
                    <a:pt x="1432" y="1"/>
                    <a:pt x="1164" y="184"/>
                    <a:pt x="1072" y="440"/>
                  </a:cubicBezTo>
                  <a:cubicBezTo>
                    <a:pt x="965" y="202"/>
                    <a:pt x="799" y="83"/>
                    <a:pt x="501" y="83"/>
                  </a:cubicBezTo>
                  <a:cubicBezTo>
                    <a:pt x="179" y="95"/>
                    <a:pt x="1" y="428"/>
                    <a:pt x="37" y="690"/>
                  </a:cubicBezTo>
                  <a:cubicBezTo>
                    <a:pt x="120" y="1071"/>
                    <a:pt x="477" y="1369"/>
                    <a:pt x="834" y="1619"/>
                  </a:cubicBezTo>
                  <a:lnTo>
                    <a:pt x="1680" y="1619"/>
                  </a:lnTo>
                  <a:cubicBezTo>
                    <a:pt x="1965" y="1333"/>
                    <a:pt x="2227" y="964"/>
                    <a:pt x="2203" y="607"/>
                  </a:cubicBezTo>
                  <a:cubicBezTo>
                    <a:pt x="2157" y="170"/>
                    <a:pt x="1928" y="1"/>
                    <a:pt x="168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6" name="Google Shape;276;p23"/>
            <p:cNvSpPr/>
            <p:nvPr/>
          </p:nvSpPr>
          <p:spPr>
            <a:xfrm rot="-8100000">
              <a:off x="8130699" y="1151316"/>
              <a:ext cx="51763" cy="24802"/>
            </a:xfrm>
            <a:custGeom>
              <a:avLst/>
              <a:gdLst/>
              <a:ahLst/>
              <a:cxnLst/>
              <a:rect l="l" t="t" r="r" b="b"/>
              <a:pathLst>
                <a:path w="1966" h="942" extrusionOk="0">
                  <a:moveTo>
                    <a:pt x="1" y="1"/>
                  </a:moveTo>
                  <a:cubicBezTo>
                    <a:pt x="263" y="406"/>
                    <a:pt x="799" y="715"/>
                    <a:pt x="1156" y="942"/>
                  </a:cubicBezTo>
                  <a:lnTo>
                    <a:pt x="1192" y="918"/>
                  </a:lnTo>
                  <a:cubicBezTo>
                    <a:pt x="1453" y="703"/>
                    <a:pt x="1823" y="370"/>
                    <a:pt x="196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77" name="Google Shape;277;p23"/>
            <p:cNvSpPr/>
            <p:nvPr/>
          </p:nvSpPr>
          <p:spPr>
            <a:xfrm rot="-8100000">
              <a:off x="8358352" y="1366586"/>
              <a:ext cx="58661" cy="38256"/>
            </a:xfrm>
            <a:custGeom>
              <a:avLst/>
              <a:gdLst/>
              <a:ahLst/>
              <a:cxnLst/>
              <a:rect l="l" t="t" r="r" b="b"/>
              <a:pathLst>
                <a:path w="2228" h="1453" extrusionOk="0">
                  <a:moveTo>
                    <a:pt x="36" y="0"/>
                  </a:moveTo>
                  <a:cubicBezTo>
                    <a:pt x="13" y="83"/>
                    <a:pt x="1" y="155"/>
                    <a:pt x="13" y="238"/>
                  </a:cubicBezTo>
                  <a:cubicBezTo>
                    <a:pt x="132" y="774"/>
                    <a:pt x="846" y="1191"/>
                    <a:pt x="1287" y="1453"/>
                  </a:cubicBezTo>
                  <a:lnTo>
                    <a:pt x="1334" y="1441"/>
                  </a:lnTo>
                  <a:cubicBezTo>
                    <a:pt x="1680" y="1143"/>
                    <a:pt x="2227" y="631"/>
                    <a:pt x="2180" y="131"/>
                  </a:cubicBezTo>
                  <a:cubicBezTo>
                    <a:pt x="2180" y="83"/>
                    <a:pt x="2168" y="36"/>
                    <a:pt x="2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278" name="Google Shape;278;p23"/>
          <p:cNvSpPr/>
          <p:nvPr/>
        </p:nvSpPr>
        <p:spPr>
          <a:xfrm>
            <a:off x="2296033" y="5375715"/>
            <a:ext cx="460003" cy="592440"/>
          </a:xfrm>
          <a:custGeom>
            <a:avLst/>
            <a:gdLst/>
            <a:ahLst/>
            <a:cxnLst/>
            <a:rect l="l" t="t" r="r" b="b"/>
            <a:pathLst>
              <a:path w="9121" h="11747" extrusionOk="0">
                <a:moveTo>
                  <a:pt x="6947" y="0"/>
                </a:moveTo>
                <a:cubicBezTo>
                  <a:pt x="5420" y="0"/>
                  <a:pt x="5041" y="2868"/>
                  <a:pt x="4184" y="3909"/>
                </a:cubicBezTo>
                <a:cubicBezTo>
                  <a:pt x="2244" y="2160"/>
                  <a:pt x="1124" y="1462"/>
                  <a:pt x="694" y="1462"/>
                </a:cubicBezTo>
                <a:cubicBezTo>
                  <a:pt x="0" y="1462"/>
                  <a:pt x="1102" y="3281"/>
                  <a:pt x="3450" y="5443"/>
                </a:cubicBezTo>
                <a:cubicBezTo>
                  <a:pt x="1597" y="8954"/>
                  <a:pt x="1227" y="11746"/>
                  <a:pt x="1905" y="11746"/>
                </a:cubicBezTo>
                <a:cubicBezTo>
                  <a:pt x="2387" y="11746"/>
                  <a:pt x="3399" y="10338"/>
                  <a:pt x="4784" y="6778"/>
                </a:cubicBezTo>
                <a:cubicBezTo>
                  <a:pt x="5495" y="7439"/>
                  <a:pt x="7304" y="9919"/>
                  <a:pt x="8359" y="9919"/>
                </a:cubicBezTo>
                <a:cubicBezTo>
                  <a:pt x="8740" y="9919"/>
                  <a:pt x="9023" y="9595"/>
                  <a:pt x="9121" y="8746"/>
                </a:cubicBezTo>
                <a:cubicBezTo>
                  <a:pt x="8287" y="7345"/>
                  <a:pt x="6786" y="6344"/>
                  <a:pt x="5651" y="5143"/>
                </a:cubicBezTo>
                <a:cubicBezTo>
                  <a:pt x="6319" y="3775"/>
                  <a:pt x="7086" y="2441"/>
                  <a:pt x="7786" y="1107"/>
                </a:cubicBezTo>
                <a:cubicBezTo>
                  <a:pt x="7886" y="740"/>
                  <a:pt x="7753" y="273"/>
                  <a:pt x="7386" y="73"/>
                </a:cubicBezTo>
                <a:cubicBezTo>
                  <a:pt x="7230" y="23"/>
                  <a:pt x="7084" y="0"/>
                  <a:pt x="6947" y="0"/>
                </a:cubicBezTo>
                <a:close/>
              </a:path>
            </a:pathLst>
          </a:custGeom>
          <a:solidFill>
            <a:srgbClr val="9AA6FD">
              <a:alpha val="3170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Tree>
    <p:extLst>
      <p:ext uri="{BB962C8B-B14F-4D97-AF65-F5344CB8AC3E}">
        <p14:creationId xmlns:p14="http://schemas.microsoft.com/office/powerpoint/2010/main" val="3520663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79"/>
        <p:cNvGrpSpPr/>
        <p:nvPr/>
      </p:nvGrpSpPr>
      <p:grpSpPr>
        <a:xfrm>
          <a:off x="0" y="0"/>
          <a:ext cx="0" cy="0"/>
          <a:chOff x="0" y="0"/>
          <a:chExt cx="0" cy="0"/>
        </a:xfrm>
      </p:grpSpPr>
      <p:sp>
        <p:nvSpPr>
          <p:cNvPr id="280" name="Google Shape;280;p24"/>
          <p:cNvSpPr/>
          <p:nvPr/>
        </p:nvSpPr>
        <p:spPr>
          <a:xfrm>
            <a:off x="-1716036" y="-650733"/>
            <a:ext cx="14291144" cy="8513605"/>
          </a:xfrm>
          <a:custGeom>
            <a:avLst/>
            <a:gdLst/>
            <a:ahLst/>
            <a:cxnLst/>
            <a:rect l="l" t="t" r="r" b="b"/>
            <a:pathLst>
              <a:path w="111944" h="74450" extrusionOk="0">
                <a:moveTo>
                  <a:pt x="108443" y="1024"/>
                </a:moveTo>
                <a:lnTo>
                  <a:pt x="108443" y="4167"/>
                </a:lnTo>
                <a:lnTo>
                  <a:pt x="105383" y="4167"/>
                </a:lnTo>
                <a:lnTo>
                  <a:pt x="105383" y="1024"/>
                </a:lnTo>
                <a:close/>
                <a:moveTo>
                  <a:pt x="7037" y="1024"/>
                </a:moveTo>
                <a:lnTo>
                  <a:pt x="7037" y="4179"/>
                </a:lnTo>
                <a:lnTo>
                  <a:pt x="3965" y="4179"/>
                </a:lnTo>
                <a:lnTo>
                  <a:pt x="3965" y="1024"/>
                </a:lnTo>
                <a:close/>
                <a:moveTo>
                  <a:pt x="9811" y="1024"/>
                </a:moveTo>
                <a:lnTo>
                  <a:pt x="9811" y="4179"/>
                </a:lnTo>
                <a:lnTo>
                  <a:pt x="7132" y="4179"/>
                </a:lnTo>
                <a:lnTo>
                  <a:pt x="7132" y="1024"/>
                </a:lnTo>
                <a:close/>
                <a:moveTo>
                  <a:pt x="12990" y="1024"/>
                </a:moveTo>
                <a:lnTo>
                  <a:pt x="12990" y="4179"/>
                </a:lnTo>
                <a:lnTo>
                  <a:pt x="9918" y="4179"/>
                </a:lnTo>
                <a:lnTo>
                  <a:pt x="9918" y="1024"/>
                </a:lnTo>
                <a:close/>
                <a:moveTo>
                  <a:pt x="15788" y="1024"/>
                </a:moveTo>
                <a:lnTo>
                  <a:pt x="15788" y="4179"/>
                </a:lnTo>
                <a:lnTo>
                  <a:pt x="13109" y="4179"/>
                </a:lnTo>
                <a:lnTo>
                  <a:pt x="13109" y="1024"/>
                </a:lnTo>
                <a:close/>
                <a:moveTo>
                  <a:pt x="18955" y="1024"/>
                </a:moveTo>
                <a:lnTo>
                  <a:pt x="18955" y="4179"/>
                </a:lnTo>
                <a:lnTo>
                  <a:pt x="15884" y="4179"/>
                </a:lnTo>
                <a:lnTo>
                  <a:pt x="15884" y="1024"/>
                </a:lnTo>
                <a:close/>
                <a:moveTo>
                  <a:pt x="21753" y="1024"/>
                </a:moveTo>
                <a:lnTo>
                  <a:pt x="21753" y="4179"/>
                </a:lnTo>
                <a:lnTo>
                  <a:pt x="19074" y="4179"/>
                </a:lnTo>
                <a:lnTo>
                  <a:pt x="19074" y="1024"/>
                </a:lnTo>
                <a:close/>
                <a:moveTo>
                  <a:pt x="24920" y="1024"/>
                </a:moveTo>
                <a:lnTo>
                  <a:pt x="24920" y="4179"/>
                </a:lnTo>
                <a:lnTo>
                  <a:pt x="21860" y="4179"/>
                </a:lnTo>
                <a:lnTo>
                  <a:pt x="21860" y="1024"/>
                </a:lnTo>
                <a:close/>
                <a:moveTo>
                  <a:pt x="27718" y="1024"/>
                </a:moveTo>
                <a:lnTo>
                  <a:pt x="27718" y="4179"/>
                </a:lnTo>
                <a:lnTo>
                  <a:pt x="25039" y="4179"/>
                </a:lnTo>
                <a:lnTo>
                  <a:pt x="25039" y="1024"/>
                </a:lnTo>
                <a:close/>
                <a:moveTo>
                  <a:pt x="30885" y="1024"/>
                </a:moveTo>
                <a:lnTo>
                  <a:pt x="30885" y="4179"/>
                </a:lnTo>
                <a:lnTo>
                  <a:pt x="27825" y="4179"/>
                </a:lnTo>
                <a:lnTo>
                  <a:pt x="27825" y="1024"/>
                </a:lnTo>
                <a:close/>
                <a:moveTo>
                  <a:pt x="33683" y="1024"/>
                </a:moveTo>
                <a:lnTo>
                  <a:pt x="33683" y="4179"/>
                </a:lnTo>
                <a:lnTo>
                  <a:pt x="31004" y="4179"/>
                </a:lnTo>
                <a:lnTo>
                  <a:pt x="31004" y="1024"/>
                </a:lnTo>
                <a:close/>
                <a:moveTo>
                  <a:pt x="36850" y="1024"/>
                </a:moveTo>
                <a:lnTo>
                  <a:pt x="36850" y="4179"/>
                </a:lnTo>
                <a:lnTo>
                  <a:pt x="33791" y="4179"/>
                </a:lnTo>
                <a:lnTo>
                  <a:pt x="33791" y="1024"/>
                </a:lnTo>
                <a:close/>
                <a:moveTo>
                  <a:pt x="39636" y="1024"/>
                </a:moveTo>
                <a:lnTo>
                  <a:pt x="39636" y="4179"/>
                </a:lnTo>
                <a:lnTo>
                  <a:pt x="36958" y="4179"/>
                </a:lnTo>
                <a:lnTo>
                  <a:pt x="36958" y="1024"/>
                </a:lnTo>
                <a:close/>
                <a:moveTo>
                  <a:pt x="42827" y="1024"/>
                </a:moveTo>
                <a:lnTo>
                  <a:pt x="42827" y="4179"/>
                </a:lnTo>
                <a:lnTo>
                  <a:pt x="39756" y="4179"/>
                </a:lnTo>
                <a:lnTo>
                  <a:pt x="39756" y="1024"/>
                </a:lnTo>
                <a:close/>
                <a:moveTo>
                  <a:pt x="45613" y="1024"/>
                </a:moveTo>
                <a:lnTo>
                  <a:pt x="45613" y="4179"/>
                </a:lnTo>
                <a:lnTo>
                  <a:pt x="42935" y="4179"/>
                </a:lnTo>
                <a:lnTo>
                  <a:pt x="42935" y="1024"/>
                </a:lnTo>
                <a:close/>
                <a:moveTo>
                  <a:pt x="48792" y="1024"/>
                </a:moveTo>
                <a:lnTo>
                  <a:pt x="48792" y="4179"/>
                </a:lnTo>
                <a:lnTo>
                  <a:pt x="45732" y="4179"/>
                </a:lnTo>
                <a:lnTo>
                  <a:pt x="45732" y="1024"/>
                </a:lnTo>
                <a:close/>
                <a:moveTo>
                  <a:pt x="51578" y="1024"/>
                </a:moveTo>
                <a:lnTo>
                  <a:pt x="51578" y="4179"/>
                </a:lnTo>
                <a:lnTo>
                  <a:pt x="48900" y="4179"/>
                </a:lnTo>
                <a:lnTo>
                  <a:pt x="48900" y="1024"/>
                </a:lnTo>
                <a:close/>
                <a:moveTo>
                  <a:pt x="54746" y="1024"/>
                </a:moveTo>
                <a:lnTo>
                  <a:pt x="54746" y="4179"/>
                </a:lnTo>
                <a:lnTo>
                  <a:pt x="51686" y="4179"/>
                </a:lnTo>
                <a:lnTo>
                  <a:pt x="51686" y="1024"/>
                </a:lnTo>
                <a:close/>
                <a:moveTo>
                  <a:pt x="57543" y="1024"/>
                </a:moveTo>
                <a:lnTo>
                  <a:pt x="57543" y="4179"/>
                </a:lnTo>
                <a:lnTo>
                  <a:pt x="54865" y="4179"/>
                </a:lnTo>
                <a:lnTo>
                  <a:pt x="54865" y="1024"/>
                </a:lnTo>
                <a:close/>
                <a:moveTo>
                  <a:pt x="60711" y="1024"/>
                </a:moveTo>
                <a:lnTo>
                  <a:pt x="60711" y="4179"/>
                </a:lnTo>
                <a:lnTo>
                  <a:pt x="57663" y="4179"/>
                </a:lnTo>
                <a:lnTo>
                  <a:pt x="57663" y="1024"/>
                </a:lnTo>
                <a:close/>
                <a:moveTo>
                  <a:pt x="63509" y="1024"/>
                </a:moveTo>
                <a:lnTo>
                  <a:pt x="63509" y="4179"/>
                </a:lnTo>
                <a:lnTo>
                  <a:pt x="60830" y="4179"/>
                </a:lnTo>
                <a:lnTo>
                  <a:pt x="60830" y="1024"/>
                </a:lnTo>
                <a:close/>
                <a:moveTo>
                  <a:pt x="66687" y="1024"/>
                </a:moveTo>
                <a:lnTo>
                  <a:pt x="66687" y="4179"/>
                </a:lnTo>
                <a:lnTo>
                  <a:pt x="63616" y="4179"/>
                </a:lnTo>
                <a:lnTo>
                  <a:pt x="63616" y="1024"/>
                </a:lnTo>
                <a:close/>
                <a:moveTo>
                  <a:pt x="69485" y="1024"/>
                </a:moveTo>
                <a:lnTo>
                  <a:pt x="69485" y="4179"/>
                </a:lnTo>
                <a:lnTo>
                  <a:pt x="66807" y="4179"/>
                </a:lnTo>
                <a:lnTo>
                  <a:pt x="66807" y="1024"/>
                </a:lnTo>
                <a:close/>
                <a:moveTo>
                  <a:pt x="72653" y="1024"/>
                </a:moveTo>
                <a:lnTo>
                  <a:pt x="72653" y="4179"/>
                </a:lnTo>
                <a:lnTo>
                  <a:pt x="69581" y="4179"/>
                </a:lnTo>
                <a:lnTo>
                  <a:pt x="69581" y="1024"/>
                </a:lnTo>
                <a:close/>
                <a:moveTo>
                  <a:pt x="75450" y="1024"/>
                </a:moveTo>
                <a:lnTo>
                  <a:pt x="75450" y="4179"/>
                </a:lnTo>
                <a:lnTo>
                  <a:pt x="72772" y="4179"/>
                </a:lnTo>
                <a:lnTo>
                  <a:pt x="72772" y="1024"/>
                </a:lnTo>
                <a:close/>
                <a:moveTo>
                  <a:pt x="78618" y="1024"/>
                </a:moveTo>
                <a:lnTo>
                  <a:pt x="78618" y="4179"/>
                </a:lnTo>
                <a:lnTo>
                  <a:pt x="75558" y="4179"/>
                </a:lnTo>
                <a:lnTo>
                  <a:pt x="75558" y="1024"/>
                </a:lnTo>
                <a:close/>
                <a:moveTo>
                  <a:pt x="81416" y="1024"/>
                </a:moveTo>
                <a:lnTo>
                  <a:pt x="81416" y="4179"/>
                </a:lnTo>
                <a:lnTo>
                  <a:pt x="78737" y="4179"/>
                </a:lnTo>
                <a:lnTo>
                  <a:pt x="78737" y="1024"/>
                </a:lnTo>
                <a:close/>
                <a:moveTo>
                  <a:pt x="84583" y="1024"/>
                </a:moveTo>
                <a:lnTo>
                  <a:pt x="84583" y="4179"/>
                </a:lnTo>
                <a:lnTo>
                  <a:pt x="81523" y="4179"/>
                </a:lnTo>
                <a:lnTo>
                  <a:pt x="81523" y="1024"/>
                </a:lnTo>
                <a:close/>
                <a:moveTo>
                  <a:pt x="87369" y="1024"/>
                </a:moveTo>
                <a:lnTo>
                  <a:pt x="87369" y="4179"/>
                </a:lnTo>
                <a:lnTo>
                  <a:pt x="84690" y="4179"/>
                </a:lnTo>
                <a:lnTo>
                  <a:pt x="84690" y="1024"/>
                </a:lnTo>
                <a:close/>
                <a:moveTo>
                  <a:pt x="90560" y="1024"/>
                </a:moveTo>
                <a:lnTo>
                  <a:pt x="90560" y="4179"/>
                </a:lnTo>
                <a:lnTo>
                  <a:pt x="87488" y="4179"/>
                </a:lnTo>
                <a:lnTo>
                  <a:pt x="87488" y="1024"/>
                </a:lnTo>
                <a:close/>
                <a:moveTo>
                  <a:pt x="93334" y="1024"/>
                </a:moveTo>
                <a:lnTo>
                  <a:pt x="93334" y="4179"/>
                </a:lnTo>
                <a:lnTo>
                  <a:pt x="90655" y="4179"/>
                </a:lnTo>
                <a:lnTo>
                  <a:pt x="90655" y="1024"/>
                </a:lnTo>
                <a:close/>
                <a:moveTo>
                  <a:pt x="96525" y="1024"/>
                </a:moveTo>
                <a:lnTo>
                  <a:pt x="96525" y="4179"/>
                </a:lnTo>
                <a:lnTo>
                  <a:pt x="93453" y="4179"/>
                </a:lnTo>
                <a:lnTo>
                  <a:pt x="93453" y="1024"/>
                </a:lnTo>
                <a:close/>
                <a:moveTo>
                  <a:pt x="99311" y="1024"/>
                </a:moveTo>
                <a:lnTo>
                  <a:pt x="99311" y="4179"/>
                </a:lnTo>
                <a:lnTo>
                  <a:pt x="96632" y="4179"/>
                </a:lnTo>
                <a:lnTo>
                  <a:pt x="96632" y="1024"/>
                </a:lnTo>
                <a:close/>
                <a:moveTo>
                  <a:pt x="102478" y="1024"/>
                </a:moveTo>
                <a:lnTo>
                  <a:pt x="102478" y="4179"/>
                </a:lnTo>
                <a:lnTo>
                  <a:pt x="99406" y="4179"/>
                </a:lnTo>
                <a:lnTo>
                  <a:pt x="99406" y="1024"/>
                </a:lnTo>
                <a:close/>
                <a:moveTo>
                  <a:pt x="105276" y="1024"/>
                </a:moveTo>
                <a:lnTo>
                  <a:pt x="105276" y="4179"/>
                </a:lnTo>
                <a:lnTo>
                  <a:pt x="102597" y="4179"/>
                </a:lnTo>
                <a:lnTo>
                  <a:pt x="102597" y="1024"/>
                </a:lnTo>
                <a:close/>
                <a:moveTo>
                  <a:pt x="7037" y="4287"/>
                </a:moveTo>
                <a:lnTo>
                  <a:pt x="7037" y="7037"/>
                </a:lnTo>
                <a:lnTo>
                  <a:pt x="3965" y="7037"/>
                </a:lnTo>
                <a:lnTo>
                  <a:pt x="3965" y="4287"/>
                </a:lnTo>
                <a:close/>
                <a:moveTo>
                  <a:pt x="9811" y="4287"/>
                </a:moveTo>
                <a:lnTo>
                  <a:pt x="9811" y="7037"/>
                </a:lnTo>
                <a:lnTo>
                  <a:pt x="7132" y="7037"/>
                </a:lnTo>
                <a:lnTo>
                  <a:pt x="7132" y="4287"/>
                </a:lnTo>
                <a:close/>
                <a:moveTo>
                  <a:pt x="12990" y="4287"/>
                </a:moveTo>
                <a:lnTo>
                  <a:pt x="12990" y="7037"/>
                </a:lnTo>
                <a:lnTo>
                  <a:pt x="9918" y="7037"/>
                </a:lnTo>
                <a:lnTo>
                  <a:pt x="9918" y="4287"/>
                </a:lnTo>
                <a:close/>
                <a:moveTo>
                  <a:pt x="15788" y="4287"/>
                </a:moveTo>
                <a:lnTo>
                  <a:pt x="15788" y="7037"/>
                </a:lnTo>
                <a:lnTo>
                  <a:pt x="13109" y="7037"/>
                </a:lnTo>
                <a:lnTo>
                  <a:pt x="13109" y="4287"/>
                </a:lnTo>
                <a:close/>
                <a:moveTo>
                  <a:pt x="18955" y="4287"/>
                </a:moveTo>
                <a:lnTo>
                  <a:pt x="18955" y="7037"/>
                </a:lnTo>
                <a:lnTo>
                  <a:pt x="15884" y="7037"/>
                </a:lnTo>
                <a:lnTo>
                  <a:pt x="15884" y="4287"/>
                </a:lnTo>
                <a:close/>
                <a:moveTo>
                  <a:pt x="21753" y="4287"/>
                </a:moveTo>
                <a:lnTo>
                  <a:pt x="21753" y="7037"/>
                </a:lnTo>
                <a:lnTo>
                  <a:pt x="19074" y="7037"/>
                </a:lnTo>
                <a:lnTo>
                  <a:pt x="19074" y="4287"/>
                </a:lnTo>
                <a:close/>
                <a:moveTo>
                  <a:pt x="24920" y="4287"/>
                </a:moveTo>
                <a:lnTo>
                  <a:pt x="24920" y="7037"/>
                </a:lnTo>
                <a:lnTo>
                  <a:pt x="21860" y="7037"/>
                </a:lnTo>
                <a:lnTo>
                  <a:pt x="21860" y="4287"/>
                </a:lnTo>
                <a:close/>
                <a:moveTo>
                  <a:pt x="27718" y="4287"/>
                </a:moveTo>
                <a:lnTo>
                  <a:pt x="27718" y="7037"/>
                </a:lnTo>
                <a:lnTo>
                  <a:pt x="25039" y="7037"/>
                </a:lnTo>
                <a:lnTo>
                  <a:pt x="25039" y="4287"/>
                </a:lnTo>
                <a:close/>
                <a:moveTo>
                  <a:pt x="30885" y="4287"/>
                </a:moveTo>
                <a:lnTo>
                  <a:pt x="30885" y="7037"/>
                </a:lnTo>
                <a:lnTo>
                  <a:pt x="27825" y="7037"/>
                </a:lnTo>
                <a:lnTo>
                  <a:pt x="27825" y="4287"/>
                </a:lnTo>
                <a:close/>
                <a:moveTo>
                  <a:pt x="33683" y="4287"/>
                </a:moveTo>
                <a:lnTo>
                  <a:pt x="33683" y="7037"/>
                </a:lnTo>
                <a:lnTo>
                  <a:pt x="31004" y="7037"/>
                </a:lnTo>
                <a:lnTo>
                  <a:pt x="31004" y="4287"/>
                </a:lnTo>
                <a:close/>
                <a:moveTo>
                  <a:pt x="36850" y="4287"/>
                </a:moveTo>
                <a:lnTo>
                  <a:pt x="36850" y="7037"/>
                </a:lnTo>
                <a:lnTo>
                  <a:pt x="33791" y="7037"/>
                </a:lnTo>
                <a:lnTo>
                  <a:pt x="33791" y="4287"/>
                </a:lnTo>
                <a:close/>
                <a:moveTo>
                  <a:pt x="39636" y="4287"/>
                </a:moveTo>
                <a:lnTo>
                  <a:pt x="39636" y="7037"/>
                </a:lnTo>
                <a:lnTo>
                  <a:pt x="36958" y="7037"/>
                </a:lnTo>
                <a:lnTo>
                  <a:pt x="36958" y="4287"/>
                </a:lnTo>
                <a:close/>
                <a:moveTo>
                  <a:pt x="42827" y="4287"/>
                </a:moveTo>
                <a:lnTo>
                  <a:pt x="42827" y="7037"/>
                </a:lnTo>
                <a:lnTo>
                  <a:pt x="39756" y="7037"/>
                </a:lnTo>
                <a:lnTo>
                  <a:pt x="39756" y="4287"/>
                </a:lnTo>
                <a:close/>
                <a:moveTo>
                  <a:pt x="45613" y="4287"/>
                </a:moveTo>
                <a:lnTo>
                  <a:pt x="45613" y="7037"/>
                </a:lnTo>
                <a:lnTo>
                  <a:pt x="42935" y="7037"/>
                </a:lnTo>
                <a:lnTo>
                  <a:pt x="42935" y="4287"/>
                </a:lnTo>
                <a:close/>
                <a:moveTo>
                  <a:pt x="48792" y="4287"/>
                </a:moveTo>
                <a:lnTo>
                  <a:pt x="48792" y="7037"/>
                </a:lnTo>
                <a:lnTo>
                  <a:pt x="45732" y="7037"/>
                </a:lnTo>
                <a:lnTo>
                  <a:pt x="45732" y="4287"/>
                </a:lnTo>
                <a:close/>
                <a:moveTo>
                  <a:pt x="51578" y="4287"/>
                </a:moveTo>
                <a:lnTo>
                  <a:pt x="51578" y="7037"/>
                </a:lnTo>
                <a:lnTo>
                  <a:pt x="48900" y="7037"/>
                </a:lnTo>
                <a:lnTo>
                  <a:pt x="48900" y="4287"/>
                </a:lnTo>
                <a:close/>
                <a:moveTo>
                  <a:pt x="54746" y="4287"/>
                </a:moveTo>
                <a:lnTo>
                  <a:pt x="54746" y="7037"/>
                </a:lnTo>
                <a:lnTo>
                  <a:pt x="51686" y="7037"/>
                </a:lnTo>
                <a:lnTo>
                  <a:pt x="51686" y="4287"/>
                </a:lnTo>
                <a:close/>
                <a:moveTo>
                  <a:pt x="57543" y="4287"/>
                </a:moveTo>
                <a:lnTo>
                  <a:pt x="57543" y="7037"/>
                </a:lnTo>
                <a:lnTo>
                  <a:pt x="54865" y="7037"/>
                </a:lnTo>
                <a:lnTo>
                  <a:pt x="54865" y="4287"/>
                </a:lnTo>
                <a:close/>
                <a:moveTo>
                  <a:pt x="60734" y="4287"/>
                </a:moveTo>
                <a:lnTo>
                  <a:pt x="60734" y="7037"/>
                </a:lnTo>
                <a:lnTo>
                  <a:pt x="57663" y="7037"/>
                </a:lnTo>
                <a:lnTo>
                  <a:pt x="57663" y="4287"/>
                </a:lnTo>
                <a:close/>
                <a:moveTo>
                  <a:pt x="63509" y="4287"/>
                </a:moveTo>
                <a:lnTo>
                  <a:pt x="63509" y="7037"/>
                </a:lnTo>
                <a:lnTo>
                  <a:pt x="60830" y="7037"/>
                </a:lnTo>
                <a:lnTo>
                  <a:pt x="60830" y="4287"/>
                </a:lnTo>
                <a:close/>
                <a:moveTo>
                  <a:pt x="66687" y="4287"/>
                </a:moveTo>
                <a:lnTo>
                  <a:pt x="66687" y="7037"/>
                </a:lnTo>
                <a:lnTo>
                  <a:pt x="63616" y="7037"/>
                </a:lnTo>
                <a:lnTo>
                  <a:pt x="63616" y="4287"/>
                </a:lnTo>
                <a:close/>
                <a:moveTo>
                  <a:pt x="69485" y="4287"/>
                </a:moveTo>
                <a:lnTo>
                  <a:pt x="69485" y="7037"/>
                </a:lnTo>
                <a:lnTo>
                  <a:pt x="66807" y="7037"/>
                </a:lnTo>
                <a:lnTo>
                  <a:pt x="66807" y="4287"/>
                </a:lnTo>
                <a:close/>
                <a:moveTo>
                  <a:pt x="72653" y="4287"/>
                </a:moveTo>
                <a:lnTo>
                  <a:pt x="72653" y="7037"/>
                </a:lnTo>
                <a:lnTo>
                  <a:pt x="69581" y="7037"/>
                </a:lnTo>
                <a:lnTo>
                  <a:pt x="69581" y="4287"/>
                </a:lnTo>
                <a:close/>
                <a:moveTo>
                  <a:pt x="75450" y="4287"/>
                </a:moveTo>
                <a:lnTo>
                  <a:pt x="75450" y="7037"/>
                </a:lnTo>
                <a:lnTo>
                  <a:pt x="72772" y="7037"/>
                </a:lnTo>
                <a:lnTo>
                  <a:pt x="72772" y="4287"/>
                </a:lnTo>
                <a:close/>
                <a:moveTo>
                  <a:pt x="78618" y="4287"/>
                </a:moveTo>
                <a:lnTo>
                  <a:pt x="78618" y="7037"/>
                </a:lnTo>
                <a:lnTo>
                  <a:pt x="75558" y="7037"/>
                </a:lnTo>
                <a:lnTo>
                  <a:pt x="75558" y="4287"/>
                </a:lnTo>
                <a:close/>
                <a:moveTo>
                  <a:pt x="81416" y="4287"/>
                </a:moveTo>
                <a:lnTo>
                  <a:pt x="81416" y="7037"/>
                </a:lnTo>
                <a:lnTo>
                  <a:pt x="78737" y="7037"/>
                </a:lnTo>
                <a:lnTo>
                  <a:pt x="78737" y="4287"/>
                </a:lnTo>
                <a:close/>
                <a:moveTo>
                  <a:pt x="84583" y="4287"/>
                </a:moveTo>
                <a:lnTo>
                  <a:pt x="84583" y="7037"/>
                </a:lnTo>
                <a:lnTo>
                  <a:pt x="81523" y="7037"/>
                </a:lnTo>
                <a:lnTo>
                  <a:pt x="81523" y="4287"/>
                </a:lnTo>
                <a:close/>
                <a:moveTo>
                  <a:pt x="87369" y="4287"/>
                </a:moveTo>
                <a:lnTo>
                  <a:pt x="87369" y="7037"/>
                </a:lnTo>
                <a:lnTo>
                  <a:pt x="84690" y="7037"/>
                </a:lnTo>
                <a:lnTo>
                  <a:pt x="84690" y="4287"/>
                </a:lnTo>
                <a:close/>
                <a:moveTo>
                  <a:pt x="90560" y="4287"/>
                </a:moveTo>
                <a:lnTo>
                  <a:pt x="90560" y="7037"/>
                </a:lnTo>
                <a:lnTo>
                  <a:pt x="87488" y="7037"/>
                </a:lnTo>
                <a:lnTo>
                  <a:pt x="87488" y="4287"/>
                </a:lnTo>
                <a:close/>
                <a:moveTo>
                  <a:pt x="93334" y="4287"/>
                </a:moveTo>
                <a:lnTo>
                  <a:pt x="93334" y="7037"/>
                </a:lnTo>
                <a:lnTo>
                  <a:pt x="90655" y="7037"/>
                </a:lnTo>
                <a:lnTo>
                  <a:pt x="90655" y="4287"/>
                </a:lnTo>
                <a:close/>
                <a:moveTo>
                  <a:pt x="96525" y="4287"/>
                </a:moveTo>
                <a:lnTo>
                  <a:pt x="96525" y="7037"/>
                </a:lnTo>
                <a:lnTo>
                  <a:pt x="93453" y="7037"/>
                </a:lnTo>
                <a:lnTo>
                  <a:pt x="93453" y="4287"/>
                </a:lnTo>
                <a:close/>
                <a:moveTo>
                  <a:pt x="99311" y="4287"/>
                </a:moveTo>
                <a:lnTo>
                  <a:pt x="99311" y="7037"/>
                </a:lnTo>
                <a:lnTo>
                  <a:pt x="96632" y="7037"/>
                </a:lnTo>
                <a:lnTo>
                  <a:pt x="96632" y="4287"/>
                </a:lnTo>
                <a:close/>
                <a:moveTo>
                  <a:pt x="102478" y="4287"/>
                </a:moveTo>
                <a:lnTo>
                  <a:pt x="102478" y="7037"/>
                </a:lnTo>
                <a:lnTo>
                  <a:pt x="99406" y="7037"/>
                </a:lnTo>
                <a:lnTo>
                  <a:pt x="99406" y="4287"/>
                </a:lnTo>
                <a:close/>
                <a:moveTo>
                  <a:pt x="105276" y="4287"/>
                </a:moveTo>
                <a:lnTo>
                  <a:pt x="105276" y="7037"/>
                </a:lnTo>
                <a:lnTo>
                  <a:pt x="102597" y="7037"/>
                </a:lnTo>
                <a:lnTo>
                  <a:pt x="102597" y="4287"/>
                </a:lnTo>
                <a:close/>
                <a:moveTo>
                  <a:pt x="108443" y="4287"/>
                </a:moveTo>
                <a:lnTo>
                  <a:pt x="108443" y="7037"/>
                </a:lnTo>
                <a:lnTo>
                  <a:pt x="105383" y="7037"/>
                </a:lnTo>
                <a:lnTo>
                  <a:pt x="105383" y="4287"/>
                </a:lnTo>
                <a:close/>
                <a:moveTo>
                  <a:pt x="7037" y="7156"/>
                </a:moveTo>
                <a:lnTo>
                  <a:pt x="7037" y="10299"/>
                </a:lnTo>
                <a:lnTo>
                  <a:pt x="3965" y="10299"/>
                </a:lnTo>
                <a:lnTo>
                  <a:pt x="3965" y="7156"/>
                </a:lnTo>
                <a:close/>
                <a:moveTo>
                  <a:pt x="9811" y="7156"/>
                </a:moveTo>
                <a:lnTo>
                  <a:pt x="9811" y="10299"/>
                </a:lnTo>
                <a:lnTo>
                  <a:pt x="7132" y="10299"/>
                </a:lnTo>
                <a:lnTo>
                  <a:pt x="7132" y="7156"/>
                </a:lnTo>
                <a:close/>
                <a:moveTo>
                  <a:pt x="13002" y="7156"/>
                </a:moveTo>
                <a:lnTo>
                  <a:pt x="13002" y="10299"/>
                </a:lnTo>
                <a:lnTo>
                  <a:pt x="9930" y="10299"/>
                </a:lnTo>
                <a:lnTo>
                  <a:pt x="9930" y="7156"/>
                </a:lnTo>
                <a:close/>
                <a:moveTo>
                  <a:pt x="15788" y="7156"/>
                </a:moveTo>
                <a:lnTo>
                  <a:pt x="15788" y="10299"/>
                </a:lnTo>
                <a:lnTo>
                  <a:pt x="13109" y="10299"/>
                </a:lnTo>
                <a:lnTo>
                  <a:pt x="13109" y="7156"/>
                </a:lnTo>
                <a:close/>
                <a:moveTo>
                  <a:pt x="18955" y="7156"/>
                </a:moveTo>
                <a:lnTo>
                  <a:pt x="18955" y="10299"/>
                </a:lnTo>
                <a:lnTo>
                  <a:pt x="15884" y="10299"/>
                </a:lnTo>
                <a:lnTo>
                  <a:pt x="15884" y="7156"/>
                </a:lnTo>
                <a:close/>
                <a:moveTo>
                  <a:pt x="21753" y="7156"/>
                </a:moveTo>
                <a:lnTo>
                  <a:pt x="21753" y="10299"/>
                </a:lnTo>
                <a:lnTo>
                  <a:pt x="19074" y="10299"/>
                </a:lnTo>
                <a:lnTo>
                  <a:pt x="19074" y="7156"/>
                </a:lnTo>
                <a:close/>
                <a:moveTo>
                  <a:pt x="24920" y="7156"/>
                </a:moveTo>
                <a:lnTo>
                  <a:pt x="24920" y="10299"/>
                </a:lnTo>
                <a:lnTo>
                  <a:pt x="21860" y="10299"/>
                </a:lnTo>
                <a:lnTo>
                  <a:pt x="21860" y="7156"/>
                </a:lnTo>
                <a:close/>
                <a:moveTo>
                  <a:pt x="27718" y="7156"/>
                </a:moveTo>
                <a:lnTo>
                  <a:pt x="27718" y="10299"/>
                </a:lnTo>
                <a:lnTo>
                  <a:pt x="25039" y="10299"/>
                </a:lnTo>
                <a:lnTo>
                  <a:pt x="25039" y="7156"/>
                </a:lnTo>
                <a:close/>
                <a:moveTo>
                  <a:pt x="30885" y="7156"/>
                </a:moveTo>
                <a:lnTo>
                  <a:pt x="30885" y="10299"/>
                </a:lnTo>
                <a:lnTo>
                  <a:pt x="27825" y="10299"/>
                </a:lnTo>
                <a:lnTo>
                  <a:pt x="27825" y="7156"/>
                </a:lnTo>
                <a:close/>
                <a:moveTo>
                  <a:pt x="33683" y="7156"/>
                </a:moveTo>
                <a:lnTo>
                  <a:pt x="33683" y="10299"/>
                </a:lnTo>
                <a:lnTo>
                  <a:pt x="31004" y="10299"/>
                </a:lnTo>
                <a:lnTo>
                  <a:pt x="31004" y="7156"/>
                </a:lnTo>
                <a:close/>
                <a:moveTo>
                  <a:pt x="36850" y="7156"/>
                </a:moveTo>
                <a:lnTo>
                  <a:pt x="36850" y="10299"/>
                </a:lnTo>
                <a:lnTo>
                  <a:pt x="33791" y="10299"/>
                </a:lnTo>
                <a:lnTo>
                  <a:pt x="33791" y="7156"/>
                </a:lnTo>
                <a:close/>
                <a:moveTo>
                  <a:pt x="39636" y="7156"/>
                </a:moveTo>
                <a:lnTo>
                  <a:pt x="39636" y="10299"/>
                </a:lnTo>
                <a:lnTo>
                  <a:pt x="36958" y="10299"/>
                </a:lnTo>
                <a:lnTo>
                  <a:pt x="36958" y="7156"/>
                </a:lnTo>
                <a:close/>
                <a:moveTo>
                  <a:pt x="42827" y="7156"/>
                </a:moveTo>
                <a:lnTo>
                  <a:pt x="42827" y="10299"/>
                </a:lnTo>
                <a:lnTo>
                  <a:pt x="39756" y="10299"/>
                </a:lnTo>
                <a:lnTo>
                  <a:pt x="39756" y="7156"/>
                </a:lnTo>
                <a:close/>
                <a:moveTo>
                  <a:pt x="45613" y="7156"/>
                </a:moveTo>
                <a:lnTo>
                  <a:pt x="45613" y="10299"/>
                </a:lnTo>
                <a:lnTo>
                  <a:pt x="42935" y="10299"/>
                </a:lnTo>
                <a:lnTo>
                  <a:pt x="42935" y="7156"/>
                </a:lnTo>
                <a:close/>
                <a:moveTo>
                  <a:pt x="48792" y="7156"/>
                </a:moveTo>
                <a:lnTo>
                  <a:pt x="48792" y="10299"/>
                </a:lnTo>
                <a:lnTo>
                  <a:pt x="45732" y="10299"/>
                </a:lnTo>
                <a:lnTo>
                  <a:pt x="45732" y="7156"/>
                </a:lnTo>
                <a:close/>
                <a:moveTo>
                  <a:pt x="51578" y="7156"/>
                </a:moveTo>
                <a:lnTo>
                  <a:pt x="51578" y="10299"/>
                </a:lnTo>
                <a:lnTo>
                  <a:pt x="48900" y="10299"/>
                </a:lnTo>
                <a:lnTo>
                  <a:pt x="48900" y="7156"/>
                </a:lnTo>
                <a:close/>
                <a:moveTo>
                  <a:pt x="54746" y="7156"/>
                </a:moveTo>
                <a:lnTo>
                  <a:pt x="54746" y="10299"/>
                </a:lnTo>
                <a:lnTo>
                  <a:pt x="51686" y="10299"/>
                </a:lnTo>
                <a:lnTo>
                  <a:pt x="51686" y="7156"/>
                </a:lnTo>
                <a:close/>
                <a:moveTo>
                  <a:pt x="57543" y="7156"/>
                </a:moveTo>
                <a:lnTo>
                  <a:pt x="57543" y="10299"/>
                </a:lnTo>
                <a:lnTo>
                  <a:pt x="54865" y="10299"/>
                </a:lnTo>
                <a:lnTo>
                  <a:pt x="54865" y="7156"/>
                </a:lnTo>
                <a:close/>
                <a:moveTo>
                  <a:pt x="60734" y="7156"/>
                </a:moveTo>
                <a:lnTo>
                  <a:pt x="60734" y="10299"/>
                </a:lnTo>
                <a:lnTo>
                  <a:pt x="57663" y="10299"/>
                </a:lnTo>
                <a:lnTo>
                  <a:pt x="57663" y="7156"/>
                </a:lnTo>
                <a:close/>
                <a:moveTo>
                  <a:pt x="63509" y="7156"/>
                </a:moveTo>
                <a:lnTo>
                  <a:pt x="63509" y="10299"/>
                </a:lnTo>
                <a:lnTo>
                  <a:pt x="60830" y="10299"/>
                </a:lnTo>
                <a:lnTo>
                  <a:pt x="60830" y="7156"/>
                </a:lnTo>
                <a:close/>
                <a:moveTo>
                  <a:pt x="66687" y="7156"/>
                </a:moveTo>
                <a:lnTo>
                  <a:pt x="66687" y="10299"/>
                </a:lnTo>
                <a:lnTo>
                  <a:pt x="63616" y="10299"/>
                </a:lnTo>
                <a:lnTo>
                  <a:pt x="63616" y="7156"/>
                </a:lnTo>
                <a:close/>
                <a:moveTo>
                  <a:pt x="69485" y="7156"/>
                </a:moveTo>
                <a:lnTo>
                  <a:pt x="69485" y="10299"/>
                </a:lnTo>
                <a:lnTo>
                  <a:pt x="66807" y="10299"/>
                </a:lnTo>
                <a:lnTo>
                  <a:pt x="66807" y="7156"/>
                </a:lnTo>
                <a:close/>
                <a:moveTo>
                  <a:pt x="72653" y="7156"/>
                </a:moveTo>
                <a:lnTo>
                  <a:pt x="72653" y="10299"/>
                </a:lnTo>
                <a:lnTo>
                  <a:pt x="69581" y="10299"/>
                </a:lnTo>
                <a:lnTo>
                  <a:pt x="69581" y="7156"/>
                </a:lnTo>
                <a:close/>
                <a:moveTo>
                  <a:pt x="75450" y="7156"/>
                </a:moveTo>
                <a:lnTo>
                  <a:pt x="75450" y="10299"/>
                </a:lnTo>
                <a:lnTo>
                  <a:pt x="72772" y="10299"/>
                </a:lnTo>
                <a:lnTo>
                  <a:pt x="72772" y="7156"/>
                </a:lnTo>
                <a:close/>
                <a:moveTo>
                  <a:pt x="78618" y="7156"/>
                </a:moveTo>
                <a:lnTo>
                  <a:pt x="78618" y="10299"/>
                </a:lnTo>
                <a:lnTo>
                  <a:pt x="75558" y="10299"/>
                </a:lnTo>
                <a:lnTo>
                  <a:pt x="75558" y="7156"/>
                </a:lnTo>
                <a:close/>
                <a:moveTo>
                  <a:pt x="81416" y="7156"/>
                </a:moveTo>
                <a:lnTo>
                  <a:pt x="81416" y="10299"/>
                </a:lnTo>
                <a:lnTo>
                  <a:pt x="78737" y="10299"/>
                </a:lnTo>
                <a:lnTo>
                  <a:pt x="78737" y="7156"/>
                </a:lnTo>
                <a:close/>
                <a:moveTo>
                  <a:pt x="84583" y="7156"/>
                </a:moveTo>
                <a:lnTo>
                  <a:pt x="84583" y="10299"/>
                </a:lnTo>
                <a:lnTo>
                  <a:pt x="81523" y="10299"/>
                </a:lnTo>
                <a:lnTo>
                  <a:pt x="81523" y="7156"/>
                </a:lnTo>
                <a:close/>
                <a:moveTo>
                  <a:pt x="87369" y="7156"/>
                </a:moveTo>
                <a:lnTo>
                  <a:pt x="87369" y="10299"/>
                </a:lnTo>
                <a:lnTo>
                  <a:pt x="84690" y="10299"/>
                </a:lnTo>
                <a:lnTo>
                  <a:pt x="84690" y="7156"/>
                </a:lnTo>
                <a:close/>
                <a:moveTo>
                  <a:pt x="90560" y="7156"/>
                </a:moveTo>
                <a:lnTo>
                  <a:pt x="90560" y="10299"/>
                </a:lnTo>
                <a:lnTo>
                  <a:pt x="87488" y="10299"/>
                </a:lnTo>
                <a:lnTo>
                  <a:pt x="87488" y="7156"/>
                </a:lnTo>
                <a:close/>
                <a:moveTo>
                  <a:pt x="93334" y="7156"/>
                </a:moveTo>
                <a:lnTo>
                  <a:pt x="93334" y="10299"/>
                </a:lnTo>
                <a:lnTo>
                  <a:pt x="90655" y="10299"/>
                </a:lnTo>
                <a:lnTo>
                  <a:pt x="90655" y="7156"/>
                </a:lnTo>
                <a:close/>
                <a:moveTo>
                  <a:pt x="96525" y="7156"/>
                </a:moveTo>
                <a:lnTo>
                  <a:pt x="96525" y="10299"/>
                </a:lnTo>
                <a:lnTo>
                  <a:pt x="93453" y="10299"/>
                </a:lnTo>
                <a:lnTo>
                  <a:pt x="93453" y="7156"/>
                </a:lnTo>
                <a:close/>
                <a:moveTo>
                  <a:pt x="99311" y="7156"/>
                </a:moveTo>
                <a:lnTo>
                  <a:pt x="99311" y="10299"/>
                </a:lnTo>
                <a:lnTo>
                  <a:pt x="96632" y="10299"/>
                </a:lnTo>
                <a:lnTo>
                  <a:pt x="96632" y="7156"/>
                </a:lnTo>
                <a:close/>
                <a:moveTo>
                  <a:pt x="102478" y="7156"/>
                </a:moveTo>
                <a:lnTo>
                  <a:pt x="102478" y="10299"/>
                </a:lnTo>
                <a:lnTo>
                  <a:pt x="99406" y="10299"/>
                </a:lnTo>
                <a:lnTo>
                  <a:pt x="99406" y="7156"/>
                </a:lnTo>
                <a:close/>
                <a:moveTo>
                  <a:pt x="105276" y="7156"/>
                </a:moveTo>
                <a:lnTo>
                  <a:pt x="105276" y="10299"/>
                </a:lnTo>
                <a:lnTo>
                  <a:pt x="102597" y="10299"/>
                </a:lnTo>
                <a:lnTo>
                  <a:pt x="102597" y="7156"/>
                </a:lnTo>
                <a:close/>
                <a:moveTo>
                  <a:pt x="108443" y="7156"/>
                </a:moveTo>
                <a:lnTo>
                  <a:pt x="108443" y="10299"/>
                </a:lnTo>
                <a:lnTo>
                  <a:pt x="105383" y="10299"/>
                </a:lnTo>
                <a:lnTo>
                  <a:pt x="105383" y="7156"/>
                </a:lnTo>
                <a:close/>
                <a:moveTo>
                  <a:pt x="7037" y="10418"/>
                </a:moveTo>
                <a:lnTo>
                  <a:pt x="7037" y="13169"/>
                </a:lnTo>
                <a:lnTo>
                  <a:pt x="3965" y="13169"/>
                </a:lnTo>
                <a:lnTo>
                  <a:pt x="3965" y="10418"/>
                </a:lnTo>
                <a:close/>
                <a:moveTo>
                  <a:pt x="9811" y="10418"/>
                </a:moveTo>
                <a:lnTo>
                  <a:pt x="9811" y="13169"/>
                </a:lnTo>
                <a:lnTo>
                  <a:pt x="7132" y="13169"/>
                </a:lnTo>
                <a:lnTo>
                  <a:pt x="7132" y="10418"/>
                </a:lnTo>
                <a:close/>
                <a:moveTo>
                  <a:pt x="13002" y="10418"/>
                </a:moveTo>
                <a:lnTo>
                  <a:pt x="13002" y="13169"/>
                </a:lnTo>
                <a:lnTo>
                  <a:pt x="9930" y="13169"/>
                </a:lnTo>
                <a:lnTo>
                  <a:pt x="9930" y="10418"/>
                </a:lnTo>
                <a:close/>
                <a:moveTo>
                  <a:pt x="15788" y="10418"/>
                </a:moveTo>
                <a:lnTo>
                  <a:pt x="15788" y="13169"/>
                </a:lnTo>
                <a:lnTo>
                  <a:pt x="13109" y="13169"/>
                </a:lnTo>
                <a:lnTo>
                  <a:pt x="13109" y="10418"/>
                </a:lnTo>
                <a:close/>
                <a:moveTo>
                  <a:pt x="18955" y="10418"/>
                </a:moveTo>
                <a:lnTo>
                  <a:pt x="18955" y="13169"/>
                </a:lnTo>
                <a:lnTo>
                  <a:pt x="15884" y="13169"/>
                </a:lnTo>
                <a:lnTo>
                  <a:pt x="15884" y="10418"/>
                </a:lnTo>
                <a:close/>
                <a:moveTo>
                  <a:pt x="21753" y="10418"/>
                </a:moveTo>
                <a:lnTo>
                  <a:pt x="21753" y="13169"/>
                </a:lnTo>
                <a:lnTo>
                  <a:pt x="19074" y="13169"/>
                </a:lnTo>
                <a:lnTo>
                  <a:pt x="19074" y="10418"/>
                </a:lnTo>
                <a:close/>
                <a:moveTo>
                  <a:pt x="24920" y="10418"/>
                </a:moveTo>
                <a:lnTo>
                  <a:pt x="24920" y="13169"/>
                </a:lnTo>
                <a:lnTo>
                  <a:pt x="21860" y="13169"/>
                </a:lnTo>
                <a:lnTo>
                  <a:pt x="21860" y="10418"/>
                </a:lnTo>
                <a:close/>
                <a:moveTo>
                  <a:pt x="27718" y="10418"/>
                </a:moveTo>
                <a:lnTo>
                  <a:pt x="27718" y="13169"/>
                </a:lnTo>
                <a:lnTo>
                  <a:pt x="25039" y="13169"/>
                </a:lnTo>
                <a:lnTo>
                  <a:pt x="25039" y="10418"/>
                </a:lnTo>
                <a:close/>
                <a:moveTo>
                  <a:pt x="30885" y="10418"/>
                </a:moveTo>
                <a:lnTo>
                  <a:pt x="30885" y="13169"/>
                </a:lnTo>
                <a:lnTo>
                  <a:pt x="27825" y="13169"/>
                </a:lnTo>
                <a:lnTo>
                  <a:pt x="27825" y="10418"/>
                </a:lnTo>
                <a:close/>
                <a:moveTo>
                  <a:pt x="33683" y="10418"/>
                </a:moveTo>
                <a:lnTo>
                  <a:pt x="33683" y="13169"/>
                </a:lnTo>
                <a:lnTo>
                  <a:pt x="31004" y="13169"/>
                </a:lnTo>
                <a:lnTo>
                  <a:pt x="31004" y="10418"/>
                </a:lnTo>
                <a:close/>
                <a:moveTo>
                  <a:pt x="36850" y="10418"/>
                </a:moveTo>
                <a:lnTo>
                  <a:pt x="36850" y="13169"/>
                </a:lnTo>
                <a:lnTo>
                  <a:pt x="33791" y="13169"/>
                </a:lnTo>
                <a:lnTo>
                  <a:pt x="33791" y="10418"/>
                </a:lnTo>
                <a:close/>
                <a:moveTo>
                  <a:pt x="39636" y="10418"/>
                </a:moveTo>
                <a:lnTo>
                  <a:pt x="39636" y="13169"/>
                </a:lnTo>
                <a:lnTo>
                  <a:pt x="36958" y="13169"/>
                </a:lnTo>
                <a:lnTo>
                  <a:pt x="36958" y="10418"/>
                </a:lnTo>
                <a:close/>
                <a:moveTo>
                  <a:pt x="42827" y="10418"/>
                </a:moveTo>
                <a:lnTo>
                  <a:pt x="42827" y="13169"/>
                </a:lnTo>
                <a:lnTo>
                  <a:pt x="39756" y="13169"/>
                </a:lnTo>
                <a:lnTo>
                  <a:pt x="39756" y="10418"/>
                </a:lnTo>
                <a:close/>
                <a:moveTo>
                  <a:pt x="45613" y="10418"/>
                </a:moveTo>
                <a:lnTo>
                  <a:pt x="45613" y="13169"/>
                </a:lnTo>
                <a:lnTo>
                  <a:pt x="42935" y="13169"/>
                </a:lnTo>
                <a:lnTo>
                  <a:pt x="42935" y="10418"/>
                </a:lnTo>
                <a:close/>
                <a:moveTo>
                  <a:pt x="48792" y="10418"/>
                </a:moveTo>
                <a:lnTo>
                  <a:pt x="48792" y="13169"/>
                </a:lnTo>
                <a:lnTo>
                  <a:pt x="45732" y="13169"/>
                </a:lnTo>
                <a:lnTo>
                  <a:pt x="45732" y="10418"/>
                </a:lnTo>
                <a:close/>
                <a:moveTo>
                  <a:pt x="51578" y="10418"/>
                </a:moveTo>
                <a:lnTo>
                  <a:pt x="51578" y="13169"/>
                </a:lnTo>
                <a:lnTo>
                  <a:pt x="48900" y="13169"/>
                </a:lnTo>
                <a:lnTo>
                  <a:pt x="48900" y="10418"/>
                </a:lnTo>
                <a:close/>
                <a:moveTo>
                  <a:pt x="54746" y="10418"/>
                </a:moveTo>
                <a:lnTo>
                  <a:pt x="54746" y="13169"/>
                </a:lnTo>
                <a:lnTo>
                  <a:pt x="51686" y="13169"/>
                </a:lnTo>
                <a:lnTo>
                  <a:pt x="51686" y="10418"/>
                </a:lnTo>
                <a:close/>
                <a:moveTo>
                  <a:pt x="57543" y="10418"/>
                </a:moveTo>
                <a:lnTo>
                  <a:pt x="57543" y="13169"/>
                </a:lnTo>
                <a:lnTo>
                  <a:pt x="54865" y="13169"/>
                </a:lnTo>
                <a:lnTo>
                  <a:pt x="54865" y="10418"/>
                </a:lnTo>
                <a:close/>
                <a:moveTo>
                  <a:pt x="60734" y="10418"/>
                </a:moveTo>
                <a:lnTo>
                  <a:pt x="60734" y="13169"/>
                </a:lnTo>
                <a:lnTo>
                  <a:pt x="57663" y="13169"/>
                </a:lnTo>
                <a:lnTo>
                  <a:pt x="57663" y="10418"/>
                </a:lnTo>
                <a:close/>
                <a:moveTo>
                  <a:pt x="63509" y="10418"/>
                </a:moveTo>
                <a:lnTo>
                  <a:pt x="63509" y="13169"/>
                </a:lnTo>
                <a:lnTo>
                  <a:pt x="60830" y="13169"/>
                </a:lnTo>
                <a:lnTo>
                  <a:pt x="60830" y="10418"/>
                </a:lnTo>
                <a:close/>
                <a:moveTo>
                  <a:pt x="66687" y="10418"/>
                </a:moveTo>
                <a:lnTo>
                  <a:pt x="66687" y="13169"/>
                </a:lnTo>
                <a:lnTo>
                  <a:pt x="63616" y="13169"/>
                </a:lnTo>
                <a:lnTo>
                  <a:pt x="63616" y="10418"/>
                </a:lnTo>
                <a:close/>
                <a:moveTo>
                  <a:pt x="69485" y="10418"/>
                </a:moveTo>
                <a:lnTo>
                  <a:pt x="69485" y="13169"/>
                </a:lnTo>
                <a:lnTo>
                  <a:pt x="66807" y="13169"/>
                </a:lnTo>
                <a:lnTo>
                  <a:pt x="66807" y="10418"/>
                </a:lnTo>
                <a:close/>
                <a:moveTo>
                  <a:pt x="72653" y="10418"/>
                </a:moveTo>
                <a:lnTo>
                  <a:pt x="72653" y="13169"/>
                </a:lnTo>
                <a:lnTo>
                  <a:pt x="69581" y="13169"/>
                </a:lnTo>
                <a:lnTo>
                  <a:pt x="69581" y="10418"/>
                </a:lnTo>
                <a:close/>
                <a:moveTo>
                  <a:pt x="75450" y="10418"/>
                </a:moveTo>
                <a:lnTo>
                  <a:pt x="75450" y="13169"/>
                </a:lnTo>
                <a:lnTo>
                  <a:pt x="72772" y="13169"/>
                </a:lnTo>
                <a:lnTo>
                  <a:pt x="72772" y="10418"/>
                </a:lnTo>
                <a:close/>
                <a:moveTo>
                  <a:pt x="78618" y="10418"/>
                </a:moveTo>
                <a:lnTo>
                  <a:pt x="78618" y="13169"/>
                </a:lnTo>
                <a:lnTo>
                  <a:pt x="75558" y="13169"/>
                </a:lnTo>
                <a:lnTo>
                  <a:pt x="75558" y="10418"/>
                </a:lnTo>
                <a:close/>
                <a:moveTo>
                  <a:pt x="81416" y="10418"/>
                </a:moveTo>
                <a:lnTo>
                  <a:pt x="81416" y="13169"/>
                </a:lnTo>
                <a:lnTo>
                  <a:pt x="78737" y="13169"/>
                </a:lnTo>
                <a:lnTo>
                  <a:pt x="78737" y="10418"/>
                </a:lnTo>
                <a:close/>
                <a:moveTo>
                  <a:pt x="84583" y="10418"/>
                </a:moveTo>
                <a:lnTo>
                  <a:pt x="84583" y="13169"/>
                </a:lnTo>
                <a:lnTo>
                  <a:pt x="81523" y="13169"/>
                </a:lnTo>
                <a:lnTo>
                  <a:pt x="81523" y="10418"/>
                </a:lnTo>
                <a:close/>
                <a:moveTo>
                  <a:pt x="87369" y="10418"/>
                </a:moveTo>
                <a:lnTo>
                  <a:pt x="87369" y="13169"/>
                </a:lnTo>
                <a:lnTo>
                  <a:pt x="84690" y="13169"/>
                </a:lnTo>
                <a:lnTo>
                  <a:pt x="84690" y="10418"/>
                </a:lnTo>
                <a:close/>
                <a:moveTo>
                  <a:pt x="90560" y="10418"/>
                </a:moveTo>
                <a:lnTo>
                  <a:pt x="90560" y="13169"/>
                </a:lnTo>
                <a:lnTo>
                  <a:pt x="87488" y="13169"/>
                </a:lnTo>
                <a:lnTo>
                  <a:pt x="87488" y="10418"/>
                </a:lnTo>
                <a:close/>
                <a:moveTo>
                  <a:pt x="93334" y="10418"/>
                </a:moveTo>
                <a:lnTo>
                  <a:pt x="93334" y="13169"/>
                </a:lnTo>
                <a:lnTo>
                  <a:pt x="90655" y="13169"/>
                </a:lnTo>
                <a:lnTo>
                  <a:pt x="90655" y="10418"/>
                </a:lnTo>
                <a:close/>
                <a:moveTo>
                  <a:pt x="96525" y="10418"/>
                </a:moveTo>
                <a:lnTo>
                  <a:pt x="96525" y="13169"/>
                </a:lnTo>
                <a:lnTo>
                  <a:pt x="93453" y="13169"/>
                </a:lnTo>
                <a:lnTo>
                  <a:pt x="93453" y="10418"/>
                </a:lnTo>
                <a:close/>
                <a:moveTo>
                  <a:pt x="99311" y="10418"/>
                </a:moveTo>
                <a:lnTo>
                  <a:pt x="99311" y="13169"/>
                </a:lnTo>
                <a:lnTo>
                  <a:pt x="96632" y="13169"/>
                </a:lnTo>
                <a:lnTo>
                  <a:pt x="96632" y="10418"/>
                </a:lnTo>
                <a:close/>
                <a:moveTo>
                  <a:pt x="102478" y="10418"/>
                </a:moveTo>
                <a:lnTo>
                  <a:pt x="102478" y="13169"/>
                </a:lnTo>
                <a:lnTo>
                  <a:pt x="99406" y="13169"/>
                </a:lnTo>
                <a:lnTo>
                  <a:pt x="99406" y="10418"/>
                </a:lnTo>
                <a:close/>
                <a:moveTo>
                  <a:pt x="105276" y="10418"/>
                </a:moveTo>
                <a:lnTo>
                  <a:pt x="105276" y="13169"/>
                </a:lnTo>
                <a:lnTo>
                  <a:pt x="102597" y="13169"/>
                </a:lnTo>
                <a:lnTo>
                  <a:pt x="102597" y="10418"/>
                </a:lnTo>
                <a:close/>
                <a:moveTo>
                  <a:pt x="108443" y="10418"/>
                </a:moveTo>
                <a:lnTo>
                  <a:pt x="108443" y="13169"/>
                </a:lnTo>
                <a:lnTo>
                  <a:pt x="105383" y="13169"/>
                </a:lnTo>
                <a:lnTo>
                  <a:pt x="105383" y="10418"/>
                </a:lnTo>
                <a:close/>
                <a:moveTo>
                  <a:pt x="21753" y="13276"/>
                </a:moveTo>
                <a:lnTo>
                  <a:pt x="21753" y="16431"/>
                </a:lnTo>
                <a:lnTo>
                  <a:pt x="19074" y="16431"/>
                </a:lnTo>
                <a:lnTo>
                  <a:pt x="19074" y="13276"/>
                </a:lnTo>
                <a:close/>
                <a:moveTo>
                  <a:pt x="24920" y="13276"/>
                </a:moveTo>
                <a:lnTo>
                  <a:pt x="24920" y="16431"/>
                </a:lnTo>
                <a:lnTo>
                  <a:pt x="21860" y="16431"/>
                </a:lnTo>
                <a:lnTo>
                  <a:pt x="21860" y="13276"/>
                </a:lnTo>
                <a:close/>
                <a:moveTo>
                  <a:pt x="27718" y="13276"/>
                </a:moveTo>
                <a:lnTo>
                  <a:pt x="27718" y="16431"/>
                </a:lnTo>
                <a:lnTo>
                  <a:pt x="25039" y="16431"/>
                </a:lnTo>
                <a:lnTo>
                  <a:pt x="25039" y="13276"/>
                </a:lnTo>
                <a:close/>
                <a:moveTo>
                  <a:pt x="30885" y="13276"/>
                </a:moveTo>
                <a:lnTo>
                  <a:pt x="30885" y="16431"/>
                </a:lnTo>
                <a:lnTo>
                  <a:pt x="27825" y="16431"/>
                </a:lnTo>
                <a:lnTo>
                  <a:pt x="27825" y="13276"/>
                </a:lnTo>
                <a:close/>
                <a:moveTo>
                  <a:pt x="33683" y="13276"/>
                </a:moveTo>
                <a:lnTo>
                  <a:pt x="33683" y="16431"/>
                </a:lnTo>
                <a:lnTo>
                  <a:pt x="31004" y="16431"/>
                </a:lnTo>
                <a:lnTo>
                  <a:pt x="31004" y="13276"/>
                </a:lnTo>
                <a:close/>
                <a:moveTo>
                  <a:pt x="36850" y="13276"/>
                </a:moveTo>
                <a:lnTo>
                  <a:pt x="36850" y="16431"/>
                </a:lnTo>
                <a:lnTo>
                  <a:pt x="33791" y="16431"/>
                </a:lnTo>
                <a:lnTo>
                  <a:pt x="33791" y="13276"/>
                </a:lnTo>
                <a:close/>
                <a:moveTo>
                  <a:pt x="39636" y="13276"/>
                </a:moveTo>
                <a:lnTo>
                  <a:pt x="39636" y="16431"/>
                </a:lnTo>
                <a:lnTo>
                  <a:pt x="36958" y="16431"/>
                </a:lnTo>
                <a:lnTo>
                  <a:pt x="36958" y="13276"/>
                </a:lnTo>
                <a:close/>
                <a:moveTo>
                  <a:pt x="42827" y="13276"/>
                </a:moveTo>
                <a:lnTo>
                  <a:pt x="42827" y="16431"/>
                </a:lnTo>
                <a:lnTo>
                  <a:pt x="39756" y="16431"/>
                </a:lnTo>
                <a:lnTo>
                  <a:pt x="39756" y="13276"/>
                </a:lnTo>
                <a:close/>
                <a:moveTo>
                  <a:pt x="45613" y="13276"/>
                </a:moveTo>
                <a:lnTo>
                  <a:pt x="45613" y="16431"/>
                </a:lnTo>
                <a:lnTo>
                  <a:pt x="42935" y="16431"/>
                </a:lnTo>
                <a:lnTo>
                  <a:pt x="42935" y="13276"/>
                </a:lnTo>
                <a:close/>
                <a:moveTo>
                  <a:pt x="48792" y="13276"/>
                </a:moveTo>
                <a:lnTo>
                  <a:pt x="48792" y="16431"/>
                </a:lnTo>
                <a:lnTo>
                  <a:pt x="45732" y="16431"/>
                </a:lnTo>
                <a:lnTo>
                  <a:pt x="45732" y="13276"/>
                </a:lnTo>
                <a:close/>
                <a:moveTo>
                  <a:pt x="51578" y="13276"/>
                </a:moveTo>
                <a:lnTo>
                  <a:pt x="51578" y="16431"/>
                </a:lnTo>
                <a:lnTo>
                  <a:pt x="48900" y="16431"/>
                </a:lnTo>
                <a:lnTo>
                  <a:pt x="48900" y="13276"/>
                </a:lnTo>
                <a:close/>
                <a:moveTo>
                  <a:pt x="54746" y="13276"/>
                </a:moveTo>
                <a:lnTo>
                  <a:pt x="54746" y="16431"/>
                </a:lnTo>
                <a:lnTo>
                  <a:pt x="51686" y="16431"/>
                </a:lnTo>
                <a:lnTo>
                  <a:pt x="51686" y="13276"/>
                </a:lnTo>
                <a:close/>
                <a:moveTo>
                  <a:pt x="57543" y="13276"/>
                </a:moveTo>
                <a:lnTo>
                  <a:pt x="57543" y="16431"/>
                </a:lnTo>
                <a:lnTo>
                  <a:pt x="54865" y="16431"/>
                </a:lnTo>
                <a:lnTo>
                  <a:pt x="54865" y="13276"/>
                </a:lnTo>
                <a:close/>
                <a:moveTo>
                  <a:pt x="60734" y="13276"/>
                </a:moveTo>
                <a:lnTo>
                  <a:pt x="60734" y="16431"/>
                </a:lnTo>
                <a:lnTo>
                  <a:pt x="57663" y="16431"/>
                </a:lnTo>
                <a:lnTo>
                  <a:pt x="57663" y="13276"/>
                </a:lnTo>
                <a:close/>
                <a:moveTo>
                  <a:pt x="63509" y="13276"/>
                </a:moveTo>
                <a:lnTo>
                  <a:pt x="63509" y="16431"/>
                </a:lnTo>
                <a:lnTo>
                  <a:pt x="60830" y="16431"/>
                </a:lnTo>
                <a:lnTo>
                  <a:pt x="60830" y="13276"/>
                </a:lnTo>
                <a:close/>
                <a:moveTo>
                  <a:pt x="66687" y="13276"/>
                </a:moveTo>
                <a:lnTo>
                  <a:pt x="66687" y="16431"/>
                </a:lnTo>
                <a:lnTo>
                  <a:pt x="63616" y="16431"/>
                </a:lnTo>
                <a:lnTo>
                  <a:pt x="63616" y="13276"/>
                </a:lnTo>
                <a:close/>
                <a:moveTo>
                  <a:pt x="69485" y="13276"/>
                </a:moveTo>
                <a:lnTo>
                  <a:pt x="69485" y="16431"/>
                </a:lnTo>
                <a:lnTo>
                  <a:pt x="66807" y="16431"/>
                </a:lnTo>
                <a:lnTo>
                  <a:pt x="66807" y="13276"/>
                </a:lnTo>
                <a:close/>
                <a:moveTo>
                  <a:pt x="72653" y="13276"/>
                </a:moveTo>
                <a:lnTo>
                  <a:pt x="72653" y="16431"/>
                </a:lnTo>
                <a:lnTo>
                  <a:pt x="69581" y="16431"/>
                </a:lnTo>
                <a:lnTo>
                  <a:pt x="69581" y="13276"/>
                </a:lnTo>
                <a:close/>
                <a:moveTo>
                  <a:pt x="75450" y="13276"/>
                </a:moveTo>
                <a:lnTo>
                  <a:pt x="75450" y="16431"/>
                </a:lnTo>
                <a:lnTo>
                  <a:pt x="72772" y="16431"/>
                </a:lnTo>
                <a:lnTo>
                  <a:pt x="72772" y="13276"/>
                </a:lnTo>
                <a:close/>
                <a:moveTo>
                  <a:pt x="78618" y="13276"/>
                </a:moveTo>
                <a:lnTo>
                  <a:pt x="78618" y="16431"/>
                </a:lnTo>
                <a:lnTo>
                  <a:pt x="75558" y="16431"/>
                </a:lnTo>
                <a:lnTo>
                  <a:pt x="75558" y="13276"/>
                </a:lnTo>
                <a:close/>
                <a:moveTo>
                  <a:pt x="81416" y="13276"/>
                </a:moveTo>
                <a:lnTo>
                  <a:pt x="81416" y="16431"/>
                </a:lnTo>
                <a:lnTo>
                  <a:pt x="78737" y="16431"/>
                </a:lnTo>
                <a:lnTo>
                  <a:pt x="78737" y="13276"/>
                </a:lnTo>
                <a:close/>
                <a:moveTo>
                  <a:pt x="84583" y="13276"/>
                </a:moveTo>
                <a:lnTo>
                  <a:pt x="84583" y="16431"/>
                </a:lnTo>
                <a:lnTo>
                  <a:pt x="81523" y="16431"/>
                </a:lnTo>
                <a:lnTo>
                  <a:pt x="81523" y="13276"/>
                </a:lnTo>
                <a:close/>
                <a:moveTo>
                  <a:pt x="87369" y="13276"/>
                </a:moveTo>
                <a:lnTo>
                  <a:pt x="87369" y="16431"/>
                </a:lnTo>
                <a:lnTo>
                  <a:pt x="84690" y="16431"/>
                </a:lnTo>
                <a:lnTo>
                  <a:pt x="84690" y="13276"/>
                </a:lnTo>
                <a:close/>
                <a:moveTo>
                  <a:pt x="90560" y="13276"/>
                </a:moveTo>
                <a:lnTo>
                  <a:pt x="90560" y="16431"/>
                </a:lnTo>
                <a:lnTo>
                  <a:pt x="87488" y="16431"/>
                </a:lnTo>
                <a:lnTo>
                  <a:pt x="87488" y="13276"/>
                </a:lnTo>
                <a:close/>
                <a:moveTo>
                  <a:pt x="93334" y="13276"/>
                </a:moveTo>
                <a:lnTo>
                  <a:pt x="93334" y="16431"/>
                </a:lnTo>
                <a:lnTo>
                  <a:pt x="90655" y="16431"/>
                </a:lnTo>
                <a:lnTo>
                  <a:pt x="90655" y="13276"/>
                </a:lnTo>
                <a:close/>
                <a:moveTo>
                  <a:pt x="96525" y="13276"/>
                </a:moveTo>
                <a:lnTo>
                  <a:pt x="96525" y="16431"/>
                </a:lnTo>
                <a:lnTo>
                  <a:pt x="93453" y="16431"/>
                </a:lnTo>
                <a:lnTo>
                  <a:pt x="93453" y="13276"/>
                </a:lnTo>
                <a:close/>
                <a:moveTo>
                  <a:pt x="99311" y="13276"/>
                </a:moveTo>
                <a:lnTo>
                  <a:pt x="99311" y="16431"/>
                </a:lnTo>
                <a:lnTo>
                  <a:pt x="96632" y="16431"/>
                </a:lnTo>
                <a:lnTo>
                  <a:pt x="96632" y="13276"/>
                </a:lnTo>
                <a:close/>
                <a:moveTo>
                  <a:pt x="102478" y="13276"/>
                </a:moveTo>
                <a:lnTo>
                  <a:pt x="102478" y="16431"/>
                </a:lnTo>
                <a:lnTo>
                  <a:pt x="99406" y="16431"/>
                </a:lnTo>
                <a:lnTo>
                  <a:pt x="99406" y="13276"/>
                </a:lnTo>
                <a:close/>
                <a:moveTo>
                  <a:pt x="105276" y="13276"/>
                </a:moveTo>
                <a:lnTo>
                  <a:pt x="105276" y="16431"/>
                </a:lnTo>
                <a:lnTo>
                  <a:pt x="102597" y="16431"/>
                </a:lnTo>
                <a:lnTo>
                  <a:pt x="102597" y="13276"/>
                </a:lnTo>
                <a:close/>
                <a:moveTo>
                  <a:pt x="108443" y="13276"/>
                </a:moveTo>
                <a:lnTo>
                  <a:pt x="108443" y="16431"/>
                </a:lnTo>
                <a:lnTo>
                  <a:pt x="105383" y="16431"/>
                </a:lnTo>
                <a:lnTo>
                  <a:pt x="105383" y="13276"/>
                </a:lnTo>
                <a:close/>
                <a:moveTo>
                  <a:pt x="7037" y="13288"/>
                </a:moveTo>
                <a:lnTo>
                  <a:pt x="7037" y="16443"/>
                </a:lnTo>
                <a:lnTo>
                  <a:pt x="3965" y="16443"/>
                </a:lnTo>
                <a:lnTo>
                  <a:pt x="3965" y="13288"/>
                </a:lnTo>
                <a:close/>
                <a:moveTo>
                  <a:pt x="9811" y="13288"/>
                </a:moveTo>
                <a:lnTo>
                  <a:pt x="9811" y="16443"/>
                </a:lnTo>
                <a:lnTo>
                  <a:pt x="7132" y="16443"/>
                </a:lnTo>
                <a:lnTo>
                  <a:pt x="7132" y="13288"/>
                </a:lnTo>
                <a:close/>
                <a:moveTo>
                  <a:pt x="13002" y="13288"/>
                </a:moveTo>
                <a:lnTo>
                  <a:pt x="13002" y="16443"/>
                </a:lnTo>
                <a:lnTo>
                  <a:pt x="9930" y="16443"/>
                </a:lnTo>
                <a:lnTo>
                  <a:pt x="9930" y="13288"/>
                </a:lnTo>
                <a:close/>
                <a:moveTo>
                  <a:pt x="15788" y="13288"/>
                </a:moveTo>
                <a:lnTo>
                  <a:pt x="15788" y="16443"/>
                </a:lnTo>
                <a:lnTo>
                  <a:pt x="13109" y="16443"/>
                </a:lnTo>
                <a:lnTo>
                  <a:pt x="13109" y="13288"/>
                </a:lnTo>
                <a:close/>
                <a:moveTo>
                  <a:pt x="18967" y="13288"/>
                </a:moveTo>
                <a:lnTo>
                  <a:pt x="18967" y="16443"/>
                </a:lnTo>
                <a:lnTo>
                  <a:pt x="15907" y="16443"/>
                </a:lnTo>
                <a:lnTo>
                  <a:pt x="15907" y="13288"/>
                </a:lnTo>
                <a:close/>
                <a:moveTo>
                  <a:pt x="7037" y="16550"/>
                </a:moveTo>
                <a:lnTo>
                  <a:pt x="7037" y="19300"/>
                </a:lnTo>
                <a:lnTo>
                  <a:pt x="3965" y="19300"/>
                </a:lnTo>
                <a:lnTo>
                  <a:pt x="3965" y="16550"/>
                </a:lnTo>
                <a:close/>
                <a:moveTo>
                  <a:pt x="9811" y="16550"/>
                </a:moveTo>
                <a:lnTo>
                  <a:pt x="9811" y="19300"/>
                </a:lnTo>
                <a:lnTo>
                  <a:pt x="7132" y="19300"/>
                </a:lnTo>
                <a:lnTo>
                  <a:pt x="7132" y="16550"/>
                </a:lnTo>
                <a:close/>
                <a:moveTo>
                  <a:pt x="13002" y="16550"/>
                </a:moveTo>
                <a:lnTo>
                  <a:pt x="13002" y="19300"/>
                </a:lnTo>
                <a:lnTo>
                  <a:pt x="9930" y="19300"/>
                </a:lnTo>
                <a:lnTo>
                  <a:pt x="9930" y="16550"/>
                </a:lnTo>
                <a:close/>
                <a:moveTo>
                  <a:pt x="15788" y="16550"/>
                </a:moveTo>
                <a:lnTo>
                  <a:pt x="15788" y="19300"/>
                </a:lnTo>
                <a:lnTo>
                  <a:pt x="13109" y="19300"/>
                </a:lnTo>
                <a:lnTo>
                  <a:pt x="13109" y="16550"/>
                </a:lnTo>
                <a:close/>
                <a:moveTo>
                  <a:pt x="18967" y="16550"/>
                </a:moveTo>
                <a:lnTo>
                  <a:pt x="18967" y="19300"/>
                </a:lnTo>
                <a:lnTo>
                  <a:pt x="15907" y="19300"/>
                </a:lnTo>
                <a:lnTo>
                  <a:pt x="15907" y="16550"/>
                </a:lnTo>
                <a:close/>
                <a:moveTo>
                  <a:pt x="21753" y="16550"/>
                </a:moveTo>
                <a:lnTo>
                  <a:pt x="21753" y="19300"/>
                </a:lnTo>
                <a:lnTo>
                  <a:pt x="19074" y="19300"/>
                </a:lnTo>
                <a:lnTo>
                  <a:pt x="19074" y="16550"/>
                </a:lnTo>
                <a:close/>
                <a:moveTo>
                  <a:pt x="24920" y="16550"/>
                </a:moveTo>
                <a:lnTo>
                  <a:pt x="24920" y="19300"/>
                </a:lnTo>
                <a:lnTo>
                  <a:pt x="21860" y="19300"/>
                </a:lnTo>
                <a:lnTo>
                  <a:pt x="21860" y="16550"/>
                </a:lnTo>
                <a:close/>
                <a:moveTo>
                  <a:pt x="27718" y="16550"/>
                </a:moveTo>
                <a:lnTo>
                  <a:pt x="27718" y="19300"/>
                </a:lnTo>
                <a:lnTo>
                  <a:pt x="25039" y="19300"/>
                </a:lnTo>
                <a:lnTo>
                  <a:pt x="25039" y="16550"/>
                </a:lnTo>
                <a:close/>
                <a:moveTo>
                  <a:pt x="30885" y="16550"/>
                </a:moveTo>
                <a:lnTo>
                  <a:pt x="30885" y="19300"/>
                </a:lnTo>
                <a:lnTo>
                  <a:pt x="27825" y="19300"/>
                </a:lnTo>
                <a:lnTo>
                  <a:pt x="27825" y="16550"/>
                </a:lnTo>
                <a:close/>
                <a:moveTo>
                  <a:pt x="33683" y="16550"/>
                </a:moveTo>
                <a:lnTo>
                  <a:pt x="33683" y="19300"/>
                </a:lnTo>
                <a:lnTo>
                  <a:pt x="31004" y="19300"/>
                </a:lnTo>
                <a:lnTo>
                  <a:pt x="31004" y="16550"/>
                </a:lnTo>
                <a:close/>
                <a:moveTo>
                  <a:pt x="36850" y="16550"/>
                </a:moveTo>
                <a:lnTo>
                  <a:pt x="36850" y="19300"/>
                </a:lnTo>
                <a:lnTo>
                  <a:pt x="33791" y="19300"/>
                </a:lnTo>
                <a:lnTo>
                  <a:pt x="33791" y="16550"/>
                </a:lnTo>
                <a:close/>
                <a:moveTo>
                  <a:pt x="39636" y="16550"/>
                </a:moveTo>
                <a:lnTo>
                  <a:pt x="39636" y="19300"/>
                </a:lnTo>
                <a:lnTo>
                  <a:pt x="36958" y="19300"/>
                </a:lnTo>
                <a:lnTo>
                  <a:pt x="36958" y="16550"/>
                </a:lnTo>
                <a:close/>
                <a:moveTo>
                  <a:pt x="42827" y="16550"/>
                </a:moveTo>
                <a:lnTo>
                  <a:pt x="42827" y="19300"/>
                </a:lnTo>
                <a:lnTo>
                  <a:pt x="39756" y="19300"/>
                </a:lnTo>
                <a:lnTo>
                  <a:pt x="39756" y="16550"/>
                </a:lnTo>
                <a:close/>
                <a:moveTo>
                  <a:pt x="45613" y="16550"/>
                </a:moveTo>
                <a:lnTo>
                  <a:pt x="45613" y="19300"/>
                </a:lnTo>
                <a:lnTo>
                  <a:pt x="42935" y="19300"/>
                </a:lnTo>
                <a:lnTo>
                  <a:pt x="42935" y="16550"/>
                </a:lnTo>
                <a:close/>
                <a:moveTo>
                  <a:pt x="48792" y="16550"/>
                </a:moveTo>
                <a:lnTo>
                  <a:pt x="48792" y="19300"/>
                </a:lnTo>
                <a:lnTo>
                  <a:pt x="45732" y="19300"/>
                </a:lnTo>
                <a:lnTo>
                  <a:pt x="45732" y="16550"/>
                </a:lnTo>
                <a:close/>
                <a:moveTo>
                  <a:pt x="51578" y="16550"/>
                </a:moveTo>
                <a:lnTo>
                  <a:pt x="51578" y="19300"/>
                </a:lnTo>
                <a:lnTo>
                  <a:pt x="48900" y="19300"/>
                </a:lnTo>
                <a:lnTo>
                  <a:pt x="48900" y="16550"/>
                </a:lnTo>
                <a:close/>
                <a:moveTo>
                  <a:pt x="54746" y="16550"/>
                </a:moveTo>
                <a:lnTo>
                  <a:pt x="54746" y="19300"/>
                </a:lnTo>
                <a:lnTo>
                  <a:pt x="51686" y="19300"/>
                </a:lnTo>
                <a:lnTo>
                  <a:pt x="51686" y="16550"/>
                </a:lnTo>
                <a:close/>
                <a:moveTo>
                  <a:pt x="57543" y="16550"/>
                </a:moveTo>
                <a:lnTo>
                  <a:pt x="57543" y="19300"/>
                </a:lnTo>
                <a:lnTo>
                  <a:pt x="54865" y="19300"/>
                </a:lnTo>
                <a:lnTo>
                  <a:pt x="54865" y="16550"/>
                </a:lnTo>
                <a:close/>
                <a:moveTo>
                  <a:pt x="60734" y="16550"/>
                </a:moveTo>
                <a:lnTo>
                  <a:pt x="60734" y="19300"/>
                </a:lnTo>
                <a:lnTo>
                  <a:pt x="57663" y="19300"/>
                </a:lnTo>
                <a:lnTo>
                  <a:pt x="57663" y="16550"/>
                </a:lnTo>
                <a:close/>
                <a:moveTo>
                  <a:pt x="63509" y="16550"/>
                </a:moveTo>
                <a:lnTo>
                  <a:pt x="63509" y="19300"/>
                </a:lnTo>
                <a:lnTo>
                  <a:pt x="60830" y="19300"/>
                </a:lnTo>
                <a:lnTo>
                  <a:pt x="60830" y="16550"/>
                </a:lnTo>
                <a:close/>
                <a:moveTo>
                  <a:pt x="66687" y="16550"/>
                </a:moveTo>
                <a:lnTo>
                  <a:pt x="66687" y="19300"/>
                </a:lnTo>
                <a:lnTo>
                  <a:pt x="63616" y="19300"/>
                </a:lnTo>
                <a:lnTo>
                  <a:pt x="63616" y="16550"/>
                </a:lnTo>
                <a:close/>
                <a:moveTo>
                  <a:pt x="69485" y="16550"/>
                </a:moveTo>
                <a:lnTo>
                  <a:pt x="69485" y="19300"/>
                </a:lnTo>
                <a:lnTo>
                  <a:pt x="66807" y="19300"/>
                </a:lnTo>
                <a:lnTo>
                  <a:pt x="66807" y="16550"/>
                </a:lnTo>
                <a:close/>
                <a:moveTo>
                  <a:pt x="72653" y="16550"/>
                </a:moveTo>
                <a:lnTo>
                  <a:pt x="72653" y="19300"/>
                </a:lnTo>
                <a:lnTo>
                  <a:pt x="69581" y="19300"/>
                </a:lnTo>
                <a:lnTo>
                  <a:pt x="69581" y="16550"/>
                </a:lnTo>
                <a:close/>
                <a:moveTo>
                  <a:pt x="75450" y="16550"/>
                </a:moveTo>
                <a:lnTo>
                  <a:pt x="75450" y="19300"/>
                </a:lnTo>
                <a:lnTo>
                  <a:pt x="72772" y="19300"/>
                </a:lnTo>
                <a:lnTo>
                  <a:pt x="72772" y="16550"/>
                </a:lnTo>
                <a:close/>
                <a:moveTo>
                  <a:pt x="78618" y="16550"/>
                </a:moveTo>
                <a:lnTo>
                  <a:pt x="78618" y="19300"/>
                </a:lnTo>
                <a:lnTo>
                  <a:pt x="75558" y="19300"/>
                </a:lnTo>
                <a:lnTo>
                  <a:pt x="75558" y="16550"/>
                </a:lnTo>
                <a:close/>
                <a:moveTo>
                  <a:pt x="81416" y="16550"/>
                </a:moveTo>
                <a:lnTo>
                  <a:pt x="81416" y="19300"/>
                </a:lnTo>
                <a:lnTo>
                  <a:pt x="78737" y="19300"/>
                </a:lnTo>
                <a:lnTo>
                  <a:pt x="78737" y="16550"/>
                </a:lnTo>
                <a:close/>
                <a:moveTo>
                  <a:pt x="84583" y="16550"/>
                </a:moveTo>
                <a:lnTo>
                  <a:pt x="84583" y="19300"/>
                </a:lnTo>
                <a:lnTo>
                  <a:pt x="81523" y="19300"/>
                </a:lnTo>
                <a:lnTo>
                  <a:pt x="81523" y="16550"/>
                </a:lnTo>
                <a:close/>
                <a:moveTo>
                  <a:pt x="87369" y="16550"/>
                </a:moveTo>
                <a:lnTo>
                  <a:pt x="87369" y="19300"/>
                </a:lnTo>
                <a:lnTo>
                  <a:pt x="84690" y="19300"/>
                </a:lnTo>
                <a:lnTo>
                  <a:pt x="84690" y="16550"/>
                </a:lnTo>
                <a:close/>
                <a:moveTo>
                  <a:pt x="90560" y="16550"/>
                </a:moveTo>
                <a:lnTo>
                  <a:pt x="90560" y="19300"/>
                </a:lnTo>
                <a:lnTo>
                  <a:pt x="87488" y="19300"/>
                </a:lnTo>
                <a:lnTo>
                  <a:pt x="87488" y="16550"/>
                </a:lnTo>
                <a:close/>
                <a:moveTo>
                  <a:pt x="93334" y="16550"/>
                </a:moveTo>
                <a:lnTo>
                  <a:pt x="93334" y="19300"/>
                </a:lnTo>
                <a:lnTo>
                  <a:pt x="90655" y="19300"/>
                </a:lnTo>
                <a:lnTo>
                  <a:pt x="90655" y="16550"/>
                </a:lnTo>
                <a:close/>
                <a:moveTo>
                  <a:pt x="96525" y="16550"/>
                </a:moveTo>
                <a:lnTo>
                  <a:pt x="96525" y="19300"/>
                </a:lnTo>
                <a:lnTo>
                  <a:pt x="93453" y="19300"/>
                </a:lnTo>
                <a:lnTo>
                  <a:pt x="93453" y="16550"/>
                </a:lnTo>
                <a:close/>
                <a:moveTo>
                  <a:pt x="99311" y="16550"/>
                </a:moveTo>
                <a:lnTo>
                  <a:pt x="99311" y="19300"/>
                </a:lnTo>
                <a:lnTo>
                  <a:pt x="96632" y="19300"/>
                </a:lnTo>
                <a:lnTo>
                  <a:pt x="96632" y="16550"/>
                </a:lnTo>
                <a:close/>
                <a:moveTo>
                  <a:pt x="102478" y="16550"/>
                </a:moveTo>
                <a:lnTo>
                  <a:pt x="102478" y="19300"/>
                </a:lnTo>
                <a:lnTo>
                  <a:pt x="99406" y="19300"/>
                </a:lnTo>
                <a:lnTo>
                  <a:pt x="99406" y="16550"/>
                </a:lnTo>
                <a:close/>
                <a:moveTo>
                  <a:pt x="105276" y="16550"/>
                </a:moveTo>
                <a:lnTo>
                  <a:pt x="105276" y="19300"/>
                </a:lnTo>
                <a:lnTo>
                  <a:pt x="102597" y="19300"/>
                </a:lnTo>
                <a:lnTo>
                  <a:pt x="102597" y="16550"/>
                </a:lnTo>
                <a:close/>
                <a:moveTo>
                  <a:pt x="108443" y="16550"/>
                </a:moveTo>
                <a:lnTo>
                  <a:pt x="108443" y="19300"/>
                </a:lnTo>
                <a:lnTo>
                  <a:pt x="105383" y="19300"/>
                </a:lnTo>
                <a:lnTo>
                  <a:pt x="105383" y="16550"/>
                </a:lnTo>
                <a:close/>
                <a:moveTo>
                  <a:pt x="27718" y="19407"/>
                </a:moveTo>
                <a:lnTo>
                  <a:pt x="27718" y="22563"/>
                </a:lnTo>
                <a:lnTo>
                  <a:pt x="25039" y="22563"/>
                </a:lnTo>
                <a:lnTo>
                  <a:pt x="25039" y="19407"/>
                </a:lnTo>
                <a:close/>
                <a:moveTo>
                  <a:pt x="30885" y="19407"/>
                </a:moveTo>
                <a:lnTo>
                  <a:pt x="30885" y="22563"/>
                </a:lnTo>
                <a:lnTo>
                  <a:pt x="27825" y="22563"/>
                </a:lnTo>
                <a:lnTo>
                  <a:pt x="27825" y="19407"/>
                </a:lnTo>
                <a:close/>
                <a:moveTo>
                  <a:pt x="33683" y="19407"/>
                </a:moveTo>
                <a:lnTo>
                  <a:pt x="33683" y="22563"/>
                </a:lnTo>
                <a:lnTo>
                  <a:pt x="31004" y="22563"/>
                </a:lnTo>
                <a:lnTo>
                  <a:pt x="31004" y="19407"/>
                </a:lnTo>
                <a:close/>
                <a:moveTo>
                  <a:pt x="36850" y="19407"/>
                </a:moveTo>
                <a:lnTo>
                  <a:pt x="36850" y="22563"/>
                </a:lnTo>
                <a:lnTo>
                  <a:pt x="33791" y="22563"/>
                </a:lnTo>
                <a:lnTo>
                  <a:pt x="33791" y="19407"/>
                </a:lnTo>
                <a:close/>
                <a:moveTo>
                  <a:pt x="39636" y="19407"/>
                </a:moveTo>
                <a:lnTo>
                  <a:pt x="39636" y="22563"/>
                </a:lnTo>
                <a:lnTo>
                  <a:pt x="36958" y="22563"/>
                </a:lnTo>
                <a:lnTo>
                  <a:pt x="36958" y="19407"/>
                </a:lnTo>
                <a:close/>
                <a:moveTo>
                  <a:pt x="42827" y="19407"/>
                </a:moveTo>
                <a:lnTo>
                  <a:pt x="42827" y="22563"/>
                </a:lnTo>
                <a:lnTo>
                  <a:pt x="39756" y="22563"/>
                </a:lnTo>
                <a:lnTo>
                  <a:pt x="39756" y="19407"/>
                </a:lnTo>
                <a:close/>
                <a:moveTo>
                  <a:pt x="45613" y="19407"/>
                </a:moveTo>
                <a:lnTo>
                  <a:pt x="45613" y="22563"/>
                </a:lnTo>
                <a:lnTo>
                  <a:pt x="42935" y="22563"/>
                </a:lnTo>
                <a:lnTo>
                  <a:pt x="42935" y="19407"/>
                </a:lnTo>
                <a:close/>
                <a:moveTo>
                  <a:pt x="48792" y="19407"/>
                </a:moveTo>
                <a:lnTo>
                  <a:pt x="48792" y="22563"/>
                </a:lnTo>
                <a:lnTo>
                  <a:pt x="45732" y="22563"/>
                </a:lnTo>
                <a:lnTo>
                  <a:pt x="45732" y="19407"/>
                </a:lnTo>
                <a:close/>
                <a:moveTo>
                  <a:pt x="51578" y="19407"/>
                </a:moveTo>
                <a:lnTo>
                  <a:pt x="51578" y="22563"/>
                </a:lnTo>
                <a:lnTo>
                  <a:pt x="48900" y="22563"/>
                </a:lnTo>
                <a:lnTo>
                  <a:pt x="48900" y="19407"/>
                </a:lnTo>
                <a:close/>
                <a:moveTo>
                  <a:pt x="54746" y="19407"/>
                </a:moveTo>
                <a:lnTo>
                  <a:pt x="54746" y="22563"/>
                </a:lnTo>
                <a:lnTo>
                  <a:pt x="51686" y="22563"/>
                </a:lnTo>
                <a:lnTo>
                  <a:pt x="51686" y="19407"/>
                </a:lnTo>
                <a:close/>
                <a:moveTo>
                  <a:pt x="57543" y="19407"/>
                </a:moveTo>
                <a:lnTo>
                  <a:pt x="57543" y="22563"/>
                </a:lnTo>
                <a:lnTo>
                  <a:pt x="54865" y="22563"/>
                </a:lnTo>
                <a:lnTo>
                  <a:pt x="54865" y="19407"/>
                </a:lnTo>
                <a:close/>
                <a:moveTo>
                  <a:pt x="60734" y="19407"/>
                </a:moveTo>
                <a:lnTo>
                  <a:pt x="60734" y="22563"/>
                </a:lnTo>
                <a:lnTo>
                  <a:pt x="57663" y="22563"/>
                </a:lnTo>
                <a:lnTo>
                  <a:pt x="57663" y="19407"/>
                </a:lnTo>
                <a:close/>
                <a:moveTo>
                  <a:pt x="63509" y="19407"/>
                </a:moveTo>
                <a:lnTo>
                  <a:pt x="63509" y="22563"/>
                </a:lnTo>
                <a:lnTo>
                  <a:pt x="60830" y="22563"/>
                </a:lnTo>
                <a:lnTo>
                  <a:pt x="60830" y="19407"/>
                </a:lnTo>
                <a:close/>
                <a:moveTo>
                  <a:pt x="66687" y="19407"/>
                </a:moveTo>
                <a:lnTo>
                  <a:pt x="66687" y="22563"/>
                </a:lnTo>
                <a:lnTo>
                  <a:pt x="63616" y="22563"/>
                </a:lnTo>
                <a:lnTo>
                  <a:pt x="63616" y="19407"/>
                </a:lnTo>
                <a:close/>
                <a:moveTo>
                  <a:pt x="69485" y="19407"/>
                </a:moveTo>
                <a:lnTo>
                  <a:pt x="69485" y="22563"/>
                </a:lnTo>
                <a:lnTo>
                  <a:pt x="66807" y="22563"/>
                </a:lnTo>
                <a:lnTo>
                  <a:pt x="66807" y="19407"/>
                </a:lnTo>
                <a:close/>
                <a:moveTo>
                  <a:pt x="72653" y="19407"/>
                </a:moveTo>
                <a:lnTo>
                  <a:pt x="72653" y="22563"/>
                </a:lnTo>
                <a:lnTo>
                  <a:pt x="69581" y="22563"/>
                </a:lnTo>
                <a:lnTo>
                  <a:pt x="69581" y="19407"/>
                </a:lnTo>
                <a:close/>
                <a:moveTo>
                  <a:pt x="75450" y="19407"/>
                </a:moveTo>
                <a:lnTo>
                  <a:pt x="75450" y="22563"/>
                </a:lnTo>
                <a:lnTo>
                  <a:pt x="72772" y="22563"/>
                </a:lnTo>
                <a:lnTo>
                  <a:pt x="72772" y="19407"/>
                </a:lnTo>
                <a:close/>
                <a:moveTo>
                  <a:pt x="78618" y="19407"/>
                </a:moveTo>
                <a:lnTo>
                  <a:pt x="78618" y="22563"/>
                </a:lnTo>
                <a:lnTo>
                  <a:pt x="75558" y="22563"/>
                </a:lnTo>
                <a:lnTo>
                  <a:pt x="75558" y="19407"/>
                </a:lnTo>
                <a:close/>
                <a:moveTo>
                  <a:pt x="81416" y="19407"/>
                </a:moveTo>
                <a:lnTo>
                  <a:pt x="81416" y="22563"/>
                </a:lnTo>
                <a:lnTo>
                  <a:pt x="78737" y="22563"/>
                </a:lnTo>
                <a:lnTo>
                  <a:pt x="78737" y="19407"/>
                </a:lnTo>
                <a:close/>
                <a:moveTo>
                  <a:pt x="84583" y="19407"/>
                </a:moveTo>
                <a:lnTo>
                  <a:pt x="84583" y="22563"/>
                </a:lnTo>
                <a:lnTo>
                  <a:pt x="81523" y="22563"/>
                </a:lnTo>
                <a:lnTo>
                  <a:pt x="81523" y="19407"/>
                </a:lnTo>
                <a:close/>
                <a:moveTo>
                  <a:pt x="87369" y="19407"/>
                </a:moveTo>
                <a:lnTo>
                  <a:pt x="87369" y="22563"/>
                </a:lnTo>
                <a:lnTo>
                  <a:pt x="84690" y="22563"/>
                </a:lnTo>
                <a:lnTo>
                  <a:pt x="84690" y="19407"/>
                </a:lnTo>
                <a:close/>
                <a:moveTo>
                  <a:pt x="90560" y="19407"/>
                </a:moveTo>
                <a:lnTo>
                  <a:pt x="90560" y="22563"/>
                </a:lnTo>
                <a:lnTo>
                  <a:pt x="87488" y="22563"/>
                </a:lnTo>
                <a:lnTo>
                  <a:pt x="87488" y="19407"/>
                </a:lnTo>
                <a:close/>
                <a:moveTo>
                  <a:pt x="93334" y="19407"/>
                </a:moveTo>
                <a:lnTo>
                  <a:pt x="93334" y="22563"/>
                </a:lnTo>
                <a:lnTo>
                  <a:pt x="90655" y="22563"/>
                </a:lnTo>
                <a:lnTo>
                  <a:pt x="90655" y="19407"/>
                </a:lnTo>
                <a:close/>
                <a:moveTo>
                  <a:pt x="96525" y="19407"/>
                </a:moveTo>
                <a:lnTo>
                  <a:pt x="96525" y="22563"/>
                </a:lnTo>
                <a:lnTo>
                  <a:pt x="93453" y="22563"/>
                </a:lnTo>
                <a:lnTo>
                  <a:pt x="93453" y="19407"/>
                </a:lnTo>
                <a:close/>
                <a:moveTo>
                  <a:pt x="99311" y="19407"/>
                </a:moveTo>
                <a:lnTo>
                  <a:pt x="99311" y="22563"/>
                </a:lnTo>
                <a:lnTo>
                  <a:pt x="96632" y="22563"/>
                </a:lnTo>
                <a:lnTo>
                  <a:pt x="96632" y="19407"/>
                </a:lnTo>
                <a:close/>
                <a:moveTo>
                  <a:pt x="102478" y="19407"/>
                </a:moveTo>
                <a:lnTo>
                  <a:pt x="102478" y="22563"/>
                </a:lnTo>
                <a:lnTo>
                  <a:pt x="99406" y="22563"/>
                </a:lnTo>
                <a:lnTo>
                  <a:pt x="99406" y="19407"/>
                </a:lnTo>
                <a:close/>
                <a:moveTo>
                  <a:pt x="105276" y="19407"/>
                </a:moveTo>
                <a:lnTo>
                  <a:pt x="105276" y="22563"/>
                </a:lnTo>
                <a:lnTo>
                  <a:pt x="102597" y="22563"/>
                </a:lnTo>
                <a:lnTo>
                  <a:pt x="102597" y="19407"/>
                </a:lnTo>
                <a:close/>
                <a:moveTo>
                  <a:pt x="108443" y="19407"/>
                </a:moveTo>
                <a:lnTo>
                  <a:pt x="108443" y="22563"/>
                </a:lnTo>
                <a:lnTo>
                  <a:pt x="105383" y="22563"/>
                </a:lnTo>
                <a:lnTo>
                  <a:pt x="105383" y="19407"/>
                </a:lnTo>
                <a:close/>
                <a:moveTo>
                  <a:pt x="7037" y="19419"/>
                </a:moveTo>
                <a:lnTo>
                  <a:pt x="7037" y="22575"/>
                </a:lnTo>
                <a:lnTo>
                  <a:pt x="3965" y="22575"/>
                </a:lnTo>
                <a:lnTo>
                  <a:pt x="3965" y="19419"/>
                </a:lnTo>
                <a:close/>
                <a:moveTo>
                  <a:pt x="9811" y="19419"/>
                </a:moveTo>
                <a:lnTo>
                  <a:pt x="9811" y="22575"/>
                </a:lnTo>
                <a:lnTo>
                  <a:pt x="7132" y="22575"/>
                </a:lnTo>
                <a:lnTo>
                  <a:pt x="7132" y="19419"/>
                </a:lnTo>
                <a:close/>
                <a:moveTo>
                  <a:pt x="13002" y="19419"/>
                </a:moveTo>
                <a:lnTo>
                  <a:pt x="13002" y="22575"/>
                </a:lnTo>
                <a:lnTo>
                  <a:pt x="9930" y="22575"/>
                </a:lnTo>
                <a:lnTo>
                  <a:pt x="9930" y="19419"/>
                </a:lnTo>
                <a:close/>
                <a:moveTo>
                  <a:pt x="15788" y="19419"/>
                </a:moveTo>
                <a:lnTo>
                  <a:pt x="15788" y="22575"/>
                </a:lnTo>
                <a:lnTo>
                  <a:pt x="13109" y="22575"/>
                </a:lnTo>
                <a:lnTo>
                  <a:pt x="13109" y="19419"/>
                </a:lnTo>
                <a:close/>
                <a:moveTo>
                  <a:pt x="18967" y="19419"/>
                </a:moveTo>
                <a:lnTo>
                  <a:pt x="18967" y="22575"/>
                </a:lnTo>
                <a:lnTo>
                  <a:pt x="15907" y="22575"/>
                </a:lnTo>
                <a:lnTo>
                  <a:pt x="15907" y="19419"/>
                </a:lnTo>
                <a:close/>
                <a:moveTo>
                  <a:pt x="21753" y="19419"/>
                </a:moveTo>
                <a:lnTo>
                  <a:pt x="21753" y="22575"/>
                </a:lnTo>
                <a:lnTo>
                  <a:pt x="19074" y="22575"/>
                </a:lnTo>
                <a:lnTo>
                  <a:pt x="19074" y="19419"/>
                </a:lnTo>
                <a:close/>
                <a:moveTo>
                  <a:pt x="24920" y="19419"/>
                </a:moveTo>
                <a:lnTo>
                  <a:pt x="24920" y="22575"/>
                </a:lnTo>
                <a:lnTo>
                  <a:pt x="21860" y="22575"/>
                </a:lnTo>
                <a:lnTo>
                  <a:pt x="21860" y="19419"/>
                </a:lnTo>
                <a:close/>
                <a:moveTo>
                  <a:pt x="7037" y="22682"/>
                </a:moveTo>
                <a:lnTo>
                  <a:pt x="7037" y="25432"/>
                </a:lnTo>
                <a:lnTo>
                  <a:pt x="3965" y="25432"/>
                </a:lnTo>
                <a:lnTo>
                  <a:pt x="3965" y="22682"/>
                </a:lnTo>
                <a:close/>
                <a:moveTo>
                  <a:pt x="9811" y="22682"/>
                </a:moveTo>
                <a:lnTo>
                  <a:pt x="9811" y="25432"/>
                </a:lnTo>
                <a:lnTo>
                  <a:pt x="7132" y="25432"/>
                </a:lnTo>
                <a:lnTo>
                  <a:pt x="7132" y="22682"/>
                </a:lnTo>
                <a:close/>
                <a:moveTo>
                  <a:pt x="13002" y="22682"/>
                </a:moveTo>
                <a:lnTo>
                  <a:pt x="13002" y="25432"/>
                </a:lnTo>
                <a:lnTo>
                  <a:pt x="9930" y="25432"/>
                </a:lnTo>
                <a:lnTo>
                  <a:pt x="9930" y="22682"/>
                </a:lnTo>
                <a:close/>
                <a:moveTo>
                  <a:pt x="15788" y="22682"/>
                </a:moveTo>
                <a:lnTo>
                  <a:pt x="15788" y="25432"/>
                </a:lnTo>
                <a:lnTo>
                  <a:pt x="13109" y="25432"/>
                </a:lnTo>
                <a:lnTo>
                  <a:pt x="13109" y="22682"/>
                </a:lnTo>
                <a:close/>
                <a:moveTo>
                  <a:pt x="18967" y="22682"/>
                </a:moveTo>
                <a:lnTo>
                  <a:pt x="18967" y="25432"/>
                </a:lnTo>
                <a:lnTo>
                  <a:pt x="15907" y="25432"/>
                </a:lnTo>
                <a:lnTo>
                  <a:pt x="15907" y="22682"/>
                </a:lnTo>
                <a:close/>
                <a:moveTo>
                  <a:pt x="21753" y="22682"/>
                </a:moveTo>
                <a:lnTo>
                  <a:pt x="21753" y="25432"/>
                </a:lnTo>
                <a:lnTo>
                  <a:pt x="19074" y="25432"/>
                </a:lnTo>
                <a:lnTo>
                  <a:pt x="19074" y="22682"/>
                </a:lnTo>
                <a:close/>
                <a:moveTo>
                  <a:pt x="24920" y="22682"/>
                </a:moveTo>
                <a:lnTo>
                  <a:pt x="24920" y="25432"/>
                </a:lnTo>
                <a:lnTo>
                  <a:pt x="21860" y="25432"/>
                </a:lnTo>
                <a:lnTo>
                  <a:pt x="21860" y="22682"/>
                </a:lnTo>
                <a:close/>
                <a:moveTo>
                  <a:pt x="27718" y="22682"/>
                </a:moveTo>
                <a:lnTo>
                  <a:pt x="27718" y="25432"/>
                </a:lnTo>
                <a:lnTo>
                  <a:pt x="25039" y="25432"/>
                </a:lnTo>
                <a:lnTo>
                  <a:pt x="25039" y="22682"/>
                </a:lnTo>
                <a:close/>
                <a:moveTo>
                  <a:pt x="30885" y="22682"/>
                </a:moveTo>
                <a:lnTo>
                  <a:pt x="30885" y="25432"/>
                </a:lnTo>
                <a:lnTo>
                  <a:pt x="27825" y="25432"/>
                </a:lnTo>
                <a:lnTo>
                  <a:pt x="27825" y="22682"/>
                </a:lnTo>
                <a:close/>
                <a:moveTo>
                  <a:pt x="33683" y="22682"/>
                </a:moveTo>
                <a:lnTo>
                  <a:pt x="33683" y="25432"/>
                </a:lnTo>
                <a:lnTo>
                  <a:pt x="31004" y="25432"/>
                </a:lnTo>
                <a:lnTo>
                  <a:pt x="31004" y="22682"/>
                </a:lnTo>
                <a:close/>
                <a:moveTo>
                  <a:pt x="36850" y="22682"/>
                </a:moveTo>
                <a:lnTo>
                  <a:pt x="36850" y="25432"/>
                </a:lnTo>
                <a:lnTo>
                  <a:pt x="33791" y="25432"/>
                </a:lnTo>
                <a:lnTo>
                  <a:pt x="33791" y="22682"/>
                </a:lnTo>
                <a:close/>
                <a:moveTo>
                  <a:pt x="39636" y="22682"/>
                </a:moveTo>
                <a:lnTo>
                  <a:pt x="39636" y="25432"/>
                </a:lnTo>
                <a:lnTo>
                  <a:pt x="36958" y="25432"/>
                </a:lnTo>
                <a:lnTo>
                  <a:pt x="36958" y="22682"/>
                </a:lnTo>
                <a:close/>
                <a:moveTo>
                  <a:pt x="42827" y="22682"/>
                </a:moveTo>
                <a:lnTo>
                  <a:pt x="42827" y="25432"/>
                </a:lnTo>
                <a:lnTo>
                  <a:pt x="39756" y="25432"/>
                </a:lnTo>
                <a:lnTo>
                  <a:pt x="39756" y="22682"/>
                </a:lnTo>
                <a:close/>
                <a:moveTo>
                  <a:pt x="45613" y="22682"/>
                </a:moveTo>
                <a:lnTo>
                  <a:pt x="45613" y="25432"/>
                </a:lnTo>
                <a:lnTo>
                  <a:pt x="42935" y="25432"/>
                </a:lnTo>
                <a:lnTo>
                  <a:pt x="42935" y="22682"/>
                </a:lnTo>
                <a:close/>
                <a:moveTo>
                  <a:pt x="48792" y="22682"/>
                </a:moveTo>
                <a:lnTo>
                  <a:pt x="48792" y="25432"/>
                </a:lnTo>
                <a:lnTo>
                  <a:pt x="45732" y="25432"/>
                </a:lnTo>
                <a:lnTo>
                  <a:pt x="45732" y="22682"/>
                </a:lnTo>
                <a:close/>
                <a:moveTo>
                  <a:pt x="51578" y="22682"/>
                </a:moveTo>
                <a:lnTo>
                  <a:pt x="51578" y="25432"/>
                </a:lnTo>
                <a:lnTo>
                  <a:pt x="48900" y="25432"/>
                </a:lnTo>
                <a:lnTo>
                  <a:pt x="48900" y="22682"/>
                </a:lnTo>
                <a:close/>
                <a:moveTo>
                  <a:pt x="54746" y="22682"/>
                </a:moveTo>
                <a:lnTo>
                  <a:pt x="54746" y="25432"/>
                </a:lnTo>
                <a:lnTo>
                  <a:pt x="51686" y="25432"/>
                </a:lnTo>
                <a:lnTo>
                  <a:pt x="51686" y="22682"/>
                </a:lnTo>
                <a:close/>
                <a:moveTo>
                  <a:pt x="57543" y="22682"/>
                </a:moveTo>
                <a:lnTo>
                  <a:pt x="57543" y="25432"/>
                </a:lnTo>
                <a:lnTo>
                  <a:pt x="54865" y="25432"/>
                </a:lnTo>
                <a:lnTo>
                  <a:pt x="54865" y="22682"/>
                </a:lnTo>
                <a:close/>
                <a:moveTo>
                  <a:pt x="60734" y="22682"/>
                </a:moveTo>
                <a:lnTo>
                  <a:pt x="60734" y="25432"/>
                </a:lnTo>
                <a:lnTo>
                  <a:pt x="57663" y="25432"/>
                </a:lnTo>
                <a:lnTo>
                  <a:pt x="57663" y="22682"/>
                </a:lnTo>
                <a:close/>
                <a:moveTo>
                  <a:pt x="63509" y="22682"/>
                </a:moveTo>
                <a:lnTo>
                  <a:pt x="63509" y="25432"/>
                </a:lnTo>
                <a:lnTo>
                  <a:pt x="60830" y="25432"/>
                </a:lnTo>
                <a:lnTo>
                  <a:pt x="60830" y="22682"/>
                </a:lnTo>
                <a:close/>
                <a:moveTo>
                  <a:pt x="66687" y="22682"/>
                </a:moveTo>
                <a:lnTo>
                  <a:pt x="66687" y="25432"/>
                </a:lnTo>
                <a:lnTo>
                  <a:pt x="63616" y="25432"/>
                </a:lnTo>
                <a:lnTo>
                  <a:pt x="63616" y="22682"/>
                </a:lnTo>
                <a:close/>
                <a:moveTo>
                  <a:pt x="69485" y="22682"/>
                </a:moveTo>
                <a:lnTo>
                  <a:pt x="69485" y="25432"/>
                </a:lnTo>
                <a:lnTo>
                  <a:pt x="66807" y="25432"/>
                </a:lnTo>
                <a:lnTo>
                  <a:pt x="66807" y="22682"/>
                </a:lnTo>
                <a:close/>
                <a:moveTo>
                  <a:pt x="72653" y="22682"/>
                </a:moveTo>
                <a:lnTo>
                  <a:pt x="72653" y="25432"/>
                </a:lnTo>
                <a:lnTo>
                  <a:pt x="69581" y="25432"/>
                </a:lnTo>
                <a:lnTo>
                  <a:pt x="69581" y="22682"/>
                </a:lnTo>
                <a:close/>
                <a:moveTo>
                  <a:pt x="75450" y="22682"/>
                </a:moveTo>
                <a:lnTo>
                  <a:pt x="75450" y="25432"/>
                </a:lnTo>
                <a:lnTo>
                  <a:pt x="72772" y="25432"/>
                </a:lnTo>
                <a:lnTo>
                  <a:pt x="72772" y="22682"/>
                </a:lnTo>
                <a:close/>
                <a:moveTo>
                  <a:pt x="78618" y="22682"/>
                </a:moveTo>
                <a:lnTo>
                  <a:pt x="78618" y="25432"/>
                </a:lnTo>
                <a:lnTo>
                  <a:pt x="75558" y="25432"/>
                </a:lnTo>
                <a:lnTo>
                  <a:pt x="75558" y="22682"/>
                </a:lnTo>
                <a:close/>
                <a:moveTo>
                  <a:pt x="81416" y="22682"/>
                </a:moveTo>
                <a:lnTo>
                  <a:pt x="81416" y="25432"/>
                </a:lnTo>
                <a:lnTo>
                  <a:pt x="78737" y="25432"/>
                </a:lnTo>
                <a:lnTo>
                  <a:pt x="78737" y="22682"/>
                </a:lnTo>
                <a:close/>
                <a:moveTo>
                  <a:pt x="84583" y="22682"/>
                </a:moveTo>
                <a:lnTo>
                  <a:pt x="84583" y="25432"/>
                </a:lnTo>
                <a:lnTo>
                  <a:pt x="81523" y="25432"/>
                </a:lnTo>
                <a:lnTo>
                  <a:pt x="81523" y="22682"/>
                </a:lnTo>
                <a:close/>
                <a:moveTo>
                  <a:pt x="87369" y="22682"/>
                </a:moveTo>
                <a:lnTo>
                  <a:pt x="87369" y="25432"/>
                </a:lnTo>
                <a:lnTo>
                  <a:pt x="84690" y="25432"/>
                </a:lnTo>
                <a:lnTo>
                  <a:pt x="84690" y="22682"/>
                </a:lnTo>
                <a:close/>
                <a:moveTo>
                  <a:pt x="90560" y="22682"/>
                </a:moveTo>
                <a:lnTo>
                  <a:pt x="90560" y="25432"/>
                </a:lnTo>
                <a:lnTo>
                  <a:pt x="87488" y="25432"/>
                </a:lnTo>
                <a:lnTo>
                  <a:pt x="87488" y="22682"/>
                </a:lnTo>
                <a:close/>
                <a:moveTo>
                  <a:pt x="93334" y="22682"/>
                </a:moveTo>
                <a:lnTo>
                  <a:pt x="93334" y="25432"/>
                </a:lnTo>
                <a:lnTo>
                  <a:pt x="90655" y="25432"/>
                </a:lnTo>
                <a:lnTo>
                  <a:pt x="90655" y="22682"/>
                </a:lnTo>
                <a:close/>
                <a:moveTo>
                  <a:pt x="96525" y="22682"/>
                </a:moveTo>
                <a:lnTo>
                  <a:pt x="96525" y="25432"/>
                </a:lnTo>
                <a:lnTo>
                  <a:pt x="93453" y="25432"/>
                </a:lnTo>
                <a:lnTo>
                  <a:pt x="93453" y="22682"/>
                </a:lnTo>
                <a:close/>
                <a:moveTo>
                  <a:pt x="99311" y="22682"/>
                </a:moveTo>
                <a:lnTo>
                  <a:pt x="99311" y="25432"/>
                </a:lnTo>
                <a:lnTo>
                  <a:pt x="96632" y="25432"/>
                </a:lnTo>
                <a:lnTo>
                  <a:pt x="96632" y="22682"/>
                </a:lnTo>
                <a:close/>
                <a:moveTo>
                  <a:pt x="102478" y="22682"/>
                </a:moveTo>
                <a:lnTo>
                  <a:pt x="102478" y="25432"/>
                </a:lnTo>
                <a:lnTo>
                  <a:pt x="99406" y="25432"/>
                </a:lnTo>
                <a:lnTo>
                  <a:pt x="99406" y="22682"/>
                </a:lnTo>
                <a:close/>
                <a:moveTo>
                  <a:pt x="105276" y="22682"/>
                </a:moveTo>
                <a:lnTo>
                  <a:pt x="105276" y="25432"/>
                </a:lnTo>
                <a:lnTo>
                  <a:pt x="102597" y="25432"/>
                </a:lnTo>
                <a:lnTo>
                  <a:pt x="102597" y="22682"/>
                </a:lnTo>
                <a:close/>
                <a:moveTo>
                  <a:pt x="108443" y="22682"/>
                </a:moveTo>
                <a:lnTo>
                  <a:pt x="108443" y="25432"/>
                </a:lnTo>
                <a:lnTo>
                  <a:pt x="105383" y="25432"/>
                </a:lnTo>
                <a:lnTo>
                  <a:pt x="105383" y="22682"/>
                </a:lnTo>
                <a:close/>
                <a:moveTo>
                  <a:pt x="7037" y="25551"/>
                </a:moveTo>
                <a:lnTo>
                  <a:pt x="7037" y="28706"/>
                </a:lnTo>
                <a:lnTo>
                  <a:pt x="3965" y="28706"/>
                </a:lnTo>
                <a:lnTo>
                  <a:pt x="3965" y="25551"/>
                </a:lnTo>
                <a:close/>
                <a:moveTo>
                  <a:pt x="9811" y="25551"/>
                </a:moveTo>
                <a:lnTo>
                  <a:pt x="9811" y="28706"/>
                </a:lnTo>
                <a:lnTo>
                  <a:pt x="7132" y="28706"/>
                </a:lnTo>
                <a:lnTo>
                  <a:pt x="7132" y="25551"/>
                </a:lnTo>
                <a:close/>
                <a:moveTo>
                  <a:pt x="13002" y="25551"/>
                </a:moveTo>
                <a:lnTo>
                  <a:pt x="13002" y="28706"/>
                </a:lnTo>
                <a:lnTo>
                  <a:pt x="9930" y="28706"/>
                </a:lnTo>
                <a:lnTo>
                  <a:pt x="9930" y="25551"/>
                </a:lnTo>
                <a:close/>
                <a:moveTo>
                  <a:pt x="15788" y="25551"/>
                </a:moveTo>
                <a:lnTo>
                  <a:pt x="15788" y="28706"/>
                </a:lnTo>
                <a:lnTo>
                  <a:pt x="13109" y="28706"/>
                </a:lnTo>
                <a:lnTo>
                  <a:pt x="13109" y="25551"/>
                </a:lnTo>
                <a:close/>
                <a:moveTo>
                  <a:pt x="18967" y="25551"/>
                </a:moveTo>
                <a:lnTo>
                  <a:pt x="18967" y="28706"/>
                </a:lnTo>
                <a:lnTo>
                  <a:pt x="15907" y="28706"/>
                </a:lnTo>
                <a:lnTo>
                  <a:pt x="15907" y="25551"/>
                </a:lnTo>
                <a:close/>
                <a:moveTo>
                  <a:pt x="21753" y="25551"/>
                </a:moveTo>
                <a:lnTo>
                  <a:pt x="21753" y="28706"/>
                </a:lnTo>
                <a:lnTo>
                  <a:pt x="19074" y="28706"/>
                </a:lnTo>
                <a:lnTo>
                  <a:pt x="19074" y="25551"/>
                </a:lnTo>
                <a:close/>
                <a:moveTo>
                  <a:pt x="24920" y="25551"/>
                </a:moveTo>
                <a:lnTo>
                  <a:pt x="24920" y="28706"/>
                </a:lnTo>
                <a:lnTo>
                  <a:pt x="21860" y="28706"/>
                </a:lnTo>
                <a:lnTo>
                  <a:pt x="21860" y="25551"/>
                </a:lnTo>
                <a:close/>
                <a:moveTo>
                  <a:pt x="27718" y="25551"/>
                </a:moveTo>
                <a:lnTo>
                  <a:pt x="27718" y="28706"/>
                </a:lnTo>
                <a:lnTo>
                  <a:pt x="25039" y="28706"/>
                </a:lnTo>
                <a:lnTo>
                  <a:pt x="25039" y="25551"/>
                </a:lnTo>
                <a:close/>
                <a:moveTo>
                  <a:pt x="30885" y="25551"/>
                </a:moveTo>
                <a:lnTo>
                  <a:pt x="30885" y="28706"/>
                </a:lnTo>
                <a:lnTo>
                  <a:pt x="27825" y="28706"/>
                </a:lnTo>
                <a:lnTo>
                  <a:pt x="27825" y="25551"/>
                </a:lnTo>
                <a:close/>
                <a:moveTo>
                  <a:pt x="33683" y="25551"/>
                </a:moveTo>
                <a:lnTo>
                  <a:pt x="33683" y="28706"/>
                </a:lnTo>
                <a:lnTo>
                  <a:pt x="31004" y="28706"/>
                </a:lnTo>
                <a:lnTo>
                  <a:pt x="31004" y="25551"/>
                </a:lnTo>
                <a:close/>
                <a:moveTo>
                  <a:pt x="36850" y="25551"/>
                </a:moveTo>
                <a:lnTo>
                  <a:pt x="36850" y="28706"/>
                </a:lnTo>
                <a:lnTo>
                  <a:pt x="33791" y="28706"/>
                </a:lnTo>
                <a:lnTo>
                  <a:pt x="33791" y="25551"/>
                </a:lnTo>
                <a:close/>
                <a:moveTo>
                  <a:pt x="39636" y="25551"/>
                </a:moveTo>
                <a:lnTo>
                  <a:pt x="39636" y="28706"/>
                </a:lnTo>
                <a:lnTo>
                  <a:pt x="36958" y="28706"/>
                </a:lnTo>
                <a:lnTo>
                  <a:pt x="36958" y="25551"/>
                </a:lnTo>
                <a:close/>
                <a:moveTo>
                  <a:pt x="42827" y="25551"/>
                </a:moveTo>
                <a:lnTo>
                  <a:pt x="42827" y="28706"/>
                </a:lnTo>
                <a:lnTo>
                  <a:pt x="39756" y="28706"/>
                </a:lnTo>
                <a:lnTo>
                  <a:pt x="39756" y="25551"/>
                </a:lnTo>
                <a:close/>
                <a:moveTo>
                  <a:pt x="45613" y="25551"/>
                </a:moveTo>
                <a:lnTo>
                  <a:pt x="45613" y="28706"/>
                </a:lnTo>
                <a:lnTo>
                  <a:pt x="42935" y="28706"/>
                </a:lnTo>
                <a:lnTo>
                  <a:pt x="42935" y="25551"/>
                </a:lnTo>
                <a:close/>
                <a:moveTo>
                  <a:pt x="48792" y="25551"/>
                </a:moveTo>
                <a:lnTo>
                  <a:pt x="48792" y="28706"/>
                </a:lnTo>
                <a:lnTo>
                  <a:pt x="45732" y="28706"/>
                </a:lnTo>
                <a:lnTo>
                  <a:pt x="45732" y="25551"/>
                </a:lnTo>
                <a:close/>
                <a:moveTo>
                  <a:pt x="51578" y="25551"/>
                </a:moveTo>
                <a:lnTo>
                  <a:pt x="51578" y="28706"/>
                </a:lnTo>
                <a:lnTo>
                  <a:pt x="48900" y="28706"/>
                </a:lnTo>
                <a:lnTo>
                  <a:pt x="48900" y="25551"/>
                </a:lnTo>
                <a:close/>
                <a:moveTo>
                  <a:pt x="54746" y="25551"/>
                </a:moveTo>
                <a:lnTo>
                  <a:pt x="54746" y="28706"/>
                </a:lnTo>
                <a:lnTo>
                  <a:pt x="51686" y="28706"/>
                </a:lnTo>
                <a:lnTo>
                  <a:pt x="51686" y="25551"/>
                </a:lnTo>
                <a:close/>
                <a:moveTo>
                  <a:pt x="57543" y="25551"/>
                </a:moveTo>
                <a:lnTo>
                  <a:pt x="57543" y="28706"/>
                </a:lnTo>
                <a:lnTo>
                  <a:pt x="54865" y="28706"/>
                </a:lnTo>
                <a:lnTo>
                  <a:pt x="54865" y="25551"/>
                </a:lnTo>
                <a:close/>
                <a:moveTo>
                  <a:pt x="60734" y="25551"/>
                </a:moveTo>
                <a:lnTo>
                  <a:pt x="60734" y="28706"/>
                </a:lnTo>
                <a:lnTo>
                  <a:pt x="57663" y="28706"/>
                </a:lnTo>
                <a:lnTo>
                  <a:pt x="57663" y="25551"/>
                </a:lnTo>
                <a:close/>
                <a:moveTo>
                  <a:pt x="63509" y="25551"/>
                </a:moveTo>
                <a:lnTo>
                  <a:pt x="63509" y="28706"/>
                </a:lnTo>
                <a:lnTo>
                  <a:pt x="60830" y="28706"/>
                </a:lnTo>
                <a:lnTo>
                  <a:pt x="60830" y="25551"/>
                </a:lnTo>
                <a:close/>
                <a:moveTo>
                  <a:pt x="66687" y="25551"/>
                </a:moveTo>
                <a:lnTo>
                  <a:pt x="66687" y="28706"/>
                </a:lnTo>
                <a:lnTo>
                  <a:pt x="63616" y="28706"/>
                </a:lnTo>
                <a:lnTo>
                  <a:pt x="63616" y="25551"/>
                </a:lnTo>
                <a:close/>
                <a:moveTo>
                  <a:pt x="69485" y="25551"/>
                </a:moveTo>
                <a:lnTo>
                  <a:pt x="69485" y="28706"/>
                </a:lnTo>
                <a:lnTo>
                  <a:pt x="66807" y="28706"/>
                </a:lnTo>
                <a:lnTo>
                  <a:pt x="66807" y="25551"/>
                </a:lnTo>
                <a:close/>
                <a:moveTo>
                  <a:pt x="72653" y="25551"/>
                </a:moveTo>
                <a:lnTo>
                  <a:pt x="72653" y="28706"/>
                </a:lnTo>
                <a:lnTo>
                  <a:pt x="69581" y="28706"/>
                </a:lnTo>
                <a:lnTo>
                  <a:pt x="69581" y="25551"/>
                </a:lnTo>
                <a:close/>
                <a:moveTo>
                  <a:pt x="75450" y="25551"/>
                </a:moveTo>
                <a:lnTo>
                  <a:pt x="75450" y="28706"/>
                </a:lnTo>
                <a:lnTo>
                  <a:pt x="72772" y="28706"/>
                </a:lnTo>
                <a:lnTo>
                  <a:pt x="72772" y="25551"/>
                </a:lnTo>
                <a:close/>
                <a:moveTo>
                  <a:pt x="78618" y="25551"/>
                </a:moveTo>
                <a:lnTo>
                  <a:pt x="78618" y="28706"/>
                </a:lnTo>
                <a:lnTo>
                  <a:pt x="75558" y="28706"/>
                </a:lnTo>
                <a:lnTo>
                  <a:pt x="75558" y="25551"/>
                </a:lnTo>
                <a:close/>
                <a:moveTo>
                  <a:pt x="81416" y="25551"/>
                </a:moveTo>
                <a:lnTo>
                  <a:pt x="81416" y="28706"/>
                </a:lnTo>
                <a:lnTo>
                  <a:pt x="78737" y="28706"/>
                </a:lnTo>
                <a:lnTo>
                  <a:pt x="78737" y="25551"/>
                </a:lnTo>
                <a:close/>
                <a:moveTo>
                  <a:pt x="84583" y="25551"/>
                </a:moveTo>
                <a:lnTo>
                  <a:pt x="84583" y="28706"/>
                </a:lnTo>
                <a:lnTo>
                  <a:pt x="81523" y="28706"/>
                </a:lnTo>
                <a:lnTo>
                  <a:pt x="81523" y="25551"/>
                </a:lnTo>
                <a:close/>
                <a:moveTo>
                  <a:pt x="87369" y="25551"/>
                </a:moveTo>
                <a:lnTo>
                  <a:pt x="87369" y="28706"/>
                </a:lnTo>
                <a:lnTo>
                  <a:pt x="84690" y="28706"/>
                </a:lnTo>
                <a:lnTo>
                  <a:pt x="84690" y="25551"/>
                </a:lnTo>
                <a:close/>
                <a:moveTo>
                  <a:pt x="90560" y="25551"/>
                </a:moveTo>
                <a:lnTo>
                  <a:pt x="90560" y="28706"/>
                </a:lnTo>
                <a:lnTo>
                  <a:pt x="87488" y="28706"/>
                </a:lnTo>
                <a:lnTo>
                  <a:pt x="87488" y="25551"/>
                </a:lnTo>
                <a:close/>
                <a:moveTo>
                  <a:pt x="93334" y="25551"/>
                </a:moveTo>
                <a:lnTo>
                  <a:pt x="93334" y="28706"/>
                </a:lnTo>
                <a:lnTo>
                  <a:pt x="90655" y="28706"/>
                </a:lnTo>
                <a:lnTo>
                  <a:pt x="90655" y="25551"/>
                </a:lnTo>
                <a:close/>
                <a:moveTo>
                  <a:pt x="96525" y="25551"/>
                </a:moveTo>
                <a:lnTo>
                  <a:pt x="96525" y="28706"/>
                </a:lnTo>
                <a:lnTo>
                  <a:pt x="93453" y="28706"/>
                </a:lnTo>
                <a:lnTo>
                  <a:pt x="93453" y="25551"/>
                </a:lnTo>
                <a:close/>
                <a:moveTo>
                  <a:pt x="99311" y="25551"/>
                </a:moveTo>
                <a:lnTo>
                  <a:pt x="99311" y="28706"/>
                </a:lnTo>
                <a:lnTo>
                  <a:pt x="96632" y="28706"/>
                </a:lnTo>
                <a:lnTo>
                  <a:pt x="96632" y="25551"/>
                </a:lnTo>
                <a:close/>
                <a:moveTo>
                  <a:pt x="102478" y="25551"/>
                </a:moveTo>
                <a:lnTo>
                  <a:pt x="102478" y="28706"/>
                </a:lnTo>
                <a:lnTo>
                  <a:pt x="99406" y="28706"/>
                </a:lnTo>
                <a:lnTo>
                  <a:pt x="99406" y="25551"/>
                </a:lnTo>
                <a:close/>
                <a:moveTo>
                  <a:pt x="105276" y="25551"/>
                </a:moveTo>
                <a:lnTo>
                  <a:pt x="105276" y="28706"/>
                </a:lnTo>
                <a:lnTo>
                  <a:pt x="102597" y="28706"/>
                </a:lnTo>
                <a:lnTo>
                  <a:pt x="102597" y="25551"/>
                </a:lnTo>
                <a:close/>
                <a:moveTo>
                  <a:pt x="108443" y="25551"/>
                </a:moveTo>
                <a:lnTo>
                  <a:pt x="108443" y="28706"/>
                </a:lnTo>
                <a:lnTo>
                  <a:pt x="105383" y="28706"/>
                </a:lnTo>
                <a:lnTo>
                  <a:pt x="105383" y="25551"/>
                </a:lnTo>
                <a:close/>
                <a:moveTo>
                  <a:pt x="7037" y="28813"/>
                </a:moveTo>
                <a:lnTo>
                  <a:pt x="7037" y="31564"/>
                </a:lnTo>
                <a:lnTo>
                  <a:pt x="3965" y="31564"/>
                </a:lnTo>
                <a:lnTo>
                  <a:pt x="3965" y="28813"/>
                </a:lnTo>
                <a:close/>
                <a:moveTo>
                  <a:pt x="9811" y="28813"/>
                </a:moveTo>
                <a:lnTo>
                  <a:pt x="9811" y="31564"/>
                </a:lnTo>
                <a:lnTo>
                  <a:pt x="7132" y="31564"/>
                </a:lnTo>
                <a:lnTo>
                  <a:pt x="7132" y="28813"/>
                </a:lnTo>
                <a:close/>
                <a:moveTo>
                  <a:pt x="13002" y="28813"/>
                </a:moveTo>
                <a:lnTo>
                  <a:pt x="13002" y="31564"/>
                </a:lnTo>
                <a:lnTo>
                  <a:pt x="9930" y="31564"/>
                </a:lnTo>
                <a:lnTo>
                  <a:pt x="9930" y="28813"/>
                </a:lnTo>
                <a:close/>
                <a:moveTo>
                  <a:pt x="15788" y="28813"/>
                </a:moveTo>
                <a:lnTo>
                  <a:pt x="15788" y="31564"/>
                </a:lnTo>
                <a:lnTo>
                  <a:pt x="13109" y="31564"/>
                </a:lnTo>
                <a:lnTo>
                  <a:pt x="13109" y="28813"/>
                </a:lnTo>
                <a:close/>
                <a:moveTo>
                  <a:pt x="18967" y="28813"/>
                </a:moveTo>
                <a:lnTo>
                  <a:pt x="18967" y="31564"/>
                </a:lnTo>
                <a:lnTo>
                  <a:pt x="15907" y="31564"/>
                </a:lnTo>
                <a:lnTo>
                  <a:pt x="15907" y="28813"/>
                </a:lnTo>
                <a:close/>
                <a:moveTo>
                  <a:pt x="21753" y="28813"/>
                </a:moveTo>
                <a:lnTo>
                  <a:pt x="21753" y="31564"/>
                </a:lnTo>
                <a:lnTo>
                  <a:pt x="19074" y="31564"/>
                </a:lnTo>
                <a:lnTo>
                  <a:pt x="19074" y="28813"/>
                </a:lnTo>
                <a:close/>
                <a:moveTo>
                  <a:pt x="24920" y="28813"/>
                </a:moveTo>
                <a:lnTo>
                  <a:pt x="24920" y="31564"/>
                </a:lnTo>
                <a:lnTo>
                  <a:pt x="21860" y="31564"/>
                </a:lnTo>
                <a:lnTo>
                  <a:pt x="21860" y="28813"/>
                </a:lnTo>
                <a:close/>
                <a:moveTo>
                  <a:pt x="27718" y="28813"/>
                </a:moveTo>
                <a:lnTo>
                  <a:pt x="27718" y="31564"/>
                </a:lnTo>
                <a:lnTo>
                  <a:pt x="25039" y="31564"/>
                </a:lnTo>
                <a:lnTo>
                  <a:pt x="25039" y="28813"/>
                </a:lnTo>
                <a:close/>
                <a:moveTo>
                  <a:pt x="30885" y="28813"/>
                </a:moveTo>
                <a:lnTo>
                  <a:pt x="30885" y="31564"/>
                </a:lnTo>
                <a:lnTo>
                  <a:pt x="27825" y="31564"/>
                </a:lnTo>
                <a:lnTo>
                  <a:pt x="27825" y="28813"/>
                </a:lnTo>
                <a:close/>
                <a:moveTo>
                  <a:pt x="33683" y="28813"/>
                </a:moveTo>
                <a:lnTo>
                  <a:pt x="33683" y="31564"/>
                </a:lnTo>
                <a:lnTo>
                  <a:pt x="31004" y="31564"/>
                </a:lnTo>
                <a:lnTo>
                  <a:pt x="31004" y="28813"/>
                </a:lnTo>
                <a:close/>
                <a:moveTo>
                  <a:pt x="36850" y="28813"/>
                </a:moveTo>
                <a:lnTo>
                  <a:pt x="36850" y="31564"/>
                </a:lnTo>
                <a:lnTo>
                  <a:pt x="33791" y="31564"/>
                </a:lnTo>
                <a:lnTo>
                  <a:pt x="33791" y="28813"/>
                </a:lnTo>
                <a:close/>
                <a:moveTo>
                  <a:pt x="39636" y="28813"/>
                </a:moveTo>
                <a:lnTo>
                  <a:pt x="39636" y="31564"/>
                </a:lnTo>
                <a:lnTo>
                  <a:pt x="36958" y="31564"/>
                </a:lnTo>
                <a:lnTo>
                  <a:pt x="36958" y="28813"/>
                </a:lnTo>
                <a:close/>
                <a:moveTo>
                  <a:pt x="42827" y="28813"/>
                </a:moveTo>
                <a:lnTo>
                  <a:pt x="42827" y="31564"/>
                </a:lnTo>
                <a:lnTo>
                  <a:pt x="39756" y="31564"/>
                </a:lnTo>
                <a:lnTo>
                  <a:pt x="39756" y="28813"/>
                </a:lnTo>
                <a:close/>
                <a:moveTo>
                  <a:pt x="45613" y="28813"/>
                </a:moveTo>
                <a:lnTo>
                  <a:pt x="45613" y="31564"/>
                </a:lnTo>
                <a:lnTo>
                  <a:pt x="42935" y="31564"/>
                </a:lnTo>
                <a:lnTo>
                  <a:pt x="42935" y="28813"/>
                </a:lnTo>
                <a:close/>
                <a:moveTo>
                  <a:pt x="48792" y="28813"/>
                </a:moveTo>
                <a:lnTo>
                  <a:pt x="48792" y="31564"/>
                </a:lnTo>
                <a:lnTo>
                  <a:pt x="45732" y="31564"/>
                </a:lnTo>
                <a:lnTo>
                  <a:pt x="45732" y="28813"/>
                </a:lnTo>
                <a:close/>
                <a:moveTo>
                  <a:pt x="51578" y="28813"/>
                </a:moveTo>
                <a:lnTo>
                  <a:pt x="51578" y="31564"/>
                </a:lnTo>
                <a:lnTo>
                  <a:pt x="48900" y="31564"/>
                </a:lnTo>
                <a:lnTo>
                  <a:pt x="48900" y="28813"/>
                </a:lnTo>
                <a:close/>
                <a:moveTo>
                  <a:pt x="54746" y="28813"/>
                </a:moveTo>
                <a:lnTo>
                  <a:pt x="54746" y="31564"/>
                </a:lnTo>
                <a:lnTo>
                  <a:pt x="51686" y="31564"/>
                </a:lnTo>
                <a:lnTo>
                  <a:pt x="51686" y="28813"/>
                </a:lnTo>
                <a:close/>
                <a:moveTo>
                  <a:pt x="57543" y="28813"/>
                </a:moveTo>
                <a:lnTo>
                  <a:pt x="57543" y="31564"/>
                </a:lnTo>
                <a:lnTo>
                  <a:pt x="54865" y="31564"/>
                </a:lnTo>
                <a:lnTo>
                  <a:pt x="54865" y="28813"/>
                </a:lnTo>
                <a:close/>
                <a:moveTo>
                  <a:pt x="60734" y="28813"/>
                </a:moveTo>
                <a:lnTo>
                  <a:pt x="60734" y="31564"/>
                </a:lnTo>
                <a:lnTo>
                  <a:pt x="57663" y="31564"/>
                </a:lnTo>
                <a:lnTo>
                  <a:pt x="57663" y="28813"/>
                </a:lnTo>
                <a:close/>
                <a:moveTo>
                  <a:pt x="63509" y="28813"/>
                </a:moveTo>
                <a:lnTo>
                  <a:pt x="63509" y="31564"/>
                </a:lnTo>
                <a:lnTo>
                  <a:pt x="60830" y="31564"/>
                </a:lnTo>
                <a:lnTo>
                  <a:pt x="60830" y="28813"/>
                </a:lnTo>
                <a:close/>
                <a:moveTo>
                  <a:pt x="66687" y="28813"/>
                </a:moveTo>
                <a:lnTo>
                  <a:pt x="66687" y="31564"/>
                </a:lnTo>
                <a:lnTo>
                  <a:pt x="63616" y="31564"/>
                </a:lnTo>
                <a:lnTo>
                  <a:pt x="63616" y="28813"/>
                </a:lnTo>
                <a:close/>
                <a:moveTo>
                  <a:pt x="69485" y="28813"/>
                </a:moveTo>
                <a:lnTo>
                  <a:pt x="69485" y="31564"/>
                </a:lnTo>
                <a:lnTo>
                  <a:pt x="66807" y="31564"/>
                </a:lnTo>
                <a:lnTo>
                  <a:pt x="66807" y="28813"/>
                </a:lnTo>
                <a:close/>
                <a:moveTo>
                  <a:pt x="72653" y="28813"/>
                </a:moveTo>
                <a:lnTo>
                  <a:pt x="72653" y="31564"/>
                </a:lnTo>
                <a:lnTo>
                  <a:pt x="69581" y="31564"/>
                </a:lnTo>
                <a:lnTo>
                  <a:pt x="69581" y="28813"/>
                </a:lnTo>
                <a:close/>
                <a:moveTo>
                  <a:pt x="75450" y="28813"/>
                </a:moveTo>
                <a:lnTo>
                  <a:pt x="75450" y="31564"/>
                </a:lnTo>
                <a:lnTo>
                  <a:pt x="72772" y="31564"/>
                </a:lnTo>
                <a:lnTo>
                  <a:pt x="72772" y="28813"/>
                </a:lnTo>
                <a:close/>
                <a:moveTo>
                  <a:pt x="78618" y="28813"/>
                </a:moveTo>
                <a:lnTo>
                  <a:pt x="78618" y="31564"/>
                </a:lnTo>
                <a:lnTo>
                  <a:pt x="75558" y="31564"/>
                </a:lnTo>
                <a:lnTo>
                  <a:pt x="75558" y="28813"/>
                </a:lnTo>
                <a:close/>
                <a:moveTo>
                  <a:pt x="81416" y="28813"/>
                </a:moveTo>
                <a:lnTo>
                  <a:pt x="81416" y="31564"/>
                </a:lnTo>
                <a:lnTo>
                  <a:pt x="78737" y="31564"/>
                </a:lnTo>
                <a:lnTo>
                  <a:pt x="78737" y="28813"/>
                </a:lnTo>
                <a:close/>
                <a:moveTo>
                  <a:pt x="84583" y="28813"/>
                </a:moveTo>
                <a:lnTo>
                  <a:pt x="84583" y="31564"/>
                </a:lnTo>
                <a:lnTo>
                  <a:pt x="81523" y="31564"/>
                </a:lnTo>
                <a:lnTo>
                  <a:pt x="81523" y="28813"/>
                </a:lnTo>
                <a:close/>
                <a:moveTo>
                  <a:pt x="87369" y="28813"/>
                </a:moveTo>
                <a:lnTo>
                  <a:pt x="87369" y="31564"/>
                </a:lnTo>
                <a:lnTo>
                  <a:pt x="84690" y="31564"/>
                </a:lnTo>
                <a:lnTo>
                  <a:pt x="84690" y="28813"/>
                </a:lnTo>
                <a:close/>
                <a:moveTo>
                  <a:pt x="90560" y="28813"/>
                </a:moveTo>
                <a:lnTo>
                  <a:pt x="90560" y="31564"/>
                </a:lnTo>
                <a:lnTo>
                  <a:pt x="87488" y="31564"/>
                </a:lnTo>
                <a:lnTo>
                  <a:pt x="87488" y="28813"/>
                </a:lnTo>
                <a:close/>
                <a:moveTo>
                  <a:pt x="93334" y="28813"/>
                </a:moveTo>
                <a:lnTo>
                  <a:pt x="93334" y="31564"/>
                </a:lnTo>
                <a:lnTo>
                  <a:pt x="90655" y="31564"/>
                </a:lnTo>
                <a:lnTo>
                  <a:pt x="90655" y="28813"/>
                </a:lnTo>
                <a:close/>
                <a:moveTo>
                  <a:pt x="96525" y="28813"/>
                </a:moveTo>
                <a:lnTo>
                  <a:pt x="96525" y="31564"/>
                </a:lnTo>
                <a:lnTo>
                  <a:pt x="93453" y="31564"/>
                </a:lnTo>
                <a:lnTo>
                  <a:pt x="93453" y="28813"/>
                </a:lnTo>
                <a:close/>
                <a:moveTo>
                  <a:pt x="99311" y="28813"/>
                </a:moveTo>
                <a:lnTo>
                  <a:pt x="99311" y="31564"/>
                </a:lnTo>
                <a:lnTo>
                  <a:pt x="96632" y="31564"/>
                </a:lnTo>
                <a:lnTo>
                  <a:pt x="96632" y="28813"/>
                </a:lnTo>
                <a:close/>
                <a:moveTo>
                  <a:pt x="102478" y="28813"/>
                </a:moveTo>
                <a:lnTo>
                  <a:pt x="102478" y="31564"/>
                </a:lnTo>
                <a:lnTo>
                  <a:pt x="99406" y="31564"/>
                </a:lnTo>
                <a:lnTo>
                  <a:pt x="99406" y="28813"/>
                </a:lnTo>
                <a:close/>
                <a:moveTo>
                  <a:pt x="105276" y="28813"/>
                </a:moveTo>
                <a:lnTo>
                  <a:pt x="105276" y="31564"/>
                </a:lnTo>
                <a:lnTo>
                  <a:pt x="102597" y="31564"/>
                </a:lnTo>
                <a:lnTo>
                  <a:pt x="102597" y="28813"/>
                </a:lnTo>
                <a:close/>
                <a:moveTo>
                  <a:pt x="108443" y="28813"/>
                </a:moveTo>
                <a:lnTo>
                  <a:pt x="108443" y="31564"/>
                </a:lnTo>
                <a:lnTo>
                  <a:pt x="105383" y="31564"/>
                </a:lnTo>
                <a:lnTo>
                  <a:pt x="105383" y="28813"/>
                </a:lnTo>
                <a:close/>
                <a:moveTo>
                  <a:pt x="7037" y="31683"/>
                </a:moveTo>
                <a:lnTo>
                  <a:pt x="7037" y="34838"/>
                </a:lnTo>
                <a:lnTo>
                  <a:pt x="3965" y="34838"/>
                </a:lnTo>
                <a:lnTo>
                  <a:pt x="3965" y="31683"/>
                </a:lnTo>
                <a:close/>
                <a:moveTo>
                  <a:pt x="9811" y="31683"/>
                </a:moveTo>
                <a:lnTo>
                  <a:pt x="9811" y="34838"/>
                </a:lnTo>
                <a:lnTo>
                  <a:pt x="7132" y="34838"/>
                </a:lnTo>
                <a:lnTo>
                  <a:pt x="7132" y="31683"/>
                </a:lnTo>
                <a:close/>
                <a:moveTo>
                  <a:pt x="13002" y="31683"/>
                </a:moveTo>
                <a:lnTo>
                  <a:pt x="13002" y="34838"/>
                </a:lnTo>
                <a:lnTo>
                  <a:pt x="9930" y="34838"/>
                </a:lnTo>
                <a:lnTo>
                  <a:pt x="9930" y="31683"/>
                </a:lnTo>
                <a:close/>
                <a:moveTo>
                  <a:pt x="15788" y="31683"/>
                </a:moveTo>
                <a:lnTo>
                  <a:pt x="15788" y="34838"/>
                </a:lnTo>
                <a:lnTo>
                  <a:pt x="13109" y="34838"/>
                </a:lnTo>
                <a:lnTo>
                  <a:pt x="13109" y="31683"/>
                </a:lnTo>
                <a:close/>
                <a:moveTo>
                  <a:pt x="18967" y="31683"/>
                </a:moveTo>
                <a:lnTo>
                  <a:pt x="18967" y="34838"/>
                </a:lnTo>
                <a:lnTo>
                  <a:pt x="15907" y="34838"/>
                </a:lnTo>
                <a:lnTo>
                  <a:pt x="15907" y="31683"/>
                </a:lnTo>
                <a:close/>
                <a:moveTo>
                  <a:pt x="21753" y="31683"/>
                </a:moveTo>
                <a:lnTo>
                  <a:pt x="21753" y="34838"/>
                </a:lnTo>
                <a:lnTo>
                  <a:pt x="19074" y="34838"/>
                </a:lnTo>
                <a:lnTo>
                  <a:pt x="19074" y="31683"/>
                </a:lnTo>
                <a:close/>
                <a:moveTo>
                  <a:pt x="24920" y="31683"/>
                </a:moveTo>
                <a:lnTo>
                  <a:pt x="24920" y="34838"/>
                </a:lnTo>
                <a:lnTo>
                  <a:pt x="21860" y="34838"/>
                </a:lnTo>
                <a:lnTo>
                  <a:pt x="21860" y="31683"/>
                </a:lnTo>
                <a:close/>
                <a:moveTo>
                  <a:pt x="27718" y="31683"/>
                </a:moveTo>
                <a:lnTo>
                  <a:pt x="27718" y="34838"/>
                </a:lnTo>
                <a:lnTo>
                  <a:pt x="25039" y="34838"/>
                </a:lnTo>
                <a:lnTo>
                  <a:pt x="25039" y="31683"/>
                </a:lnTo>
                <a:close/>
                <a:moveTo>
                  <a:pt x="30885" y="31683"/>
                </a:moveTo>
                <a:lnTo>
                  <a:pt x="30885" y="34838"/>
                </a:lnTo>
                <a:lnTo>
                  <a:pt x="27825" y="34838"/>
                </a:lnTo>
                <a:lnTo>
                  <a:pt x="27825" y="31683"/>
                </a:lnTo>
                <a:close/>
                <a:moveTo>
                  <a:pt x="33683" y="31683"/>
                </a:moveTo>
                <a:lnTo>
                  <a:pt x="33683" y="34838"/>
                </a:lnTo>
                <a:lnTo>
                  <a:pt x="31004" y="34838"/>
                </a:lnTo>
                <a:lnTo>
                  <a:pt x="31004" y="31683"/>
                </a:lnTo>
                <a:close/>
                <a:moveTo>
                  <a:pt x="36850" y="31683"/>
                </a:moveTo>
                <a:lnTo>
                  <a:pt x="36850" y="34838"/>
                </a:lnTo>
                <a:lnTo>
                  <a:pt x="33791" y="34838"/>
                </a:lnTo>
                <a:lnTo>
                  <a:pt x="33791" y="31683"/>
                </a:lnTo>
                <a:close/>
                <a:moveTo>
                  <a:pt x="39636" y="31683"/>
                </a:moveTo>
                <a:lnTo>
                  <a:pt x="39636" y="34838"/>
                </a:lnTo>
                <a:lnTo>
                  <a:pt x="36958" y="34838"/>
                </a:lnTo>
                <a:lnTo>
                  <a:pt x="36958" y="31683"/>
                </a:lnTo>
                <a:close/>
                <a:moveTo>
                  <a:pt x="42827" y="31683"/>
                </a:moveTo>
                <a:lnTo>
                  <a:pt x="42827" y="34838"/>
                </a:lnTo>
                <a:lnTo>
                  <a:pt x="39756" y="34838"/>
                </a:lnTo>
                <a:lnTo>
                  <a:pt x="39756" y="31683"/>
                </a:lnTo>
                <a:close/>
                <a:moveTo>
                  <a:pt x="45613" y="31683"/>
                </a:moveTo>
                <a:lnTo>
                  <a:pt x="45613" y="34838"/>
                </a:lnTo>
                <a:lnTo>
                  <a:pt x="42935" y="34838"/>
                </a:lnTo>
                <a:lnTo>
                  <a:pt x="42935" y="31683"/>
                </a:lnTo>
                <a:close/>
                <a:moveTo>
                  <a:pt x="48792" y="31683"/>
                </a:moveTo>
                <a:lnTo>
                  <a:pt x="48792" y="34838"/>
                </a:lnTo>
                <a:lnTo>
                  <a:pt x="45732" y="34838"/>
                </a:lnTo>
                <a:lnTo>
                  <a:pt x="45732" y="31683"/>
                </a:lnTo>
                <a:close/>
                <a:moveTo>
                  <a:pt x="51578" y="31683"/>
                </a:moveTo>
                <a:lnTo>
                  <a:pt x="51578" y="34838"/>
                </a:lnTo>
                <a:lnTo>
                  <a:pt x="48900" y="34838"/>
                </a:lnTo>
                <a:lnTo>
                  <a:pt x="48900" y="31683"/>
                </a:lnTo>
                <a:close/>
                <a:moveTo>
                  <a:pt x="54746" y="31683"/>
                </a:moveTo>
                <a:lnTo>
                  <a:pt x="54746" y="34838"/>
                </a:lnTo>
                <a:lnTo>
                  <a:pt x="51686" y="34838"/>
                </a:lnTo>
                <a:lnTo>
                  <a:pt x="51686" y="31683"/>
                </a:lnTo>
                <a:close/>
                <a:moveTo>
                  <a:pt x="57543" y="31683"/>
                </a:moveTo>
                <a:lnTo>
                  <a:pt x="57543" y="34838"/>
                </a:lnTo>
                <a:lnTo>
                  <a:pt x="54865" y="34838"/>
                </a:lnTo>
                <a:lnTo>
                  <a:pt x="54865" y="31683"/>
                </a:lnTo>
                <a:close/>
                <a:moveTo>
                  <a:pt x="60734" y="31683"/>
                </a:moveTo>
                <a:lnTo>
                  <a:pt x="60734" y="34838"/>
                </a:lnTo>
                <a:lnTo>
                  <a:pt x="57663" y="34838"/>
                </a:lnTo>
                <a:lnTo>
                  <a:pt x="57663" y="31683"/>
                </a:lnTo>
                <a:close/>
                <a:moveTo>
                  <a:pt x="63509" y="31683"/>
                </a:moveTo>
                <a:lnTo>
                  <a:pt x="63509" y="34838"/>
                </a:lnTo>
                <a:lnTo>
                  <a:pt x="60830" y="34838"/>
                </a:lnTo>
                <a:lnTo>
                  <a:pt x="60830" y="31683"/>
                </a:lnTo>
                <a:close/>
                <a:moveTo>
                  <a:pt x="66687" y="31683"/>
                </a:moveTo>
                <a:lnTo>
                  <a:pt x="66687" y="34838"/>
                </a:lnTo>
                <a:lnTo>
                  <a:pt x="63616" y="34838"/>
                </a:lnTo>
                <a:lnTo>
                  <a:pt x="63616" y="31683"/>
                </a:lnTo>
                <a:close/>
                <a:moveTo>
                  <a:pt x="69485" y="31683"/>
                </a:moveTo>
                <a:lnTo>
                  <a:pt x="69485" y="34838"/>
                </a:lnTo>
                <a:lnTo>
                  <a:pt x="66807" y="34838"/>
                </a:lnTo>
                <a:lnTo>
                  <a:pt x="66807" y="31683"/>
                </a:lnTo>
                <a:close/>
                <a:moveTo>
                  <a:pt x="72653" y="31683"/>
                </a:moveTo>
                <a:lnTo>
                  <a:pt x="72653" y="34838"/>
                </a:lnTo>
                <a:lnTo>
                  <a:pt x="69581" y="34838"/>
                </a:lnTo>
                <a:lnTo>
                  <a:pt x="69581" y="31683"/>
                </a:lnTo>
                <a:close/>
                <a:moveTo>
                  <a:pt x="75450" y="31683"/>
                </a:moveTo>
                <a:lnTo>
                  <a:pt x="75450" y="34838"/>
                </a:lnTo>
                <a:lnTo>
                  <a:pt x="72772" y="34838"/>
                </a:lnTo>
                <a:lnTo>
                  <a:pt x="72772" y="31683"/>
                </a:lnTo>
                <a:close/>
                <a:moveTo>
                  <a:pt x="78618" y="31683"/>
                </a:moveTo>
                <a:lnTo>
                  <a:pt x="78618" y="34838"/>
                </a:lnTo>
                <a:lnTo>
                  <a:pt x="75558" y="34838"/>
                </a:lnTo>
                <a:lnTo>
                  <a:pt x="75558" y="31683"/>
                </a:lnTo>
                <a:close/>
                <a:moveTo>
                  <a:pt x="81416" y="31683"/>
                </a:moveTo>
                <a:lnTo>
                  <a:pt x="81416" y="34838"/>
                </a:lnTo>
                <a:lnTo>
                  <a:pt x="78737" y="34838"/>
                </a:lnTo>
                <a:lnTo>
                  <a:pt x="78737" y="31683"/>
                </a:lnTo>
                <a:close/>
                <a:moveTo>
                  <a:pt x="84583" y="31683"/>
                </a:moveTo>
                <a:lnTo>
                  <a:pt x="84583" y="34838"/>
                </a:lnTo>
                <a:lnTo>
                  <a:pt x="81523" y="34838"/>
                </a:lnTo>
                <a:lnTo>
                  <a:pt x="81523" y="31683"/>
                </a:lnTo>
                <a:close/>
                <a:moveTo>
                  <a:pt x="87369" y="31683"/>
                </a:moveTo>
                <a:lnTo>
                  <a:pt x="87369" y="34838"/>
                </a:lnTo>
                <a:lnTo>
                  <a:pt x="84690" y="34838"/>
                </a:lnTo>
                <a:lnTo>
                  <a:pt x="84690" y="31683"/>
                </a:lnTo>
                <a:close/>
                <a:moveTo>
                  <a:pt x="90560" y="31683"/>
                </a:moveTo>
                <a:lnTo>
                  <a:pt x="90560" y="34838"/>
                </a:lnTo>
                <a:lnTo>
                  <a:pt x="87488" y="34838"/>
                </a:lnTo>
                <a:lnTo>
                  <a:pt x="87488" y="31683"/>
                </a:lnTo>
                <a:close/>
                <a:moveTo>
                  <a:pt x="93334" y="31683"/>
                </a:moveTo>
                <a:lnTo>
                  <a:pt x="93334" y="34838"/>
                </a:lnTo>
                <a:lnTo>
                  <a:pt x="90655" y="34838"/>
                </a:lnTo>
                <a:lnTo>
                  <a:pt x="90655" y="31683"/>
                </a:lnTo>
                <a:close/>
                <a:moveTo>
                  <a:pt x="96525" y="31683"/>
                </a:moveTo>
                <a:lnTo>
                  <a:pt x="96525" y="34838"/>
                </a:lnTo>
                <a:lnTo>
                  <a:pt x="93453" y="34838"/>
                </a:lnTo>
                <a:lnTo>
                  <a:pt x="93453" y="31683"/>
                </a:lnTo>
                <a:close/>
                <a:moveTo>
                  <a:pt x="99311" y="31683"/>
                </a:moveTo>
                <a:lnTo>
                  <a:pt x="99311" y="34838"/>
                </a:lnTo>
                <a:lnTo>
                  <a:pt x="96632" y="34838"/>
                </a:lnTo>
                <a:lnTo>
                  <a:pt x="96632" y="31683"/>
                </a:lnTo>
                <a:close/>
                <a:moveTo>
                  <a:pt x="102478" y="31683"/>
                </a:moveTo>
                <a:lnTo>
                  <a:pt x="102478" y="34838"/>
                </a:lnTo>
                <a:lnTo>
                  <a:pt x="99406" y="34838"/>
                </a:lnTo>
                <a:lnTo>
                  <a:pt x="99406" y="31683"/>
                </a:lnTo>
                <a:close/>
                <a:moveTo>
                  <a:pt x="105276" y="31683"/>
                </a:moveTo>
                <a:lnTo>
                  <a:pt x="105276" y="34838"/>
                </a:lnTo>
                <a:lnTo>
                  <a:pt x="102597" y="34838"/>
                </a:lnTo>
                <a:lnTo>
                  <a:pt x="102597" y="31683"/>
                </a:lnTo>
                <a:close/>
                <a:moveTo>
                  <a:pt x="108443" y="31683"/>
                </a:moveTo>
                <a:lnTo>
                  <a:pt x="108443" y="34838"/>
                </a:lnTo>
                <a:lnTo>
                  <a:pt x="105383" y="34838"/>
                </a:lnTo>
                <a:lnTo>
                  <a:pt x="105383" y="31683"/>
                </a:lnTo>
                <a:close/>
                <a:moveTo>
                  <a:pt x="7037" y="34945"/>
                </a:moveTo>
                <a:lnTo>
                  <a:pt x="7037" y="37695"/>
                </a:lnTo>
                <a:lnTo>
                  <a:pt x="3965" y="37695"/>
                </a:lnTo>
                <a:lnTo>
                  <a:pt x="3965" y="34945"/>
                </a:lnTo>
                <a:close/>
                <a:moveTo>
                  <a:pt x="9811" y="34945"/>
                </a:moveTo>
                <a:lnTo>
                  <a:pt x="9811" y="37695"/>
                </a:lnTo>
                <a:lnTo>
                  <a:pt x="7132" y="37695"/>
                </a:lnTo>
                <a:lnTo>
                  <a:pt x="7132" y="34945"/>
                </a:lnTo>
                <a:close/>
                <a:moveTo>
                  <a:pt x="13002" y="34945"/>
                </a:moveTo>
                <a:lnTo>
                  <a:pt x="13002" y="37695"/>
                </a:lnTo>
                <a:lnTo>
                  <a:pt x="9930" y="37695"/>
                </a:lnTo>
                <a:lnTo>
                  <a:pt x="9930" y="34945"/>
                </a:lnTo>
                <a:close/>
                <a:moveTo>
                  <a:pt x="15788" y="34945"/>
                </a:moveTo>
                <a:lnTo>
                  <a:pt x="15788" y="37695"/>
                </a:lnTo>
                <a:lnTo>
                  <a:pt x="13109" y="37695"/>
                </a:lnTo>
                <a:lnTo>
                  <a:pt x="13109" y="34945"/>
                </a:lnTo>
                <a:close/>
                <a:moveTo>
                  <a:pt x="18967" y="34945"/>
                </a:moveTo>
                <a:lnTo>
                  <a:pt x="18967" y="37695"/>
                </a:lnTo>
                <a:lnTo>
                  <a:pt x="15907" y="37695"/>
                </a:lnTo>
                <a:lnTo>
                  <a:pt x="15907" y="34945"/>
                </a:lnTo>
                <a:close/>
                <a:moveTo>
                  <a:pt x="21753" y="34945"/>
                </a:moveTo>
                <a:lnTo>
                  <a:pt x="21753" y="37695"/>
                </a:lnTo>
                <a:lnTo>
                  <a:pt x="19074" y="37695"/>
                </a:lnTo>
                <a:lnTo>
                  <a:pt x="19074" y="34945"/>
                </a:lnTo>
                <a:close/>
                <a:moveTo>
                  <a:pt x="24920" y="34945"/>
                </a:moveTo>
                <a:lnTo>
                  <a:pt x="24920" y="37695"/>
                </a:lnTo>
                <a:lnTo>
                  <a:pt x="21860" y="37695"/>
                </a:lnTo>
                <a:lnTo>
                  <a:pt x="21860" y="34945"/>
                </a:lnTo>
                <a:close/>
                <a:moveTo>
                  <a:pt x="27718" y="34945"/>
                </a:moveTo>
                <a:lnTo>
                  <a:pt x="27718" y="37695"/>
                </a:lnTo>
                <a:lnTo>
                  <a:pt x="25039" y="37695"/>
                </a:lnTo>
                <a:lnTo>
                  <a:pt x="25039" y="34945"/>
                </a:lnTo>
                <a:close/>
                <a:moveTo>
                  <a:pt x="30885" y="34945"/>
                </a:moveTo>
                <a:lnTo>
                  <a:pt x="30885" y="37695"/>
                </a:lnTo>
                <a:lnTo>
                  <a:pt x="27825" y="37695"/>
                </a:lnTo>
                <a:lnTo>
                  <a:pt x="27825" y="34945"/>
                </a:lnTo>
                <a:close/>
                <a:moveTo>
                  <a:pt x="33683" y="34945"/>
                </a:moveTo>
                <a:lnTo>
                  <a:pt x="33683" y="37695"/>
                </a:lnTo>
                <a:lnTo>
                  <a:pt x="31004" y="37695"/>
                </a:lnTo>
                <a:lnTo>
                  <a:pt x="31004" y="34945"/>
                </a:lnTo>
                <a:close/>
                <a:moveTo>
                  <a:pt x="36850" y="34945"/>
                </a:moveTo>
                <a:lnTo>
                  <a:pt x="36850" y="37695"/>
                </a:lnTo>
                <a:lnTo>
                  <a:pt x="33791" y="37695"/>
                </a:lnTo>
                <a:lnTo>
                  <a:pt x="33791" y="34945"/>
                </a:lnTo>
                <a:close/>
                <a:moveTo>
                  <a:pt x="39636" y="34945"/>
                </a:moveTo>
                <a:lnTo>
                  <a:pt x="39636" y="37695"/>
                </a:lnTo>
                <a:lnTo>
                  <a:pt x="36958" y="37695"/>
                </a:lnTo>
                <a:lnTo>
                  <a:pt x="36958" y="34945"/>
                </a:lnTo>
                <a:close/>
                <a:moveTo>
                  <a:pt x="42827" y="34945"/>
                </a:moveTo>
                <a:lnTo>
                  <a:pt x="42827" y="37695"/>
                </a:lnTo>
                <a:lnTo>
                  <a:pt x="39756" y="37695"/>
                </a:lnTo>
                <a:lnTo>
                  <a:pt x="39756" y="34945"/>
                </a:lnTo>
                <a:close/>
                <a:moveTo>
                  <a:pt x="45613" y="34945"/>
                </a:moveTo>
                <a:lnTo>
                  <a:pt x="45613" y="37695"/>
                </a:lnTo>
                <a:lnTo>
                  <a:pt x="42935" y="37695"/>
                </a:lnTo>
                <a:lnTo>
                  <a:pt x="42935" y="34945"/>
                </a:lnTo>
                <a:close/>
                <a:moveTo>
                  <a:pt x="48792" y="34945"/>
                </a:moveTo>
                <a:lnTo>
                  <a:pt x="48792" y="37695"/>
                </a:lnTo>
                <a:lnTo>
                  <a:pt x="45732" y="37695"/>
                </a:lnTo>
                <a:lnTo>
                  <a:pt x="45732" y="34945"/>
                </a:lnTo>
                <a:close/>
                <a:moveTo>
                  <a:pt x="51578" y="34945"/>
                </a:moveTo>
                <a:lnTo>
                  <a:pt x="51578" y="37695"/>
                </a:lnTo>
                <a:lnTo>
                  <a:pt x="48900" y="37695"/>
                </a:lnTo>
                <a:lnTo>
                  <a:pt x="48900" y="34945"/>
                </a:lnTo>
                <a:close/>
                <a:moveTo>
                  <a:pt x="54757" y="34945"/>
                </a:moveTo>
                <a:lnTo>
                  <a:pt x="54757" y="37695"/>
                </a:lnTo>
                <a:lnTo>
                  <a:pt x="51698" y="37695"/>
                </a:lnTo>
                <a:lnTo>
                  <a:pt x="51698" y="34945"/>
                </a:lnTo>
                <a:close/>
                <a:moveTo>
                  <a:pt x="57543" y="34945"/>
                </a:moveTo>
                <a:lnTo>
                  <a:pt x="57543" y="37695"/>
                </a:lnTo>
                <a:lnTo>
                  <a:pt x="54865" y="37695"/>
                </a:lnTo>
                <a:lnTo>
                  <a:pt x="54865" y="34945"/>
                </a:lnTo>
                <a:close/>
                <a:moveTo>
                  <a:pt x="60734" y="34945"/>
                </a:moveTo>
                <a:lnTo>
                  <a:pt x="60734" y="37695"/>
                </a:lnTo>
                <a:lnTo>
                  <a:pt x="57663" y="37695"/>
                </a:lnTo>
                <a:lnTo>
                  <a:pt x="57663" y="34945"/>
                </a:lnTo>
                <a:close/>
                <a:moveTo>
                  <a:pt x="63509" y="34945"/>
                </a:moveTo>
                <a:lnTo>
                  <a:pt x="63509" y="37695"/>
                </a:lnTo>
                <a:lnTo>
                  <a:pt x="60830" y="37695"/>
                </a:lnTo>
                <a:lnTo>
                  <a:pt x="60830" y="34945"/>
                </a:lnTo>
                <a:close/>
                <a:moveTo>
                  <a:pt x="66699" y="34945"/>
                </a:moveTo>
                <a:lnTo>
                  <a:pt x="66699" y="37695"/>
                </a:lnTo>
                <a:lnTo>
                  <a:pt x="63628" y="37695"/>
                </a:lnTo>
                <a:lnTo>
                  <a:pt x="63628" y="34945"/>
                </a:lnTo>
                <a:close/>
                <a:moveTo>
                  <a:pt x="69485" y="34945"/>
                </a:moveTo>
                <a:lnTo>
                  <a:pt x="69485" y="37695"/>
                </a:lnTo>
                <a:lnTo>
                  <a:pt x="66807" y="37695"/>
                </a:lnTo>
                <a:lnTo>
                  <a:pt x="66807" y="34945"/>
                </a:lnTo>
                <a:close/>
                <a:moveTo>
                  <a:pt x="72653" y="34945"/>
                </a:moveTo>
                <a:lnTo>
                  <a:pt x="72653" y="37695"/>
                </a:lnTo>
                <a:lnTo>
                  <a:pt x="69581" y="37695"/>
                </a:lnTo>
                <a:lnTo>
                  <a:pt x="69581" y="34945"/>
                </a:lnTo>
                <a:close/>
                <a:moveTo>
                  <a:pt x="75450" y="34957"/>
                </a:moveTo>
                <a:lnTo>
                  <a:pt x="75450" y="37719"/>
                </a:lnTo>
                <a:lnTo>
                  <a:pt x="72772" y="37719"/>
                </a:lnTo>
                <a:lnTo>
                  <a:pt x="72772" y="34957"/>
                </a:lnTo>
                <a:close/>
                <a:moveTo>
                  <a:pt x="78618" y="34957"/>
                </a:moveTo>
                <a:lnTo>
                  <a:pt x="78618" y="37719"/>
                </a:lnTo>
                <a:lnTo>
                  <a:pt x="75558" y="37719"/>
                </a:lnTo>
                <a:lnTo>
                  <a:pt x="75558" y="34957"/>
                </a:lnTo>
                <a:close/>
                <a:moveTo>
                  <a:pt x="81416" y="34957"/>
                </a:moveTo>
                <a:lnTo>
                  <a:pt x="81416" y="37719"/>
                </a:lnTo>
                <a:lnTo>
                  <a:pt x="78737" y="37719"/>
                </a:lnTo>
                <a:lnTo>
                  <a:pt x="78737" y="34957"/>
                </a:lnTo>
                <a:close/>
                <a:moveTo>
                  <a:pt x="84583" y="34957"/>
                </a:moveTo>
                <a:lnTo>
                  <a:pt x="84583" y="37719"/>
                </a:lnTo>
                <a:lnTo>
                  <a:pt x="81523" y="37719"/>
                </a:lnTo>
                <a:lnTo>
                  <a:pt x="81523" y="34957"/>
                </a:lnTo>
                <a:close/>
                <a:moveTo>
                  <a:pt x="87369" y="34957"/>
                </a:moveTo>
                <a:lnTo>
                  <a:pt x="87369" y="37719"/>
                </a:lnTo>
                <a:lnTo>
                  <a:pt x="84690" y="37719"/>
                </a:lnTo>
                <a:lnTo>
                  <a:pt x="84690" y="34957"/>
                </a:lnTo>
                <a:close/>
                <a:moveTo>
                  <a:pt x="90560" y="34957"/>
                </a:moveTo>
                <a:lnTo>
                  <a:pt x="90560" y="37719"/>
                </a:lnTo>
                <a:lnTo>
                  <a:pt x="87488" y="37719"/>
                </a:lnTo>
                <a:lnTo>
                  <a:pt x="87488" y="34957"/>
                </a:lnTo>
                <a:close/>
                <a:moveTo>
                  <a:pt x="93334" y="34957"/>
                </a:moveTo>
                <a:lnTo>
                  <a:pt x="93334" y="37719"/>
                </a:lnTo>
                <a:lnTo>
                  <a:pt x="90655" y="37719"/>
                </a:lnTo>
                <a:lnTo>
                  <a:pt x="90655" y="34957"/>
                </a:lnTo>
                <a:close/>
                <a:moveTo>
                  <a:pt x="96525" y="34957"/>
                </a:moveTo>
                <a:lnTo>
                  <a:pt x="96525" y="37719"/>
                </a:lnTo>
                <a:lnTo>
                  <a:pt x="93453" y="37719"/>
                </a:lnTo>
                <a:lnTo>
                  <a:pt x="93453" y="34957"/>
                </a:lnTo>
                <a:close/>
                <a:moveTo>
                  <a:pt x="99311" y="34957"/>
                </a:moveTo>
                <a:lnTo>
                  <a:pt x="99311" y="37719"/>
                </a:lnTo>
                <a:lnTo>
                  <a:pt x="96632" y="37719"/>
                </a:lnTo>
                <a:lnTo>
                  <a:pt x="96632" y="34957"/>
                </a:lnTo>
                <a:close/>
                <a:moveTo>
                  <a:pt x="102478" y="34957"/>
                </a:moveTo>
                <a:lnTo>
                  <a:pt x="102478" y="37719"/>
                </a:lnTo>
                <a:lnTo>
                  <a:pt x="99406" y="37719"/>
                </a:lnTo>
                <a:lnTo>
                  <a:pt x="99406" y="34957"/>
                </a:lnTo>
                <a:close/>
                <a:moveTo>
                  <a:pt x="105276" y="34957"/>
                </a:moveTo>
                <a:lnTo>
                  <a:pt x="105276" y="37719"/>
                </a:lnTo>
                <a:lnTo>
                  <a:pt x="102597" y="37719"/>
                </a:lnTo>
                <a:lnTo>
                  <a:pt x="102597" y="34957"/>
                </a:lnTo>
                <a:close/>
                <a:moveTo>
                  <a:pt x="108443" y="34957"/>
                </a:moveTo>
                <a:lnTo>
                  <a:pt x="108443" y="37719"/>
                </a:lnTo>
                <a:lnTo>
                  <a:pt x="105383" y="37719"/>
                </a:lnTo>
                <a:lnTo>
                  <a:pt x="105383" y="34957"/>
                </a:lnTo>
                <a:close/>
                <a:moveTo>
                  <a:pt x="7037" y="37814"/>
                </a:moveTo>
                <a:lnTo>
                  <a:pt x="7037" y="40970"/>
                </a:lnTo>
                <a:lnTo>
                  <a:pt x="3965" y="40970"/>
                </a:lnTo>
                <a:lnTo>
                  <a:pt x="3965" y="37814"/>
                </a:lnTo>
                <a:close/>
                <a:moveTo>
                  <a:pt x="9811" y="37814"/>
                </a:moveTo>
                <a:lnTo>
                  <a:pt x="9811" y="40970"/>
                </a:lnTo>
                <a:lnTo>
                  <a:pt x="7132" y="40970"/>
                </a:lnTo>
                <a:lnTo>
                  <a:pt x="7132" y="37814"/>
                </a:lnTo>
                <a:close/>
                <a:moveTo>
                  <a:pt x="13002" y="37814"/>
                </a:moveTo>
                <a:lnTo>
                  <a:pt x="13002" y="40970"/>
                </a:lnTo>
                <a:lnTo>
                  <a:pt x="9930" y="40970"/>
                </a:lnTo>
                <a:lnTo>
                  <a:pt x="9930" y="37814"/>
                </a:lnTo>
                <a:close/>
                <a:moveTo>
                  <a:pt x="15788" y="37814"/>
                </a:moveTo>
                <a:lnTo>
                  <a:pt x="15788" y="40970"/>
                </a:lnTo>
                <a:lnTo>
                  <a:pt x="13109" y="40970"/>
                </a:lnTo>
                <a:lnTo>
                  <a:pt x="13109" y="37814"/>
                </a:lnTo>
                <a:close/>
                <a:moveTo>
                  <a:pt x="18967" y="37814"/>
                </a:moveTo>
                <a:lnTo>
                  <a:pt x="18967" y="40970"/>
                </a:lnTo>
                <a:lnTo>
                  <a:pt x="15907" y="40970"/>
                </a:lnTo>
                <a:lnTo>
                  <a:pt x="15907" y="37814"/>
                </a:lnTo>
                <a:close/>
                <a:moveTo>
                  <a:pt x="21753" y="37814"/>
                </a:moveTo>
                <a:lnTo>
                  <a:pt x="21753" y="40970"/>
                </a:lnTo>
                <a:lnTo>
                  <a:pt x="19074" y="40970"/>
                </a:lnTo>
                <a:lnTo>
                  <a:pt x="19074" y="37814"/>
                </a:lnTo>
                <a:close/>
                <a:moveTo>
                  <a:pt x="24920" y="37814"/>
                </a:moveTo>
                <a:lnTo>
                  <a:pt x="24920" y="40970"/>
                </a:lnTo>
                <a:lnTo>
                  <a:pt x="21860" y="40970"/>
                </a:lnTo>
                <a:lnTo>
                  <a:pt x="21860" y="37814"/>
                </a:lnTo>
                <a:close/>
                <a:moveTo>
                  <a:pt x="27718" y="37814"/>
                </a:moveTo>
                <a:lnTo>
                  <a:pt x="27718" y="40970"/>
                </a:lnTo>
                <a:lnTo>
                  <a:pt x="25039" y="40970"/>
                </a:lnTo>
                <a:lnTo>
                  <a:pt x="25039" y="37814"/>
                </a:lnTo>
                <a:close/>
                <a:moveTo>
                  <a:pt x="30885" y="37814"/>
                </a:moveTo>
                <a:lnTo>
                  <a:pt x="30885" y="40970"/>
                </a:lnTo>
                <a:lnTo>
                  <a:pt x="27825" y="40970"/>
                </a:lnTo>
                <a:lnTo>
                  <a:pt x="27825" y="37814"/>
                </a:lnTo>
                <a:close/>
                <a:moveTo>
                  <a:pt x="33683" y="37814"/>
                </a:moveTo>
                <a:lnTo>
                  <a:pt x="33683" y="40970"/>
                </a:lnTo>
                <a:lnTo>
                  <a:pt x="31004" y="40970"/>
                </a:lnTo>
                <a:lnTo>
                  <a:pt x="31004" y="37814"/>
                </a:lnTo>
                <a:close/>
                <a:moveTo>
                  <a:pt x="36850" y="37814"/>
                </a:moveTo>
                <a:lnTo>
                  <a:pt x="36850" y="40970"/>
                </a:lnTo>
                <a:lnTo>
                  <a:pt x="33791" y="40970"/>
                </a:lnTo>
                <a:lnTo>
                  <a:pt x="33791" y="37814"/>
                </a:lnTo>
                <a:close/>
                <a:moveTo>
                  <a:pt x="39636" y="37814"/>
                </a:moveTo>
                <a:lnTo>
                  <a:pt x="39636" y="40970"/>
                </a:lnTo>
                <a:lnTo>
                  <a:pt x="36958" y="40970"/>
                </a:lnTo>
                <a:lnTo>
                  <a:pt x="36958" y="37814"/>
                </a:lnTo>
                <a:close/>
                <a:moveTo>
                  <a:pt x="42827" y="37814"/>
                </a:moveTo>
                <a:lnTo>
                  <a:pt x="42827" y="40970"/>
                </a:lnTo>
                <a:lnTo>
                  <a:pt x="39756" y="40970"/>
                </a:lnTo>
                <a:lnTo>
                  <a:pt x="39756" y="37814"/>
                </a:lnTo>
                <a:close/>
                <a:moveTo>
                  <a:pt x="45613" y="37814"/>
                </a:moveTo>
                <a:lnTo>
                  <a:pt x="45613" y="40970"/>
                </a:lnTo>
                <a:lnTo>
                  <a:pt x="42935" y="40970"/>
                </a:lnTo>
                <a:lnTo>
                  <a:pt x="42935" y="37814"/>
                </a:lnTo>
                <a:close/>
                <a:moveTo>
                  <a:pt x="48792" y="37814"/>
                </a:moveTo>
                <a:lnTo>
                  <a:pt x="48792" y="40970"/>
                </a:lnTo>
                <a:lnTo>
                  <a:pt x="45732" y="40970"/>
                </a:lnTo>
                <a:lnTo>
                  <a:pt x="45732" y="37814"/>
                </a:lnTo>
                <a:close/>
                <a:moveTo>
                  <a:pt x="51578" y="37814"/>
                </a:moveTo>
                <a:lnTo>
                  <a:pt x="51578" y="40970"/>
                </a:lnTo>
                <a:lnTo>
                  <a:pt x="48900" y="40970"/>
                </a:lnTo>
                <a:lnTo>
                  <a:pt x="48900" y="37814"/>
                </a:lnTo>
                <a:close/>
                <a:moveTo>
                  <a:pt x="54757" y="37814"/>
                </a:moveTo>
                <a:lnTo>
                  <a:pt x="54757" y="40970"/>
                </a:lnTo>
                <a:lnTo>
                  <a:pt x="51698" y="40970"/>
                </a:lnTo>
                <a:lnTo>
                  <a:pt x="51698" y="37814"/>
                </a:lnTo>
                <a:close/>
                <a:moveTo>
                  <a:pt x="57543" y="37814"/>
                </a:moveTo>
                <a:lnTo>
                  <a:pt x="57543" y="40970"/>
                </a:lnTo>
                <a:lnTo>
                  <a:pt x="54865" y="40970"/>
                </a:lnTo>
                <a:lnTo>
                  <a:pt x="54865" y="37814"/>
                </a:lnTo>
                <a:close/>
                <a:moveTo>
                  <a:pt x="60734" y="37814"/>
                </a:moveTo>
                <a:lnTo>
                  <a:pt x="60734" y="40970"/>
                </a:lnTo>
                <a:lnTo>
                  <a:pt x="57663" y="40970"/>
                </a:lnTo>
                <a:lnTo>
                  <a:pt x="57663" y="37814"/>
                </a:lnTo>
                <a:close/>
                <a:moveTo>
                  <a:pt x="63509" y="37814"/>
                </a:moveTo>
                <a:lnTo>
                  <a:pt x="63509" y="40970"/>
                </a:lnTo>
                <a:lnTo>
                  <a:pt x="60830" y="40970"/>
                </a:lnTo>
                <a:lnTo>
                  <a:pt x="60830" y="37814"/>
                </a:lnTo>
                <a:close/>
                <a:moveTo>
                  <a:pt x="66699" y="37814"/>
                </a:moveTo>
                <a:lnTo>
                  <a:pt x="66699" y="40970"/>
                </a:lnTo>
                <a:lnTo>
                  <a:pt x="63628" y="40970"/>
                </a:lnTo>
                <a:lnTo>
                  <a:pt x="63628" y="37814"/>
                </a:lnTo>
                <a:close/>
                <a:moveTo>
                  <a:pt x="69485" y="37814"/>
                </a:moveTo>
                <a:lnTo>
                  <a:pt x="69485" y="40970"/>
                </a:lnTo>
                <a:lnTo>
                  <a:pt x="66807" y="40970"/>
                </a:lnTo>
                <a:lnTo>
                  <a:pt x="66807" y="37814"/>
                </a:lnTo>
                <a:close/>
                <a:moveTo>
                  <a:pt x="72653" y="37814"/>
                </a:moveTo>
                <a:lnTo>
                  <a:pt x="72653" y="40970"/>
                </a:lnTo>
                <a:lnTo>
                  <a:pt x="69581" y="40970"/>
                </a:lnTo>
                <a:lnTo>
                  <a:pt x="69581" y="37814"/>
                </a:lnTo>
                <a:close/>
                <a:moveTo>
                  <a:pt x="75450" y="37814"/>
                </a:moveTo>
                <a:lnTo>
                  <a:pt x="75450" y="40970"/>
                </a:lnTo>
                <a:lnTo>
                  <a:pt x="72772" y="40970"/>
                </a:lnTo>
                <a:lnTo>
                  <a:pt x="72772" y="37814"/>
                </a:lnTo>
                <a:close/>
                <a:moveTo>
                  <a:pt x="78618" y="37814"/>
                </a:moveTo>
                <a:lnTo>
                  <a:pt x="78618" y="40970"/>
                </a:lnTo>
                <a:lnTo>
                  <a:pt x="75558" y="40970"/>
                </a:lnTo>
                <a:lnTo>
                  <a:pt x="75558" y="37814"/>
                </a:lnTo>
                <a:close/>
                <a:moveTo>
                  <a:pt x="81416" y="37814"/>
                </a:moveTo>
                <a:lnTo>
                  <a:pt x="81416" y="40970"/>
                </a:lnTo>
                <a:lnTo>
                  <a:pt x="78737" y="40970"/>
                </a:lnTo>
                <a:lnTo>
                  <a:pt x="78737" y="37814"/>
                </a:lnTo>
                <a:close/>
                <a:moveTo>
                  <a:pt x="84583" y="37814"/>
                </a:moveTo>
                <a:lnTo>
                  <a:pt x="84583" y="40970"/>
                </a:lnTo>
                <a:lnTo>
                  <a:pt x="81523" y="40970"/>
                </a:lnTo>
                <a:lnTo>
                  <a:pt x="81523" y="37814"/>
                </a:lnTo>
                <a:close/>
                <a:moveTo>
                  <a:pt x="87369" y="37814"/>
                </a:moveTo>
                <a:lnTo>
                  <a:pt x="87369" y="40970"/>
                </a:lnTo>
                <a:lnTo>
                  <a:pt x="84690" y="40970"/>
                </a:lnTo>
                <a:lnTo>
                  <a:pt x="84690" y="37814"/>
                </a:lnTo>
                <a:close/>
                <a:moveTo>
                  <a:pt x="90560" y="37814"/>
                </a:moveTo>
                <a:lnTo>
                  <a:pt x="90560" y="40970"/>
                </a:lnTo>
                <a:lnTo>
                  <a:pt x="87488" y="40970"/>
                </a:lnTo>
                <a:lnTo>
                  <a:pt x="87488" y="37814"/>
                </a:lnTo>
                <a:close/>
                <a:moveTo>
                  <a:pt x="93334" y="37814"/>
                </a:moveTo>
                <a:lnTo>
                  <a:pt x="93334" y="40970"/>
                </a:lnTo>
                <a:lnTo>
                  <a:pt x="90655" y="40970"/>
                </a:lnTo>
                <a:lnTo>
                  <a:pt x="90655" y="37814"/>
                </a:lnTo>
                <a:close/>
                <a:moveTo>
                  <a:pt x="96525" y="37814"/>
                </a:moveTo>
                <a:lnTo>
                  <a:pt x="96525" y="40970"/>
                </a:lnTo>
                <a:lnTo>
                  <a:pt x="93453" y="40970"/>
                </a:lnTo>
                <a:lnTo>
                  <a:pt x="93453" y="37814"/>
                </a:lnTo>
                <a:close/>
                <a:moveTo>
                  <a:pt x="99311" y="37814"/>
                </a:moveTo>
                <a:lnTo>
                  <a:pt x="99311" y="40970"/>
                </a:lnTo>
                <a:lnTo>
                  <a:pt x="96632" y="40970"/>
                </a:lnTo>
                <a:lnTo>
                  <a:pt x="96632" y="37814"/>
                </a:lnTo>
                <a:close/>
                <a:moveTo>
                  <a:pt x="102478" y="37814"/>
                </a:moveTo>
                <a:lnTo>
                  <a:pt x="102478" y="40970"/>
                </a:lnTo>
                <a:lnTo>
                  <a:pt x="99406" y="40970"/>
                </a:lnTo>
                <a:lnTo>
                  <a:pt x="99406" y="37814"/>
                </a:lnTo>
                <a:close/>
                <a:moveTo>
                  <a:pt x="105276" y="37814"/>
                </a:moveTo>
                <a:lnTo>
                  <a:pt x="105276" y="40970"/>
                </a:lnTo>
                <a:lnTo>
                  <a:pt x="102597" y="40970"/>
                </a:lnTo>
                <a:lnTo>
                  <a:pt x="102597" y="37814"/>
                </a:lnTo>
                <a:close/>
                <a:moveTo>
                  <a:pt x="108443" y="37814"/>
                </a:moveTo>
                <a:lnTo>
                  <a:pt x="108443" y="40970"/>
                </a:lnTo>
                <a:lnTo>
                  <a:pt x="105383" y="40970"/>
                </a:lnTo>
                <a:lnTo>
                  <a:pt x="105383" y="37814"/>
                </a:lnTo>
                <a:close/>
                <a:moveTo>
                  <a:pt x="7037" y="41077"/>
                </a:moveTo>
                <a:lnTo>
                  <a:pt x="7037" y="43827"/>
                </a:lnTo>
                <a:lnTo>
                  <a:pt x="3965" y="43827"/>
                </a:lnTo>
                <a:lnTo>
                  <a:pt x="3965" y="41077"/>
                </a:lnTo>
                <a:close/>
                <a:moveTo>
                  <a:pt x="9811" y="41077"/>
                </a:moveTo>
                <a:lnTo>
                  <a:pt x="9811" y="43827"/>
                </a:lnTo>
                <a:lnTo>
                  <a:pt x="7132" y="43827"/>
                </a:lnTo>
                <a:lnTo>
                  <a:pt x="7132" y="41077"/>
                </a:lnTo>
                <a:close/>
                <a:moveTo>
                  <a:pt x="13002" y="41077"/>
                </a:moveTo>
                <a:lnTo>
                  <a:pt x="13002" y="43827"/>
                </a:lnTo>
                <a:lnTo>
                  <a:pt x="9930" y="43827"/>
                </a:lnTo>
                <a:lnTo>
                  <a:pt x="9930" y="41077"/>
                </a:lnTo>
                <a:close/>
                <a:moveTo>
                  <a:pt x="15788" y="41077"/>
                </a:moveTo>
                <a:lnTo>
                  <a:pt x="15788" y="43827"/>
                </a:lnTo>
                <a:lnTo>
                  <a:pt x="13109" y="43827"/>
                </a:lnTo>
                <a:lnTo>
                  <a:pt x="13109" y="41077"/>
                </a:lnTo>
                <a:close/>
                <a:moveTo>
                  <a:pt x="18967" y="41077"/>
                </a:moveTo>
                <a:lnTo>
                  <a:pt x="18967" y="43827"/>
                </a:lnTo>
                <a:lnTo>
                  <a:pt x="15907" y="43827"/>
                </a:lnTo>
                <a:lnTo>
                  <a:pt x="15907" y="41077"/>
                </a:lnTo>
                <a:close/>
                <a:moveTo>
                  <a:pt x="21753" y="41077"/>
                </a:moveTo>
                <a:lnTo>
                  <a:pt x="21753" y="43827"/>
                </a:lnTo>
                <a:lnTo>
                  <a:pt x="19074" y="43827"/>
                </a:lnTo>
                <a:lnTo>
                  <a:pt x="19074" y="41077"/>
                </a:lnTo>
                <a:close/>
                <a:moveTo>
                  <a:pt x="24920" y="41077"/>
                </a:moveTo>
                <a:lnTo>
                  <a:pt x="24920" y="43827"/>
                </a:lnTo>
                <a:lnTo>
                  <a:pt x="21860" y="43827"/>
                </a:lnTo>
                <a:lnTo>
                  <a:pt x="21860" y="41077"/>
                </a:lnTo>
                <a:close/>
                <a:moveTo>
                  <a:pt x="27718" y="41077"/>
                </a:moveTo>
                <a:lnTo>
                  <a:pt x="27718" y="43827"/>
                </a:lnTo>
                <a:lnTo>
                  <a:pt x="25039" y="43827"/>
                </a:lnTo>
                <a:lnTo>
                  <a:pt x="25039" y="41077"/>
                </a:lnTo>
                <a:close/>
                <a:moveTo>
                  <a:pt x="30885" y="41077"/>
                </a:moveTo>
                <a:lnTo>
                  <a:pt x="30885" y="43827"/>
                </a:lnTo>
                <a:lnTo>
                  <a:pt x="27825" y="43827"/>
                </a:lnTo>
                <a:lnTo>
                  <a:pt x="27825" y="41077"/>
                </a:lnTo>
                <a:close/>
                <a:moveTo>
                  <a:pt x="33683" y="41077"/>
                </a:moveTo>
                <a:lnTo>
                  <a:pt x="33683" y="43827"/>
                </a:lnTo>
                <a:lnTo>
                  <a:pt x="31004" y="43827"/>
                </a:lnTo>
                <a:lnTo>
                  <a:pt x="31004" y="41077"/>
                </a:lnTo>
                <a:close/>
                <a:moveTo>
                  <a:pt x="36850" y="41077"/>
                </a:moveTo>
                <a:lnTo>
                  <a:pt x="36850" y="43827"/>
                </a:lnTo>
                <a:lnTo>
                  <a:pt x="33791" y="43827"/>
                </a:lnTo>
                <a:lnTo>
                  <a:pt x="33791" y="41077"/>
                </a:lnTo>
                <a:close/>
                <a:moveTo>
                  <a:pt x="39636" y="41077"/>
                </a:moveTo>
                <a:lnTo>
                  <a:pt x="39636" y="43827"/>
                </a:lnTo>
                <a:lnTo>
                  <a:pt x="36958" y="43827"/>
                </a:lnTo>
                <a:lnTo>
                  <a:pt x="36958" y="41077"/>
                </a:lnTo>
                <a:close/>
                <a:moveTo>
                  <a:pt x="42827" y="41077"/>
                </a:moveTo>
                <a:lnTo>
                  <a:pt x="42827" y="43827"/>
                </a:lnTo>
                <a:lnTo>
                  <a:pt x="39756" y="43827"/>
                </a:lnTo>
                <a:lnTo>
                  <a:pt x="39756" y="41077"/>
                </a:lnTo>
                <a:close/>
                <a:moveTo>
                  <a:pt x="45613" y="41077"/>
                </a:moveTo>
                <a:lnTo>
                  <a:pt x="45613" y="43827"/>
                </a:lnTo>
                <a:lnTo>
                  <a:pt x="42935" y="43827"/>
                </a:lnTo>
                <a:lnTo>
                  <a:pt x="42935" y="41077"/>
                </a:lnTo>
                <a:close/>
                <a:moveTo>
                  <a:pt x="48792" y="41077"/>
                </a:moveTo>
                <a:lnTo>
                  <a:pt x="48792" y="43827"/>
                </a:lnTo>
                <a:lnTo>
                  <a:pt x="45732" y="43827"/>
                </a:lnTo>
                <a:lnTo>
                  <a:pt x="45732" y="41077"/>
                </a:lnTo>
                <a:close/>
                <a:moveTo>
                  <a:pt x="51578" y="41077"/>
                </a:moveTo>
                <a:lnTo>
                  <a:pt x="51578" y="43827"/>
                </a:lnTo>
                <a:lnTo>
                  <a:pt x="48900" y="43827"/>
                </a:lnTo>
                <a:lnTo>
                  <a:pt x="48900" y="41077"/>
                </a:lnTo>
                <a:close/>
                <a:moveTo>
                  <a:pt x="54757" y="41077"/>
                </a:moveTo>
                <a:lnTo>
                  <a:pt x="54757" y="43827"/>
                </a:lnTo>
                <a:lnTo>
                  <a:pt x="51698" y="43827"/>
                </a:lnTo>
                <a:lnTo>
                  <a:pt x="51698" y="41077"/>
                </a:lnTo>
                <a:close/>
                <a:moveTo>
                  <a:pt x="57543" y="41077"/>
                </a:moveTo>
                <a:lnTo>
                  <a:pt x="57543" y="43827"/>
                </a:lnTo>
                <a:lnTo>
                  <a:pt x="54865" y="43827"/>
                </a:lnTo>
                <a:lnTo>
                  <a:pt x="54865" y="41077"/>
                </a:lnTo>
                <a:close/>
                <a:moveTo>
                  <a:pt x="60734" y="41077"/>
                </a:moveTo>
                <a:lnTo>
                  <a:pt x="60734" y="43827"/>
                </a:lnTo>
                <a:lnTo>
                  <a:pt x="57663" y="43827"/>
                </a:lnTo>
                <a:lnTo>
                  <a:pt x="57663" y="41077"/>
                </a:lnTo>
                <a:close/>
                <a:moveTo>
                  <a:pt x="63509" y="41077"/>
                </a:moveTo>
                <a:lnTo>
                  <a:pt x="63509" y="43827"/>
                </a:lnTo>
                <a:lnTo>
                  <a:pt x="60830" y="43827"/>
                </a:lnTo>
                <a:lnTo>
                  <a:pt x="60830" y="41077"/>
                </a:lnTo>
                <a:close/>
                <a:moveTo>
                  <a:pt x="66699" y="41077"/>
                </a:moveTo>
                <a:lnTo>
                  <a:pt x="66699" y="43827"/>
                </a:lnTo>
                <a:lnTo>
                  <a:pt x="63628" y="43827"/>
                </a:lnTo>
                <a:lnTo>
                  <a:pt x="63628" y="41077"/>
                </a:lnTo>
                <a:close/>
                <a:moveTo>
                  <a:pt x="69485" y="41077"/>
                </a:moveTo>
                <a:lnTo>
                  <a:pt x="69485" y="43827"/>
                </a:lnTo>
                <a:lnTo>
                  <a:pt x="66807" y="43827"/>
                </a:lnTo>
                <a:lnTo>
                  <a:pt x="66807" y="41077"/>
                </a:lnTo>
                <a:close/>
                <a:moveTo>
                  <a:pt x="72653" y="41077"/>
                </a:moveTo>
                <a:lnTo>
                  <a:pt x="72653" y="43827"/>
                </a:lnTo>
                <a:lnTo>
                  <a:pt x="69581" y="43827"/>
                </a:lnTo>
                <a:lnTo>
                  <a:pt x="69581" y="41077"/>
                </a:lnTo>
                <a:close/>
                <a:moveTo>
                  <a:pt x="75450" y="41077"/>
                </a:moveTo>
                <a:lnTo>
                  <a:pt x="75450" y="43827"/>
                </a:lnTo>
                <a:lnTo>
                  <a:pt x="72772" y="43827"/>
                </a:lnTo>
                <a:lnTo>
                  <a:pt x="72772" y="41077"/>
                </a:lnTo>
                <a:close/>
                <a:moveTo>
                  <a:pt x="78618" y="41077"/>
                </a:moveTo>
                <a:lnTo>
                  <a:pt x="78618" y="43827"/>
                </a:lnTo>
                <a:lnTo>
                  <a:pt x="75546" y="43827"/>
                </a:lnTo>
                <a:lnTo>
                  <a:pt x="75546" y="41077"/>
                </a:lnTo>
                <a:close/>
                <a:moveTo>
                  <a:pt x="81416" y="41089"/>
                </a:moveTo>
                <a:lnTo>
                  <a:pt x="81416" y="43839"/>
                </a:lnTo>
                <a:lnTo>
                  <a:pt x="78737" y="43839"/>
                </a:lnTo>
                <a:lnTo>
                  <a:pt x="78737" y="41089"/>
                </a:lnTo>
                <a:close/>
                <a:moveTo>
                  <a:pt x="84583" y="41089"/>
                </a:moveTo>
                <a:lnTo>
                  <a:pt x="84583" y="43839"/>
                </a:lnTo>
                <a:lnTo>
                  <a:pt x="81523" y="43839"/>
                </a:lnTo>
                <a:lnTo>
                  <a:pt x="81523" y="41089"/>
                </a:lnTo>
                <a:close/>
                <a:moveTo>
                  <a:pt x="87369" y="41089"/>
                </a:moveTo>
                <a:lnTo>
                  <a:pt x="87369" y="43839"/>
                </a:lnTo>
                <a:lnTo>
                  <a:pt x="84690" y="43839"/>
                </a:lnTo>
                <a:lnTo>
                  <a:pt x="84690" y="41089"/>
                </a:lnTo>
                <a:close/>
                <a:moveTo>
                  <a:pt x="90560" y="41089"/>
                </a:moveTo>
                <a:lnTo>
                  <a:pt x="90560" y="43839"/>
                </a:lnTo>
                <a:lnTo>
                  <a:pt x="87488" y="43839"/>
                </a:lnTo>
                <a:lnTo>
                  <a:pt x="87488" y="41089"/>
                </a:lnTo>
                <a:close/>
                <a:moveTo>
                  <a:pt x="93334" y="41089"/>
                </a:moveTo>
                <a:lnTo>
                  <a:pt x="93334" y="43839"/>
                </a:lnTo>
                <a:lnTo>
                  <a:pt x="90655" y="43839"/>
                </a:lnTo>
                <a:lnTo>
                  <a:pt x="90655" y="41089"/>
                </a:lnTo>
                <a:close/>
                <a:moveTo>
                  <a:pt x="96525" y="41089"/>
                </a:moveTo>
                <a:lnTo>
                  <a:pt x="96525" y="43839"/>
                </a:lnTo>
                <a:lnTo>
                  <a:pt x="93453" y="43839"/>
                </a:lnTo>
                <a:lnTo>
                  <a:pt x="93453" y="41089"/>
                </a:lnTo>
                <a:close/>
                <a:moveTo>
                  <a:pt x="99311" y="41089"/>
                </a:moveTo>
                <a:lnTo>
                  <a:pt x="99311" y="43839"/>
                </a:lnTo>
                <a:lnTo>
                  <a:pt x="96632" y="43839"/>
                </a:lnTo>
                <a:lnTo>
                  <a:pt x="96632" y="41089"/>
                </a:lnTo>
                <a:close/>
                <a:moveTo>
                  <a:pt x="102478" y="41089"/>
                </a:moveTo>
                <a:lnTo>
                  <a:pt x="102478" y="43839"/>
                </a:lnTo>
                <a:lnTo>
                  <a:pt x="99406" y="43839"/>
                </a:lnTo>
                <a:lnTo>
                  <a:pt x="99406" y="41089"/>
                </a:lnTo>
                <a:close/>
                <a:moveTo>
                  <a:pt x="105276" y="41089"/>
                </a:moveTo>
                <a:lnTo>
                  <a:pt x="105276" y="43839"/>
                </a:lnTo>
                <a:lnTo>
                  <a:pt x="102597" y="43839"/>
                </a:lnTo>
                <a:lnTo>
                  <a:pt x="102597" y="41089"/>
                </a:lnTo>
                <a:close/>
                <a:moveTo>
                  <a:pt x="108443" y="41089"/>
                </a:moveTo>
                <a:lnTo>
                  <a:pt x="108443" y="43839"/>
                </a:lnTo>
                <a:lnTo>
                  <a:pt x="105383" y="43839"/>
                </a:lnTo>
                <a:lnTo>
                  <a:pt x="105383" y="41089"/>
                </a:lnTo>
                <a:close/>
                <a:moveTo>
                  <a:pt x="7037" y="43946"/>
                </a:moveTo>
                <a:lnTo>
                  <a:pt x="7037" y="47101"/>
                </a:lnTo>
                <a:lnTo>
                  <a:pt x="3965" y="47101"/>
                </a:lnTo>
                <a:lnTo>
                  <a:pt x="3965" y="43946"/>
                </a:lnTo>
                <a:close/>
                <a:moveTo>
                  <a:pt x="9811" y="43946"/>
                </a:moveTo>
                <a:lnTo>
                  <a:pt x="9811" y="47101"/>
                </a:lnTo>
                <a:lnTo>
                  <a:pt x="7132" y="47101"/>
                </a:lnTo>
                <a:lnTo>
                  <a:pt x="7132" y="43946"/>
                </a:lnTo>
                <a:close/>
                <a:moveTo>
                  <a:pt x="13002" y="43946"/>
                </a:moveTo>
                <a:lnTo>
                  <a:pt x="13002" y="47101"/>
                </a:lnTo>
                <a:lnTo>
                  <a:pt x="9930" y="47101"/>
                </a:lnTo>
                <a:lnTo>
                  <a:pt x="9930" y="43946"/>
                </a:lnTo>
                <a:close/>
                <a:moveTo>
                  <a:pt x="15788" y="43946"/>
                </a:moveTo>
                <a:lnTo>
                  <a:pt x="15788" y="47101"/>
                </a:lnTo>
                <a:lnTo>
                  <a:pt x="13109" y="47101"/>
                </a:lnTo>
                <a:lnTo>
                  <a:pt x="13109" y="43946"/>
                </a:lnTo>
                <a:close/>
                <a:moveTo>
                  <a:pt x="18967" y="43946"/>
                </a:moveTo>
                <a:lnTo>
                  <a:pt x="18967" y="47101"/>
                </a:lnTo>
                <a:lnTo>
                  <a:pt x="15907" y="47101"/>
                </a:lnTo>
                <a:lnTo>
                  <a:pt x="15907" y="43946"/>
                </a:lnTo>
                <a:close/>
                <a:moveTo>
                  <a:pt x="21753" y="43946"/>
                </a:moveTo>
                <a:lnTo>
                  <a:pt x="21753" y="47101"/>
                </a:lnTo>
                <a:lnTo>
                  <a:pt x="19074" y="47101"/>
                </a:lnTo>
                <a:lnTo>
                  <a:pt x="19074" y="43946"/>
                </a:lnTo>
                <a:close/>
                <a:moveTo>
                  <a:pt x="24920" y="43946"/>
                </a:moveTo>
                <a:lnTo>
                  <a:pt x="24920" y="47101"/>
                </a:lnTo>
                <a:lnTo>
                  <a:pt x="21860" y="47101"/>
                </a:lnTo>
                <a:lnTo>
                  <a:pt x="21860" y="43946"/>
                </a:lnTo>
                <a:close/>
                <a:moveTo>
                  <a:pt x="27718" y="43946"/>
                </a:moveTo>
                <a:lnTo>
                  <a:pt x="27718" y="47101"/>
                </a:lnTo>
                <a:lnTo>
                  <a:pt x="25039" y="47101"/>
                </a:lnTo>
                <a:lnTo>
                  <a:pt x="25039" y="43946"/>
                </a:lnTo>
                <a:close/>
                <a:moveTo>
                  <a:pt x="30885" y="43946"/>
                </a:moveTo>
                <a:lnTo>
                  <a:pt x="30885" y="47101"/>
                </a:lnTo>
                <a:lnTo>
                  <a:pt x="27825" y="47101"/>
                </a:lnTo>
                <a:lnTo>
                  <a:pt x="27825" y="43946"/>
                </a:lnTo>
                <a:close/>
                <a:moveTo>
                  <a:pt x="33683" y="43946"/>
                </a:moveTo>
                <a:lnTo>
                  <a:pt x="33683" y="47101"/>
                </a:lnTo>
                <a:lnTo>
                  <a:pt x="31004" y="47101"/>
                </a:lnTo>
                <a:lnTo>
                  <a:pt x="31004" y="43946"/>
                </a:lnTo>
                <a:close/>
                <a:moveTo>
                  <a:pt x="36850" y="43946"/>
                </a:moveTo>
                <a:lnTo>
                  <a:pt x="36850" y="47101"/>
                </a:lnTo>
                <a:lnTo>
                  <a:pt x="33791" y="47101"/>
                </a:lnTo>
                <a:lnTo>
                  <a:pt x="33791" y="43946"/>
                </a:lnTo>
                <a:close/>
                <a:moveTo>
                  <a:pt x="39636" y="43946"/>
                </a:moveTo>
                <a:lnTo>
                  <a:pt x="39636" y="47101"/>
                </a:lnTo>
                <a:lnTo>
                  <a:pt x="36958" y="47101"/>
                </a:lnTo>
                <a:lnTo>
                  <a:pt x="36958" y="43946"/>
                </a:lnTo>
                <a:close/>
                <a:moveTo>
                  <a:pt x="42827" y="43946"/>
                </a:moveTo>
                <a:lnTo>
                  <a:pt x="42827" y="47101"/>
                </a:lnTo>
                <a:lnTo>
                  <a:pt x="39756" y="47101"/>
                </a:lnTo>
                <a:lnTo>
                  <a:pt x="39756" y="43946"/>
                </a:lnTo>
                <a:close/>
                <a:moveTo>
                  <a:pt x="45613" y="43946"/>
                </a:moveTo>
                <a:lnTo>
                  <a:pt x="45613" y="47101"/>
                </a:lnTo>
                <a:lnTo>
                  <a:pt x="42935" y="47101"/>
                </a:lnTo>
                <a:lnTo>
                  <a:pt x="42935" y="43946"/>
                </a:lnTo>
                <a:close/>
                <a:moveTo>
                  <a:pt x="48792" y="43946"/>
                </a:moveTo>
                <a:lnTo>
                  <a:pt x="48792" y="47101"/>
                </a:lnTo>
                <a:lnTo>
                  <a:pt x="45732" y="47101"/>
                </a:lnTo>
                <a:lnTo>
                  <a:pt x="45732" y="43946"/>
                </a:lnTo>
                <a:close/>
                <a:moveTo>
                  <a:pt x="51578" y="43946"/>
                </a:moveTo>
                <a:lnTo>
                  <a:pt x="51578" y="47101"/>
                </a:lnTo>
                <a:lnTo>
                  <a:pt x="48900" y="47101"/>
                </a:lnTo>
                <a:lnTo>
                  <a:pt x="48900" y="43946"/>
                </a:lnTo>
                <a:close/>
                <a:moveTo>
                  <a:pt x="54757" y="43946"/>
                </a:moveTo>
                <a:lnTo>
                  <a:pt x="54757" y="47101"/>
                </a:lnTo>
                <a:lnTo>
                  <a:pt x="51698" y="47101"/>
                </a:lnTo>
                <a:lnTo>
                  <a:pt x="51698" y="43946"/>
                </a:lnTo>
                <a:close/>
                <a:moveTo>
                  <a:pt x="57543" y="43946"/>
                </a:moveTo>
                <a:lnTo>
                  <a:pt x="57543" y="47101"/>
                </a:lnTo>
                <a:lnTo>
                  <a:pt x="54865" y="47101"/>
                </a:lnTo>
                <a:lnTo>
                  <a:pt x="54865" y="43946"/>
                </a:lnTo>
                <a:close/>
                <a:moveTo>
                  <a:pt x="60734" y="43946"/>
                </a:moveTo>
                <a:lnTo>
                  <a:pt x="60734" y="47101"/>
                </a:lnTo>
                <a:lnTo>
                  <a:pt x="57663" y="47101"/>
                </a:lnTo>
                <a:lnTo>
                  <a:pt x="57663" y="43946"/>
                </a:lnTo>
                <a:close/>
                <a:moveTo>
                  <a:pt x="63509" y="43946"/>
                </a:moveTo>
                <a:lnTo>
                  <a:pt x="63509" y="47101"/>
                </a:lnTo>
                <a:lnTo>
                  <a:pt x="60830" y="47101"/>
                </a:lnTo>
                <a:lnTo>
                  <a:pt x="60830" y="43946"/>
                </a:lnTo>
                <a:close/>
                <a:moveTo>
                  <a:pt x="66699" y="43946"/>
                </a:moveTo>
                <a:lnTo>
                  <a:pt x="66699" y="47101"/>
                </a:lnTo>
                <a:lnTo>
                  <a:pt x="63628" y="47101"/>
                </a:lnTo>
                <a:lnTo>
                  <a:pt x="63628" y="43946"/>
                </a:lnTo>
                <a:close/>
                <a:moveTo>
                  <a:pt x="69485" y="43946"/>
                </a:moveTo>
                <a:lnTo>
                  <a:pt x="69485" y="47101"/>
                </a:lnTo>
                <a:lnTo>
                  <a:pt x="66807" y="47101"/>
                </a:lnTo>
                <a:lnTo>
                  <a:pt x="66807" y="43946"/>
                </a:lnTo>
                <a:close/>
                <a:moveTo>
                  <a:pt x="72653" y="43946"/>
                </a:moveTo>
                <a:lnTo>
                  <a:pt x="72653" y="47101"/>
                </a:lnTo>
                <a:lnTo>
                  <a:pt x="69581" y="47101"/>
                </a:lnTo>
                <a:lnTo>
                  <a:pt x="69581" y="43946"/>
                </a:lnTo>
                <a:close/>
                <a:moveTo>
                  <a:pt x="75450" y="43946"/>
                </a:moveTo>
                <a:lnTo>
                  <a:pt x="75450" y="47101"/>
                </a:lnTo>
                <a:lnTo>
                  <a:pt x="72772" y="47101"/>
                </a:lnTo>
                <a:lnTo>
                  <a:pt x="72772" y="43946"/>
                </a:lnTo>
                <a:close/>
                <a:moveTo>
                  <a:pt x="78618" y="43946"/>
                </a:moveTo>
                <a:lnTo>
                  <a:pt x="78618" y="47101"/>
                </a:lnTo>
                <a:lnTo>
                  <a:pt x="75546" y="47101"/>
                </a:lnTo>
                <a:lnTo>
                  <a:pt x="75546" y="43946"/>
                </a:lnTo>
                <a:close/>
                <a:moveTo>
                  <a:pt x="81416" y="43946"/>
                </a:moveTo>
                <a:lnTo>
                  <a:pt x="81416" y="47101"/>
                </a:lnTo>
                <a:lnTo>
                  <a:pt x="78737" y="47101"/>
                </a:lnTo>
                <a:lnTo>
                  <a:pt x="78737" y="43946"/>
                </a:lnTo>
                <a:close/>
                <a:moveTo>
                  <a:pt x="84583" y="43946"/>
                </a:moveTo>
                <a:lnTo>
                  <a:pt x="84583" y="47101"/>
                </a:lnTo>
                <a:lnTo>
                  <a:pt x="81523" y="47101"/>
                </a:lnTo>
                <a:lnTo>
                  <a:pt x="81523" y="43946"/>
                </a:lnTo>
                <a:close/>
                <a:moveTo>
                  <a:pt x="87369" y="43946"/>
                </a:moveTo>
                <a:lnTo>
                  <a:pt x="87369" y="47101"/>
                </a:lnTo>
                <a:lnTo>
                  <a:pt x="84690" y="47101"/>
                </a:lnTo>
                <a:lnTo>
                  <a:pt x="84690" y="43946"/>
                </a:lnTo>
                <a:close/>
                <a:moveTo>
                  <a:pt x="90560" y="43946"/>
                </a:moveTo>
                <a:lnTo>
                  <a:pt x="90560" y="47101"/>
                </a:lnTo>
                <a:lnTo>
                  <a:pt x="87488" y="47101"/>
                </a:lnTo>
                <a:lnTo>
                  <a:pt x="87488" y="43946"/>
                </a:lnTo>
                <a:close/>
                <a:moveTo>
                  <a:pt x="93334" y="43946"/>
                </a:moveTo>
                <a:lnTo>
                  <a:pt x="93334" y="47101"/>
                </a:lnTo>
                <a:lnTo>
                  <a:pt x="90655" y="47101"/>
                </a:lnTo>
                <a:lnTo>
                  <a:pt x="90655" y="43946"/>
                </a:lnTo>
                <a:close/>
                <a:moveTo>
                  <a:pt x="96525" y="43946"/>
                </a:moveTo>
                <a:lnTo>
                  <a:pt x="96525" y="47101"/>
                </a:lnTo>
                <a:lnTo>
                  <a:pt x="93453" y="47101"/>
                </a:lnTo>
                <a:lnTo>
                  <a:pt x="93453" y="43946"/>
                </a:lnTo>
                <a:close/>
                <a:moveTo>
                  <a:pt x="99311" y="43946"/>
                </a:moveTo>
                <a:lnTo>
                  <a:pt x="99311" y="47101"/>
                </a:lnTo>
                <a:lnTo>
                  <a:pt x="96632" y="47101"/>
                </a:lnTo>
                <a:lnTo>
                  <a:pt x="96632" y="43946"/>
                </a:lnTo>
                <a:close/>
                <a:moveTo>
                  <a:pt x="102478" y="43946"/>
                </a:moveTo>
                <a:lnTo>
                  <a:pt x="102478" y="47101"/>
                </a:lnTo>
                <a:lnTo>
                  <a:pt x="99406" y="47101"/>
                </a:lnTo>
                <a:lnTo>
                  <a:pt x="99406" y="43946"/>
                </a:lnTo>
                <a:close/>
                <a:moveTo>
                  <a:pt x="105276" y="43946"/>
                </a:moveTo>
                <a:lnTo>
                  <a:pt x="105276" y="47101"/>
                </a:lnTo>
                <a:lnTo>
                  <a:pt x="102597" y="47101"/>
                </a:lnTo>
                <a:lnTo>
                  <a:pt x="102597" y="43946"/>
                </a:lnTo>
                <a:close/>
                <a:moveTo>
                  <a:pt x="108443" y="43946"/>
                </a:moveTo>
                <a:lnTo>
                  <a:pt x="108443" y="47101"/>
                </a:lnTo>
                <a:lnTo>
                  <a:pt x="105383" y="47101"/>
                </a:lnTo>
                <a:lnTo>
                  <a:pt x="105383" y="43946"/>
                </a:lnTo>
                <a:close/>
                <a:moveTo>
                  <a:pt x="7037" y="47208"/>
                </a:moveTo>
                <a:lnTo>
                  <a:pt x="7037" y="49959"/>
                </a:lnTo>
                <a:lnTo>
                  <a:pt x="3965" y="49959"/>
                </a:lnTo>
                <a:lnTo>
                  <a:pt x="3965" y="47208"/>
                </a:lnTo>
                <a:close/>
                <a:moveTo>
                  <a:pt x="9811" y="47208"/>
                </a:moveTo>
                <a:lnTo>
                  <a:pt x="9811" y="49959"/>
                </a:lnTo>
                <a:lnTo>
                  <a:pt x="7132" y="49959"/>
                </a:lnTo>
                <a:lnTo>
                  <a:pt x="7132" y="47208"/>
                </a:lnTo>
                <a:close/>
                <a:moveTo>
                  <a:pt x="13002" y="47208"/>
                </a:moveTo>
                <a:lnTo>
                  <a:pt x="13002" y="49959"/>
                </a:lnTo>
                <a:lnTo>
                  <a:pt x="9930" y="49959"/>
                </a:lnTo>
                <a:lnTo>
                  <a:pt x="9930" y="47208"/>
                </a:lnTo>
                <a:close/>
                <a:moveTo>
                  <a:pt x="15788" y="47208"/>
                </a:moveTo>
                <a:lnTo>
                  <a:pt x="15788" y="49959"/>
                </a:lnTo>
                <a:lnTo>
                  <a:pt x="13109" y="49959"/>
                </a:lnTo>
                <a:lnTo>
                  <a:pt x="13109" y="47208"/>
                </a:lnTo>
                <a:close/>
                <a:moveTo>
                  <a:pt x="18967" y="47208"/>
                </a:moveTo>
                <a:lnTo>
                  <a:pt x="18967" y="49959"/>
                </a:lnTo>
                <a:lnTo>
                  <a:pt x="15907" y="49959"/>
                </a:lnTo>
                <a:lnTo>
                  <a:pt x="15907" y="47208"/>
                </a:lnTo>
                <a:close/>
                <a:moveTo>
                  <a:pt x="21753" y="47208"/>
                </a:moveTo>
                <a:lnTo>
                  <a:pt x="21753" y="49959"/>
                </a:lnTo>
                <a:lnTo>
                  <a:pt x="19074" y="49959"/>
                </a:lnTo>
                <a:lnTo>
                  <a:pt x="19074" y="47208"/>
                </a:lnTo>
                <a:close/>
                <a:moveTo>
                  <a:pt x="24920" y="47208"/>
                </a:moveTo>
                <a:lnTo>
                  <a:pt x="24920" y="49959"/>
                </a:lnTo>
                <a:lnTo>
                  <a:pt x="21860" y="49959"/>
                </a:lnTo>
                <a:lnTo>
                  <a:pt x="21860" y="47208"/>
                </a:lnTo>
                <a:close/>
                <a:moveTo>
                  <a:pt x="27718" y="47208"/>
                </a:moveTo>
                <a:lnTo>
                  <a:pt x="27718" y="49959"/>
                </a:lnTo>
                <a:lnTo>
                  <a:pt x="25039" y="49959"/>
                </a:lnTo>
                <a:lnTo>
                  <a:pt x="25039" y="47208"/>
                </a:lnTo>
                <a:close/>
                <a:moveTo>
                  <a:pt x="30885" y="47208"/>
                </a:moveTo>
                <a:lnTo>
                  <a:pt x="30885" y="49959"/>
                </a:lnTo>
                <a:lnTo>
                  <a:pt x="27825" y="49959"/>
                </a:lnTo>
                <a:lnTo>
                  <a:pt x="27825" y="47208"/>
                </a:lnTo>
                <a:close/>
                <a:moveTo>
                  <a:pt x="33683" y="47208"/>
                </a:moveTo>
                <a:lnTo>
                  <a:pt x="33683" y="49959"/>
                </a:lnTo>
                <a:lnTo>
                  <a:pt x="31004" y="49959"/>
                </a:lnTo>
                <a:lnTo>
                  <a:pt x="31004" y="47208"/>
                </a:lnTo>
                <a:close/>
                <a:moveTo>
                  <a:pt x="36850" y="47208"/>
                </a:moveTo>
                <a:lnTo>
                  <a:pt x="36850" y="49959"/>
                </a:lnTo>
                <a:lnTo>
                  <a:pt x="33791" y="49959"/>
                </a:lnTo>
                <a:lnTo>
                  <a:pt x="33791" y="47208"/>
                </a:lnTo>
                <a:close/>
                <a:moveTo>
                  <a:pt x="39636" y="47208"/>
                </a:moveTo>
                <a:lnTo>
                  <a:pt x="39636" y="49959"/>
                </a:lnTo>
                <a:lnTo>
                  <a:pt x="36958" y="49959"/>
                </a:lnTo>
                <a:lnTo>
                  <a:pt x="36958" y="47208"/>
                </a:lnTo>
                <a:close/>
                <a:moveTo>
                  <a:pt x="42827" y="47208"/>
                </a:moveTo>
                <a:lnTo>
                  <a:pt x="42827" y="49959"/>
                </a:lnTo>
                <a:lnTo>
                  <a:pt x="39756" y="49959"/>
                </a:lnTo>
                <a:lnTo>
                  <a:pt x="39756" y="47208"/>
                </a:lnTo>
                <a:close/>
                <a:moveTo>
                  <a:pt x="45613" y="47208"/>
                </a:moveTo>
                <a:lnTo>
                  <a:pt x="45613" y="49959"/>
                </a:lnTo>
                <a:lnTo>
                  <a:pt x="42935" y="49959"/>
                </a:lnTo>
                <a:lnTo>
                  <a:pt x="42935" y="47208"/>
                </a:lnTo>
                <a:close/>
                <a:moveTo>
                  <a:pt x="48792" y="47208"/>
                </a:moveTo>
                <a:lnTo>
                  <a:pt x="48792" y="49959"/>
                </a:lnTo>
                <a:lnTo>
                  <a:pt x="45732" y="49959"/>
                </a:lnTo>
                <a:lnTo>
                  <a:pt x="45732" y="47208"/>
                </a:lnTo>
                <a:close/>
                <a:moveTo>
                  <a:pt x="51578" y="47208"/>
                </a:moveTo>
                <a:lnTo>
                  <a:pt x="51578" y="49959"/>
                </a:lnTo>
                <a:lnTo>
                  <a:pt x="48900" y="49959"/>
                </a:lnTo>
                <a:lnTo>
                  <a:pt x="48900" y="47208"/>
                </a:lnTo>
                <a:close/>
                <a:moveTo>
                  <a:pt x="54757" y="47208"/>
                </a:moveTo>
                <a:lnTo>
                  <a:pt x="54757" y="49959"/>
                </a:lnTo>
                <a:lnTo>
                  <a:pt x="51698" y="49959"/>
                </a:lnTo>
                <a:lnTo>
                  <a:pt x="51698" y="47208"/>
                </a:lnTo>
                <a:close/>
                <a:moveTo>
                  <a:pt x="57543" y="47208"/>
                </a:moveTo>
                <a:lnTo>
                  <a:pt x="57543" y="49959"/>
                </a:lnTo>
                <a:lnTo>
                  <a:pt x="54865" y="49959"/>
                </a:lnTo>
                <a:lnTo>
                  <a:pt x="54865" y="47208"/>
                </a:lnTo>
                <a:close/>
                <a:moveTo>
                  <a:pt x="60734" y="47208"/>
                </a:moveTo>
                <a:lnTo>
                  <a:pt x="60734" y="49959"/>
                </a:lnTo>
                <a:lnTo>
                  <a:pt x="57663" y="49959"/>
                </a:lnTo>
                <a:lnTo>
                  <a:pt x="57663" y="47208"/>
                </a:lnTo>
                <a:close/>
                <a:moveTo>
                  <a:pt x="63509" y="47208"/>
                </a:moveTo>
                <a:lnTo>
                  <a:pt x="63509" y="49959"/>
                </a:lnTo>
                <a:lnTo>
                  <a:pt x="60830" y="49959"/>
                </a:lnTo>
                <a:lnTo>
                  <a:pt x="60830" y="47208"/>
                </a:lnTo>
                <a:close/>
                <a:moveTo>
                  <a:pt x="66699" y="47208"/>
                </a:moveTo>
                <a:lnTo>
                  <a:pt x="66699" y="49959"/>
                </a:lnTo>
                <a:lnTo>
                  <a:pt x="63628" y="49959"/>
                </a:lnTo>
                <a:lnTo>
                  <a:pt x="63628" y="47208"/>
                </a:lnTo>
                <a:close/>
                <a:moveTo>
                  <a:pt x="69485" y="47208"/>
                </a:moveTo>
                <a:lnTo>
                  <a:pt x="69485" y="49959"/>
                </a:lnTo>
                <a:lnTo>
                  <a:pt x="66807" y="49959"/>
                </a:lnTo>
                <a:lnTo>
                  <a:pt x="66807" y="47208"/>
                </a:lnTo>
                <a:close/>
                <a:moveTo>
                  <a:pt x="72653" y="47208"/>
                </a:moveTo>
                <a:lnTo>
                  <a:pt x="72653" y="49959"/>
                </a:lnTo>
                <a:lnTo>
                  <a:pt x="69581" y="49959"/>
                </a:lnTo>
                <a:lnTo>
                  <a:pt x="69581" y="47208"/>
                </a:lnTo>
                <a:close/>
                <a:moveTo>
                  <a:pt x="75450" y="47208"/>
                </a:moveTo>
                <a:lnTo>
                  <a:pt x="75450" y="49959"/>
                </a:lnTo>
                <a:lnTo>
                  <a:pt x="72772" y="49959"/>
                </a:lnTo>
                <a:lnTo>
                  <a:pt x="72772" y="47208"/>
                </a:lnTo>
                <a:close/>
                <a:moveTo>
                  <a:pt x="78618" y="47208"/>
                </a:moveTo>
                <a:lnTo>
                  <a:pt x="78618" y="49959"/>
                </a:lnTo>
                <a:lnTo>
                  <a:pt x="75546" y="49959"/>
                </a:lnTo>
                <a:lnTo>
                  <a:pt x="75546" y="47208"/>
                </a:lnTo>
                <a:close/>
                <a:moveTo>
                  <a:pt x="81416" y="47208"/>
                </a:moveTo>
                <a:lnTo>
                  <a:pt x="81416" y="49959"/>
                </a:lnTo>
                <a:lnTo>
                  <a:pt x="78737" y="49959"/>
                </a:lnTo>
                <a:lnTo>
                  <a:pt x="78737" y="47208"/>
                </a:lnTo>
                <a:close/>
                <a:moveTo>
                  <a:pt x="84583" y="47208"/>
                </a:moveTo>
                <a:lnTo>
                  <a:pt x="84583" y="49959"/>
                </a:lnTo>
                <a:lnTo>
                  <a:pt x="81523" y="49959"/>
                </a:lnTo>
                <a:lnTo>
                  <a:pt x="81523" y="47208"/>
                </a:lnTo>
                <a:close/>
                <a:moveTo>
                  <a:pt x="87369" y="47208"/>
                </a:moveTo>
                <a:lnTo>
                  <a:pt x="87369" y="49983"/>
                </a:lnTo>
                <a:lnTo>
                  <a:pt x="84690" y="49983"/>
                </a:lnTo>
                <a:lnTo>
                  <a:pt x="84690" y="47208"/>
                </a:lnTo>
                <a:close/>
                <a:moveTo>
                  <a:pt x="90560" y="47208"/>
                </a:moveTo>
                <a:lnTo>
                  <a:pt x="90560" y="49983"/>
                </a:lnTo>
                <a:lnTo>
                  <a:pt x="87488" y="49983"/>
                </a:lnTo>
                <a:lnTo>
                  <a:pt x="87488" y="47208"/>
                </a:lnTo>
                <a:close/>
                <a:moveTo>
                  <a:pt x="93334" y="47208"/>
                </a:moveTo>
                <a:lnTo>
                  <a:pt x="93334" y="49983"/>
                </a:lnTo>
                <a:lnTo>
                  <a:pt x="90655" y="49983"/>
                </a:lnTo>
                <a:lnTo>
                  <a:pt x="90655" y="47208"/>
                </a:lnTo>
                <a:close/>
                <a:moveTo>
                  <a:pt x="96525" y="47208"/>
                </a:moveTo>
                <a:lnTo>
                  <a:pt x="96525" y="49983"/>
                </a:lnTo>
                <a:lnTo>
                  <a:pt x="93453" y="49983"/>
                </a:lnTo>
                <a:lnTo>
                  <a:pt x="93453" y="47208"/>
                </a:lnTo>
                <a:close/>
                <a:moveTo>
                  <a:pt x="99311" y="47208"/>
                </a:moveTo>
                <a:lnTo>
                  <a:pt x="99311" y="49983"/>
                </a:lnTo>
                <a:lnTo>
                  <a:pt x="96632" y="49983"/>
                </a:lnTo>
                <a:lnTo>
                  <a:pt x="96632" y="47208"/>
                </a:lnTo>
                <a:close/>
                <a:moveTo>
                  <a:pt x="102478" y="47208"/>
                </a:moveTo>
                <a:lnTo>
                  <a:pt x="102478" y="49983"/>
                </a:lnTo>
                <a:lnTo>
                  <a:pt x="99406" y="49983"/>
                </a:lnTo>
                <a:lnTo>
                  <a:pt x="99406" y="47208"/>
                </a:lnTo>
                <a:close/>
                <a:moveTo>
                  <a:pt x="105276" y="47208"/>
                </a:moveTo>
                <a:lnTo>
                  <a:pt x="105276" y="49983"/>
                </a:lnTo>
                <a:lnTo>
                  <a:pt x="102597" y="49983"/>
                </a:lnTo>
                <a:lnTo>
                  <a:pt x="102597" y="47208"/>
                </a:lnTo>
                <a:close/>
                <a:moveTo>
                  <a:pt x="108443" y="47208"/>
                </a:moveTo>
                <a:lnTo>
                  <a:pt x="108443" y="49983"/>
                </a:lnTo>
                <a:lnTo>
                  <a:pt x="105383" y="49983"/>
                </a:lnTo>
                <a:lnTo>
                  <a:pt x="105383" y="47208"/>
                </a:lnTo>
                <a:close/>
                <a:moveTo>
                  <a:pt x="7037" y="50078"/>
                </a:moveTo>
                <a:lnTo>
                  <a:pt x="7037" y="53233"/>
                </a:lnTo>
                <a:lnTo>
                  <a:pt x="3965" y="53233"/>
                </a:lnTo>
                <a:lnTo>
                  <a:pt x="3965" y="50078"/>
                </a:lnTo>
                <a:close/>
                <a:moveTo>
                  <a:pt x="9811" y="50078"/>
                </a:moveTo>
                <a:lnTo>
                  <a:pt x="9811" y="53233"/>
                </a:lnTo>
                <a:lnTo>
                  <a:pt x="7132" y="53233"/>
                </a:lnTo>
                <a:lnTo>
                  <a:pt x="7132" y="50078"/>
                </a:lnTo>
                <a:close/>
                <a:moveTo>
                  <a:pt x="13002" y="50078"/>
                </a:moveTo>
                <a:lnTo>
                  <a:pt x="13002" y="53233"/>
                </a:lnTo>
                <a:lnTo>
                  <a:pt x="9930" y="53233"/>
                </a:lnTo>
                <a:lnTo>
                  <a:pt x="9930" y="50078"/>
                </a:lnTo>
                <a:close/>
                <a:moveTo>
                  <a:pt x="15788" y="50078"/>
                </a:moveTo>
                <a:lnTo>
                  <a:pt x="15788" y="53233"/>
                </a:lnTo>
                <a:lnTo>
                  <a:pt x="13109" y="53233"/>
                </a:lnTo>
                <a:lnTo>
                  <a:pt x="13109" y="50078"/>
                </a:lnTo>
                <a:close/>
                <a:moveTo>
                  <a:pt x="18967" y="50078"/>
                </a:moveTo>
                <a:lnTo>
                  <a:pt x="18967" y="53233"/>
                </a:lnTo>
                <a:lnTo>
                  <a:pt x="15907" y="53233"/>
                </a:lnTo>
                <a:lnTo>
                  <a:pt x="15907" y="50078"/>
                </a:lnTo>
                <a:close/>
                <a:moveTo>
                  <a:pt x="21753" y="50078"/>
                </a:moveTo>
                <a:lnTo>
                  <a:pt x="21753" y="53233"/>
                </a:lnTo>
                <a:lnTo>
                  <a:pt x="19074" y="53233"/>
                </a:lnTo>
                <a:lnTo>
                  <a:pt x="19074" y="50078"/>
                </a:lnTo>
                <a:close/>
                <a:moveTo>
                  <a:pt x="24920" y="50078"/>
                </a:moveTo>
                <a:lnTo>
                  <a:pt x="24920" y="53233"/>
                </a:lnTo>
                <a:lnTo>
                  <a:pt x="21860" y="53233"/>
                </a:lnTo>
                <a:lnTo>
                  <a:pt x="21860" y="50078"/>
                </a:lnTo>
                <a:close/>
                <a:moveTo>
                  <a:pt x="27718" y="50078"/>
                </a:moveTo>
                <a:lnTo>
                  <a:pt x="27718" y="53233"/>
                </a:lnTo>
                <a:lnTo>
                  <a:pt x="25039" y="53233"/>
                </a:lnTo>
                <a:lnTo>
                  <a:pt x="25039" y="50078"/>
                </a:lnTo>
                <a:close/>
                <a:moveTo>
                  <a:pt x="30885" y="50078"/>
                </a:moveTo>
                <a:lnTo>
                  <a:pt x="30885" y="53233"/>
                </a:lnTo>
                <a:lnTo>
                  <a:pt x="27825" y="53233"/>
                </a:lnTo>
                <a:lnTo>
                  <a:pt x="27825" y="50078"/>
                </a:lnTo>
                <a:close/>
                <a:moveTo>
                  <a:pt x="33683" y="50078"/>
                </a:moveTo>
                <a:lnTo>
                  <a:pt x="33683" y="53233"/>
                </a:lnTo>
                <a:lnTo>
                  <a:pt x="31004" y="53233"/>
                </a:lnTo>
                <a:lnTo>
                  <a:pt x="31004" y="50078"/>
                </a:lnTo>
                <a:close/>
                <a:moveTo>
                  <a:pt x="36850" y="50078"/>
                </a:moveTo>
                <a:lnTo>
                  <a:pt x="36850" y="53233"/>
                </a:lnTo>
                <a:lnTo>
                  <a:pt x="33791" y="53233"/>
                </a:lnTo>
                <a:lnTo>
                  <a:pt x="33791" y="50078"/>
                </a:lnTo>
                <a:close/>
                <a:moveTo>
                  <a:pt x="39636" y="50078"/>
                </a:moveTo>
                <a:lnTo>
                  <a:pt x="39636" y="53233"/>
                </a:lnTo>
                <a:lnTo>
                  <a:pt x="36958" y="53233"/>
                </a:lnTo>
                <a:lnTo>
                  <a:pt x="36958" y="50078"/>
                </a:lnTo>
                <a:close/>
                <a:moveTo>
                  <a:pt x="42827" y="50078"/>
                </a:moveTo>
                <a:lnTo>
                  <a:pt x="42827" y="53233"/>
                </a:lnTo>
                <a:lnTo>
                  <a:pt x="39756" y="53233"/>
                </a:lnTo>
                <a:lnTo>
                  <a:pt x="39756" y="50078"/>
                </a:lnTo>
                <a:close/>
                <a:moveTo>
                  <a:pt x="45613" y="50078"/>
                </a:moveTo>
                <a:lnTo>
                  <a:pt x="45613" y="53233"/>
                </a:lnTo>
                <a:lnTo>
                  <a:pt x="42935" y="53233"/>
                </a:lnTo>
                <a:lnTo>
                  <a:pt x="42935" y="50078"/>
                </a:lnTo>
                <a:close/>
                <a:moveTo>
                  <a:pt x="48792" y="50078"/>
                </a:moveTo>
                <a:lnTo>
                  <a:pt x="48792" y="53233"/>
                </a:lnTo>
                <a:lnTo>
                  <a:pt x="45732" y="53233"/>
                </a:lnTo>
                <a:lnTo>
                  <a:pt x="45732" y="50078"/>
                </a:lnTo>
                <a:close/>
                <a:moveTo>
                  <a:pt x="51578" y="50078"/>
                </a:moveTo>
                <a:lnTo>
                  <a:pt x="51578" y="53233"/>
                </a:lnTo>
                <a:lnTo>
                  <a:pt x="48900" y="53233"/>
                </a:lnTo>
                <a:lnTo>
                  <a:pt x="48900" y="50078"/>
                </a:lnTo>
                <a:close/>
                <a:moveTo>
                  <a:pt x="54757" y="50078"/>
                </a:moveTo>
                <a:lnTo>
                  <a:pt x="54757" y="53233"/>
                </a:lnTo>
                <a:lnTo>
                  <a:pt x="51698" y="53233"/>
                </a:lnTo>
                <a:lnTo>
                  <a:pt x="51698" y="50078"/>
                </a:lnTo>
                <a:close/>
                <a:moveTo>
                  <a:pt x="57543" y="50078"/>
                </a:moveTo>
                <a:lnTo>
                  <a:pt x="57543" y="53233"/>
                </a:lnTo>
                <a:lnTo>
                  <a:pt x="54865" y="53233"/>
                </a:lnTo>
                <a:lnTo>
                  <a:pt x="54865" y="50078"/>
                </a:lnTo>
                <a:close/>
                <a:moveTo>
                  <a:pt x="60734" y="50078"/>
                </a:moveTo>
                <a:lnTo>
                  <a:pt x="60734" y="53233"/>
                </a:lnTo>
                <a:lnTo>
                  <a:pt x="57663" y="53233"/>
                </a:lnTo>
                <a:lnTo>
                  <a:pt x="57663" y="50078"/>
                </a:lnTo>
                <a:close/>
                <a:moveTo>
                  <a:pt x="63509" y="50078"/>
                </a:moveTo>
                <a:lnTo>
                  <a:pt x="63509" y="53233"/>
                </a:lnTo>
                <a:lnTo>
                  <a:pt x="60830" y="53233"/>
                </a:lnTo>
                <a:lnTo>
                  <a:pt x="60830" y="50078"/>
                </a:lnTo>
                <a:close/>
                <a:moveTo>
                  <a:pt x="66699" y="50078"/>
                </a:moveTo>
                <a:lnTo>
                  <a:pt x="66699" y="53233"/>
                </a:lnTo>
                <a:lnTo>
                  <a:pt x="63628" y="53233"/>
                </a:lnTo>
                <a:lnTo>
                  <a:pt x="63628" y="50078"/>
                </a:lnTo>
                <a:close/>
                <a:moveTo>
                  <a:pt x="69485" y="50078"/>
                </a:moveTo>
                <a:lnTo>
                  <a:pt x="69485" y="53233"/>
                </a:lnTo>
                <a:lnTo>
                  <a:pt x="66807" y="53233"/>
                </a:lnTo>
                <a:lnTo>
                  <a:pt x="66807" y="50078"/>
                </a:lnTo>
                <a:close/>
                <a:moveTo>
                  <a:pt x="72653" y="50078"/>
                </a:moveTo>
                <a:lnTo>
                  <a:pt x="72653" y="53233"/>
                </a:lnTo>
                <a:lnTo>
                  <a:pt x="69581" y="53233"/>
                </a:lnTo>
                <a:lnTo>
                  <a:pt x="69581" y="50078"/>
                </a:lnTo>
                <a:close/>
                <a:moveTo>
                  <a:pt x="75450" y="50078"/>
                </a:moveTo>
                <a:lnTo>
                  <a:pt x="75450" y="53233"/>
                </a:lnTo>
                <a:lnTo>
                  <a:pt x="72772" y="53233"/>
                </a:lnTo>
                <a:lnTo>
                  <a:pt x="72772" y="50078"/>
                </a:lnTo>
                <a:close/>
                <a:moveTo>
                  <a:pt x="78618" y="50078"/>
                </a:moveTo>
                <a:lnTo>
                  <a:pt x="78618" y="53233"/>
                </a:lnTo>
                <a:lnTo>
                  <a:pt x="75546" y="53233"/>
                </a:lnTo>
                <a:lnTo>
                  <a:pt x="75546" y="50078"/>
                </a:lnTo>
                <a:close/>
                <a:moveTo>
                  <a:pt x="81416" y="50078"/>
                </a:moveTo>
                <a:lnTo>
                  <a:pt x="81416" y="53233"/>
                </a:lnTo>
                <a:lnTo>
                  <a:pt x="78737" y="53233"/>
                </a:lnTo>
                <a:lnTo>
                  <a:pt x="78737" y="50078"/>
                </a:lnTo>
                <a:close/>
                <a:moveTo>
                  <a:pt x="84583" y="50078"/>
                </a:moveTo>
                <a:lnTo>
                  <a:pt x="84583" y="53233"/>
                </a:lnTo>
                <a:lnTo>
                  <a:pt x="81523" y="53233"/>
                </a:lnTo>
                <a:lnTo>
                  <a:pt x="81523" y="50078"/>
                </a:lnTo>
                <a:close/>
                <a:moveTo>
                  <a:pt x="87369" y="50078"/>
                </a:moveTo>
                <a:lnTo>
                  <a:pt x="87369" y="53233"/>
                </a:lnTo>
                <a:lnTo>
                  <a:pt x="84690" y="53233"/>
                </a:lnTo>
                <a:lnTo>
                  <a:pt x="84690" y="50078"/>
                </a:lnTo>
                <a:close/>
                <a:moveTo>
                  <a:pt x="90560" y="50078"/>
                </a:moveTo>
                <a:lnTo>
                  <a:pt x="90560" y="53233"/>
                </a:lnTo>
                <a:lnTo>
                  <a:pt x="87488" y="53233"/>
                </a:lnTo>
                <a:lnTo>
                  <a:pt x="87488" y="50078"/>
                </a:lnTo>
                <a:close/>
                <a:moveTo>
                  <a:pt x="93334" y="50078"/>
                </a:moveTo>
                <a:lnTo>
                  <a:pt x="93334" y="53233"/>
                </a:lnTo>
                <a:lnTo>
                  <a:pt x="90655" y="53233"/>
                </a:lnTo>
                <a:lnTo>
                  <a:pt x="90655" y="50078"/>
                </a:lnTo>
                <a:close/>
                <a:moveTo>
                  <a:pt x="96525" y="50078"/>
                </a:moveTo>
                <a:lnTo>
                  <a:pt x="96525" y="53233"/>
                </a:lnTo>
                <a:lnTo>
                  <a:pt x="93453" y="53233"/>
                </a:lnTo>
                <a:lnTo>
                  <a:pt x="93453" y="50078"/>
                </a:lnTo>
                <a:close/>
                <a:moveTo>
                  <a:pt x="99311" y="50078"/>
                </a:moveTo>
                <a:lnTo>
                  <a:pt x="99311" y="53233"/>
                </a:lnTo>
                <a:lnTo>
                  <a:pt x="96632" y="53233"/>
                </a:lnTo>
                <a:lnTo>
                  <a:pt x="96632" y="50078"/>
                </a:lnTo>
                <a:close/>
                <a:moveTo>
                  <a:pt x="102478" y="50078"/>
                </a:moveTo>
                <a:lnTo>
                  <a:pt x="102478" y="53233"/>
                </a:lnTo>
                <a:lnTo>
                  <a:pt x="99406" y="53233"/>
                </a:lnTo>
                <a:lnTo>
                  <a:pt x="99406" y="50078"/>
                </a:lnTo>
                <a:close/>
                <a:moveTo>
                  <a:pt x="105276" y="50078"/>
                </a:moveTo>
                <a:lnTo>
                  <a:pt x="105276" y="53233"/>
                </a:lnTo>
                <a:lnTo>
                  <a:pt x="102597" y="53233"/>
                </a:lnTo>
                <a:lnTo>
                  <a:pt x="102597" y="50078"/>
                </a:lnTo>
                <a:close/>
                <a:moveTo>
                  <a:pt x="108443" y="50078"/>
                </a:moveTo>
                <a:lnTo>
                  <a:pt x="108443" y="53233"/>
                </a:lnTo>
                <a:lnTo>
                  <a:pt x="105383" y="53233"/>
                </a:lnTo>
                <a:lnTo>
                  <a:pt x="105383" y="50078"/>
                </a:lnTo>
                <a:close/>
                <a:moveTo>
                  <a:pt x="7037" y="53352"/>
                </a:moveTo>
                <a:lnTo>
                  <a:pt x="7037" y="56114"/>
                </a:lnTo>
                <a:lnTo>
                  <a:pt x="3965" y="56114"/>
                </a:lnTo>
                <a:lnTo>
                  <a:pt x="3965" y="53352"/>
                </a:lnTo>
                <a:close/>
                <a:moveTo>
                  <a:pt x="9811" y="53352"/>
                </a:moveTo>
                <a:lnTo>
                  <a:pt x="9811" y="56114"/>
                </a:lnTo>
                <a:lnTo>
                  <a:pt x="7132" y="56114"/>
                </a:lnTo>
                <a:lnTo>
                  <a:pt x="7132" y="53352"/>
                </a:lnTo>
                <a:close/>
                <a:moveTo>
                  <a:pt x="13002" y="53352"/>
                </a:moveTo>
                <a:lnTo>
                  <a:pt x="13002" y="56114"/>
                </a:lnTo>
                <a:lnTo>
                  <a:pt x="9930" y="56114"/>
                </a:lnTo>
                <a:lnTo>
                  <a:pt x="9930" y="53352"/>
                </a:lnTo>
                <a:close/>
                <a:moveTo>
                  <a:pt x="15788" y="53352"/>
                </a:moveTo>
                <a:lnTo>
                  <a:pt x="15788" y="56114"/>
                </a:lnTo>
                <a:lnTo>
                  <a:pt x="13109" y="56114"/>
                </a:lnTo>
                <a:lnTo>
                  <a:pt x="13109" y="53352"/>
                </a:lnTo>
                <a:close/>
                <a:moveTo>
                  <a:pt x="18967" y="53352"/>
                </a:moveTo>
                <a:lnTo>
                  <a:pt x="18967" y="56114"/>
                </a:lnTo>
                <a:lnTo>
                  <a:pt x="15907" y="56114"/>
                </a:lnTo>
                <a:lnTo>
                  <a:pt x="15907" y="53352"/>
                </a:lnTo>
                <a:close/>
                <a:moveTo>
                  <a:pt x="21753" y="53352"/>
                </a:moveTo>
                <a:lnTo>
                  <a:pt x="21753" y="56114"/>
                </a:lnTo>
                <a:lnTo>
                  <a:pt x="19074" y="56114"/>
                </a:lnTo>
                <a:lnTo>
                  <a:pt x="19074" y="53352"/>
                </a:lnTo>
                <a:close/>
                <a:moveTo>
                  <a:pt x="24920" y="53352"/>
                </a:moveTo>
                <a:lnTo>
                  <a:pt x="24920" y="56114"/>
                </a:lnTo>
                <a:lnTo>
                  <a:pt x="21860" y="56114"/>
                </a:lnTo>
                <a:lnTo>
                  <a:pt x="21860" y="53352"/>
                </a:lnTo>
                <a:close/>
                <a:moveTo>
                  <a:pt x="27718" y="53352"/>
                </a:moveTo>
                <a:lnTo>
                  <a:pt x="27718" y="56114"/>
                </a:lnTo>
                <a:lnTo>
                  <a:pt x="25039" y="56114"/>
                </a:lnTo>
                <a:lnTo>
                  <a:pt x="25039" y="53352"/>
                </a:lnTo>
                <a:close/>
                <a:moveTo>
                  <a:pt x="30885" y="53352"/>
                </a:moveTo>
                <a:lnTo>
                  <a:pt x="30885" y="56114"/>
                </a:lnTo>
                <a:lnTo>
                  <a:pt x="27825" y="56114"/>
                </a:lnTo>
                <a:lnTo>
                  <a:pt x="27825" y="53352"/>
                </a:lnTo>
                <a:close/>
                <a:moveTo>
                  <a:pt x="33683" y="53352"/>
                </a:moveTo>
                <a:lnTo>
                  <a:pt x="33683" y="56114"/>
                </a:lnTo>
                <a:lnTo>
                  <a:pt x="31004" y="56114"/>
                </a:lnTo>
                <a:lnTo>
                  <a:pt x="31004" y="53352"/>
                </a:lnTo>
                <a:close/>
                <a:moveTo>
                  <a:pt x="36850" y="53352"/>
                </a:moveTo>
                <a:lnTo>
                  <a:pt x="36850" y="56114"/>
                </a:lnTo>
                <a:lnTo>
                  <a:pt x="33791" y="56114"/>
                </a:lnTo>
                <a:lnTo>
                  <a:pt x="33791" y="53352"/>
                </a:lnTo>
                <a:close/>
                <a:moveTo>
                  <a:pt x="39636" y="53352"/>
                </a:moveTo>
                <a:lnTo>
                  <a:pt x="39636" y="56114"/>
                </a:lnTo>
                <a:lnTo>
                  <a:pt x="36958" y="56114"/>
                </a:lnTo>
                <a:lnTo>
                  <a:pt x="36958" y="53352"/>
                </a:lnTo>
                <a:close/>
                <a:moveTo>
                  <a:pt x="42827" y="53352"/>
                </a:moveTo>
                <a:lnTo>
                  <a:pt x="42827" y="56114"/>
                </a:lnTo>
                <a:lnTo>
                  <a:pt x="39756" y="56114"/>
                </a:lnTo>
                <a:lnTo>
                  <a:pt x="39756" y="53352"/>
                </a:lnTo>
                <a:close/>
                <a:moveTo>
                  <a:pt x="45613" y="53352"/>
                </a:moveTo>
                <a:lnTo>
                  <a:pt x="45613" y="56114"/>
                </a:lnTo>
                <a:lnTo>
                  <a:pt x="42935" y="56114"/>
                </a:lnTo>
                <a:lnTo>
                  <a:pt x="42935" y="53352"/>
                </a:lnTo>
                <a:close/>
                <a:moveTo>
                  <a:pt x="48792" y="53352"/>
                </a:moveTo>
                <a:lnTo>
                  <a:pt x="48792" y="56114"/>
                </a:lnTo>
                <a:lnTo>
                  <a:pt x="45732" y="56114"/>
                </a:lnTo>
                <a:lnTo>
                  <a:pt x="45732" y="53352"/>
                </a:lnTo>
                <a:close/>
                <a:moveTo>
                  <a:pt x="51578" y="53352"/>
                </a:moveTo>
                <a:lnTo>
                  <a:pt x="51578" y="56114"/>
                </a:lnTo>
                <a:lnTo>
                  <a:pt x="48900" y="56114"/>
                </a:lnTo>
                <a:lnTo>
                  <a:pt x="48900" y="53352"/>
                </a:lnTo>
                <a:close/>
                <a:moveTo>
                  <a:pt x="54757" y="53352"/>
                </a:moveTo>
                <a:lnTo>
                  <a:pt x="54757" y="56114"/>
                </a:lnTo>
                <a:lnTo>
                  <a:pt x="51698" y="56114"/>
                </a:lnTo>
                <a:lnTo>
                  <a:pt x="51698" y="53352"/>
                </a:lnTo>
                <a:close/>
                <a:moveTo>
                  <a:pt x="57543" y="53352"/>
                </a:moveTo>
                <a:lnTo>
                  <a:pt x="57543" y="56114"/>
                </a:lnTo>
                <a:lnTo>
                  <a:pt x="54865" y="56114"/>
                </a:lnTo>
                <a:lnTo>
                  <a:pt x="54865" y="53352"/>
                </a:lnTo>
                <a:close/>
                <a:moveTo>
                  <a:pt x="60734" y="53352"/>
                </a:moveTo>
                <a:lnTo>
                  <a:pt x="60734" y="56114"/>
                </a:lnTo>
                <a:lnTo>
                  <a:pt x="57663" y="56114"/>
                </a:lnTo>
                <a:lnTo>
                  <a:pt x="57663" y="53352"/>
                </a:lnTo>
                <a:close/>
                <a:moveTo>
                  <a:pt x="63509" y="53352"/>
                </a:moveTo>
                <a:lnTo>
                  <a:pt x="63509" y="56114"/>
                </a:lnTo>
                <a:lnTo>
                  <a:pt x="60830" y="56114"/>
                </a:lnTo>
                <a:lnTo>
                  <a:pt x="60830" y="53352"/>
                </a:lnTo>
                <a:close/>
                <a:moveTo>
                  <a:pt x="66699" y="53352"/>
                </a:moveTo>
                <a:lnTo>
                  <a:pt x="66699" y="56114"/>
                </a:lnTo>
                <a:lnTo>
                  <a:pt x="63628" y="56114"/>
                </a:lnTo>
                <a:lnTo>
                  <a:pt x="63628" y="53352"/>
                </a:lnTo>
                <a:close/>
                <a:moveTo>
                  <a:pt x="69485" y="53352"/>
                </a:moveTo>
                <a:lnTo>
                  <a:pt x="69485" y="56114"/>
                </a:lnTo>
                <a:lnTo>
                  <a:pt x="66807" y="56114"/>
                </a:lnTo>
                <a:lnTo>
                  <a:pt x="66807" y="53352"/>
                </a:lnTo>
                <a:close/>
                <a:moveTo>
                  <a:pt x="72653" y="53352"/>
                </a:moveTo>
                <a:lnTo>
                  <a:pt x="72653" y="56114"/>
                </a:lnTo>
                <a:lnTo>
                  <a:pt x="69581" y="56114"/>
                </a:lnTo>
                <a:lnTo>
                  <a:pt x="69581" y="53352"/>
                </a:lnTo>
                <a:close/>
                <a:moveTo>
                  <a:pt x="75450" y="53352"/>
                </a:moveTo>
                <a:lnTo>
                  <a:pt x="75450" y="56114"/>
                </a:lnTo>
                <a:lnTo>
                  <a:pt x="72772" y="56114"/>
                </a:lnTo>
                <a:lnTo>
                  <a:pt x="72772" y="53352"/>
                </a:lnTo>
                <a:close/>
                <a:moveTo>
                  <a:pt x="78618" y="53352"/>
                </a:moveTo>
                <a:lnTo>
                  <a:pt x="78618" y="56114"/>
                </a:lnTo>
                <a:lnTo>
                  <a:pt x="75546" y="56114"/>
                </a:lnTo>
                <a:lnTo>
                  <a:pt x="75546" y="53352"/>
                </a:lnTo>
                <a:close/>
                <a:moveTo>
                  <a:pt x="81416" y="53352"/>
                </a:moveTo>
                <a:lnTo>
                  <a:pt x="81416" y="56114"/>
                </a:lnTo>
                <a:lnTo>
                  <a:pt x="78737" y="56114"/>
                </a:lnTo>
                <a:lnTo>
                  <a:pt x="78737" y="53352"/>
                </a:lnTo>
                <a:close/>
                <a:moveTo>
                  <a:pt x="84583" y="53352"/>
                </a:moveTo>
                <a:lnTo>
                  <a:pt x="84583" y="56114"/>
                </a:lnTo>
                <a:lnTo>
                  <a:pt x="81523" y="56114"/>
                </a:lnTo>
                <a:lnTo>
                  <a:pt x="81523" y="53352"/>
                </a:lnTo>
                <a:close/>
                <a:moveTo>
                  <a:pt x="87369" y="53352"/>
                </a:moveTo>
                <a:lnTo>
                  <a:pt x="87369" y="56114"/>
                </a:lnTo>
                <a:lnTo>
                  <a:pt x="84690" y="56114"/>
                </a:lnTo>
                <a:lnTo>
                  <a:pt x="84690" y="53352"/>
                </a:lnTo>
                <a:close/>
                <a:moveTo>
                  <a:pt x="90560" y="53352"/>
                </a:moveTo>
                <a:lnTo>
                  <a:pt x="90560" y="56114"/>
                </a:lnTo>
                <a:lnTo>
                  <a:pt x="87488" y="56114"/>
                </a:lnTo>
                <a:lnTo>
                  <a:pt x="87488" y="53352"/>
                </a:lnTo>
                <a:close/>
                <a:moveTo>
                  <a:pt x="93334" y="53352"/>
                </a:moveTo>
                <a:lnTo>
                  <a:pt x="93334" y="56114"/>
                </a:lnTo>
                <a:lnTo>
                  <a:pt x="90655" y="56114"/>
                </a:lnTo>
                <a:lnTo>
                  <a:pt x="90655" y="53352"/>
                </a:lnTo>
                <a:close/>
                <a:moveTo>
                  <a:pt x="96525" y="53352"/>
                </a:moveTo>
                <a:lnTo>
                  <a:pt x="96525" y="56114"/>
                </a:lnTo>
                <a:lnTo>
                  <a:pt x="93453" y="56114"/>
                </a:lnTo>
                <a:lnTo>
                  <a:pt x="93453" y="53352"/>
                </a:lnTo>
                <a:close/>
                <a:moveTo>
                  <a:pt x="99311" y="53352"/>
                </a:moveTo>
                <a:lnTo>
                  <a:pt x="99311" y="56114"/>
                </a:lnTo>
                <a:lnTo>
                  <a:pt x="96632" y="56114"/>
                </a:lnTo>
                <a:lnTo>
                  <a:pt x="96632" y="53352"/>
                </a:lnTo>
                <a:close/>
                <a:moveTo>
                  <a:pt x="102478" y="53352"/>
                </a:moveTo>
                <a:lnTo>
                  <a:pt x="102478" y="56114"/>
                </a:lnTo>
                <a:lnTo>
                  <a:pt x="99406" y="56114"/>
                </a:lnTo>
                <a:lnTo>
                  <a:pt x="99406" y="53352"/>
                </a:lnTo>
                <a:close/>
                <a:moveTo>
                  <a:pt x="105276" y="53352"/>
                </a:moveTo>
                <a:lnTo>
                  <a:pt x="105276" y="56114"/>
                </a:lnTo>
                <a:lnTo>
                  <a:pt x="102597" y="56114"/>
                </a:lnTo>
                <a:lnTo>
                  <a:pt x="102597" y="53352"/>
                </a:lnTo>
                <a:close/>
                <a:moveTo>
                  <a:pt x="108443" y="53352"/>
                </a:moveTo>
                <a:lnTo>
                  <a:pt x="108443" y="56114"/>
                </a:lnTo>
                <a:lnTo>
                  <a:pt x="105383" y="56114"/>
                </a:lnTo>
                <a:lnTo>
                  <a:pt x="105383" y="53352"/>
                </a:lnTo>
                <a:close/>
                <a:moveTo>
                  <a:pt x="7037" y="56210"/>
                </a:moveTo>
                <a:lnTo>
                  <a:pt x="7037" y="59365"/>
                </a:lnTo>
                <a:lnTo>
                  <a:pt x="3965" y="59365"/>
                </a:lnTo>
                <a:lnTo>
                  <a:pt x="3965" y="56210"/>
                </a:lnTo>
                <a:close/>
                <a:moveTo>
                  <a:pt x="9811" y="56210"/>
                </a:moveTo>
                <a:lnTo>
                  <a:pt x="9811" y="59365"/>
                </a:lnTo>
                <a:lnTo>
                  <a:pt x="7132" y="59365"/>
                </a:lnTo>
                <a:lnTo>
                  <a:pt x="7132" y="56210"/>
                </a:lnTo>
                <a:close/>
                <a:moveTo>
                  <a:pt x="13002" y="56210"/>
                </a:moveTo>
                <a:lnTo>
                  <a:pt x="13002" y="59365"/>
                </a:lnTo>
                <a:lnTo>
                  <a:pt x="9930" y="59365"/>
                </a:lnTo>
                <a:lnTo>
                  <a:pt x="9930" y="56210"/>
                </a:lnTo>
                <a:close/>
                <a:moveTo>
                  <a:pt x="15788" y="56210"/>
                </a:moveTo>
                <a:lnTo>
                  <a:pt x="15788" y="59365"/>
                </a:lnTo>
                <a:lnTo>
                  <a:pt x="13109" y="59365"/>
                </a:lnTo>
                <a:lnTo>
                  <a:pt x="13109" y="56210"/>
                </a:lnTo>
                <a:close/>
                <a:moveTo>
                  <a:pt x="18967" y="56210"/>
                </a:moveTo>
                <a:lnTo>
                  <a:pt x="18967" y="59365"/>
                </a:lnTo>
                <a:lnTo>
                  <a:pt x="15907" y="59365"/>
                </a:lnTo>
                <a:lnTo>
                  <a:pt x="15907" y="56210"/>
                </a:lnTo>
                <a:close/>
                <a:moveTo>
                  <a:pt x="21753" y="56210"/>
                </a:moveTo>
                <a:lnTo>
                  <a:pt x="21753" y="59365"/>
                </a:lnTo>
                <a:lnTo>
                  <a:pt x="19074" y="59365"/>
                </a:lnTo>
                <a:lnTo>
                  <a:pt x="19074" y="56210"/>
                </a:lnTo>
                <a:close/>
                <a:moveTo>
                  <a:pt x="24920" y="56210"/>
                </a:moveTo>
                <a:lnTo>
                  <a:pt x="24920" y="59365"/>
                </a:lnTo>
                <a:lnTo>
                  <a:pt x="21860" y="59365"/>
                </a:lnTo>
                <a:lnTo>
                  <a:pt x="21860" y="56210"/>
                </a:lnTo>
                <a:close/>
                <a:moveTo>
                  <a:pt x="27718" y="56210"/>
                </a:moveTo>
                <a:lnTo>
                  <a:pt x="27718" y="59365"/>
                </a:lnTo>
                <a:lnTo>
                  <a:pt x="25039" y="59365"/>
                </a:lnTo>
                <a:lnTo>
                  <a:pt x="25039" y="56210"/>
                </a:lnTo>
                <a:close/>
                <a:moveTo>
                  <a:pt x="30885" y="56210"/>
                </a:moveTo>
                <a:lnTo>
                  <a:pt x="30885" y="59365"/>
                </a:lnTo>
                <a:lnTo>
                  <a:pt x="27825" y="59365"/>
                </a:lnTo>
                <a:lnTo>
                  <a:pt x="27825" y="56210"/>
                </a:lnTo>
                <a:close/>
                <a:moveTo>
                  <a:pt x="33683" y="56210"/>
                </a:moveTo>
                <a:lnTo>
                  <a:pt x="33683" y="59365"/>
                </a:lnTo>
                <a:lnTo>
                  <a:pt x="31004" y="59365"/>
                </a:lnTo>
                <a:lnTo>
                  <a:pt x="31004" y="56210"/>
                </a:lnTo>
                <a:close/>
                <a:moveTo>
                  <a:pt x="36850" y="56210"/>
                </a:moveTo>
                <a:lnTo>
                  <a:pt x="36850" y="59365"/>
                </a:lnTo>
                <a:lnTo>
                  <a:pt x="33791" y="59365"/>
                </a:lnTo>
                <a:lnTo>
                  <a:pt x="33791" y="56210"/>
                </a:lnTo>
                <a:close/>
                <a:moveTo>
                  <a:pt x="39636" y="56210"/>
                </a:moveTo>
                <a:lnTo>
                  <a:pt x="39636" y="59365"/>
                </a:lnTo>
                <a:lnTo>
                  <a:pt x="36958" y="59365"/>
                </a:lnTo>
                <a:lnTo>
                  <a:pt x="36958" y="56210"/>
                </a:lnTo>
                <a:close/>
                <a:moveTo>
                  <a:pt x="42827" y="56210"/>
                </a:moveTo>
                <a:lnTo>
                  <a:pt x="42827" y="59365"/>
                </a:lnTo>
                <a:lnTo>
                  <a:pt x="39756" y="59365"/>
                </a:lnTo>
                <a:lnTo>
                  <a:pt x="39756" y="56210"/>
                </a:lnTo>
                <a:close/>
                <a:moveTo>
                  <a:pt x="45613" y="56210"/>
                </a:moveTo>
                <a:lnTo>
                  <a:pt x="45613" y="59365"/>
                </a:lnTo>
                <a:lnTo>
                  <a:pt x="42935" y="59365"/>
                </a:lnTo>
                <a:lnTo>
                  <a:pt x="42935" y="56210"/>
                </a:lnTo>
                <a:close/>
                <a:moveTo>
                  <a:pt x="48792" y="56210"/>
                </a:moveTo>
                <a:lnTo>
                  <a:pt x="48792" y="59365"/>
                </a:lnTo>
                <a:lnTo>
                  <a:pt x="45732" y="59365"/>
                </a:lnTo>
                <a:lnTo>
                  <a:pt x="45732" y="56210"/>
                </a:lnTo>
                <a:close/>
                <a:moveTo>
                  <a:pt x="51578" y="56210"/>
                </a:moveTo>
                <a:lnTo>
                  <a:pt x="51578" y="59365"/>
                </a:lnTo>
                <a:lnTo>
                  <a:pt x="48900" y="59365"/>
                </a:lnTo>
                <a:lnTo>
                  <a:pt x="48900" y="56210"/>
                </a:lnTo>
                <a:close/>
                <a:moveTo>
                  <a:pt x="54757" y="56210"/>
                </a:moveTo>
                <a:lnTo>
                  <a:pt x="54757" y="59365"/>
                </a:lnTo>
                <a:lnTo>
                  <a:pt x="51698" y="59365"/>
                </a:lnTo>
                <a:lnTo>
                  <a:pt x="51698" y="56210"/>
                </a:lnTo>
                <a:close/>
                <a:moveTo>
                  <a:pt x="57543" y="56210"/>
                </a:moveTo>
                <a:lnTo>
                  <a:pt x="57543" y="59365"/>
                </a:lnTo>
                <a:lnTo>
                  <a:pt x="54865" y="59365"/>
                </a:lnTo>
                <a:lnTo>
                  <a:pt x="54865" y="56210"/>
                </a:lnTo>
                <a:close/>
                <a:moveTo>
                  <a:pt x="60734" y="56210"/>
                </a:moveTo>
                <a:lnTo>
                  <a:pt x="60734" y="59365"/>
                </a:lnTo>
                <a:lnTo>
                  <a:pt x="57663" y="59365"/>
                </a:lnTo>
                <a:lnTo>
                  <a:pt x="57663" y="56210"/>
                </a:lnTo>
                <a:close/>
                <a:moveTo>
                  <a:pt x="63509" y="56210"/>
                </a:moveTo>
                <a:lnTo>
                  <a:pt x="63509" y="59365"/>
                </a:lnTo>
                <a:lnTo>
                  <a:pt x="60830" y="59365"/>
                </a:lnTo>
                <a:lnTo>
                  <a:pt x="60830" y="56210"/>
                </a:lnTo>
                <a:close/>
                <a:moveTo>
                  <a:pt x="66699" y="56210"/>
                </a:moveTo>
                <a:lnTo>
                  <a:pt x="66699" y="59365"/>
                </a:lnTo>
                <a:lnTo>
                  <a:pt x="63628" y="59365"/>
                </a:lnTo>
                <a:lnTo>
                  <a:pt x="63628" y="56210"/>
                </a:lnTo>
                <a:close/>
                <a:moveTo>
                  <a:pt x="69485" y="56210"/>
                </a:moveTo>
                <a:lnTo>
                  <a:pt x="69485" y="59365"/>
                </a:lnTo>
                <a:lnTo>
                  <a:pt x="66807" y="59365"/>
                </a:lnTo>
                <a:lnTo>
                  <a:pt x="66807" y="56210"/>
                </a:lnTo>
                <a:close/>
                <a:moveTo>
                  <a:pt x="72653" y="56210"/>
                </a:moveTo>
                <a:lnTo>
                  <a:pt x="72653" y="59365"/>
                </a:lnTo>
                <a:lnTo>
                  <a:pt x="69581" y="59365"/>
                </a:lnTo>
                <a:lnTo>
                  <a:pt x="69581" y="56210"/>
                </a:lnTo>
                <a:close/>
                <a:moveTo>
                  <a:pt x="75450" y="56210"/>
                </a:moveTo>
                <a:lnTo>
                  <a:pt x="75450" y="59365"/>
                </a:lnTo>
                <a:lnTo>
                  <a:pt x="72772" y="59365"/>
                </a:lnTo>
                <a:lnTo>
                  <a:pt x="72772" y="56210"/>
                </a:lnTo>
                <a:close/>
                <a:moveTo>
                  <a:pt x="78618" y="56210"/>
                </a:moveTo>
                <a:lnTo>
                  <a:pt x="78618" y="59365"/>
                </a:lnTo>
                <a:lnTo>
                  <a:pt x="75546" y="59365"/>
                </a:lnTo>
                <a:lnTo>
                  <a:pt x="75546" y="56210"/>
                </a:lnTo>
                <a:close/>
                <a:moveTo>
                  <a:pt x="81416" y="56210"/>
                </a:moveTo>
                <a:lnTo>
                  <a:pt x="81416" y="59365"/>
                </a:lnTo>
                <a:lnTo>
                  <a:pt x="78737" y="59365"/>
                </a:lnTo>
                <a:lnTo>
                  <a:pt x="78737" y="56210"/>
                </a:lnTo>
                <a:close/>
                <a:moveTo>
                  <a:pt x="84583" y="56210"/>
                </a:moveTo>
                <a:lnTo>
                  <a:pt x="84583" y="59365"/>
                </a:lnTo>
                <a:lnTo>
                  <a:pt x="81523" y="59365"/>
                </a:lnTo>
                <a:lnTo>
                  <a:pt x="81523" y="56210"/>
                </a:lnTo>
                <a:close/>
                <a:moveTo>
                  <a:pt x="87369" y="56210"/>
                </a:moveTo>
                <a:lnTo>
                  <a:pt x="87369" y="59365"/>
                </a:lnTo>
                <a:lnTo>
                  <a:pt x="84690" y="59365"/>
                </a:lnTo>
                <a:lnTo>
                  <a:pt x="84690" y="56210"/>
                </a:lnTo>
                <a:close/>
                <a:moveTo>
                  <a:pt x="90560" y="56210"/>
                </a:moveTo>
                <a:lnTo>
                  <a:pt x="90560" y="59365"/>
                </a:lnTo>
                <a:lnTo>
                  <a:pt x="87488" y="59365"/>
                </a:lnTo>
                <a:lnTo>
                  <a:pt x="87488" y="56210"/>
                </a:lnTo>
                <a:close/>
                <a:moveTo>
                  <a:pt x="93334" y="56210"/>
                </a:moveTo>
                <a:lnTo>
                  <a:pt x="93334" y="59365"/>
                </a:lnTo>
                <a:lnTo>
                  <a:pt x="90655" y="59365"/>
                </a:lnTo>
                <a:lnTo>
                  <a:pt x="90655" y="56210"/>
                </a:lnTo>
                <a:close/>
                <a:moveTo>
                  <a:pt x="96525" y="56210"/>
                </a:moveTo>
                <a:lnTo>
                  <a:pt x="96525" y="59365"/>
                </a:lnTo>
                <a:lnTo>
                  <a:pt x="93453" y="59365"/>
                </a:lnTo>
                <a:lnTo>
                  <a:pt x="93453" y="56210"/>
                </a:lnTo>
                <a:close/>
                <a:moveTo>
                  <a:pt x="99311" y="56210"/>
                </a:moveTo>
                <a:lnTo>
                  <a:pt x="99311" y="59365"/>
                </a:lnTo>
                <a:lnTo>
                  <a:pt x="96632" y="59365"/>
                </a:lnTo>
                <a:lnTo>
                  <a:pt x="96632" y="56210"/>
                </a:lnTo>
                <a:close/>
                <a:moveTo>
                  <a:pt x="102478" y="56210"/>
                </a:moveTo>
                <a:lnTo>
                  <a:pt x="102478" y="59365"/>
                </a:lnTo>
                <a:lnTo>
                  <a:pt x="99406" y="59365"/>
                </a:lnTo>
                <a:lnTo>
                  <a:pt x="99406" y="56210"/>
                </a:lnTo>
                <a:close/>
                <a:moveTo>
                  <a:pt x="105276" y="56210"/>
                </a:moveTo>
                <a:lnTo>
                  <a:pt x="105276" y="59365"/>
                </a:lnTo>
                <a:lnTo>
                  <a:pt x="102597" y="59365"/>
                </a:lnTo>
                <a:lnTo>
                  <a:pt x="102597" y="56210"/>
                </a:lnTo>
                <a:close/>
                <a:moveTo>
                  <a:pt x="108443" y="56210"/>
                </a:moveTo>
                <a:lnTo>
                  <a:pt x="108443" y="59365"/>
                </a:lnTo>
                <a:lnTo>
                  <a:pt x="105383" y="59365"/>
                </a:lnTo>
                <a:lnTo>
                  <a:pt x="105383" y="56210"/>
                </a:lnTo>
                <a:close/>
                <a:moveTo>
                  <a:pt x="7037" y="59484"/>
                </a:moveTo>
                <a:lnTo>
                  <a:pt x="7037" y="62246"/>
                </a:lnTo>
                <a:lnTo>
                  <a:pt x="3965" y="62246"/>
                </a:lnTo>
                <a:lnTo>
                  <a:pt x="3965" y="59484"/>
                </a:lnTo>
                <a:close/>
                <a:moveTo>
                  <a:pt x="9811" y="59484"/>
                </a:moveTo>
                <a:lnTo>
                  <a:pt x="9811" y="62246"/>
                </a:lnTo>
                <a:lnTo>
                  <a:pt x="7132" y="62246"/>
                </a:lnTo>
                <a:lnTo>
                  <a:pt x="7132" y="59484"/>
                </a:lnTo>
                <a:close/>
                <a:moveTo>
                  <a:pt x="13002" y="59484"/>
                </a:moveTo>
                <a:lnTo>
                  <a:pt x="13002" y="62246"/>
                </a:lnTo>
                <a:lnTo>
                  <a:pt x="9930" y="62246"/>
                </a:lnTo>
                <a:lnTo>
                  <a:pt x="9930" y="59484"/>
                </a:lnTo>
                <a:close/>
                <a:moveTo>
                  <a:pt x="15788" y="59484"/>
                </a:moveTo>
                <a:lnTo>
                  <a:pt x="15788" y="62246"/>
                </a:lnTo>
                <a:lnTo>
                  <a:pt x="13109" y="62246"/>
                </a:lnTo>
                <a:lnTo>
                  <a:pt x="13109" y="59484"/>
                </a:lnTo>
                <a:close/>
                <a:moveTo>
                  <a:pt x="18967" y="59484"/>
                </a:moveTo>
                <a:lnTo>
                  <a:pt x="18967" y="62246"/>
                </a:lnTo>
                <a:lnTo>
                  <a:pt x="15907" y="62246"/>
                </a:lnTo>
                <a:lnTo>
                  <a:pt x="15907" y="59484"/>
                </a:lnTo>
                <a:close/>
                <a:moveTo>
                  <a:pt x="21753" y="59484"/>
                </a:moveTo>
                <a:lnTo>
                  <a:pt x="21753" y="62246"/>
                </a:lnTo>
                <a:lnTo>
                  <a:pt x="19074" y="62246"/>
                </a:lnTo>
                <a:lnTo>
                  <a:pt x="19074" y="59484"/>
                </a:lnTo>
                <a:close/>
                <a:moveTo>
                  <a:pt x="24920" y="59484"/>
                </a:moveTo>
                <a:lnTo>
                  <a:pt x="24920" y="62246"/>
                </a:lnTo>
                <a:lnTo>
                  <a:pt x="21860" y="62246"/>
                </a:lnTo>
                <a:lnTo>
                  <a:pt x="21860" y="59484"/>
                </a:lnTo>
                <a:close/>
                <a:moveTo>
                  <a:pt x="27718" y="59484"/>
                </a:moveTo>
                <a:lnTo>
                  <a:pt x="27718" y="62246"/>
                </a:lnTo>
                <a:lnTo>
                  <a:pt x="25039" y="62246"/>
                </a:lnTo>
                <a:lnTo>
                  <a:pt x="25039" y="59484"/>
                </a:lnTo>
                <a:close/>
                <a:moveTo>
                  <a:pt x="30885" y="59484"/>
                </a:moveTo>
                <a:lnTo>
                  <a:pt x="30885" y="62246"/>
                </a:lnTo>
                <a:lnTo>
                  <a:pt x="27825" y="62246"/>
                </a:lnTo>
                <a:lnTo>
                  <a:pt x="27825" y="59484"/>
                </a:lnTo>
                <a:close/>
                <a:moveTo>
                  <a:pt x="33683" y="59484"/>
                </a:moveTo>
                <a:lnTo>
                  <a:pt x="33683" y="62246"/>
                </a:lnTo>
                <a:lnTo>
                  <a:pt x="31004" y="62246"/>
                </a:lnTo>
                <a:lnTo>
                  <a:pt x="31004" y="59484"/>
                </a:lnTo>
                <a:close/>
                <a:moveTo>
                  <a:pt x="36850" y="59484"/>
                </a:moveTo>
                <a:lnTo>
                  <a:pt x="36850" y="62246"/>
                </a:lnTo>
                <a:lnTo>
                  <a:pt x="33791" y="62246"/>
                </a:lnTo>
                <a:lnTo>
                  <a:pt x="33791" y="59484"/>
                </a:lnTo>
                <a:close/>
                <a:moveTo>
                  <a:pt x="39636" y="59484"/>
                </a:moveTo>
                <a:lnTo>
                  <a:pt x="39636" y="62246"/>
                </a:lnTo>
                <a:lnTo>
                  <a:pt x="36958" y="62246"/>
                </a:lnTo>
                <a:lnTo>
                  <a:pt x="36958" y="59484"/>
                </a:lnTo>
                <a:close/>
                <a:moveTo>
                  <a:pt x="42827" y="59484"/>
                </a:moveTo>
                <a:lnTo>
                  <a:pt x="42827" y="62246"/>
                </a:lnTo>
                <a:lnTo>
                  <a:pt x="39756" y="62246"/>
                </a:lnTo>
                <a:lnTo>
                  <a:pt x="39756" y="59484"/>
                </a:lnTo>
                <a:close/>
                <a:moveTo>
                  <a:pt x="45613" y="59484"/>
                </a:moveTo>
                <a:lnTo>
                  <a:pt x="45613" y="62246"/>
                </a:lnTo>
                <a:lnTo>
                  <a:pt x="42935" y="62246"/>
                </a:lnTo>
                <a:lnTo>
                  <a:pt x="42935" y="59484"/>
                </a:lnTo>
                <a:close/>
                <a:moveTo>
                  <a:pt x="48792" y="59484"/>
                </a:moveTo>
                <a:lnTo>
                  <a:pt x="48792" y="62246"/>
                </a:lnTo>
                <a:lnTo>
                  <a:pt x="45732" y="62246"/>
                </a:lnTo>
                <a:lnTo>
                  <a:pt x="45732" y="59484"/>
                </a:lnTo>
                <a:close/>
                <a:moveTo>
                  <a:pt x="51578" y="59484"/>
                </a:moveTo>
                <a:lnTo>
                  <a:pt x="51578" y="62246"/>
                </a:lnTo>
                <a:lnTo>
                  <a:pt x="48900" y="62246"/>
                </a:lnTo>
                <a:lnTo>
                  <a:pt x="48900" y="59484"/>
                </a:lnTo>
                <a:close/>
                <a:moveTo>
                  <a:pt x="54757" y="59484"/>
                </a:moveTo>
                <a:lnTo>
                  <a:pt x="54757" y="62246"/>
                </a:lnTo>
                <a:lnTo>
                  <a:pt x="51698" y="62246"/>
                </a:lnTo>
                <a:lnTo>
                  <a:pt x="51698" y="59484"/>
                </a:lnTo>
                <a:close/>
                <a:moveTo>
                  <a:pt x="57543" y="59484"/>
                </a:moveTo>
                <a:lnTo>
                  <a:pt x="57543" y="62246"/>
                </a:lnTo>
                <a:lnTo>
                  <a:pt x="54865" y="62246"/>
                </a:lnTo>
                <a:lnTo>
                  <a:pt x="54865" y="59484"/>
                </a:lnTo>
                <a:close/>
                <a:moveTo>
                  <a:pt x="60734" y="59484"/>
                </a:moveTo>
                <a:lnTo>
                  <a:pt x="60734" y="62246"/>
                </a:lnTo>
                <a:lnTo>
                  <a:pt x="57663" y="62246"/>
                </a:lnTo>
                <a:lnTo>
                  <a:pt x="57663" y="59484"/>
                </a:lnTo>
                <a:close/>
                <a:moveTo>
                  <a:pt x="63509" y="59484"/>
                </a:moveTo>
                <a:lnTo>
                  <a:pt x="63509" y="62246"/>
                </a:lnTo>
                <a:lnTo>
                  <a:pt x="60830" y="62246"/>
                </a:lnTo>
                <a:lnTo>
                  <a:pt x="60830" y="59484"/>
                </a:lnTo>
                <a:close/>
                <a:moveTo>
                  <a:pt x="66699" y="59484"/>
                </a:moveTo>
                <a:lnTo>
                  <a:pt x="66699" y="62246"/>
                </a:lnTo>
                <a:lnTo>
                  <a:pt x="63628" y="62246"/>
                </a:lnTo>
                <a:lnTo>
                  <a:pt x="63628" y="59484"/>
                </a:lnTo>
                <a:close/>
                <a:moveTo>
                  <a:pt x="69485" y="59484"/>
                </a:moveTo>
                <a:lnTo>
                  <a:pt x="69485" y="62246"/>
                </a:lnTo>
                <a:lnTo>
                  <a:pt x="66807" y="62246"/>
                </a:lnTo>
                <a:lnTo>
                  <a:pt x="66807" y="59484"/>
                </a:lnTo>
                <a:close/>
                <a:moveTo>
                  <a:pt x="72653" y="59484"/>
                </a:moveTo>
                <a:lnTo>
                  <a:pt x="72653" y="62246"/>
                </a:lnTo>
                <a:lnTo>
                  <a:pt x="69581" y="62246"/>
                </a:lnTo>
                <a:lnTo>
                  <a:pt x="69581" y="59484"/>
                </a:lnTo>
                <a:close/>
                <a:moveTo>
                  <a:pt x="75450" y="59484"/>
                </a:moveTo>
                <a:lnTo>
                  <a:pt x="75450" y="62246"/>
                </a:lnTo>
                <a:lnTo>
                  <a:pt x="72772" y="62246"/>
                </a:lnTo>
                <a:lnTo>
                  <a:pt x="72772" y="59484"/>
                </a:lnTo>
                <a:close/>
                <a:moveTo>
                  <a:pt x="78618" y="59484"/>
                </a:moveTo>
                <a:lnTo>
                  <a:pt x="78618" y="62246"/>
                </a:lnTo>
                <a:lnTo>
                  <a:pt x="75546" y="62246"/>
                </a:lnTo>
                <a:lnTo>
                  <a:pt x="75546" y="59484"/>
                </a:lnTo>
                <a:close/>
                <a:moveTo>
                  <a:pt x="81416" y="59484"/>
                </a:moveTo>
                <a:lnTo>
                  <a:pt x="81416" y="62246"/>
                </a:lnTo>
                <a:lnTo>
                  <a:pt x="78737" y="62246"/>
                </a:lnTo>
                <a:lnTo>
                  <a:pt x="78737" y="59484"/>
                </a:lnTo>
                <a:close/>
                <a:moveTo>
                  <a:pt x="84583" y="59484"/>
                </a:moveTo>
                <a:lnTo>
                  <a:pt x="84583" y="62246"/>
                </a:lnTo>
                <a:lnTo>
                  <a:pt x="81523" y="62246"/>
                </a:lnTo>
                <a:lnTo>
                  <a:pt x="81523" y="59484"/>
                </a:lnTo>
                <a:close/>
                <a:moveTo>
                  <a:pt x="87369" y="59484"/>
                </a:moveTo>
                <a:lnTo>
                  <a:pt x="87369" y="62246"/>
                </a:lnTo>
                <a:lnTo>
                  <a:pt x="84690" y="62246"/>
                </a:lnTo>
                <a:lnTo>
                  <a:pt x="84690" y="59484"/>
                </a:lnTo>
                <a:close/>
                <a:moveTo>
                  <a:pt x="90560" y="59484"/>
                </a:moveTo>
                <a:lnTo>
                  <a:pt x="90560" y="62246"/>
                </a:lnTo>
                <a:lnTo>
                  <a:pt x="87488" y="62246"/>
                </a:lnTo>
                <a:lnTo>
                  <a:pt x="87488" y="59484"/>
                </a:lnTo>
                <a:close/>
                <a:moveTo>
                  <a:pt x="93334" y="59484"/>
                </a:moveTo>
                <a:lnTo>
                  <a:pt x="93334" y="62246"/>
                </a:lnTo>
                <a:lnTo>
                  <a:pt x="90655" y="62246"/>
                </a:lnTo>
                <a:lnTo>
                  <a:pt x="90655" y="59484"/>
                </a:lnTo>
                <a:close/>
                <a:moveTo>
                  <a:pt x="96525" y="59484"/>
                </a:moveTo>
                <a:lnTo>
                  <a:pt x="96525" y="62246"/>
                </a:lnTo>
                <a:lnTo>
                  <a:pt x="93453" y="62246"/>
                </a:lnTo>
                <a:lnTo>
                  <a:pt x="93453" y="59484"/>
                </a:lnTo>
                <a:close/>
                <a:moveTo>
                  <a:pt x="99311" y="59484"/>
                </a:moveTo>
                <a:lnTo>
                  <a:pt x="99311" y="62246"/>
                </a:lnTo>
                <a:lnTo>
                  <a:pt x="96632" y="62246"/>
                </a:lnTo>
                <a:lnTo>
                  <a:pt x="96632" y="59484"/>
                </a:lnTo>
                <a:close/>
                <a:moveTo>
                  <a:pt x="102478" y="59484"/>
                </a:moveTo>
                <a:lnTo>
                  <a:pt x="102478" y="62246"/>
                </a:lnTo>
                <a:lnTo>
                  <a:pt x="99406" y="62246"/>
                </a:lnTo>
                <a:lnTo>
                  <a:pt x="99406" y="59484"/>
                </a:lnTo>
                <a:close/>
                <a:moveTo>
                  <a:pt x="105276" y="59484"/>
                </a:moveTo>
                <a:lnTo>
                  <a:pt x="105276" y="62246"/>
                </a:lnTo>
                <a:lnTo>
                  <a:pt x="102597" y="62246"/>
                </a:lnTo>
                <a:lnTo>
                  <a:pt x="102597" y="59484"/>
                </a:lnTo>
                <a:close/>
                <a:moveTo>
                  <a:pt x="108443" y="59484"/>
                </a:moveTo>
                <a:lnTo>
                  <a:pt x="108443" y="62246"/>
                </a:lnTo>
                <a:lnTo>
                  <a:pt x="105383" y="62246"/>
                </a:lnTo>
                <a:lnTo>
                  <a:pt x="105383" y="59484"/>
                </a:lnTo>
                <a:close/>
                <a:moveTo>
                  <a:pt x="102478" y="62341"/>
                </a:moveTo>
                <a:lnTo>
                  <a:pt x="102478" y="65496"/>
                </a:lnTo>
                <a:lnTo>
                  <a:pt x="99406" y="65496"/>
                </a:lnTo>
                <a:lnTo>
                  <a:pt x="99406" y="62341"/>
                </a:lnTo>
                <a:close/>
                <a:moveTo>
                  <a:pt x="105276" y="62341"/>
                </a:moveTo>
                <a:lnTo>
                  <a:pt x="105276" y="65496"/>
                </a:lnTo>
                <a:lnTo>
                  <a:pt x="102597" y="65496"/>
                </a:lnTo>
                <a:lnTo>
                  <a:pt x="102597" y="62341"/>
                </a:lnTo>
                <a:close/>
                <a:moveTo>
                  <a:pt x="108443" y="62341"/>
                </a:moveTo>
                <a:lnTo>
                  <a:pt x="108443" y="65496"/>
                </a:lnTo>
                <a:lnTo>
                  <a:pt x="105383" y="65496"/>
                </a:lnTo>
                <a:lnTo>
                  <a:pt x="105383" y="62341"/>
                </a:lnTo>
                <a:close/>
                <a:moveTo>
                  <a:pt x="7037" y="62365"/>
                </a:moveTo>
                <a:lnTo>
                  <a:pt x="7037" y="65520"/>
                </a:lnTo>
                <a:lnTo>
                  <a:pt x="3965" y="65520"/>
                </a:lnTo>
                <a:lnTo>
                  <a:pt x="3965" y="62365"/>
                </a:lnTo>
                <a:close/>
                <a:moveTo>
                  <a:pt x="9811" y="62365"/>
                </a:moveTo>
                <a:lnTo>
                  <a:pt x="9811" y="65520"/>
                </a:lnTo>
                <a:lnTo>
                  <a:pt x="7132" y="65520"/>
                </a:lnTo>
                <a:lnTo>
                  <a:pt x="7132" y="62365"/>
                </a:lnTo>
                <a:close/>
                <a:moveTo>
                  <a:pt x="13002" y="62365"/>
                </a:moveTo>
                <a:lnTo>
                  <a:pt x="13002" y="65520"/>
                </a:lnTo>
                <a:lnTo>
                  <a:pt x="9930" y="65520"/>
                </a:lnTo>
                <a:lnTo>
                  <a:pt x="9930" y="62365"/>
                </a:lnTo>
                <a:close/>
                <a:moveTo>
                  <a:pt x="15788" y="62365"/>
                </a:moveTo>
                <a:lnTo>
                  <a:pt x="15788" y="65520"/>
                </a:lnTo>
                <a:lnTo>
                  <a:pt x="13109" y="65520"/>
                </a:lnTo>
                <a:lnTo>
                  <a:pt x="13109" y="62365"/>
                </a:lnTo>
                <a:close/>
                <a:moveTo>
                  <a:pt x="18967" y="62365"/>
                </a:moveTo>
                <a:lnTo>
                  <a:pt x="18967" y="65520"/>
                </a:lnTo>
                <a:lnTo>
                  <a:pt x="15907" y="65520"/>
                </a:lnTo>
                <a:lnTo>
                  <a:pt x="15907" y="62365"/>
                </a:lnTo>
                <a:close/>
                <a:moveTo>
                  <a:pt x="21753" y="62365"/>
                </a:moveTo>
                <a:lnTo>
                  <a:pt x="21753" y="65520"/>
                </a:lnTo>
                <a:lnTo>
                  <a:pt x="19074" y="65520"/>
                </a:lnTo>
                <a:lnTo>
                  <a:pt x="19074" y="62365"/>
                </a:lnTo>
                <a:close/>
                <a:moveTo>
                  <a:pt x="24920" y="62365"/>
                </a:moveTo>
                <a:lnTo>
                  <a:pt x="24920" y="65520"/>
                </a:lnTo>
                <a:lnTo>
                  <a:pt x="21860" y="65520"/>
                </a:lnTo>
                <a:lnTo>
                  <a:pt x="21860" y="62365"/>
                </a:lnTo>
                <a:close/>
                <a:moveTo>
                  <a:pt x="27718" y="62365"/>
                </a:moveTo>
                <a:lnTo>
                  <a:pt x="27718" y="65520"/>
                </a:lnTo>
                <a:lnTo>
                  <a:pt x="25039" y="65520"/>
                </a:lnTo>
                <a:lnTo>
                  <a:pt x="25039" y="62365"/>
                </a:lnTo>
                <a:close/>
                <a:moveTo>
                  <a:pt x="30885" y="62365"/>
                </a:moveTo>
                <a:lnTo>
                  <a:pt x="30885" y="65520"/>
                </a:lnTo>
                <a:lnTo>
                  <a:pt x="27825" y="65520"/>
                </a:lnTo>
                <a:lnTo>
                  <a:pt x="27825" y="62365"/>
                </a:lnTo>
                <a:close/>
                <a:moveTo>
                  <a:pt x="33683" y="62365"/>
                </a:moveTo>
                <a:lnTo>
                  <a:pt x="33683" y="65520"/>
                </a:lnTo>
                <a:lnTo>
                  <a:pt x="31004" y="65520"/>
                </a:lnTo>
                <a:lnTo>
                  <a:pt x="31004" y="62365"/>
                </a:lnTo>
                <a:close/>
                <a:moveTo>
                  <a:pt x="36850" y="62365"/>
                </a:moveTo>
                <a:lnTo>
                  <a:pt x="36850" y="65520"/>
                </a:lnTo>
                <a:lnTo>
                  <a:pt x="33791" y="65520"/>
                </a:lnTo>
                <a:lnTo>
                  <a:pt x="33791" y="62365"/>
                </a:lnTo>
                <a:close/>
                <a:moveTo>
                  <a:pt x="39636" y="62365"/>
                </a:moveTo>
                <a:lnTo>
                  <a:pt x="39636" y="65520"/>
                </a:lnTo>
                <a:lnTo>
                  <a:pt x="36958" y="65520"/>
                </a:lnTo>
                <a:lnTo>
                  <a:pt x="36958" y="62365"/>
                </a:lnTo>
                <a:close/>
                <a:moveTo>
                  <a:pt x="42827" y="62365"/>
                </a:moveTo>
                <a:lnTo>
                  <a:pt x="42827" y="65520"/>
                </a:lnTo>
                <a:lnTo>
                  <a:pt x="39756" y="65520"/>
                </a:lnTo>
                <a:lnTo>
                  <a:pt x="39756" y="62365"/>
                </a:lnTo>
                <a:close/>
                <a:moveTo>
                  <a:pt x="45613" y="62365"/>
                </a:moveTo>
                <a:lnTo>
                  <a:pt x="45613" y="65520"/>
                </a:lnTo>
                <a:lnTo>
                  <a:pt x="42935" y="65520"/>
                </a:lnTo>
                <a:lnTo>
                  <a:pt x="42935" y="62365"/>
                </a:lnTo>
                <a:close/>
                <a:moveTo>
                  <a:pt x="48792" y="62365"/>
                </a:moveTo>
                <a:lnTo>
                  <a:pt x="48792" y="65520"/>
                </a:lnTo>
                <a:lnTo>
                  <a:pt x="45732" y="65520"/>
                </a:lnTo>
                <a:lnTo>
                  <a:pt x="45732" y="62365"/>
                </a:lnTo>
                <a:close/>
                <a:moveTo>
                  <a:pt x="51578" y="62365"/>
                </a:moveTo>
                <a:lnTo>
                  <a:pt x="51578" y="65520"/>
                </a:lnTo>
                <a:lnTo>
                  <a:pt x="48900" y="65520"/>
                </a:lnTo>
                <a:lnTo>
                  <a:pt x="48900" y="62365"/>
                </a:lnTo>
                <a:close/>
                <a:moveTo>
                  <a:pt x="54757" y="62365"/>
                </a:moveTo>
                <a:lnTo>
                  <a:pt x="54757" y="65520"/>
                </a:lnTo>
                <a:lnTo>
                  <a:pt x="51698" y="65520"/>
                </a:lnTo>
                <a:lnTo>
                  <a:pt x="51698" y="62365"/>
                </a:lnTo>
                <a:close/>
                <a:moveTo>
                  <a:pt x="57543" y="62365"/>
                </a:moveTo>
                <a:lnTo>
                  <a:pt x="57543" y="65520"/>
                </a:lnTo>
                <a:lnTo>
                  <a:pt x="54865" y="65520"/>
                </a:lnTo>
                <a:lnTo>
                  <a:pt x="54865" y="62365"/>
                </a:lnTo>
                <a:close/>
                <a:moveTo>
                  <a:pt x="60734" y="62365"/>
                </a:moveTo>
                <a:lnTo>
                  <a:pt x="60734" y="65520"/>
                </a:lnTo>
                <a:lnTo>
                  <a:pt x="57663" y="65520"/>
                </a:lnTo>
                <a:lnTo>
                  <a:pt x="57663" y="62365"/>
                </a:lnTo>
                <a:close/>
                <a:moveTo>
                  <a:pt x="63509" y="62365"/>
                </a:moveTo>
                <a:lnTo>
                  <a:pt x="63509" y="65520"/>
                </a:lnTo>
                <a:lnTo>
                  <a:pt x="60830" y="65520"/>
                </a:lnTo>
                <a:lnTo>
                  <a:pt x="60830" y="62365"/>
                </a:lnTo>
                <a:close/>
                <a:moveTo>
                  <a:pt x="66699" y="62365"/>
                </a:moveTo>
                <a:lnTo>
                  <a:pt x="66699" y="65520"/>
                </a:lnTo>
                <a:lnTo>
                  <a:pt x="63628" y="65520"/>
                </a:lnTo>
                <a:lnTo>
                  <a:pt x="63628" y="62365"/>
                </a:lnTo>
                <a:close/>
                <a:moveTo>
                  <a:pt x="69485" y="62365"/>
                </a:moveTo>
                <a:lnTo>
                  <a:pt x="69485" y="65520"/>
                </a:lnTo>
                <a:lnTo>
                  <a:pt x="66807" y="65520"/>
                </a:lnTo>
                <a:lnTo>
                  <a:pt x="66807" y="62365"/>
                </a:lnTo>
                <a:close/>
                <a:moveTo>
                  <a:pt x="72653" y="62365"/>
                </a:moveTo>
                <a:lnTo>
                  <a:pt x="72653" y="65520"/>
                </a:lnTo>
                <a:lnTo>
                  <a:pt x="69581" y="65520"/>
                </a:lnTo>
                <a:lnTo>
                  <a:pt x="69581" y="62365"/>
                </a:lnTo>
                <a:close/>
                <a:moveTo>
                  <a:pt x="75450" y="62365"/>
                </a:moveTo>
                <a:lnTo>
                  <a:pt x="75450" y="65520"/>
                </a:lnTo>
                <a:lnTo>
                  <a:pt x="72772" y="65520"/>
                </a:lnTo>
                <a:lnTo>
                  <a:pt x="72772" y="62365"/>
                </a:lnTo>
                <a:close/>
                <a:moveTo>
                  <a:pt x="78618" y="62365"/>
                </a:moveTo>
                <a:lnTo>
                  <a:pt x="78618" y="65520"/>
                </a:lnTo>
                <a:lnTo>
                  <a:pt x="75546" y="65520"/>
                </a:lnTo>
                <a:lnTo>
                  <a:pt x="75546" y="62365"/>
                </a:lnTo>
                <a:close/>
                <a:moveTo>
                  <a:pt x="81416" y="62365"/>
                </a:moveTo>
                <a:lnTo>
                  <a:pt x="81416" y="65520"/>
                </a:lnTo>
                <a:lnTo>
                  <a:pt x="78737" y="65520"/>
                </a:lnTo>
                <a:lnTo>
                  <a:pt x="78737" y="62365"/>
                </a:lnTo>
                <a:close/>
                <a:moveTo>
                  <a:pt x="84583" y="62365"/>
                </a:moveTo>
                <a:lnTo>
                  <a:pt x="84583" y="65520"/>
                </a:lnTo>
                <a:lnTo>
                  <a:pt x="81523" y="65520"/>
                </a:lnTo>
                <a:lnTo>
                  <a:pt x="81523" y="62365"/>
                </a:lnTo>
                <a:close/>
                <a:moveTo>
                  <a:pt x="87369" y="62365"/>
                </a:moveTo>
                <a:lnTo>
                  <a:pt x="87369" y="65520"/>
                </a:lnTo>
                <a:lnTo>
                  <a:pt x="84690" y="65520"/>
                </a:lnTo>
                <a:lnTo>
                  <a:pt x="84690" y="62365"/>
                </a:lnTo>
                <a:close/>
                <a:moveTo>
                  <a:pt x="90560" y="62365"/>
                </a:moveTo>
                <a:lnTo>
                  <a:pt x="90560" y="65520"/>
                </a:lnTo>
                <a:lnTo>
                  <a:pt x="87488" y="65520"/>
                </a:lnTo>
                <a:lnTo>
                  <a:pt x="87488" y="62365"/>
                </a:lnTo>
                <a:close/>
                <a:moveTo>
                  <a:pt x="93334" y="62365"/>
                </a:moveTo>
                <a:lnTo>
                  <a:pt x="93334" y="65520"/>
                </a:lnTo>
                <a:lnTo>
                  <a:pt x="90655" y="65520"/>
                </a:lnTo>
                <a:lnTo>
                  <a:pt x="90655" y="62365"/>
                </a:lnTo>
                <a:close/>
                <a:moveTo>
                  <a:pt x="96525" y="62365"/>
                </a:moveTo>
                <a:lnTo>
                  <a:pt x="96525" y="65520"/>
                </a:lnTo>
                <a:lnTo>
                  <a:pt x="93453" y="65520"/>
                </a:lnTo>
                <a:lnTo>
                  <a:pt x="93453" y="62365"/>
                </a:lnTo>
                <a:close/>
                <a:moveTo>
                  <a:pt x="99311" y="62365"/>
                </a:moveTo>
                <a:lnTo>
                  <a:pt x="99311" y="65520"/>
                </a:lnTo>
                <a:lnTo>
                  <a:pt x="96632" y="65520"/>
                </a:lnTo>
                <a:lnTo>
                  <a:pt x="96632" y="62365"/>
                </a:lnTo>
                <a:close/>
                <a:moveTo>
                  <a:pt x="7037" y="65616"/>
                </a:moveTo>
                <a:lnTo>
                  <a:pt x="7037" y="68378"/>
                </a:lnTo>
                <a:lnTo>
                  <a:pt x="3965" y="68378"/>
                </a:lnTo>
                <a:lnTo>
                  <a:pt x="3965" y="65616"/>
                </a:lnTo>
                <a:close/>
                <a:moveTo>
                  <a:pt x="9811" y="65616"/>
                </a:moveTo>
                <a:lnTo>
                  <a:pt x="9811" y="68378"/>
                </a:lnTo>
                <a:lnTo>
                  <a:pt x="7132" y="68378"/>
                </a:lnTo>
                <a:lnTo>
                  <a:pt x="7132" y="65616"/>
                </a:lnTo>
                <a:close/>
                <a:moveTo>
                  <a:pt x="13002" y="65616"/>
                </a:moveTo>
                <a:lnTo>
                  <a:pt x="13002" y="68378"/>
                </a:lnTo>
                <a:lnTo>
                  <a:pt x="9930" y="68378"/>
                </a:lnTo>
                <a:lnTo>
                  <a:pt x="9930" y="65616"/>
                </a:lnTo>
                <a:close/>
                <a:moveTo>
                  <a:pt x="15788" y="65616"/>
                </a:moveTo>
                <a:lnTo>
                  <a:pt x="15788" y="68378"/>
                </a:lnTo>
                <a:lnTo>
                  <a:pt x="13109" y="68378"/>
                </a:lnTo>
                <a:lnTo>
                  <a:pt x="13109" y="65616"/>
                </a:lnTo>
                <a:close/>
                <a:moveTo>
                  <a:pt x="18967" y="65616"/>
                </a:moveTo>
                <a:lnTo>
                  <a:pt x="18967" y="68378"/>
                </a:lnTo>
                <a:lnTo>
                  <a:pt x="15907" y="68378"/>
                </a:lnTo>
                <a:lnTo>
                  <a:pt x="15907" y="65616"/>
                </a:lnTo>
                <a:close/>
                <a:moveTo>
                  <a:pt x="21753" y="65616"/>
                </a:moveTo>
                <a:lnTo>
                  <a:pt x="21753" y="68378"/>
                </a:lnTo>
                <a:lnTo>
                  <a:pt x="19074" y="68378"/>
                </a:lnTo>
                <a:lnTo>
                  <a:pt x="19074" y="65616"/>
                </a:lnTo>
                <a:close/>
                <a:moveTo>
                  <a:pt x="24920" y="65616"/>
                </a:moveTo>
                <a:lnTo>
                  <a:pt x="24920" y="68378"/>
                </a:lnTo>
                <a:lnTo>
                  <a:pt x="21860" y="68378"/>
                </a:lnTo>
                <a:lnTo>
                  <a:pt x="21860" y="65616"/>
                </a:lnTo>
                <a:close/>
                <a:moveTo>
                  <a:pt x="27718" y="65616"/>
                </a:moveTo>
                <a:lnTo>
                  <a:pt x="27718" y="68378"/>
                </a:lnTo>
                <a:lnTo>
                  <a:pt x="25039" y="68378"/>
                </a:lnTo>
                <a:lnTo>
                  <a:pt x="25039" y="65616"/>
                </a:lnTo>
                <a:close/>
                <a:moveTo>
                  <a:pt x="30885" y="65616"/>
                </a:moveTo>
                <a:lnTo>
                  <a:pt x="30885" y="68378"/>
                </a:lnTo>
                <a:lnTo>
                  <a:pt x="27825" y="68378"/>
                </a:lnTo>
                <a:lnTo>
                  <a:pt x="27825" y="65616"/>
                </a:lnTo>
                <a:close/>
                <a:moveTo>
                  <a:pt x="33683" y="65616"/>
                </a:moveTo>
                <a:lnTo>
                  <a:pt x="33683" y="68378"/>
                </a:lnTo>
                <a:lnTo>
                  <a:pt x="31004" y="68378"/>
                </a:lnTo>
                <a:lnTo>
                  <a:pt x="31004" y="65616"/>
                </a:lnTo>
                <a:close/>
                <a:moveTo>
                  <a:pt x="36850" y="65616"/>
                </a:moveTo>
                <a:lnTo>
                  <a:pt x="36850" y="68378"/>
                </a:lnTo>
                <a:lnTo>
                  <a:pt x="33791" y="68378"/>
                </a:lnTo>
                <a:lnTo>
                  <a:pt x="33791" y="65616"/>
                </a:lnTo>
                <a:close/>
                <a:moveTo>
                  <a:pt x="39636" y="65616"/>
                </a:moveTo>
                <a:lnTo>
                  <a:pt x="39636" y="68378"/>
                </a:lnTo>
                <a:lnTo>
                  <a:pt x="36958" y="68378"/>
                </a:lnTo>
                <a:lnTo>
                  <a:pt x="36958" y="65616"/>
                </a:lnTo>
                <a:close/>
                <a:moveTo>
                  <a:pt x="42827" y="65616"/>
                </a:moveTo>
                <a:lnTo>
                  <a:pt x="42827" y="68378"/>
                </a:lnTo>
                <a:lnTo>
                  <a:pt x="39756" y="68378"/>
                </a:lnTo>
                <a:lnTo>
                  <a:pt x="39756" y="65616"/>
                </a:lnTo>
                <a:close/>
                <a:moveTo>
                  <a:pt x="45613" y="65616"/>
                </a:moveTo>
                <a:lnTo>
                  <a:pt x="45613" y="68378"/>
                </a:lnTo>
                <a:lnTo>
                  <a:pt x="42935" y="68378"/>
                </a:lnTo>
                <a:lnTo>
                  <a:pt x="42935" y="65616"/>
                </a:lnTo>
                <a:close/>
                <a:moveTo>
                  <a:pt x="48792" y="65616"/>
                </a:moveTo>
                <a:lnTo>
                  <a:pt x="48792" y="68378"/>
                </a:lnTo>
                <a:lnTo>
                  <a:pt x="45732" y="68378"/>
                </a:lnTo>
                <a:lnTo>
                  <a:pt x="45732" y="65616"/>
                </a:lnTo>
                <a:close/>
                <a:moveTo>
                  <a:pt x="51578" y="65616"/>
                </a:moveTo>
                <a:lnTo>
                  <a:pt x="51578" y="68378"/>
                </a:lnTo>
                <a:lnTo>
                  <a:pt x="48900" y="68378"/>
                </a:lnTo>
                <a:lnTo>
                  <a:pt x="48900" y="65616"/>
                </a:lnTo>
                <a:close/>
                <a:moveTo>
                  <a:pt x="54757" y="65616"/>
                </a:moveTo>
                <a:lnTo>
                  <a:pt x="54757" y="68378"/>
                </a:lnTo>
                <a:lnTo>
                  <a:pt x="51698" y="68378"/>
                </a:lnTo>
                <a:lnTo>
                  <a:pt x="51698" y="65616"/>
                </a:lnTo>
                <a:close/>
                <a:moveTo>
                  <a:pt x="57543" y="65616"/>
                </a:moveTo>
                <a:lnTo>
                  <a:pt x="57543" y="68378"/>
                </a:lnTo>
                <a:lnTo>
                  <a:pt x="54865" y="68378"/>
                </a:lnTo>
                <a:lnTo>
                  <a:pt x="54865" y="65616"/>
                </a:lnTo>
                <a:close/>
                <a:moveTo>
                  <a:pt x="60734" y="65616"/>
                </a:moveTo>
                <a:lnTo>
                  <a:pt x="60734" y="68378"/>
                </a:lnTo>
                <a:lnTo>
                  <a:pt x="57663" y="68378"/>
                </a:lnTo>
                <a:lnTo>
                  <a:pt x="57663" y="65616"/>
                </a:lnTo>
                <a:close/>
                <a:moveTo>
                  <a:pt x="63509" y="65616"/>
                </a:moveTo>
                <a:lnTo>
                  <a:pt x="63509" y="68378"/>
                </a:lnTo>
                <a:lnTo>
                  <a:pt x="60830" y="68378"/>
                </a:lnTo>
                <a:lnTo>
                  <a:pt x="60830" y="65616"/>
                </a:lnTo>
                <a:close/>
                <a:moveTo>
                  <a:pt x="66699" y="65616"/>
                </a:moveTo>
                <a:lnTo>
                  <a:pt x="66699" y="68378"/>
                </a:lnTo>
                <a:lnTo>
                  <a:pt x="63628" y="68378"/>
                </a:lnTo>
                <a:lnTo>
                  <a:pt x="63628" y="65616"/>
                </a:lnTo>
                <a:close/>
                <a:moveTo>
                  <a:pt x="69485" y="65616"/>
                </a:moveTo>
                <a:lnTo>
                  <a:pt x="69485" y="68378"/>
                </a:lnTo>
                <a:lnTo>
                  <a:pt x="66807" y="68378"/>
                </a:lnTo>
                <a:lnTo>
                  <a:pt x="66807" y="65616"/>
                </a:lnTo>
                <a:close/>
                <a:moveTo>
                  <a:pt x="72653" y="65616"/>
                </a:moveTo>
                <a:lnTo>
                  <a:pt x="72653" y="68378"/>
                </a:lnTo>
                <a:lnTo>
                  <a:pt x="69581" y="68378"/>
                </a:lnTo>
                <a:lnTo>
                  <a:pt x="69581" y="65616"/>
                </a:lnTo>
                <a:close/>
                <a:moveTo>
                  <a:pt x="75450" y="65616"/>
                </a:moveTo>
                <a:lnTo>
                  <a:pt x="75450" y="68378"/>
                </a:lnTo>
                <a:lnTo>
                  <a:pt x="72772" y="68378"/>
                </a:lnTo>
                <a:lnTo>
                  <a:pt x="72772" y="65616"/>
                </a:lnTo>
                <a:close/>
                <a:moveTo>
                  <a:pt x="78618" y="65616"/>
                </a:moveTo>
                <a:lnTo>
                  <a:pt x="78618" y="68378"/>
                </a:lnTo>
                <a:lnTo>
                  <a:pt x="75546" y="68378"/>
                </a:lnTo>
                <a:lnTo>
                  <a:pt x="75546" y="65616"/>
                </a:lnTo>
                <a:close/>
                <a:moveTo>
                  <a:pt x="81416" y="65616"/>
                </a:moveTo>
                <a:lnTo>
                  <a:pt x="81416" y="68378"/>
                </a:lnTo>
                <a:lnTo>
                  <a:pt x="78737" y="68378"/>
                </a:lnTo>
                <a:lnTo>
                  <a:pt x="78737" y="65616"/>
                </a:lnTo>
                <a:close/>
                <a:moveTo>
                  <a:pt x="84583" y="65616"/>
                </a:moveTo>
                <a:lnTo>
                  <a:pt x="84583" y="68378"/>
                </a:lnTo>
                <a:lnTo>
                  <a:pt x="81523" y="68378"/>
                </a:lnTo>
                <a:lnTo>
                  <a:pt x="81523" y="65616"/>
                </a:lnTo>
                <a:close/>
                <a:moveTo>
                  <a:pt x="87369" y="65616"/>
                </a:moveTo>
                <a:lnTo>
                  <a:pt x="87369" y="68378"/>
                </a:lnTo>
                <a:lnTo>
                  <a:pt x="84690" y="68378"/>
                </a:lnTo>
                <a:lnTo>
                  <a:pt x="84690" y="65616"/>
                </a:lnTo>
                <a:close/>
                <a:moveTo>
                  <a:pt x="90560" y="65616"/>
                </a:moveTo>
                <a:lnTo>
                  <a:pt x="90560" y="68378"/>
                </a:lnTo>
                <a:lnTo>
                  <a:pt x="87488" y="68378"/>
                </a:lnTo>
                <a:lnTo>
                  <a:pt x="87488" y="65616"/>
                </a:lnTo>
                <a:close/>
                <a:moveTo>
                  <a:pt x="93334" y="65616"/>
                </a:moveTo>
                <a:lnTo>
                  <a:pt x="93334" y="68378"/>
                </a:lnTo>
                <a:lnTo>
                  <a:pt x="90655" y="68378"/>
                </a:lnTo>
                <a:lnTo>
                  <a:pt x="90655" y="65616"/>
                </a:lnTo>
                <a:close/>
                <a:moveTo>
                  <a:pt x="96525" y="65616"/>
                </a:moveTo>
                <a:lnTo>
                  <a:pt x="96525" y="68378"/>
                </a:lnTo>
                <a:lnTo>
                  <a:pt x="93453" y="68378"/>
                </a:lnTo>
                <a:lnTo>
                  <a:pt x="93453" y="65616"/>
                </a:lnTo>
                <a:close/>
                <a:moveTo>
                  <a:pt x="99311" y="65616"/>
                </a:moveTo>
                <a:lnTo>
                  <a:pt x="99311" y="68378"/>
                </a:lnTo>
                <a:lnTo>
                  <a:pt x="96632" y="68378"/>
                </a:lnTo>
                <a:lnTo>
                  <a:pt x="96632" y="65616"/>
                </a:lnTo>
                <a:close/>
                <a:moveTo>
                  <a:pt x="102490" y="65616"/>
                </a:moveTo>
                <a:lnTo>
                  <a:pt x="102490" y="68378"/>
                </a:lnTo>
                <a:lnTo>
                  <a:pt x="99430" y="68378"/>
                </a:lnTo>
                <a:lnTo>
                  <a:pt x="99430" y="65616"/>
                </a:lnTo>
                <a:close/>
                <a:moveTo>
                  <a:pt x="105276" y="65616"/>
                </a:moveTo>
                <a:lnTo>
                  <a:pt x="105276" y="68378"/>
                </a:lnTo>
                <a:lnTo>
                  <a:pt x="102597" y="68378"/>
                </a:lnTo>
                <a:lnTo>
                  <a:pt x="102597" y="65616"/>
                </a:lnTo>
                <a:close/>
                <a:moveTo>
                  <a:pt x="108443" y="65616"/>
                </a:moveTo>
                <a:lnTo>
                  <a:pt x="108443" y="68378"/>
                </a:lnTo>
                <a:lnTo>
                  <a:pt x="105383" y="68378"/>
                </a:lnTo>
                <a:lnTo>
                  <a:pt x="105383" y="65616"/>
                </a:lnTo>
                <a:close/>
                <a:moveTo>
                  <a:pt x="108443" y="68497"/>
                </a:moveTo>
                <a:lnTo>
                  <a:pt x="108443" y="71628"/>
                </a:lnTo>
                <a:lnTo>
                  <a:pt x="105383" y="71628"/>
                </a:lnTo>
                <a:lnTo>
                  <a:pt x="105383" y="68497"/>
                </a:lnTo>
                <a:close/>
                <a:moveTo>
                  <a:pt x="7037" y="68497"/>
                </a:moveTo>
                <a:lnTo>
                  <a:pt x="7037" y="71652"/>
                </a:lnTo>
                <a:lnTo>
                  <a:pt x="3965" y="71652"/>
                </a:lnTo>
                <a:lnTo>
                  <a:pt x="3965" y="71628"/>
                </a:lnTo>
                <a:lnTo>
                  <a:pt x="3965" y="68497"/>
                </a:lnTo>
                <a:close/>
                <a:moveTo>
                  <a:pt x="9811" y="68497"/>
                </a:moveTo>
                <a:lnTo>
                  <a:pt x="9811" y="71652"/>
                </a:lnTo>
                <a:lnTo>
                  <a:pt x="7132" y="71652"/>
                </a:lnTo>
                <a:lnTo>
                  <a:pt x="7132" y="71628"/>
                </a:lnTo>
                <a:lnTo>
                  <a:pt x="7132" y="68497"/>
                </a:lnTo>
                <a:close/>
                <a:moveTo>
                  <a:pt x="13002" y="68497"/>
                </a:moveTo>
                <a:lnTo>
                  <a:pt x="13002" y="71652"/>
                </a:lnTo>
                <a:lnTo>
                  <a:pt x="9930" y="71652"/>
                </a:lnTo>
                <a:lnTo>
                  <a:pt x="9930" y="71628"/>
                </a:lnTo>
                <a:lnTo>
                  <a:pt x="9930" y="68497"/>
                </a:lnTo>
                <a:close/>
                <a:moveTo>
                  <a:pt x="15788" y="68497"/>
                </a:moveTo>
                <a:lnTo>
                  <a:pt x="15788" y="71652"/>
                </a:lnTo>
                <a:lnTo>
                  <a:pt x="13109" y="71652"/>
                </a:lnTo>
                <a:lnTo>
                  <a:pt x="13109" y="71628"/>
                </a:lnTo>
                <a:lnTo>
                  <a:pt x="13109" y="68497"/>
                </a:lnTo>
                <a:close/>
                <a:moveTo>
                  <a:pt x="18967" y="68497"/>
                </a:moveTo>
                <a:lnTo>
                  <a:pt x="18967" y="71652"/>
                </a:lnTo>
                <a:lnTo>
                  <a:pt x="15907" y="71652"/>
                </a:lnTo>
                <a:lnTo>
                  <a:pt x="15907" y="71628"/>
                </a:lnTo>
                <a:lnTo>
                  <a:pt x="15907" y="68497"/>
                </a:lnTo>
                <a:close/>
                <a:moveTo>
                  <a:pt x="21753" y="68497"/>
                </a:moveTo>
                <a:lnTo>
                  <a:pt x="21753" y="71652"/>
                </a:lnTo>
                <a:lnTo>
                  <a:pt x="19074" y="71652"/>
                </a:lnTo>
                <a:lnTo>
                  <a:pt x="19074" y="71628"/>
                </a:lnTo>
                <a:lnTo>
                  <a:pt x="19074" y="68497"/>
                </a:lnTo>
                <a:close/>
                <a:moveTo>
                  <a:pt x="24920" y="68497"/>
                </a:moveTo>
                <a:lnTo>
                  <a:pt x="24920" y="71652"/>
                </a:lnTo>
                <a:lnTo>
                  <a:pt x="21860" y="71652"/>
                </a:lnTo>
                <a:lnTo>
                  <a:pt x="21860" y="71628"/>
                </a:lnTo>
                <a:lnTo>
                  <a:pt x="21860" y="68497"/>
                </a:lnTo>
                <a:close/>
                <a:moveTo>
                  <a:pt x="27718" y="68497"/>
                </a:moveTo>
                <a:lnTo>
                  <a:pt x="27718" y="71652"/>
                </a:lnTo>
                <a:lnTo>
                  <a:pt x="25039" y="71652"/>
                </a:lnTo>
                <a:lnTo>
                  <a:pt x="25039" y="71628"/>
                </a:lnTo>
                <a:lnTo>
                  <a:pt x="25039" y="68497"/>
                </a:lnTo>
                <a:close/>
                <a:moveTo>
                  <a:pt x="30885" y="68497"/>
                </a:moveTo>
                <a:lnTo>
                  <a:pt x="30885" y="71652"/>
                </a:lnTo>
                <a:lnTo>
                  <a:pt x="27825" y="71652"/>
                </a:lnTo>
                <a:lnTo>
                  <a:pt x="27825" y="71628"/>
                </a:lnTo>
                <a:lnTo>
                  <a:pt x="27825" y="68497"/>
                </a:lnTo>
                <a:close/>
                <a:moveTo>
                  <a:pt x="33683" y="68497"/>
                </a:moveTo>
                <a:lnTo>
                  <a:pt x="33683" y="71652"/>
                </a:lnTo>
                <a:lnTo>
                  <a:pt x="31004" y="71652"/>
                </a:lnTo>
                <a:lnTo>
                  <a:pt x="31004" y="71628"/>
                </a:lnTo>
                <a:lnTo>
                  <a:pt x="31004" y="68497"/>
                </a:lnTo>
                <a:close/>
                <a:moveTo>
                  <a:pt x="36850" y="68497"/>
                </a:moveTo>
                <a:lnTo>
                  <a:pt x="36850" y="71652"/>
                </a:lnTo>
                <a:lnTo>
                  <a:pt x="33791" y="71652"/>
                </a:lnTo>
                <a:lnTo>
                  <a:pt x="33791" y="71628"/>
                </a:lnTo>
                <a:lnTo>
                  <a:pt x="33791" y="68497"/>
                </a:lnTo>
                <a:close/>
                <a:moveTo>
                  <a:pt x="39636" y="68497"/>
                </a:moveTo>
                <a:lnTo>
                  <a:pt x="39636" y="71652"/>
                </a:lnTo>
                <a:lnTo>
                  <a:pt x="36958" y="71652"/>
                </a:lnTo>
                <a:lnTo>
                  <a:pt x="36958" y="71628"/>
                </a:lnTo>
                <a:lnTo>
                  <a:pt x="36958" y="68497"/>
                </a:lnTo>
                <a:close/>
                <a:moveTo>
                  <a:pt x="42827" y="68497"/>
                </a:moveTo>
                <a:lnTo>
                  <a:pt x="42827" y="71652"/>
                </a:lnTo>
                <a:lnTo>
                  <a:pt x="39756" y="71652"/>
                </a:lnTo>
                <a:lnTo>
                  <a:pt x="39756" y="71628"/>
                </a:lnTo>
                <a:lnTo>
                  <a:pt x="39756" y="68497"/>
                </a:lnTo>
                <a:close/>
                <a:moveTo>
                  <a:pt x="45613" y="68497"/>
                </a:moveTo>
                <a:lnTo>
                  <a:pt x="45613" y="71652"/>
                </a:lnTo>
                <a:lnTo>
                  <a:pt x="42935" y="71652"/>
                </a:lnTo>
                <a:lnTo>
                  <a:pt x="42935" y="71628"/>
                </a:lnTo>
                <a:lnTo>
                  <a:pt x="42935" y="68497"/>
                </a:lnTo>
                <a:close/>
                <a:moveTo>
                  <a:pt x="48792" y="68497"/>
                </a:moveTo>
                <a:lnTo>
                  <a:pt x="48792" y="71652"/>
                </a:lnTo>
                <a:lnTo>
                  <a:pt x="45732" y="71652"/>
                </a:lnTo>
                <a:lnTo>
                  <a:pt x="45732" y="71628"/>
                </a:lnTo>
                <a:lnTo>
                  <a:pt x="45732" y="68497"/>
                </a:lnTo>
                <a:close/>
                <a:moveTo>
                  <a:pt x="51578" y="68497"/>
                </a:moveTo>
                <a:lnTo>
                  <a:pt x="51578" y="71652"/>
                </a:lnTo>
                <a:lnTo>
                  <a:pt x="48900" y="71652"/>
                </a:lnTo>
                <a:lnTo>
                  <a:pt x="48900" y="71628"/>
                </a:lnTo>
                <a:lnTo>
                  <a:pt x="48900" y="68497"/>
                </a:lnTo>
                <a:close/>
                <a:moveTo>
                  <a:pt x="54757" y="68497"/>
                </a:moveTo>
                <a:lnTo>
                  <a:pt x="54757" y="71652"/>
                </a:lnTo>
                <a:lnTo>
                  <a:pt x="51698" y="71652"/>
                </a:lnTo>
                <a:lnTo>
                  <a:pt x="51698" y="71628"/>
                </a:lnTo>
                <a:lnTo>
                  <a:pt x="51698" y="68497"/>
                </a:lnTo>
                <a:close/>
                <a:moveTo>
                  <a:pt x="57543" y="68497"/>
                </a:moveTo>
                <a:lnTo>
                  <a:pt x="57543" y="71652"/>
                </a:lnTo>
                <a:lnTo>
                  <a:pt x="54865" y="71652"/>
                </a:lnTo>
                <a:lnTo>
                  <a:pt x="54865" y="71628"/>
                </a:lnTo>
                <a:lnTo>
                  <a:pt x="54865" y="68497"/>
                </a:lnTo>
                <a:close/>
                <a:moveTo>
                  <a:pt x="60734" y="68497"/>
                </a:moveTo>
                <a:lnTo>
                  <a:pt x="60734" y="71652"/>
                </a:lnTo>
                <a:lnTo>
                  <a:pt x="57663" y="71652"/>
                </a:lnTo>
                <a:lnTo>
                  <a:pt x="57663" y="71628"/>
                </a:lnTo>
                <a:lnTo>
                  <a:pt x="57663" y="68497"/>
                </a:lnTo>
                <a:close/>
                <a:moveTo>
                  <a:pt x="63509" y="68497"/>
                </a:moveTo>
                <a:lnTo>
                  <a:pt x="63509" y="71652"/>
                </a:lnTo>
                <a:lnTo>
                  <a:pt x="60830" y="71652"/>
                </a:lnTo>
                <a:lnTo>
                  <a:pt x="60830" y="71628"/>
                </a:lnTo>
                <a:lnTo>
                  <a:pt x="60830" y="68497"/>
                </a:lnTo>
                <a:close/>
                <a:moveTo>
                  <a:pt x="66699" y="68497"/>
                </a:moveTo>
                <a:lnTo>
                  <a:pt x="66699" y="71652"/>
                </a:lnTo>
                <a:lnTo>
                  <a:pt x="63628" y="71652"/>
                </a:lnTo>
                <a:lnTo>
                  <a:pt x="63628" y="71628"/>
                </a:lnTo>
                <a:lnTo>
                  <a:pt x="63628" y="68497"/>
                </a:lnTo>
                <a:close/>
                <a:moveTo>
                  <a:pt x="69485" y="68497"/>
                </a:moveTo>
                <a:lnTo>
                  <a:pt x="69485" y="71652"/>
                </a:lnTo>
                <a:lnTo>
                  <a:pt x="66807" y="71652"/>
                </a:lnTo>
                <a:lnTo>
                  <a:pt x="66807" y="71628"/>
                </a:lnTo>
                <a:lnTo>
                  <a:pt x="66807" y="68497"/>
                </a:lnTo>
                <a:close/>
                <a:moveTo>
                  <a:pt x="72653" y="68497"/>
                </a:moveTo>
                <a:lnTo>
                  <a:pt x="72653" y="71652"/>
                </a:lnTo>
                <a:lnTo>
                  <a:pt x="69581" y="71652"/>
                </a:lnTo>
                <a:lnTo>
                  <a:pt x="69581" y="71628"/>
                </a:lnTo>
                <a:lnTo>
                  <a:pt x="69581" y="68497"/>
                </a:lnTo>
                <a:close/>
                <a:moveTo>
                  <a:pt x="75450" y="68497"/>
                </a:moveTo>
                <a:lnTo>
                  <a:pt x="75450" y="71652"/>
                </a:lnTo>
                <a:lnTo>
                  <a:pt x="72772" y="71652"/>
                </a:lnTo>
                <a:lnTo>
                  <a:pt x="72772" y="71628"/>
                </a:lnTo>
                <a:lnTo>
                  <a:pt x="72772" y="68497"/>
                </a:lnTo>
                <a:close/>
                <a:moveTo>
                  <a:pt x="78618" y="68497"/>
                </a:moveTo>
                <a:lnTo>
                  <a:pt x="78618" y="71652"/>
                </a:lnTo>
                <a:lnTo>
                  <a:pt x="75546" y="71652"/>
                </a:lnTo>
                <a:lnTo>
                  <a:pt x="75546" y="71628"/>
                </a:lnTo>
                <a:lnTo>
                  <a:pt x="75546" y="68497"/>
                </a:lnTo>
                <a:close/>
                <a:moveTo>
                  <a:pt x="81416" y="68497"/>
                </a:moveTo>
                <a:lnTo>
                  <a:pt x="81416" y="71652"/>
                </a:lnTo>
                <a:lnTo>
                  <a:pt x="78737" y="71652"/>
                </a:lnTo>
                <a:lnTo>
                  <a:pt x="78737" y="71628"/>
                </a:lnTo>
                <a:lnTo>
                  <a:pt x="78737" y="68497"/>
                </a:lnTo>
                <a:close/>
                <a:moveTo>
                  <a:pt x="84583" y="68497"/>
                </a:moveTo>
                <a:lnTo>
                  <a:pt x="84583" y="71652"/>
                </a:lnTo>
                <a:lnTo>
                  <a:pt x="81523" y="71652"/>
                </a:lnTo>
                <a:lnTo>
                  <a:pt x="81523" y="71628"/>
                </a:lnTo>
                <a:lnTo>
                  <a:pt x="81523" y="68497"/>
                </a:lnTo>
                <a:close/>
                <a:moveTo>
                  <a:pt x="87369" y="68497"/>
                </a:moveTo>
                <a:lnTo>
                  <a:pt x="87369" y="71652"/>
                </a:lnTo>
                <a:lnTo>
                  <a:pt x="84690" y="71652"/>
                </a:lnTo>
                <a:lnTo>
                  <a:pt x="84690" y="71628"/>
                </a:lnTo>
                <a:lnTo>
                  <a:pt x="84690" y="68497"/>
                </a:lnTo>
                <a:close/>
                <a:moveTo>
                  <a:pt x="90560" y="68497"/>
                </a:moveTo>
                <a:lnTo>
                  <a:pt x="90560" y="71652"/>
                </a:lnTo>
                <a:lnTo>
                  <a:pt x="87488" y="71652"/>
                </a:lnTo>
                <a:lnTo>
                  <a:pt x="87488" y="71628"/>
                </a:lnTo>
                <a:lnTo>
                  <a:pt x="87488" y="68497"/>
                </a:lnTo>
                <a:close/>
                <a:moveTo>
                  <a:pt x="93334" y="68497"/>
                </a:moveTo>
                <a:lnTo>
                  <a:pt x="93334" y="71652"/>
                </a:lnTo>
                <a:lnTo>
                  <a:pt x="90655" y="71652"/>
                </a:lnTo>
                <a:lnTo>
                  <a:pt x="90655" y="71628"/>
                </a:lnTo>
                <a:lnTo>
                  <a:pt x="90655" y="68497"/>
                </a:lnTo>
                <a:close/>
                <a:moveTo>
                  <a:pt x="96525" y="68497"/>
                </a:moveTo>
                <a:lnTo>
                  <a:pt x="96525" y="71652"/>
                </a:lnTo>
                <a:lnTo>
                  <a:pt x="93453" y="71652"/>
                </a:lnTo>
                <a:lnTo>
                  <a:pt x="93453" y="71628"/>
                </a:lnTo>
                <a:lnTo>
                  <a:pt x="93453" y="68497"/>
                </a:lnTo>
                <a:close/>
                <a:moveTo>
                  <a:pt x="99311" y="68497"/>
                </a:moveTo>
                <a:lnTo>
                  <a:pt x="99311" y="71652"/>
                </a:lnTo>
                <a:lnTo>
                  <a:pt x="96632" y="71652"/>
                </a:lnTo>
                <a:lnTo>
                  <a:pt x="96632" y="71628"/>
                </a:lnTo>
                <a:lnTo>
                  <a:pt x="96632" y="68497"/>
                </a:lnTo>
                <a:close/>
                <a:moveTo>
                  <a:pt x="102490" y="68497"/>
                </a:moveTo>
                <a:lnTo>
                  <a:pt x="102490" y="71652"/>
                </a:lnTo>
                <a:lnTo>
                  <a:pt x="99430" y="71652"/>
                </a:lnTo>
                <a:lnTo>
                  <a:pt x="99430" y="71628"/>
                </a:lnTo>
                <a:lnTo>
                  <a:pt x="99430" y="68497"/>
                </a:lnTo>
                <a:close/>
                <a:moveTo>
                  <a:pt x="105276" y="68497"/>
                </a:moveTo>
                <a:lnTo>
                  <a:pt x="105276" y="71652"/>
                </a:lnTo>
                <a:lnTo>
                  <a:pt x="102597" y="71652"/>
                </a:lnTo>
                <a:lnTo>
                  <a:pt x="102597" y="71628"/>
                </a:lnTo>
                <a:lnTo>
                  <a:pt x="102597" y="68497"/>
                </a:lnTo>
                <a:close/>
                <a:moveTo>
                  <a:pt x="3692" y="0"/>
                </a:moveTo>
                <a:lnTo>
                  <a:pt x="3692" y="905"/>
                </a:lnTo>
                <a:lnTo>
                  <a:pt x="1" y="905"/>
                </a:lnTo>
                <a:lnTo>
                  <a:pt x="1" y="1024"/>
                </a:lnTo>
                <a:lnTo>
                  <a:pt x="3692" y="1024"/>
                </a:lnTo>
                <a:lnTo>
                  <a:pt x="3692" y="4179"/>
                </a:lnTo>
                <a:lnTo>
                  <a:pt x="1" y="4179"/>
                </a:lnTo>
                <a:lnTo>
                  <a:pt x="1" y="4298"/>
                </a:lnTo>
                <a:lnTo>
                  <a:pt x="3692" y="4298"/>
                </a:lnTo>
                <a:lnTo>
                  <a:pt x="3692" y="7049"/>
                </a:lnTo>
                <a:lnTo>
                  <a:pt x="1" y="7049"/>
                </a:lnTo>
                <a:lnTo>
                  <a:pt x="1" y="7168"/>
                </a:lnTo>
                <a:lnTo>
                  <a:pt x="3692" y="7168"/>
                </a:lnTo>
                <a:lnTo>
                  <a:pt x="3692" y="10299"/>
                </a:lnTo>
                <a:lnTo>
                  <a:pt x="1" y="10299"/>
                </a:lnTo>
                <a:lnTo>
                  <a:pt x="1" y="10418"/>
                </a:lnTo>
                <a:lnTo>
                  <a:pt x="3692" y="10418"/>
                </a:lnTo>
                <a:lnTo>
                  <a:pt x="3692" y="13169"/>
                </a:lnTo>
                <a:lnTo>
                  <a:pt x="1" y="13169"/>
                </a:lnTo>
                <a:lnTo>
                  <a:pt x="1" y="13288"/>
                </a:lnTo>
                <a:lnTo>
                  <a:pt x="3692" y="13288"/>
                </a:lnTo>
                <a:lnTo>
                  <a:pt x="3692" y="16443"/>
                </a:lnTo>
                <a:lnTo>
                  <a:pt x="1" y="16443"/>
                </a:lnTo>
                <a:lnTo>
                  <a:pt x="1" y="16562"/>
                </a:lnTo>
                <a:lnTo>
                  <a:pt x="3692" y="16562"/>
                </a:lnTo>
                <a:lnTo>
                  <a:pt x="3692" y="19324"/>
                </a:lnTo>
                <a:lnTo>
                  <a:pt x="1" y="19324"/>
                </a:lnTo>
                <a:lnTo>
                  <a:pt x="1" y="19443"/>
                </a:lnTo>
                <a:lnTo>
                  <a:pt x="3692" y="19443"/>
                </a:lnTo>
                <a:lnTo>
                  <a:pt x="3692" y="22598"/>
                </a:lnTo>
                <a:lnTo>
                  <a:pt x="1" y="22598"/>
                </a:lnTo>
                <a:lnTo>
                  <a:pt x="1" y="22717"/>
                </a:lnTo>
                <a:lnTo>
                  <a:pt x="3692" y="22717"/>
                </a:lnTo>
                <a:lnTo>
                  <a:pt x="3692" y="25468"/>
                </a:lnTo>
                <a:lnTo>
                  <a:pt x="1" y="25468"/>
                </a:lnTo>
                <a:lnTo>
                  <a:pt x="1" y="25587"/>
                </a:lnTo>
                <a:lnTo>
                  <a:pt x="3692" y="25587"/>
                </a:lnTo>
                <a:lnTo>
                  <a:pt x="3692" y="28742"/>
                </a:lnTo>
                <a:lnTo>
                  <a:pt x="1" y="28742"/>
                </a:lnTo>
                <a:lnTo>
                  <a:pt x="1" y="28861"/>
                </a:lnTo>
                <a:lnTo>
                  <a:pt x="3692" y="28861"/>
                </a:lnTo>
                <a:lnTo>
                  <a:pt x="3692" y="31611"/>
                </a:lnTo>
                <a:lnTo>
                  <a:pt x="1" y="31611"/>
                </a:lnTo>
                <a:lnTo>
                  <a:pt x="1" y="31730"/>
                </a:lnTo>
                <a:lnTo>
                  <a:pt x="3692" y="31730"/>
                </a:lnTo>
                <a:lnTo>
                  <a:pt x="3692" y="34886"/>
                </a:lnTo>
                <a:lnTo>
                  <a:pt x="1" y="34886"/>
                </a:lnTo>
                <a:lnTo>
                  <a:pt x="1" y="35005"/>
                </a:lnTo>
                <a:lnTo>
                  <a:pt x="3692" y="35005"/>
                </a:lnTo>
                <a:lnTo>
                  <a:pt x="3692" y="37755"/>
                </a:lnTo>
                <a:lnTo>
                  <a:pt x="1" y="37755"/>
                </a:lnTo>
                <a:lnTo>
                  <a:pt x="1" y="37874"/>
                </a:lnTo>
                <a:lnTo>
                  <a:pt x="3692" y="37874"/>
                </a:lnTo>
                <a:lnTo>
                  <a:pt x="3692" y="41029"/>
                </a:lnTo>
                <a:lnTo>
                  <a:pt x="1" y="41029"/>
                </a:lnTo>
                <a:lnTo>
                  <a:pt x="1" y="41148"/>
                </a:lnTo>
                <a:lnTo>
                  <a:pt x="3692" y="41148"/>
                </a:lnTo>
                <a:lnTo>
                  <a:pt x="3692" y="43910"/>
                </a:lnTo>
                <a:lnTo>
                  <a:pt x="1" y="43910"/>
                </a:lnTo>
                <a:lnTo>
                  <a:pt x="1" y="44030"/>
                </a:lnTo>
                <a:lnTo>
                  <a:pt x="3692" y="44030"/>
                </a:lnTo>
                <a:lnTo>
                  <a:pt x="3692" y="47185"/>
                </a:lnTo>
                <a:lnTo>
                  <a:pt x="1" y="47185"/>
                </a:lnTo>
                <a:lnTo>
                  <a:pt x="1" y="47304"/>
                </a:lnTo>
                <a:lnTo>
                  <a:pt x="3692" y="47304"/>
                </a:lnTo>
                <a:lnTo>
                  <a:pt x="3692" y="50054"/>
                </a:lnTo>
                <a:lnTo>
                  <a:pt x="1" y="50054"/>
                </a:lnTo>
                <a:lnTo>
                  <a:pt x="1" y="50173"/>
                </a:lnTo>
                <a:lnTo>
                  <a:pt x="3692" y="50173"/>
                </a:lnTo>
                <a:lnTo>
                  <a:pt x="3692" y="53328"/>
                </a:lnTo>
                <a:lnTo>
                  <a:pt x="1" y="53328"/>
                </a:lnTo>
                <a:lnTo>
                  <a:pt x="1" y="53447"/>
                </a:lnTo>
                <a:lnTo>
                  <a:pt x="3692" y="53447"/>
                </a:lnTo>
                <a:lnTo>
                  <a:pt x="3692" y="56198"/>
                </a:lnTo>
                <a:lnTo>
                  <a:pt x="1" y="56198"/>
                </a:lnTo>
                <a:lnTo>
                  <a:pt x="1" y="56317"/>
                </a:lnTo>
                <a:lnTo>
                  <a:pt x="3692" y="56317"/>
                </a:lnTo>
                <a:lnTo>
                  <a:pt x="3692" y="59472"/>
                </a:lnTo>
                <a:lnTo>
                  <a:pt x="1" y="59472"/>
                </a:lnTo>
                <a:lnTo>
                  <a:pt x="1" y="59591"/>
                </a:lnTo>
                <a:lnTo>
                  <a:pt x="3692" y="59591"/>
                </a:lnTo>
                <a:lnTo>
                  <a:pt x="3692" y="62246"/>
                </a:lnTo>
                <a:lnTo>
                  <a:pt x="1" y="62246"/>
                </a:lnTo>
                <a:lnTo>
                  <a:pt x="1" y="62365"/>
                </a:lnTo>
                <a:lnTo>
                  <a:pt x="3692" y="62365"/>
                </a:lnTo>
                <a:lnTo>
                  <a:pt x="3692" y="65520"/>
                </a:lnTo>
                <a:lnTo>
                  <a:pt x="1" y="65520"/>
                </a:lnTo>
                <a:lnTo>
                  <a:pt x="1" y="65639"/>
                </a:lnTo>
                <a:lnTo>
                  <a:pt x="3692" y="65639"/>
                </a:lnTo>
                <a:lnTo>
                  <a:pt x="3692" y="68390"/>
                </a:lnTo>
                <a:lnTo>
                  <a:pt x="1" y="68390"/>
                </a:lnTo>
                <a:lnTo>
                  <a:pt x="1" y="68509"/>
                </a:lnTo>
                <a:lnTo>
                  <a:pt x="3692" y="68509"/>
                </a:lnTo>
                <a:lnTo>
                  <a:pt x="3692" y="71664"/>
                </a:lnTo>
                <a:lnTo>
                  <a:pt x="1" y="71664"/>
                </a:lnTo>
                <a:lnTo>
                  <a:pt x="1" y="71783"/>
                </a:lnTo>
                <a:lnTo>
                  <a:pt x="3692" y="71783"/>
                </a:lnTo>
                <a:lnTo>
                  <a:pt x="3692" y="74450"/>
                </a:lnTo>
                <a:lnTo>
                  <a:pt x="3811" y="74450"/>
                </a:lnTo>
                <a:lnTo>
                  <a:pt x="3811" y="71783"/>
                </a:lnTo>
                <a:lnTo>
                  <a:pt x="6882" y="71783"/>
                </a:lnTo>
                <a:lnTo>
                  <a:pt x="6882" y="74450"/>
                </a:lnTo>
                <a:lnTo>
                  <a:pt x="7001" y="74450"/>
                </a:lnTo>
                <a:lnTo>
                  <a:pt x="7001" y="71783"/>
                </a:lnTo>
                <a:lnTo>
                  <a:pt x="9680" y="71783"/>
                </a:lnTo>
                <a:lnTo>
                  <a:pt x="9680" y="74450"/>
                </a:lnTo>
                <a:lnTo>
                  <a:pt x="9799" y="74450"/>
                </a:lnTo>
                <a:lnTo>
                  <a:pt x="9799" y="71783"/>
                </a:lnTo>
                <a:lnTo>
                  <a:pt x="12859" y="71783"/>
                </a:lnTo>
                <a:lnTo>
                  <a:pt x="12859" y="74450"/>
                </a:lnTo>
                <a:lnTo>
                  <a:pt x="12978" y="74450"/>
                </a:lnTo>
                <a:lnTo>
                  <a:pt x="12978" y="71783"/>
                </a:lnTo>
                <a:lnTo>
                  <a:pt x="15657" y="71783"/>
                </a:lnTo>
                <a:lnTo>
                  <a:pt x="15657" y="74450"/>
                </a:lnTo>
                <a:lnTo>
                  <a:pt x="15776" y="74450"/>
                </a:lnTo>
                <a:lnTo>
                  <a:pt x="15776" y="71783"/>
                </a:lnTo>
                <a:lnTo>
                  <a:pt x="18848" y="71783"/>
                </a:lnTo>
                <a:lnTo>
                  <a:pt x="18848" y="74450"/>
                </a:lnTo>
                <a:lnTo>
                  <a:pt x="18967" y="74450"/>
                </a:lnTo>
                <a:lnTo>
                  <a:pt x="18967" y="71783"/>
                </a:lnTo>
                <a:lnTo>
                  <a:pt x="21646" y="71783"/>
                </a:lnTo>
                <a:lnTo>
                  <a:pt x="21646" y="74450"/>
                </a:lnTo>
                <a:lnTo>
                  <a:pt x="21765" y="74450"/>
                </a:lnTo>
                <a:lnTo>
                  <a:pt x="21765" y="71783"/>
                </a:lnTo>
                <a:lnTo>
                  <a:pt x="24825" y="71783"/>
                </a:lnTo>
                <a:lnTo>
                  <a:pt x="24825" y="74450"/>
                </a:lnTo>
                <a:lnTo>
                  <a:pt x="24944" y="74450"/>
                </a:lnTo>
                <a:lnTo>
                  <a:pt x="24944" y="71783"/>
                </a:lnTo>
                <a:lnTo>
                  <a:pt x="27623" y="71783"/>
                </a:lnTo>
                <a:lnTo>
                  <a:pt x="27623" y="74450"/>
                </a:lnTo>
                <a:lnTo>
                  <a:pt x="27742" y="74450"/>
                </a:lnTo>
                <a:lnTo>
                  <a:pt x="27742" y="71783"/>
                </a:lnTo>
                <a:lnTo>
                  <a:pt x="30814" y="71783"/>
                </a:lnTo>
                <a:lnTo>
                  <a:pt x="30814" y="74450"/>
                </a:lnTo>
                <a:lnTo>
                  <a:pt x="30933" y="74450"/>
                </a:lnTo>
                <a:lnTo>
                  <a:pt x="30933" y="71783"/>
                </a:lnTo>
                <a:lnTo>
                  <a:pt x="33612" y="71783"/>
                </a:lnTo>
                <a:lnTo>
                  <a:pt x="33612" y="74450"/>
                </a:lnTo>
                <a:lnTo>
                  <a:pt x="33731" y="74450"/>
                </a:lnTo>
                <a:lnTo>
                  <a:pt x="33731" y="71783"/>
                </a:lnTo>
                <a:lnTo>
                  <a:pt x="36791" y="71783"/>
                </a:lnTo>
                <a:lnTo>
                  <a:pt x="36791" y="74450"/>
                </a:lnTo>
                <a:lnTo>
                  <a:pt x="36910" y="74450"/>
                </a:lnTo>
                <a:lnTo>
                  <a:pt x="36910" y="71783"/>
                </a:lnTo>
                <a:lnTo>
                  <a:pt x="39589" y="71783"/>
                </a:lnTo>
                <a:lnTo>
                  <a:pt x="39589" y="74450"/>
                </a:lnTo>
                <a:lnTo>
                  <a:pt x="39708" y="74450"/>
                </a:lnTo>
                <a:lnTo>
                  <a:pt x="39708" y="71783"/>
                </a:lnTo>
                <a:lnTo>
                  <a:pt x="42780" y="71783"/>
                </a:lnTo>
                <a:lnTo>
                  <a:pt x="42780" y="74450"/>
                </a:lnTo>
                <a:lnTo>
                  <a:pt x="42899" y="74450"/>
                </a:lnTo>
                <a:lnTo>
                  <a:pt x="42899" y="71783"/>
                </a:lnTo>
                <a:lnTo>
                  <a:pt x="45578" y="71783"/>
                </a:lnTo>
                <a:lnTo>
                  <a:pt x="45578" y="74450"/>
                </a:lnTo>
                <a:lnTo>
                  <a:pt x="45697" y="74450"/>
                </a:lnTo>
                <a:lnTo>
                  <a:pt x="45697" y="71783"/>
                </a:lnTo>
                <a:lnTo>
                  <a:pt x="48757" y="71783"/>
                </a:lnTo>
                <a:lnTo>
                  <a:pt x="48757" y="74450"/>
                </a:lnTo>
                <a:lnTo>
                  <a:pt x="48876" y="74450"/>
                </a:lnTo>
                <a:lnTo>
                  <a:pt x="48876" y="71783"/>
                </a:lnTo>
                <a:lnTo>
                  <a:pt x="51555" y="71783"/>
                </a:lnTo>
                <a:lnTo>
                  <a:pt x="51555" y="74450"/>
                </a:lnTo>
                <a:lnTo>
                  <a:pt x="51674" y="74450"/>
                </a:lnTo>
                <a:lnTo>
                  <a:pt x="51674" y="71783"/>
                </a:lnTo>
                <a:lnTo>
                  <a:pt x="54746" y="71783"/>
                </a:lnTo>
                <a:lnTo>
                  <a:pt x="54746" y="74450"/>
                </a:lnTo>
                <a:lnTo>
                  <a:pt x="54865" y="74450"/>
                </a:lnTo>
                <a:lnTo>
                  <a:pt x="54865" y="71783"/>
                </a:lnTo>
                <a:lnTo>
                  <a:pt x="57543" y="71783"/>
                </a:lnTo>
                <a:lnTo>
                  <a:pt x="57543" y="74450"/>
                </a:lnTo>
                <a:lnTo>
                  <a:pt x="57663" y="74450"/>
                </a:lnTo>
                <a:lnTo>
                  <a:pt x="57663" y="71783"/>
                </a:lnTo>
                <a:lnTo>
                  <a:pt x="60734" y="71783"/>
                </a:lnTo>
                <a:lnTo>
                  <a:pt x="60734" y="74450"/>
                </a:lnTo>
                <a:lnTo>
                  <a:pt x="60853" y="74450"/>
                </a:lnTo>
                <a:lnTo>
                  <a:pt x="60853" y="71783"/>
                </a:lnTo>
                <a:lnTo>
                  <a:pt x="63532" y="71783"/>
                </a:lnTo>
                <a:lnTo>
                  <a:pt x="63532" y="74450"/>
                </a:lnTo>
                <a:lnTo>
                  <a:pt x="63651" y="74450"/>
                </a:lnTo>
                <a:lnTo>
                  <a:pt x="63651" y="71783"/>
                </a:lnTo>
                <a:lnTo>
                  <a:pt x="66711" y="71783"/>
                </a:lnTo>
                <a:lnTo>
                  <a:pt x="66711" y="74450"/>
                </a:lnTo>
                <a:lnTo>
                  <a:pt x="66830" y="74450"/>
                </a:lnTo>
                <a:lnTo>
                  <a:pt x="66830" y="71783"/>
                </a:lnTo>
                <a:lnTo>
                  <a:pt x="69509" y="71783"/>
                </a:lnTo>
                <a:lnTo>
                  <a:pt x="69509" y="74450"/>
                </a:lnTo>
                <a:lnTo>
                  <a:pt x="69628" y="74450"/>
                </a:lnTo>
                <a:lnTo>
                  <a:pt x="69628" y="71783"/>
                </a:lnTo>
                <a:lnTo>
                  <a:pt x="72700" y="71783"/>
                </a:lnTo>
                <a:lnTo>
                  <a:pt x="72700" y="74450"/>
                </a:lnTo>
                <a:lnTo>
                  <a:pt x="72819" y="74450"/>
                </a:lnTo>
                <a:lnTo>
                  <a:pt x="72819" y="71783"/>
                </a:lnTo>
                <a:lnTo>
                  <a:pt x="75498" y="71783"/>
                </a:lnTo>
                <a:lnTo>
                  <a:pt x="75498" y="74450"/>
                </a:lnTo>
                <a:lnTo>
                  <a:pt x="75617" y="74450"/>
                </a:lnTo>
                <a:lnTo>
                  <a:pt x="75617" y="71783"/>
                </a:lnTo>
                <a:lnTo>
                  <a:pt x="78677" y="71783"/>
                </a:lnTo>
                <a:lnTo>
                  <a:pt x="78677" y="74450"/>
                </a:lnTo>
                <a:lnTo>
                  <a:pt x="78796" y="74450"/>
                </a:lnTo>
                <a:lnTo>
                  <a:pt x="78796" y="71783"/>
                </a:lnTo>
                <a:lnTo>
                  <a:pt x="81475" y="71783"/>
                </a:lnTo>
                <a:lnTo>
                  <a:pt x="81475" y="74450"/>
                </a:lnTo>
                <a:lnTo>
                  <a:pt x="81594" y="74450"/>
                </a:lnTo>
                <a:lnTo>
                  <a:pt x="81594" y="71783"/>
                </a:lnTo>
                <a:lnTo>
                  <a:pt x="84666" y="71783"/>
                </a:lnTo>
                <a:lnTo>
                  <a:pt x="84666" y="74450"/>
                </a:lnTo>
                <a:lnTo>
                  <a:pt x="84785" y="74450"/>
                </a:lnTo>
                <a:lnTo>
                  <a:pt x="84785" y="71783"/>
                </a:lnTo>
                <a:lnTo>
                  <a:pt x="87464" y="71783"/>
                </a:lnTo>
                <a:lnTo>
                  <a:pt x="87464" y="74450"/>
                </a:lnTo>
                <a:lnTo>
                  <a:pt x="87583" y="74450"/>
                </a:lnTo>
                <a:lnTo>
                  <a:pt x="87583" y="71783"/>
                </a:lnTo>
                <a:lnTo>
                  <a:pt x="90643" y="71783"/>
                </a:lnTo>
                <a:lnTo>
                  <a:pt x="90643" y="74450"/>
                </a:lnTo>
                <a:lnTo>
                  <a:pt x="90762" y="74450"/>
                </a:lnTo>
                <a:lnTo>
                  <a:pt x="90762" y="71783"/>
                </a:lnTo>
                <a:lnTo>
                  <a:pt x="93441" y="71783"/>
                </a:lnTo>
                <a:lnTo>
                  <a:pt x="93441" y="74450"/>
                </a:lnTo>
                <a:lnTo>
                  <a:pt x="93560" y="74450"/>
                </a:lnTo>
                <a:lnTo>
                  <a:pt x="93560" y="71783"/>
                </a:lnTo>
                <a:lnTo>
                  <a:pt x="96632" y="71783"/>
                </a:lnTo>
                <a:lnTo>
                  <a:pt x="96632" y="74450"/>
                </a:lnTo>
                <a:lnTo>
                  <a:pt x="96751" y="74450"/>
                </a:lnTo>
                <a:lnTo>
                  <a:pt x="96751" y="71783"/>
                </a:lnTo>
                <a:lnTo>
                  <a:pt x="99430" y="71783"/>
                </a:lnTo>
                <a:lnTo>
                  <a:pt x="99430" y="74450"/>
                </a:lnTo>
                <a:lnTo>
                  <a:pt x="99549" y="74450"/>
                </a:lnTo>
                <a:lnTo>
                  <a:pt x="99549" y="71783"/>
                </a:lnTo>
                <a:lnTo>
                  <a:pt x="102609" y="71783"/>
                </a:lnTo>
                <a:lnTo>
                  <a:pt x="102609" y="74450"/>
                </a:lnTo>
                <a:lnTo>
                  <a:pt x="102728" y="74450"/>
                </a:lnTo>
                <a:lnTo>
                  <a:pt x="102728" y="71783"/>
                </a:lnTo>
                <a:lnTo>
                  <a:pt x="105407" y="71783"/>
                </a:lnTo>
                <a:lnTo>
                  <a:pt x="105407" y="74450"/>
                </a:lnTo>
                <a:lnTo>
                  <a:pt x="105526" y="74450"/>
                </a:lnTo>
                <a:lnTo>
                  <a:pt x="105526" y="71783"/>
                </a:lnTo>
                <a:lnTo>
                  <a:pt x="108597" y="71783"/>
                </a:lnTo>
                <a:lnTo>
                  <a:pt x="108597" y="74450"/>
                </a:lnTo>
                <a:lnTo>
                  <a:pt x="108717" y="74450"/>
                </a:lnTo>
                <a:lnTo>
                  <a:pt x="108717" y="71783"/>
                </a:lnTo>
                <a:lnTo>
                  <a:pt x="111943" y="71783"/>
                </a:lnTo>
                <a:lnTo>
                  <a:pt x="111943" y="71664"/>
                </a:lnTo>
                <a:lnTo>
                  <a:pt x="108562" y="71664"/>
                </a:lnTo>
                <a:lnTo>
                  <a:pt x="108562" y="68497"/>
                </a:lnTo>
                <a:lnTo>
                  <a:pt x="111788" y="68497"/>
                </a:lnTo>
                <a:lnTo>
                  <a:pt x="111788" y="68378"/>
                </a:lnTo>
                <a:lnTo>
                  <a:pt x="108562" y="68378"/>
                </a:lnTo>
                <a:lnTo>
                  <a:pt x="108562" y="65616"/>
                </a:lnTo>
                <a:lnTo>
                  <a:pt x="111788" y="65616"/>
                </a:lnTo>
                <a:lnTo>
                  <a:pt x="111788" y="65496"/>
                </a:lnTo>
                <a:lnTo>
                  <a:pt x="108562" y="65496"/>
                </a:lnTo>
                <a:lnTo>
                  <a:pt x="108562" y="62341"/>
                </a:lnTo>
                <a:lnTo>
                  <a:pt x="111788" y="62341"/>
                </a:lnTo>
                <a:lnTo>
                  <a:pt x="111788" y="62246"/>
                </a:lnTo>
                <a:lnTo>
                  <a:pt x="108562" y="62246"/>
                </a:lnTo>
                <a:lnTo>
                  <a:pt x="108562" y="59484"/>
                </a:lnTo>
                <a:lnTo>
                  <a:pt x="111788" y="59484"/>
                </a:lnTo>
                <a:lnTo>
                  <a:pt x="111788" y="59365"/>
                </a:lnTo>
                <a:lnTo>
                  <a:pt x="108562" y="59365"/>
                </a:lnTo>
                <a:lnTo>
                  <a:pt x="108562" y="56210"/>
                </a:lnTo>
                <a:lnTo>
                  <a:pt x="111788" y="56210"/>
                </a:lnTo>
                <a:lnTo>
                  <a:pt x="111788" y="56091"/>
                </a:lnTo>
                <a:lnTo>
                  <a:pt x="108562" y="56091"/>
                </a:lnTo>
                <a:lnTo>
                  <a:pt x="108562" y="53340"/>
                </a:lnTo>
                <a:lnTo>
                  <a:pt x="111788" y="53340"/>
                </a:lnTo>
                <a:lnTo>
                  <a:pt x="111788" y="53221"/>
                </a:lnTo>
                <a:lnTo>
                  <a:pt x="108562" y="53221"/>
                </a:lnTo>
                <a:lnTo>
                  <a:pt x="108562" y="50066"/>
                </a:lnTo>
                <a:lnTo>
                  <a:pt x="111788" y="50066"/>
                </a:lnTo>
                <a:lnTo>
                  <a:pt x="111788" y="49947"/>
                </a:lnTo>
                <a:lnTo>
                  <a:pt x="108562" y="49947"/>
                </a:lnTo>
                <a:lnTo>
                  <a:pt x="108562" y="47208"/>
                </a:lnTo>
                <a:lnTo>
                  <a:pt x="111788" y="47208"/>
                </a:lnTo>
                <a:lnTo>
                  <a:pt x="111788" y="47089"/>
                </a:lnTo>
                <a:lnTo>
                  <a:pt x="108562" y="47089"/>
                </a:lnTo>
                <a:lnTo>
                  <a:pt x="108562" y="43934"/>
                </a:lnTo>
                <a:lnTo>
                  <a:pt x="111788" y="43934"/>
                </a:lnTo>
                <a:lnTo>
                  <a:pt x="111788" y="43815"/>
                </a:lnTo>
                <a:lnTo>
                  <a:pt x="108562" y="43815"/>
                </a:lnTo>
                <a:lnTo>
                  <a:pt x="108562" y="41065"/>
                </a:lnTo>
                <a:lnTo>
                  <a:pt x="111788" y="41065"/>
                </a:lnTo>
                <a:lnTo>
                  <a:pt x="111788" y="40946"/>
                </a:lnTo>
                <a:lnTo>
                  <a:pt x="108562" y="40946"/>
                </a:lnTo>
                <a:lnTo>
                  <a:pt x="108562" y="37791"/>
                </a:lnTo>
                <a:lnTo>
                  <a:pt x="111788" y="37791"/>
                </a:lnTo>
                <a:lnTo>
                  <a:pt x="111788" y="37672"/>
                </a:lnTo>
                <a:lnTo>
                  <a:pt x="108562" y="37672"/>
                </a:lnTo>
                <a:lnTo>
                  <a:pt x="108562" y="34909"/>
                </a:lnTo>
                <a:lnTo>
                  <a:pt x="111788" y="34909"/>
                </a:lnTo>
                <a:lnTo>
                  <a:pt x="111788" y="34790"/>
                </a:lnTo>
                <a:lnTo>
                  <a:pt x="108562" y="34790"/>
                </a:lnTo>
                <a:lnTo>
                  <a:pt x="108562" y="31635"/>
                </a:lnTo>
                <a:lnTo>
                  <a:pt x="111788" y="31635"/>
                </a:lnTo>
                <a:lnTo>
                  <a:pt x="111788" y="31516"/>
                </a:lnTo>
                <a:lnTo>
                  <a:pt x="108562" y="31516"/>
                </a:lnTo>
                <a:lnTo>
                  <a:pt x="108562" y="28766"/>
                </a:lnTo>
                <a:lnTo>
                  <a:pt x="111788" y="28766"/>
                </a:lnTo>
                <a:lnTo>
                  <a:pt x="111788" y="28647"/>
                </a:lnTo>
                <a:lnTo>
                  <a:pt x="108562" y="28647"/>
                </a:lnTo>
                <a:lnTo>
                  <a:pt x="108562" y="25492"/>
                </a:lnTo>
                <a:lnTo>
                  <a:pt x="111788" y="25492"/>
                </a:lnTo>
                <a:lnTo>
                  <a:pt x="111788" y="25372"/>
                </a:lnTo>
                <a:lnTo>
                  <a:pt x="108562" y="25372"/>
                </a:lnTo>
                <a:lnTo>
                  <a:pt x="108562" y="22622"/>
                </a:lnTo>
                <a:lnTo>
                  <a:pt x="111788" y="22622"/>
                </a:lnTo>
                <a:lnTo>
                  <a:pt x="111788" y="22503"/>
                </a:lnTo>
                <a:lnTo>
                  <a:pt x="108562" y="22503"/>
                </a:lnTo>
                <a:lnTo>
                  <a:pt x="108562" y="19348"/>
                </a:lnTo>
                <a:lnTo>
                  <a:pt x="111788" y="19348"/>
                </a:lnTo>
                <a:lnTo>
                  <a:pt x="111788" y="19229"/>
                </a:lnTo>
                <a:lnTo>
                  <a:pt x="108562" y="19229"/>
                </a:lnTo>
                <a:lnTo>
                  <a:pt x="108562" y="16550"/>
                </a:lnTo>
                <a:lnTo>
                  <a:pt x="111788" y="16550"/>
                </a:lnTo>
                <a:lnTo>
                  <a:pt x="111788" y="16431"/>
                </a:lnTo>
                <a:lnTo>
                  <a:pt x="108562" y="16431"/>
                </a:lnTo>
                <a:lnTo>
                  <a:pt x="108562" y="13276"/>
                </a:lnTo>
                <a:lnTo>
                  <a:pt x="111788" y="13276"/>
                </a:lnTo>
                <a:lnTo>
                  <a:pt x="111788" y="13157"/>
                </a:lnTo>
                <a:lnTo>
                  <a:pt x="108562" y="13157"/>
                </a:lnTo>
                <a:lnTo>
                  <a:pt x="108562" y="10418"/>
                </a:lnTo>
                <a:lnTo>
                  <a:pt x="111788" y="10418"/>
                </a:lnTo>
                <a:lnTo>
                  <a:pt x="111788" y="10299"/>
                </a:lnTo>
                <a:lnTo>
                  <a:pt x="108562" y="10299"/>
                </a:lnTo>
                <a:lnTo>
                  <a:pt x="108562" y="7156"/>
                </a:lnTo>
                <a:lnTo>
                  <a:pt x="111788" y="7156"/>
                </a:lnTo>
                <a:lnTo>
                  <a:pt x="111788" y="7037"/>
                </a:lnTo>
                <a:lnTo>
                  <a:pt x="108562" y="7037"/>
                </a:lnTo>
                <a:lnTo>
                  <a:pt x="108562" y="4287"/>
                </a:lnTo>
                <a:lnTo>
                  <a:pt x="111788" y="4287"/>
                </a:lnTo>
                <a:lnTo>
                  <a:pt x="111788" y="4167"/>
                </a:lnTo>
                <a:lnTo>
                  <a:pt x="108562" y="4167"/>
                </a:lnTo>
                <a:lnTo>
                  <a:pt x="108562" y="1024"/>
                </a:lnTo>
                <a:lnTo>
                  <a:pt x="111788" y="1024"/>
                </a:lnTo>
                <a:lnTo>
                  <a:pt x="111788" y="905"/>
                </a:lnTo>
                <a:lnTo>
                  <a:pt x="108562" y="905"/>
                </a:lnTo>
                <a:lnTo>
                  <a:pt x="108562" y="0"/>
                </a:lnTo>
                <a:lnTo>
                  <a:pt x="108443" y="0"/>
                </a:lnTo>
                <a:lnTo>
                  <a:pt x="108443" y="905"/>
                </a:lnTo>
                <a:lnTo>
                  <a:pt x="105383" y="905"/>
                </a:lnTo>
                <a:lnTo>
                  <a:pt x="105383" y="0"/>
                </a:lnTo>
                <a:lnTo>
                  <a:pt x="105264" y="0"/>
                </a:lnTo>
                <a:lnTo>
                  <a:pt x="105264" y="905"/>
                </a:lnTo>
                <a:lnTo>
                  <a:pt x="102585" y="905"/>
                </a:lnTo>
                <a:lnTo>
                  <a:pt x="102585" y="0"/>
                </a:lnTo>
                <a:lnTo>
                  <a:pt x="102454" y="0"/>
                </a:lnTo>
                <a:lnTo>
                  <a:pt x="102454" y="905"/>
                </a:lnTo>
                <a:lnTo>
                  <a:pt x="99394" y="905"/>
                </a:lnTo>
                <a:lnTo>
                  <a:pt x="99394" y="0"/>
                </a:lnTo>
                <a:lnTo>
                  <a:pt x="99275" y="0"/>
                </a:lnTo>
                <a:lnTo>
                  <a:pt x="99275" y="905"/>
                </a:lnTo>
                <a:lnTo>
                  <a:pt x="96596" y="905"/>
                </a:lnTo>
                <a:lnTo>
                  <a:pt x="96596" y="0"/>
                </a:lnTo>
                <a:lnTo>
                  <a:pt x="96477" y="0"/>
                </a:lnTo>
                <a:lnTo>
                  <a:pt x="96477" y="905"/>
                </a:lnTo>
                <a:lnTo>
                  <a:pt x="93405" y="905"/>
                </a:lnTo>
                <a:lnTo>
                  <a:pt x="93405" y="0"/>
                </a:lnTo>
                <a:lnTo>
                  <a:pt x="93286" y="0"/>
                </a:lnTo>
                <a:lnTo>
                  <a:pt x="93286" y="905"/>
                </a:lnTo>
                <a:lnTo>
                  <a:pt x="90607" y="905"/>
                </a:lnTo>
                <a:lnTo>
                  <a:pt x="90607" y="0"/>
                </a:lnTo>
                <a:lnTo>
                  <a:pt x="90488" y="0"/>
                </a:lnTo>
                <a:lnTo>
                  <a:pt x="90488" y="905"/>
                </a:lnTo>
                <a:lnTo>
                  <a:pt x="87428" y="905"/>
                </a:lnTo>
                <a:lnTo>
                  <a:pt x="87428" y="0"/>
                </a:lnTo>
                <a:lnTo>
                  <a:pt x="87309" y="0"/>
                </a:lnTo>
                <a:lnTo>
                  <a:pt x="87309" y="905"/>
                </a:lnTo>
                <a:lnTo>
                  <a:pt x="84630" y="905"/>
                </a:lnTo>
                <a:lnTo>
                  <a:pt x="84630" y="0"/>
                </a:lnTo>
                <a:lnTo>
                  <a:pt x="84511" y="0"/>
                </a:lnTo>
                <a:lnTo>
                  <a:pt x="84511" y="905"/>
                </a:lnTo>
                <a:lnTo>
                  <a:pt x="81439" y="905"/>
                </a:lnTo>
                <a:lnTo>
                  <a:pt x="81439" y="0"/>
                </a:lnTo>
                <a:lnTo>
                  <a:pt x="81320" y="0"/>
                </a:lnTo>
                <a:lnTo>
                  <a:pt x="81320" y="905"/>
                </a:lnTo>
                <a:lnTo>
                  <a:pt x="78641" y="905"/>
                </a:lnTo>
                <a:lnTo>
                  <a:pt x="78641" y="0"/>
                </a:lnTo>
                <a:lnTo>
                  <a:pt x="78522" y="0"/>
                </a:lnTo>
                <a:lnTo>
                  <a:pt x="78522" y="905"/>
                </a:lnTo>
                <a:lnTo>
                  <a:pt x="75462" y="905"/>
                </a:lnTo>
                <a:lnTo>
                  <a:pt x="75462" y="0"/>
                </a:lnTo>
                <a:lnTo>
                  <a:pt x="75343" y="0"/>
                </a:lnTo>
                <a:lnTo>
                  <a:pt x="75343" y="905"/>
                </a:lnTo>
                <a:lnTo>
                  <a:pt x="72664" y="905"/>
                </a:lnTo>
                <a:lnTo>
                  <a:pt x="72664" y="0"/>
                </a:lnTo>
                <a:lnTo>
                  <a:pt x="72545" y="0"/>
                </a:lnTo>
                <a:lnTo>
                  <a:pt x="72545" y="905"/>
                </a:lnTo>
                <a:lnTo>
                  <a:pt x="69474" y="905"/>
                </a:lnTo>
                <a:lnTo>
                  <a:pt x="69474" y="0"/>
                </a:lnTo>
                <a:lnTo>
                  <a:pt x="69354" y="0"/>
                </a:lnTo>
                <a:lnTo>
                  <a:pt x="69354" y="905"/>
                </a:lnTo>
                <a:lnTo>
                  <a:pt x="66676" y="905"/>
                </a:lnTo>
                <a:lnTo>
                  <a:pt x="66676" y="0"/>
                </a:lnTo>
                <a:lnTo>
                  <a:pt x="66557" y="0"/>
                </a:lnTo>
                <a:lnTo>
                  <a:pt x="66557" y="905"/>
                </a:lnTo>
                <a:lnTo>
                  <a:pt x="63497" y="905"/>
                </a:lnTo>
                <a:lnTo>
                  <a:pt x="63497" y="0"/>
                </a:lnTo>
                <a:lnTo>
                  <a:pt x="63378" y="0"/>
                </a:lnTo>
                <a:lnTo>
                  <a:pt x="63378" y="905"/>
                </a:lnTo>
                <a:lnTo>
                  <a:pt x="60699" y="905"/>
                </a:lnTo>
                <a:lnTo>
                  <a:pt x="60699" y="0"/>
                </a:lnTo>
                <a:lnTo>
                  <a:pt x="60580" y="0"/>
                </a:lnTo>
                <a:lnTo>
                  <a:pt x="60580" y="905"/>
                </a:lnTo>
                <a:lnTo>
                  <a:pt x="57663" y="905"/>
                </a:lnTo>
                <a:lnTo>
                  <a:pt x="57663" y="0"/>
                </a:lnTo>
                <a:lnTo>
                  <a:pt x="57543" y="0"/>
                </a:lnTo>
                <a:lnTo>
                  <a:pt x="57543" y="905"/>
                </a:lnTo>
                <a:lnTo>
                  <a:pt x="54865" y="905"/>
                </a:lnTo>
                <a:lnTo>
                  <a:pt x="54865" y="0"/>
                </a:lnTo>
                <a:lnTo>
                  <a:pt x="54746" y="0"/>
                </a:lnTo>
                <a:lnTo>
                  <a:pt x="54746" y="905"/>
                </a:lnTo>
                <a:lnTo>
                  <a:pt x="51674" y="905"/>
                </a:lnTo>
                <a:lnTo>
                  <a:pt x="51674" y="0"/>
                </a:lnTo>
                <a:lnTo>
                  <a:pt x="51555" y="0"/>
                </a:lnTo>
                <a:lnTo>
                  <a:pt x="51555" y="905"/>
                </a:lnTo>
                <a:lnTo>
                  <a:pt x="48876" y="905"/>
                </a:lnTo>
                <a:lnTo>
                  <a:pt x="48876" y="0"/>
                </a:lnTo>
                <a:lnTo>
                  <a:pt x="48757" y="0"/>
                </a:lnTo>
                <a:lnTo>
                  <a:pt x="48757" y="905"/>
                </a:lnTo>
                <a:lnTo>
                  <a:pt x="45697" y="905"/>
                </a:lnTo>
                <a:lnTo>
                  <a:pt x="45697" y="0"/>
                </a:lnTo>
                <a:lnTo>
                  <a:pt x="45578" y="0"/>
                </a:lnTo>
                <a:lnTo>
                  <a:pt x="45578" y="905"/>
                </a:lnTo>
                <a:lnTo>
                  <a:pt x="42899" y="905"/>
                </a:lnTo>
                <a:lnTo>
                  <a:pt x="42899" y="0"/>
                </a:lnTo>
                <a:lnTo>
                  <a:pt x="42780" y="0"/>
                </a:lnTo>
                <a:lnTo>
                  <a:pt x="42780" y="905"/>
                </a:lnTo>
                <a:lnTo>
                  <a:pt x="39708" y="905"/>
                </a:lnTo>
                <a:lnTo>
                  <a:pt x="39708" y="0"/>
                </a:lnTo>
                <a:lnTo>
                  <a:pt x="39589" y="0"/>
                </a:lnTo>
                <a:lnTo>
                  <a:pt x="39589" y="905"/>
                </a:lnTo>
                <a:lnTo>
                  <a:pt x="36910" y="905"/>
                </a:lnTo>
                <a:lnTo>
                  <a:pt x="36910" y="0"/>
                </a:lnTo>
                <a:lnTo>
                  <a:pt x="36791" y="0"/>
                </a:lnTo>
                <a:lnTo>
                  <a:pt x="36791" y="905"/>
                </a:lnTo>
                <a:lnTo>
                  <a:pt x="33731" y="905"/>
                </a:lnTo>
                <a:lnTo>
                  <a:pt x="33731" y="0"/>
                </a:lnTo>
                <a:lnTo>
                  <a:pt x="33612" y="0"/>
                </a:lnTo>
                <a:lnTo>
                  <a:pt x="33612" y="905"/>
                </a:lnTo>
                <a:lnTo>
                  <a:pt x="30933" y="905"/>
                </a:lnTo>
                <a:lnTo>
                  <a:pt x="30933" y="0"/>
                </a:lnTo>
                <a:lnTo>
                  <a:pt x="30814" y="0"/>
                </a:lnTo>
                <a:lnTo>
                  <a:pt x="30814" y="905"/>
                </a:lnTo>
                <a:lnTo>
                  <a:pt x="27742" y="905"/>
                </a:lnTo>
                <a:lnTo>
                  <a:pt x="27742" y="0"/>
                </a:lnTo>
                <a:lnTo>
                  <a:pt x="27623" y="0"/>
                </a:lnTo>
                <a:lnTo>
                  <a:pt x="27623" y="905"/>
                </a:lnTo>
                <a:lnTo>
                  <a:pt x="24944" y="905"/>
                </a:lnTo>
                <a:lnTo>
                  <a:pt x="24944" y="0"/>
                </a:lnTo>
                <a:lnTo>
                  <a:pt x="24825" y="0"/>
                </a:lnTo>
                <a:lnTo>
                  <a:pt x="24825" y="905"/>
                </a:lnTo>
                <a:lnTo>
                  <a:pt x="21765" y="905"/>
                </a:lnTo>
                <a:lnTo>
                  <a:pt x="21765" y="0"/>
                </a:lnTo>
                <a:lnTo>
                  <a:pt x="21646" y="0"/>
                </a:lnTo>
                <a:lnTo>
                  <a:pt x="21646" y="905"/>
                </a:lnTo>
                <a:lnTo>
                  <a:pt x="18967" y="905"/>
                </a:lnTo>
                <a:lnTo>
                  <a:pt x="18967" y="0"/>
                </a:lnTo>
                <a:lnTo>
                  <a:pt x="18848" y="0"/>
                </a:lnTo>
                <a:lnTo>
                  <a:pt x="18848" y="905"/>
                </a:lnTo>
                <a:lnTo>
                  <a:pt x="15776" y="905"/>
                </a:lnTo>
                <a:lnTo>
                  <a:pt x="15776" y="0"/>
                </a:lnTo>
                <a:lnTo>
                  <a:pt x="15657" y="0"/>
                </a:lnTo>
                <a:lnTo>
                  <a:pt x="15657" y="905"/>
                </a:lnTo>
                <a:lnTo>
                  <a:pt x="12978" y="905"/>
                </a:lnTo>
                <a:lnTo>
                  <a:pt x="12978" y="0"/>
                </a:lnTo>
                <a:lnTo>
                  <a:pt x="12859" y="0"/>
                </a:lnTo>
                <a:lnTo>
                  <a:pt x="12859" y="905"/>
                </a:lnTo>
                <a:lnTo>
                  <a:pt x="9799" y="905"/>
                </a:lnTo>
                <a:lnTo>
                  <a:pt x="9799" y="0"/>
                </a:lnTo>
                <a:lnTo>
                  <a:pt x="9680" y="0"/>
                </a:lnTo>
                <a:lnTo>
                  <a:pt x="9680" y="905"/>
                </a:lnTo>
                <a:lnTo>
                  <a:pt x="7001" y="905"/>
                </a:lnTo>
                <a:lnTo>
                  <a:pt x="7001" y="0"/>
                </a:lnTo>
                <a:lnTo>
                  <a:pt x="6882" y="0"/>
                </a:lnTo>
                <a:lnTo>
                  <a:pt x="6882" y="905"/>
                </a:lnTo>
                <a:lnTo>
                  <a:pt x="3811" y="905"/>
                </a:lnTo>
                <a:lnTo>
                  <a:pt x="3811" y="0"/>
                </a:lnTo>
                <a:close/>
              </a:path>
            </a:pathLst>
          </a:custGeom>
          <a:solidFill>
            <a:srgbClr val="FFCC00">
              <a:alpha val="370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81" name="Google Shape;281;p24"/>
          <p:cNvSpPr/>
          <p:nvPr/>
        </p:nvSpPr>
        <p:spPr>
          <a:xfrm>
            <a:off x="6062067" y="-12600"/>
            <a:ext cx="6130000" cy="6883200"/>
          </a:xfrm>
          <a:prstGeom prst="rect">
            <a:avLst/>
          </a:prstGeom>
          <a:solidFill>
            <a:srgbClr val="FFCC00">
              <a:alpha val="214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nvGrpSpPr>
          <p:cNvPr id="282" name="Google Shape;282;p24"/>
          <p:cNvGrpSpPr/>
          <p:nvPr/>
        </p:nvGrpSpPr>
        <p:grpSpPr>
          <a:xfrm rot="210527" flipH="1">
            <a:off x="805758" y="467462"/>
            <a:ext cx="10580197" cy="5922836"/>
            <a:chOff x="653425" y="350625"/>
            <a:chExt cx="7935350" cy="4442240"/>
          </a:xfrm>
        </p:grpSpPr>
        <p:sp>
          <p:nvSpPr>
            <p:cNvPr id="283" name="Google Shape;283;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84" name="Google Shape;284;p24"/>
            <p:cNvSpPr/>
            <p:nvPr/>
          </p:nvSpPr>
          <p:spPr>
            <a:xfrm rot="5400000">
              <a:off x="5470275" y="1660725"/>
              <a:ext cx="4428600" cy="1808400"/>
            </a:xfrm>
            <a:prstGeom prst="round2SameRect">
              <a:avLst>
                <a:gd name="adj1" fmla="val 6221"/>
                <a:gd name="adj2" fmla="val 0"/>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grpSp>
        <p:nvGrpSpPr>
          <p:cNvPr id="285" name="Google Shape;285;p24"/>
          <p:cNvGrpSpPr/>
          <p:nvPr/>
        </p:nvGrpSpPr>
        <p:grpSpPr>
          <a:xfrm rot="210527" flipH="1">
            <a:off x="842124" y="500951"/>
            <a:ext cx="10580197" cy="5922836"/>
            <a:chOff x="653425" y="350625"/>
            <a:chExt cx="7935350" cy="4442240"/>
          </a:xfrm>
        </p:grpSpPr>
        <p:sp>
          <p:nvSpPr>
            <p:cNvPr id="286" name="Google Shape;286;p24"/>
            <p:cNvSpPr/>
            <p:nvPr/>
          </p:nvSpPr>
          <p:spPr>
            <a:xfrm rot="-9570">
              <a:off x="675832" y="359794"/>
              <a:ext cx="6666338" cy="4423906"/>
            </a:xfrm>
            <a:custGeom>
              <a:avLst/>
              <a:gdLst/>
              <a:ahLst/>
              <a:cxnLst/>
              <a:rect l="l" t="t" r="r" b="b"/>
              <a:pathLst>
                <a:path w="84357" h="58044" extrusionOk="0">
                  <a:moveTo>
                    <a:pt x="0" y="1"/>
                  </a:moveTo>
                  <a:lnTo>
                    <a:pt x="0" y="3418"/>
                  </a:lnTo>
                  <a:lnTo>
                    <a:pt x="2989" y="3418"/>
                  </a:lnTo>
                  <a:cubicBezTo>
                    <a:pt x="3191" y="2941"/>
                    <a:pt x="3656" y="2596"/>
                    <a:pt x="4203" y="2584"/>
                  </a:cubicBezTo>
                  <a:cubicBezTo>
                    <a:pt x="4210" y="2584"/>
                    <a:pt x="4218" y="2584"/>
                    <a:pt x="4225" y="2584"/>
                  </a:cubicBezTo>
                  <a:cubicBezTo>
                    <a:pt x="4942" y="2584"/>
                    <a:pt x="5573" y="3175"/>
                    <a:pt x="5584" y="3894"/>
                  </a:cubicBezTo>
                  <a:cubicBezTo>
                    <a:pt x="5596" y="4656"/>
                    <a:pt x="4989" y="5275"/>
                    <a:pt x="4227" y="5275"/>
                  </a:cubicBezTo>
                  <a:cubicBezTo>
                    <a:pt x="3691" y="5275"/>
                    <a:pt x="3251" y="4965"/>
                    <a:pt x="3025" y="4537"/>
                  </a:cubicBezTo>
                  <a:lnTo>
                    <a:pt x="0" y="4537"/>
                  </a:lnTo>
                  <a:lnTo>
                    <a:pt x="0" y="9002"/>
                  </a:lnTo>
                  <a:lnTo>
                    <a:pt x="2989" y="9002"/>
                  </a:lnTo>
                  <a:cubicBezTo>
                    <a:pt x="3191" y="8525"/>
                    <a:pt x="3656" y="8180"/>
                    <a:pt x="4203" y="8168"/>
                  </a:cubicBezTo>
                  <a:cubicBezTo>
                    <a:pt x="4217" y="8168"/>
                    <a:pt x="4231" y="8168"/>
                    <a:pt x="4245" y="8168"/>
                  </a:cubicBezTo>
                  <a:cubicBezTo>
                    <a:pt x="4954" y="8168"/>
                    <a:pt x="5573" y="8754"/>
                    <a:pt x="5584" y="9478"/>
                  </a:cubicBezTo>
                  <a:cubicBezTo>
                    <a:pt x="5596" y="10228"/>
                    <a:pt x="4989" y="10859"/>
                    <a:pt x="4227" y="10859"/>
                  </a:cubicBezTo>
                  <a:cubicBezTo>
                    <a:pt x="3691" y="10859"/>
                    <a:pt x="3251" y="10549"/>
                    <a:pt x="3025" y="10109"/>
                  </a:cubicBezTo>
                  <a:lnTo>
                    <a:pt x="0" y="10109"/>
                  </a:lnTo>
                  <a:lnTo>
                    <a:pt x="0" y="14574"/>
                  </a:lnTo>
                  <a:lnTo>
                    <a:pt x="2989" y="14574"/>
                  </a:lnTo>
                  <a:cubicBezTo>
                    <a:pt x="3191" y="14098"/>
                    <a:pt x="3656" y="13764"/>
                    <a:pt x="4203" y="13740"/>
                  </a:cubicBezTo>
                  <a:cubicBezTo>
                    <a:pt x="4210" y="13740"/>
                    <a:pt x="4218" y="13740"/>
                    <a:pt x="4225" y="13740"/>
                  </a:cubicBezTo>
                  <a:cubicBezTo>
                    <a:pt x="4942" y="13740"/>
                    <a:pt x="5573" y="14331"/>
                    <a:pt x="5584" y="15050"/>
                  </a:cubicBezTo>
                  <a:cubicBezTo>
                    <a:pt x="5596" y="15812"/>
                    <a:pt x="4989" y="16443"/>
                    <a:pt x="4227" y="16443"/>
                  </a:cubicBezTo>
                  <a:cubicBezTo>
                    <a:pt x="3691" y="16443"/>
                    <a:pt x="3251" y="16122"/>
                    <a:pt x="3025" y="15693"/>
                  </a:cubicBezTo>
                  <a:lnTo>
                    <a:pt x="0" y="15693"/>
                  </a:lnTo>
                  <a:lnTo>
                    <a:pt x="0" y="20158"/>
                  </a:lnTo>
                  <a:lnTo>
                    <a:pt x="2989" y="20158"/>
                  </a:lnTo>
                  <a:cubicBezTo>
                    <a:pt x="3191" y="19682"/>
                    <a:pt x="3656" y="19336"/>
                    <a:pt x="4203" y="19324"/>
                  </a:cubicBezTo>
                  <a:cubicBezTo>
                    <a:pt x="4210" y="19324"/>
                    <a:pt x="4218" y="19324"/>
                    <a:pt x="4225" y="19324"/>
                  </a:cubicBezTo>
                  <a:cubicBezTo>
                    <a:pt x="4942" y="19324"/>
                    <a:pt x="5573" y="19915"/>
                    <a:pt x="5584" y="20634"/>
                  </a:cubicBezTo>
                  <a:cubicBezTo>
                    <a:pt x="5596" y="21396"/>
                    <a:pt x="4989" y="22015"/>
                    <a:pt x="4227" y="22015"/>
                  </a:cubicBezTo>
                  <a:cubicBezTo>
                    <a:pt x="3691" y="22015"/>
                    <a:pt x="3251" y="21706"/>
                    <a:pt x="3025" y="21277"/>
                  </a:cubicBezTo>
                  <a:lnTo>
                    <a:pt x="0" y="21277"/>
                  </a:lnTo>
                  <a:lnTo>
                    <a:pt x="0" y="25742"/>
                  </a:lnTo>
                  <a:lnTo>
                    <a:pt x="2989" y="25742"/>
                  </a:lnTo>
                  <a:cubicBezTo>
                    <a:pt x="3191" y="25266"/>
                    <a:pt x="3656" y="24920"/>
                    <a:pt x="4203" y="24908"/>
                  </a:cubicBezTo>
                  <a:cubicBezTo>
                    <a:pt x="4210" y="24908"/>
                    <a:pt x="4218" y="24908"/>
                    <a:pt x="4225" y="24908"/>
                  </a:cubicBezTo>
                  <a:cubicBezTo>
                    <a:pt x="4942" y="24908"/>
                    <a:pt x="5573" y="25499"/>
                    <a:pt x="5584" y="26218"/>
                  </a:cubicBezTo>
                  <a:cubicBezTo>
                    <a:pt x="5596" y="26980"/>
                    <a:pt x="4989" y="27599"/>
                    <a:pt x="4227" y="27599"/>
                  </a:cubicBezTo>
                  <a:cubicBezTo>
                    <a:pt x="3691" y="27599"/>
                    <a:pt x="3251" y="27290"/>
                    <a:pt x="3025" y="26861"/>
                  </a:cubicBezTo>
                  <a:lnTo>
                    <a:pt x="0" y="26861"/>
                  </a:lnTo>
                  <a:lnTo>
                    <a:pt x="0" y="31326"/>
                  </a:lnTo>
                  <a:lnTo>
                    <a:pt x="2989" y="31326"/>
                  </a:lnTo>
                  <a:cubicBezTo>
                    <a:pt x="3191" y="30850"/>
                    <a:pt x="3656" y="30504"/>
                    <a:pt x="4203" y="30492"/>
                  </a:cubicBezTo>
                  <a:cubicBezTo>
                    <a:pt x="4217" y="30492"/>
                    <a:pt x="4231" y="30492"/>
                    <a:pt x="4245" y="30492"/>
                  </a:cubicBezTo>
                  <a:cubicBezTo>
                    <a:pt x="4954" y="30492"/>
                    <a:pt x="5573" y="31078"/>
                    <a:pt x="5584" y="31802"/>
                  </a:cubicBezTo>
                  <a:cubicBezTo>
                    <a:pt x="5596" y="32552"/>
                    <a:pt x="4989" y="33183"/>
                    <a:pt x="4227" y="33183"/>
                  </a:cubicBezTo>
                  <a:cubicBezTo>
                    <a:pt x="3691" y="33183"/>
                    <a:pt x="3251" y="32874"/>
                    <a:pt x="3025" y="32433"/>
                  </a:cubicBezTo>
                  <a:lnTo>
                    <a:pt x="0" y="32433"/>
                  </a:lnTo>
                  <a:lnTo>
                    <a:pt x="0" y="36898"/>
                  </a:lnTo>
                  <a:lnTo>
                    <a:pt x="2989" y="36898"/>
                  </a:lnTo>
                  <a:cubicBezTo>
                    <a:pt x="3191" y="36422"/>
                    <a:pt x="3656" y="36088"/>
                    <a:pt x="4203" y="36065"/>
                  </a:cubicBezTo>
                  <a:cubicBezTo>
                    <a:pt x="4210" y="36064"/>
                    <a:pt x="4218" y="36064"/>
                    <a:pt x="4225" y="36064"/>
                  </a:cubicBezTo>
                  <a:cubicBezTo>
                    <a:pt x="4942" y="36064"/>
                    <a:pt x="5573" y="36655"/>
                    <a:pt x="5584" y="37374"/>
                  </a:cubicBezTo>
                  <a:cubicBezTo>
                    <a:pt x="5596" y="38136"/>
                    <a:pt x="4989" y="38767"/>
                    <a:pt x="4227" y="38767"/>
                  </a:cubicBezTo>
                  <a:cubicBezTo>
                    <a:pt x="3691" y="38767"/>
                    <a:pt x="3251" y="38446"/>
                    <a:pt x="3025" y="38017"/>
                  </a:cubicBezTo>
                  <a:lnTo>
                    <a:pt x="0" y="38017"/>
                  </a:lnTo>
                  <a:lnTo>
                    <a:pt x="0" y="42482"/>
                  </a:lnTo>
                  <a:lnTo>
                    <a:pt x="2989" y="42482"/>
                  </a:lnTo>
                  <a:cubicBezTo>
                    <a:pt x="3191" y="42006"/>
                    <a:pt x="3656" y="41660"/>
                    <a:pt x="4203" y="41649"/>
                  </a:cubicBezTo>
                  <a:cubicBezTo>
                    <a:pt x="4210" y="41648"/>
                    <a:pt x="4218" y="41648"/>
                    <a:pt x="4225" y="41648"/>
                  </a:cubicBezTo>
                  <a:cubicBezTo>
                    <a:pt x="4942" y="41648"/>
                    <a:pt x="5573" y="42239"/>
                    <a:pt x="5584" y="42958"/>
                  </a:cubicBezTo>
                  <a:cubicBezTo>
                    <a:pt x="5596" y="43720"/>
                    <a:pt x="4989" y="44339"/>
                    <a:pt x="4227" y="44339"/>
                  </a:cubicBezTo>
                  <a:cubicBezTo>
                    <a:pt x="3691" y="44339"/>
                    <a:pt x="3251" y="44030"/>
                    <a:pt x="3025" y="43601"/>
                  </a:cubicBezTo>
                  <a:lnTo>
                    <a:pt x="0" y="43601"/>
                  </a:lnTo>
                  <a:lnTo>
                    <a:pt x="0" y="48066"/>
                  </a:lnTo>
                  <a:lnTo>
                    <a:pt x="2989" y="48066"/>
                  </a:lnTo>
                  <a:cubicBezTo>
                    <a:pt x="3191" y="47590"/>
                    <a:pt x="3656" y="47244"/>
                    <a:pt x="4203" y="47233"/>
                  </a:cubicBezTo>
                  <a:cubicBezTo>
                    <a:pt x="4210" y="47232"/>
                    <a:pt x="4218" y="47232"/>
                    <a:pt x="4225" y="47232"/>
                  </a:cubicBezTo>
                  <a:cubicBezTo>
                    <a:pt x="4942" y="47232"/>
                    <a:pt x="5573" y="47823"/>
                    <a:pt x="5584" y="48542"/>
                  </a:cubicBezTo>
                  <a:cubicBezTo>
                    <a:pt x="5596" y="49304"/>
                    <a:pt x="4989" y="49923"/>
                    <a:pt x="4227" y="49923"/>
                  </a:cubicBezTo>
                  <a:cubicBezTo>
                    <a:pt x="3691" y="49923"/>
                    <a:pt x="3251" y="49614"/>
                    <a:pt x="3025" y="49185"/>
                  </a:cubicBezTo>
                  <a:lnTo>
                    <a:pt x="0" y="49185"/>
                  </a:lnTo>
                  <a:lnTo>
                    <a:pt x="0" y="53650"/>
                  </a:lnTo>
                  <a:lnTo>
                    <a:pt x="2989" y="53650"/>
                  </a:lnTo>
                  <a:cubicBezTo>
                    <a:pt x="3191" y="53174"/>
                    <a:pt x="3656" y="52828"/>
                    <a:pt x="4203" y="52817"/>
                  </a:cubicBezTo>
                  <a:cubicBezTo>
                    <a:pt x="4217" y="52816"/>
                    <a:pt x="4231" y="52816"/>
                    <a:pt x="4245" y="52816"/>
                  </a:cubicBezTo>
                  <a:cubicBezTo>
                    <a:pt x="4954" y="52816"/>
                    <a:pt x="5573" y="53402"/>
                    <a:pt x="5584" y="54126"/>
                  </a:cubicBezTo>
                  <a:cubicBezTo>
                    <a:pt x="5596" y="54876"/>
                    <a:pt x="4989" y="55507"/>
                    <a:pt x="4227" y="55507"/>
                  </a:cubicBezTo>
                  <a:cubicBezTo>
                    <a:pt x="3691" y="55507"/>
                    <a:pt x="3251" y="55198"/>
                    <a:pt x="3025" y="54757"/>
                  </a:cubicBezTo>
                  <a:lnTo>
                    <a:pt x="0" y="54757"/>
                  </a:lnTo>
                  <a:lnTo>
                    <a:pt x="0" y="58043"/>
                  </a:lnTo>
                  <a:lnTo>
                    <a:pt x="82177" y="58043"/>
                  </a:lnTo>
                  <a:cubicBezTo>
                    <a:pt x="83380" y="58043"/>
                    <a:pt x="84356" y="57055"/>
                    <a:pt x="84356" y="55853"/>
                  </a:cubicBezTo>
                  <a:lnTo>
                    <a:pt x="84356" y="1679"/>
                  </a:lnTo>
                  <a:cubicBezTo>
                    <a:pt x="84356" y="751"/>
                    <a:pt x="83606" y="1"/>
                    <a:pt x="826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87" name="Google Shape;287;p24"/>
            <p:cNvSpPr/>
            <p:nvPr/>
          </p:nvSpPr>
          <p:spPr>
            <a:xfrm rot="5400000">
              <a:off x="5470275" y="1660725"/>
              <a:ext cx="4428600" cy="1808400"/>
            </a:xfrm>
            <a:prstGeom prst="round2SameRect">
              <a:avLst>
                <a:gd name="adj1" fmla="val 6221"/>
                <a:gd name="adj2" fmla="val 0"/>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grpSp>
      <p:sp>
        <p:nvSpPr>
          <p:cNvPr id="288" name="Google Shape;288;p24"/>
          <p:cNvSpPr/>
          <p:nvPr/>
        </p:nvSpPr>
        <p:spPr>
          <a:xfrm rot="476397">
            <a:off x="10079531" y="238068"/>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
        <p:nvSpPr>
          <p:cNvPr id="289" name="Google Shape;289;p24"/>
          <p:cNvSpPr/>
          <p:nvPr/>
        </p:nvSpPr>
        <p:spPr>
          <a:xfrm rot="476397">
            <a:off x="10548261" y="303435"/>
            <a:ext cx="328667" cy="934085"/>
          </a:xfrm>
          <a:custGeom>
            <a:avLst/>
            <a:gdLst/>
            <a:ahLst/>
            <a:cxnLst/>
            <a:rect l="l" t="t" r="r" b="b"/>
            <a:pathLst>
              <a:path w="4169" h="11848" extrusionOk="0">
                <a:moveTo>
                  <a:pt x="2085" y="3215"/>
                </a:moveTo>
                <a:cubicBezTo>
                  <a:pt x="2501" y="3215"/>
                  <a:pt x="2847" y="3727"/>
                  <a:pt x="2847" y="4334"/>
                </a:cubicBezTo>
                <a:lnTo>
                  <a:pt x="2847" y="5406"/>
                </a:lnTo>
                <a:cubicBezTo>
                  <a:pt x="2620" y="5466"/>
                  <a:pt x="2442" y="5763"/>
                  <a:pt x="2442" y="6109"/>
                </a:cubicBezTo>
                <a:cubicBezTo>
                  <a:pt x="2442" y="6454"/>
                  <a:pt x="2608" y="6751"/>
                  <a:pt x="2847" y="6799"/>
                </a:cubicBezTo>
                <a:lnTo>
                  <a:pt x="2847" y="7490"/>
                </a:lnTo>
                <a:cubicBezTo>
                  <a:pt x="2847" y="8097"/>
                  <a:pt x="2501" y="8609"/>
                  <a:pt x="2085" y="8609"/>
                </a:cubicBezTo>
                <a:cubicBezTo>
                  <a:pt x="1668" y="8609"/>
                  <a:pt x="1323" y="8097"/>
                  <a:pt x="1323" y="7490"/>
                </a:cubicBezTo>
                <a:lnTo>
                  <a:pt x="1323" y="4334"/>
                </a:lnTo>
                <a:cubicBezTo>
                  <a:pt x="1323" y="3727"/>
                  <a:pt x="1668" y="3215"/>
                  <a:pt x="2085" y="3215"/>
                </a:cubicBezTo>
                <a:close/>
                <a:moveTo>
                  <a:pt x="2085" y="715"/>
                </a:moveTo>
                <a:cubicBezTo>
                  <a:pt x="2966" y="715"/>
                  <a:pt x="3680" y="1763"/>
                  <a:pt x="3680" y="3061"/>
                </a:cubicBezTo>
                <a:lnTo>
                  <a:pt x="3680" y="5394"/>
                </a:lnTo>
                <a:lnTo>
                  <a:pt x="3335" y="5394"/>
                </a:lnTo>
                <a:lnTo>
                  <a:pt x="3335" y="4346"/>
                </a:lnTo>
                <a:cubicBezTo>
                  <a:pt x="3335" y="3334"/>
                  <a:pt x="2775" y="2525"/>
                  <a:pt x="2085" y="2525"/>
                </a:cubicBezTo>
                <a:cubicBezTo>
                  <a:pt x="1406" y="2525"/>
                  <a:pt x="834" y="3334"/>
                  <a:pt x="834" y="4346"/>
                </a:cubicBezTo>
                <a:lnTo>
                  <a:pt x="834" y="7502"/>
                </a:lnTo>
                <a:cubicBezTo>
                  <a:pt x="834" y="8514"/>
                  <a:pt x="1406" y="9335"/>
                  <a:pt x="2085" y="9335"/>
                </a:cubicBezTo>
                <a:cubicBezTo>
                  <a:pt x="2775" y="9335"/>
                  <a:pt x="3335" y="8514"/>
                  <a:pt x="3335" y="7502"/>
                </a:cubicBezTo>
                <a:lnTo>
                  <a:pt x="3335" y="6823"/>
                </a:lnTo>
                <a:lnTo>
                  <a:pt x="3680" y="6823"/>
                </a:lnTo>
                <a:lnTo>
                  <a:pt x="3680" y="8799"/>
                </a:lnTo>
                <a:cubicBezTo>
                  <a:pt x="3680" y="10085"/>
                  <a:pt x="2966" y="11133"/>
                  <a:pt x="2085" y="11133"/>
                </a:cubicBezTo>
                <a:cubicBezTo>
                  <a:pt x="1204" y="11133"/>
                  <a:pt x="489" y="10097"/>
                  <a:pt x="489" y="8799"/>
                </a:cubicBezTo>
                <a:lnTo>
                  <a:pt x="489" y="3061"/>
                </a:lnTo>
                <a:cubicBezTo>
                  <a:pt x="489" y="1775"/>
                  <a:pt x="1204" y="715"/>
                  <a:pt x="2085" y="715"/>
                </a:cubicBezTo>
                <a:close/>
                <a:moveTo>
                  <a:pt x="2085" y="1"/>
                </a:moveTo>
                <a:cubicBezTo>
                  <a:pt x="942" y="1"/>
                  <a:pt x="1" y="1370"/>
                  <a:pt x="1" y="3061"/>
                </a:cubicBezTo>
                <a:lnTo>
                  <a:pt x="1" y="8799"/>
                </a:lnTo>
                <a:cubicBezTo>
                  <a:pt x="1" y="10478"/>
                  <a:pt x="942" y="11847"/>
                  <a:pt x="2085" y="11847"/>
                </a:cubicBezTo>
                <a:cubicBezTo>
                  <a:pt x="3228" y="11847"/>
                  <a:pt x="4168" y="10478"/>
                  <a:pt x="4168" y="8799"/>
                </a:cubicBezTo>
                <a:lnTo>
                  <a:pt x="4168" y="3049"/>
                </a:lnTo>
                <a:cubicBezTo>
                  <a:pt x="4168" y="1370"/>
                  <a:pt x="3228" y="1"/>
                  <a:pt x="20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CC00"/>
              </a:solidFill>
              <a:effectLst/>
              <a:uLnTx/>
              <a:uFillTx/>
              <a:latin typeface="Arial"/>
              <a:ea typeface="+mn-ea"/>
              <a:cs typeface="+mn-cs"/>
            </a:endParaRPr>
          </a:p>
        </p:txBody>
      </p:sp>
    </p:spTree>
    <p:extLst>
      <p:ext uri="{BB962C8B-B14F-4D97-AF65-F5344CB8AC3E}">
        <p14:creationId xmlns:p14="http://schemas.microsoft.com/office/powerpoint/2010/main" val="3344767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04056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0013381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5831296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4562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290902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77560A-B3D4-45C0-9819-309B1B435270}"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13617430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2842914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73178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167894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311503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07509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430736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2663768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811122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633446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360218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77560A-B3D4-45C0-9819-309B1B435270}"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3441603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841249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DDF0A-3CCD-3DC9-40C8-0CA42787E9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30326F-54AB-FF21-6BA7-E304BD121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DA644F-306A-EF89-29F9-83EEE5ED38C8}"/>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4FAEA88E-8E72-9B94-50D2-5303D2BD19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26C24-DFBB-3700-0717-FF3575E2E7B8}"/>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1387982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2023-2FD5-D6C4-5E84-212384643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9FF0A-7301-3350-C5C9-7FD5F80DFD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10099-5992-F505-F9C5-96E1082077FC}"/>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446D5030-BDF4-F2BE-5EDA-C1B108EC7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0BA32-F431-8906-93C2-8880D881EEE7}"/>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1863784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621F-9572-F333-D8A1-C93846FDB4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EA858-6ECA-D0DE-2040-24B84244FF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95C00D-83EA-C664-3DF7-BFA814C0EC30}"/>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2EF5A052-0713-FAA8-60B3-45075D6BB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6ACBE-C283-2D7F-F899-20C67B26BA1A}"/>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19449288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8A8E-D9B9-1E8D-B25D-7BF6860CD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F9257D-3DA4-2249-75FA-587A0B6A5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71BD20-32DC-2E04-C5B3-52548E241C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A4A70A-9FCA-432D-0D95-B865BAD78E4B}"/>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6" name="Footer Placeholder 5">
            <a:extLst>
              <a:ext uri="{FF2B5EF4-FFF2-40B4-BE49-F238E27FC236}">
                <a16:creationId xmlns:a16="http://schemas.microsoft.com/office/drawing/2014/main" id="{9AAE60FA-55D0-4237-D9B7-1CB4325CF4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0C8E7-9308-BDA7-A005-9EFFF8F5297C}"/>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509374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09745-558A-C884-A950-D7DF4B0D5E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99D393-C2DF-05F2-BCB1-CB6F3E3FB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5A3C76-3F97-2BD2-D8A7-A80E706563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3A08AB-5A18-C6C3-D8F0-F9E2475CB4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290576-001F-D35E-025C-0F0A1209BF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5146B1-776A-CF83-5693-3887796EF171}"/>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8" name="Footer Placeholder 7">
            <a:extLst>
              <a:ext uri="{FF2B5EF4-FFF2-40B4-BE49-F238E27FC236}">
                <a16:creationId xmlns:a16="http://schemas.microsoft.com/office/drawing/2014/main" id="{251869F1-5C7F-79B5-E3E2-FC9ECA065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D9B85-4D44-0C25-F690-94449EAB3B42}"/>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020288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BF09-2812-F4B8-C796-F637D59E2B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783915-E9B7-59D3-23AF-20A54A367AC7}"/>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4" name="Footer Placeholder 3">
            <a:extLst>
              <a:ext uri="{FF2B5EF4-FFF2-40B4-BE49-F238E27FC236}">
                <a16:creationId xmlns:a16="http://schemas.microsoft.com/office/drawing/2014/main" id="{8E499DA3-76AC-0A6C-E903-10A49B4807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6C6438-2365-D55D-756C-BB523E684A38}"/>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421765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14532-1008-E38E-E153-B7F41FCD7E98}"/>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3" name="Footer Placeholder 2">
            <a:extLst>
              <a:ext uri="{FF2B5EF4-FFF2-40B4-BE49-F238E27FC236}">
                <a16:creationId xmlns:a16="http://schemas.microsoft.com/office/drawing/2014/main" id="{D9852830-B147-89D2-3293-F66E37A98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A18D77-FCFF-8EBD-FFBF-B20378CE1B77}"/>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5082827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82828-5EA9-7695-CC7A-C862F00507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1498E5-9463-BA4F-0ACC-D77D8E027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2A025-87B6-8A87-8109-1BAEA101E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42784-1DCD-8DA3-F2D1-4B8A373634E2}"/>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6" name="Footer Placeholder 5">
            <a:extLst>
              <a:ext uri="{FF2B5EF4-FFF2-40B4-BE49-F238E27FC236}">
                <a16:creationId xmlns:a16="http://schemas.microsoft.com/office/drawing/2014/main" id="{76B5E09D-CDF5-6AB7-6D89-10C937E29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19B14-BEC1-8003-3E71-C0176D81E6C6}"/>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254808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B067-66F5-DCD1-27DA-F6F198452D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2F619A-AA5B-0298-6C07-EF8816E0D4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5EC5E6-9AAC-2BC4-F0FB-B67C5D0328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24A66-2EC1-84B2-D08D-6EEE3E9863A6}"/>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6" name="Footer Placeholder 5">
            <a:extLst>
              <a:ext uri="{FF2B5EF4-FFF2-40B4-BE49-F238E27FC236}">
                <a16:creationId xmlns:a16="http://schemas.microsoft.com/office/drawing/2014/main" id="{B6DD94A8-6BBF-9EFF-AB0F-B8359FA6A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FF9DF-CBE1-8D27-DAAD-73B8098DDCD5}"/>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90395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77560A-B3D4-45C0-9819-309B1B435270}"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24894262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B83A-ACE1-673F-67BD-43075ECA93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CA228E-274B-8290-AEEA-AA57A6EBDE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952CE-31D8-D4B3-ADB7-2EF278FFA95D}"/>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B49CE954-004C-1AA2-4F6C-23D9C5F5C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E2488B-7142-611E-16D6-582CD5D120FD}"/>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837367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1D7422-987D-3C24-D0EE-E61D5DE51D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8262B2-D6AA-2880-F084-DE4CF5D5D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75426-AE9A-A210-39B1-5841A31B80F8}"/>
              </a:ext>
            </a:extLst>
          </p:cNvPr>
          <p:cNvSpPr>
            <a:spLocks noGrp="1"/>
          </p:cNvSpPr>
          <p:nvPr>
            <p:ph type="dt" sz="half" idx="10"/>
          </p:nvPr>
        </p:nvSpPr>
        <p:spPr/>
        <p:txBody>
          <a:body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1926FEA0-F9E4-C870-819A-9B67C0E27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7F6A6-EA93-7453-3739-14485197C09E}"/>
              </a:ext>
            </a:extLst>
          </p:cNvPr>
          <p:cNvSpPr>
            <a:spLocks noGrp="1"/>
          </p:cNvSpPr>
          <p:nvPr>
            <p:ph type="sldNum" sz="quarter" idx="12"/>
          </p:nvPr>
        </p:nvSpPr>
        <p:spPr/>
        <p:txBody>
          <a:bodyPr/>
          <a:lstStyle/>
          <a:p>
            <a:fld id="{45892746-FC0A-4C3B-B216-AB089A1A60C6}" type="slidenum">
              <a:rPr lang="en-US" smtClean="0"/>
              <a:t>‹#›</a:t>
            </a:fld>
            <a:endParaRPr lang="en-US"/>
          </a:p>
        </p:txBody>
      </p:sp>
    </p:spTree>
    <p:extLst>
      <p:ext uri="{BB962C8B-B14F-4D97-AF65-F5344CB8AC3E}">
        <p14:creationId xmlns:p14="http://schemas.microsoft.com/office/powerpoint/2010/main" val="3132155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10/12/2024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011688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文本框 6"/>
          <p:cNvSpPr txBox="1"/>
          <p:nvPr userDrawn="1"/>
        </p:nvSpPr>
        <p:spPr>
          <a:xfrm>
            <a:off x="283585" y="252606"/>
            <a:ext cx="184731" cy="461665"/>
          </a:xfrm>
          <a:prstGeom prst="rect">
            <a:avLst/>
          </a:prstGeom>
          <a:noFill/>
        </p:spPr>
        <p:txBody>
          <a:bodyPr wrap="none" rtlCol="0">
            <a:spAutoFit/>
          </a:bodyPr>
          <a:lstStyle/>
          <a:p>
            <a:endParaRPr lang="zh-CN" altLang="en-US" sz="2400" dirty="0">
              <a:latin typeface="Yeseva One" panose="00000500000000000000" charset="0"/>
              <a:ea typeface="Yeseva One" panose="00000500000000000000" charset="0"/>
            </a:endParaRPr>
          </a:p>
        </p:txBody>
      </p:sp>
    </p:spTree>
    <p:extLst>
      <p:ext uri="{BB962C8B-B14F-4D97-AF65-F5344CB8AC3E}">
        <p14:creationId xmlns:p14="http://schemas.microsoft.com/office/powerpoint/2010/main" val="28017270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84FA649-D47A-49E7-9E9A-B010C853C22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5912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CAA1C74-3FF4-47FD-9224-CE0A5E4C106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29538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A1FDE5-F74B-4207-BE0B-83997D92D98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146010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B204558-38EB-41C2-BB99-C4AB4053412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93633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324BB0F-AA00-432C-88F0-506B6CC3865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0347761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550B4D0-4EC7-4D68-BC89-83585CD06D33}"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61416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77560A-B3D4-45C0-9819-309B1B435270}"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DFB6-B4F5-4178-85F2-D812E0C7BFA5}" type="slidenum">
              <a:rPr lang="en-US" smtClean="0"/>
              <a:t>‹#›</a:t>
            </a:fld>
            <a:endParaRPr lang="en-US"/>
          </a:p>
        </p:txBody>
      </p:sp>
    </p:spTree>
    <p:extLst>
      <p:ext uri="{BB962C8B-B14F-4D97-AF65-F5344CB8AC3E}">
        <p14:creationId xmlns:p14="http://schemas.microsoft.com/office/powerpoint/2010/main" val="25773287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9EC8DB0-5794-40CB-A30B-A87ACAD0193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94576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6BD1B2-93E6-43AB-AF59-4C63C61F82B6}"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456277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B715B46-AA51-4FA2-A4D3-2AA8EEC07D4B}"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26168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FA502-68E3-456F-B9CA-3F399B79E4B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928082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30FF3A-4F27-4C98-B8B3-916573192BA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348171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12CE9FD-459E-4CC6-BD52-001598AE795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40468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6.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77560A-B3D4-45C0-9819-309B1B435270}" type="datetimeFigureOut">
              <a:rPr lang="en-US" smtClean="0"/>
              <a:t>10/12/2024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9DFB6-B4F5-4178-85F2-D812E0C7BFA5}" type="slidenum">
              <a:rPr lang="en-US" smtClean="0"/>
              <a:t>‹#›</a:t>
            </a:fld>
            <a:endParaRPr lang="en-US"/>
          </a:p>
        </p:txBody>
      </p:sp>
    </p:spTree>
    <p:extLst>
      <p:ext uri="{BB962C8B-B14F-4D97-AF65-F5344CB8AC3E}">
        <p14:creationId xmlns:p14="http://schemas.microsoft.com/office/powerpoint/2010/main" val="1962905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0B4A640-C0F4-4D20-B946-EBF2D1318CBD}"/>
              </a:ext>
            </a:extLst>
          </p:cNvPr>
          <p:cNvSpPr/>
          <p:nvPr userDrawn="1"/>
        </p:nvSpPr>
        <p:spPr>
          <a:xfrm>
            <a:off x="-2989942" y="6881452"/>
            <a:ext cx="5112648" cy="997114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921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Aldrich"/>
              <a:buNone/>
              <a:defRPr sz="2800">
                <a:solidFill>
                  <a:schemeClr val="accent5"/>
                </a:solidFill>
                <a:latin typeface="Aldrich"/>
                <a:ea typeface="Aldrich"/>
                <a:cs typeface="Aldrich"/>
                <a:sym typeface="Aldric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Didact Gothic"/>
              <a:buChar char="●"/>
              <a:defRPr sz="1800">
                <a:solidFill>
                  <a:schemeClr val="accent5"/>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accent5"/>
              </a:buClr>
              <a:buSzPts val="1400"/>
              <a:buFont typeface="Didact Gothic"/>
              <a:buChar char="■"/>
              <a:defRPr>
                <a:solidFill>
                  <a:schemeClr val="accent5"/>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10792634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2" r:id="rId5"/>
    <p:sldLayoutId id="2147483673" r:id="rId6"/>
    <p:sldLayoutId id="2147483674" r:id="rId7"/>
    <p:sldLayoutId id="2147483675" r:id="rId8"/>
    <p:sldLayoutId id="2147483676" r:id="rId9"/>
    <p:sldLayoutId id="214748367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FA40C-620F-437A-BEEC-CAD60EDDC48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284CCE-7BB3-49F4-BF5E-9B85821055D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63021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trick Hand SC"/>
              <a:buNone/>
              <a:defRPr sz="2800" b="1">
                <a:solidFill>
                  <a:schemeClr val="dk1"/>
                </a:solidFill>
                <a:latin typeface="Patrick Hand SC"/>
                <a:ea typeface="Patrick Hand SC"/>
                <a:cs typeface="Patrick Hand SC"/>
                <a:sym typeface="Patrick Hand SC"/>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marL="3657600" lvl="7" indent="-3175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748488862"/>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343821781"/>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7FCB49-02ED-4F86-4B8D-39C0C3EC46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B4A77-79E2-0EEE-FF4E-FE8B5405C1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5AA38-CF0E-4461-A41F-7A3A2FB541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22509D-12DB-49A2-8F11-0C21546D35BE}" type="datetimeFigureOut">
              <a:rPr lang="en-US" smtClean="0"/>
              <a:t>10/12/2024</a:t>
            </a:fld>
            <a:endParaRPr lang="en-US"/>
          </a:p>
        </p:txBody>
      </p:sp>
      <p:sp>
        <p:nvSpPr>
          <p:cNvPr id="5" name="Footer Placeholder 4">
            <a:extLst>
              <a:ext uri="{FF2B5EF4-FFF2-40B4-BE49-F238E27FC236}">
                <a16:creationId xmlns:a16="http://schemas.microsoft.com/office/drawing/2014/main" id="{A945AEF5-CD02-DB41-222F-5B503785A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A1E80A-C2A9-4A43-A323-B0B616A19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92746-FC0A-4C3B-B216-AB089A1A60C6}" type="slidenum">
              <a:rPr lang="en-US" smtClean="0"/>
              <a:t>‹#›</a:t>
            </a:fld>
            <a:endParaRPr lang="en-US"/>
          </a:p>
        </p:txBody>
      </p:sp>
    </p:spTree>
    <p:extLst>
      <p:ext uri="{BB962C8B-B14F-4D97-AF65-F5344CB8AC3E}">
        <p14:creationId xmlns:p14="http://schemas.microsoft.com/office/powerpoint/2010/main" val="193941990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fontAlgn="base">
              <a:spcBef>
                <a:spcPct val="0"/>
              </a:spcBef>
              <a:spcAft>
                <a:spcPct val="0"/>
              </a:spcAft>
              <a:defRPr/>
            </a:pPr>
            <a:fld id="{C088F92D-7D5B-4CC7-8828-450A0E363FF8}"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724484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10.gif"/><Relationship Id="rId4" Type="http://schemas.openxmlformats.org/officeDocument/2006/relationships/hyperlink" Target="LK%20H&#217;NG%20THI&#202;NG%20&#194;U%20L&#7840;C%20&amp;%20H&#7890;N%20THI&#202;NG%20&#272;&#7844;T%20VI&#7878;T%20--%20&#272;AN%20TR&#431;&#7900;NG%20-%20LIVE%20SHOW%20THI&#202;N%20&#272;&#431;&#7900;NG%20V&#7854;NG%20(1).mp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1.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jp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1.xml"/><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jp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hyperlink" Target="Bai%20TN%201.ppt#-1,2," TargetMode="External"/><Relationship Id="rId7" Type="http://schemas.openxmlformats.org/officeDocument/2006/relationships/image" Target="../media/image43.jpg"/><Relationship Id="rId12" Type="http://schemas.openxmlformats.org/officeDocument/2006/relationships/image" Target="../media/image48.png"/><Relationship Id="rId2" Type="http://schemas.openxmlformats.org/officeDocument/2006/relationships/image" Target="../media/image39.jpg"/><Relationship Id="rId1" Type="http://schemas.openxmlformats.org/officeDocument/2006/relationships/slideLayout" Target="../slideLayouts/slideLayout82.xml"/><Relationship Id="rId6" Type="http://schemas.openxmlformats.org/officeDocument/2006/relationships/image" Target="../media/image42.jp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g"/><Relationship Id="rId4" Type="http://schemas.openxmlformats.org/officeDocument/2006/relationships/image" Target="../media/image40.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2.xml"/><Relationship Id="rId5" Type="http://schemas.openxmlformats.org/officeDocument/2006/relationships/image" Target="../media/image55.pn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Bai%20TN%201.ppt#-1,2," TargetMode="External"/><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8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hyperlink" Target="Bai%20TN%201.ppt#-1,2," TargetMode="External"/><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8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55.png"/><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62.xm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media/image66.pn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18"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5.gif"/><Relationship Id="rId10" Type="http://schemas.openxmlformats.org/officeDocument/2006/relationships/audio" Target="../media/audio1.wav"/><Relationship Id="rId19" Type="http://schemas.openxmlformats.org/officeDocument/2006/relationships/image" Target="../media/image19.gif"/><Relationship Id="rId4" Type="http://schemas.openxmlformats.org/officeDocument/2006/relationships/audio" Target="../media/media2.mp3"/><Relationship Id="rId9" Type="http://schemas.openxmlformats.org/officeDocument/2006/relationships/slideLayout" Target="../slideLayouts/slideLayout26.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0.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26.xml"/><Relationship Id="rId12" Type="http://schemas.openxmlformats.org/officeDocument/2006/relationships/image" Target="../media/image14.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1.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26.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26.xml"/><Relationship Id="rId12" Type="http://schemas.openxmlformats.org/officeDocument/2006/relationships/image" Target="../media/image22.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5.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1.png"/><Relationship Id="rId18" Type="http://schemas.openxmlformats.org/officeDocument/2006/relationships/image" Target="../media/image19.gif"/><Relationship Id="rId3" Type="http://schemas.microsoft.com/office/2007/relationships/media" Target="../media/media2.mp3"/><Relationship Id="rId7" Type="http://schemas.openxmlformats.org/officeDocument/2006/relationships/slideLayout" Target="../slideLayouts/slideLayout26.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5.gif"/></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1524000" y="1981200"/>
            <a:ext cx="9144000" cy="76200"/>
          </a:xfrm>
          <a:prstGeom prst="rect">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102" name="Picture 6" descr="dividers_60"/>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71599"/>
            <a:ext cx="8077200" cy="33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1" name="WordArt 7"/>
          <p:cNvSpPr>
            <a:spLocks noChangeArrowheads="1" noChangeShapeType="1" noTextEdit="1"/>
          </p:cNvSpPr>
          <p:nvPr/>
        </p:nvSpPr>
        <p:spPr bwMode="auto">
          <a:xfrm>
            <a:off x="2819400" y="4193701"/>
            <a:ext cx="6248400" cy="1254125"/>
          </a:xfrm>
          <a:prstGeom prst="rect">
            <a:avLst/>
          </a:prstGeom>
        </p:spPr>
        <p:txBody>
          <a:bodyPr wrap="none" fromWordArt="1">
            <a:prstTxWarp prst="textDeflate">
              <a:avLst>
                <a:gd name="adj" fmla="val 26227"/>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1" baseline="0" noProof="0" dirty="0" err="1">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Môn</a:t>
            </a:r>
            <a:r>
              <a:rPr kumimoji="0" lang="en-US" sz="3600" b="1" i="0" u="none" strike="noStrike" kern="10" cap="none" spc="0" normalizeH="1" baseline="0" noProof="0" dirty="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 L</a:t>
            </a:r>
            <a:r>
              <a:rPr kumimoji="0" lang="vi-VN" sz="3600" b="1" i="0" u="none" strike="noStrike" kern="10" cap="none" spc="0" normalizeH="1" baseline="0" noProof="0" dirty="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I</a:t>
            </a:r>
            <a:r>
              <a:rPr kumimoji="0" lang="en-US" sz="3600" b="1" i="0" u="none" strike="noStrike" kern="10" cap="none" spc="0" normalizeH="1" baseline="0" noProof="0" dirty="0" err="1">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ch</a:t>
            </a:r>
            <a:r>
              <a:rPr kumimoji="0" lang="en-US" sz="3600" b="1" i="0" u="none" strike="noStrike" kern="10" cap="none" spc="0" normalizeH="1" baseline="0" noProof="0" dirty="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 </a:t>
            </a:r>
            <a:r>
              <a:rPr kumimoji="0" lang="en-US" sz="3600" b="1" i="0" u="none" strike="noStrike" kern="10" cap="none" spc="0" normalizeH="1" baseline="0" noProof="0" dirty="0" err="1" smtClean="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sử</a:t>
            </a:r>
            <a:r>
              <a:rPr kumimoji="0" lang="en-US" sz="3600" b="1" i="0" u="none" strike="noStrike" kern="10" cap="none" spc="0" normalizeH="1" baseline="0" noProof="0" dirty="0" smtClean="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 </a:t>
            </a:r>
            <a:r>
              <a:rPr kumimoji="0" lang="en-US" sz="3600" b="1" i="0" u="none" strike="noStrike" kern="10" cap="none" spc="0" normalizeH="1" baseline="0" noProof="0" dirty="0" err="1" smtClean="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lớp</a:t>
            </a:r>
            <a:r>
              <a:rPr kumimoji="0" lang="en-US" sz="3600" b="1" i="0" u="none" strike="noStrike" kern="10" cap="none" spc="0" normalizeH="1" noProof="0" dirty="0" smtClean="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rPr>
              <a:t> 7</a:t>
            </a:r>
            <a:endParaRPr kumimoji="0" lang="en-US" sz="3600" b="1" i="0" u="none" strike="noStrike" kern="10" cap="none" spc="0" normalizeH="1" baseline="0" noProof="0" dirty="0">
              <a:ln w="9525">
                <a:solidFill>
                  <a:srgbClr val="000000"/>
                </a:solidFill>
                <a:round/>
                <a:headEnd/>
                <a:tailEnd/>
              </a:ln>
              <a:solidFill>
                <a:srgbClr val="FF0000"/>
              </a:solidFill>
              <a:effectLst>
                <a:outerShdw dist="141990" dir="3806097" algn="ctr" rotWithShape="0">
                  <a:srgbClr val="000000"/>
                </a:outerShdw>
              </a:effectLst>
              <a:uLnTx/>
              <a:uFillTx/>
              <a:latin typeface="Arial" panose="020B0604020202020204" pitchFamily="34" charset="0"/>
              <a:ea typeface="+mn-ea"/>
              <a:cs typeface="Arial" panose="020B0604020202020204" pitchFamily="34" charset="0"/>
            </a:endParaRPr>
          </a:p>
        </p:txBody>
      </p:sp>
      <p:pic>
        <p:nvPicPr>
          <p:cNvPr id="4104" name="Picture 8" descr="original_4_w">
            <a:hlinkClick r:id="rId4" action="ppaction://hlinkfile"/>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163762"/>
            <a:ext cx="2438400" cy="202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47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169991"/>
                                        </p:tgtEl>
                                        <p:attrNameLst>
                                          <p:attrName>style.color</p:attrName>
                                        </p:attrNameLst>
                                      </p:cBhvr>
                                      <p:by>
                                        <p:hsl h="-7200000" s="0" l="0"/>
                                      </p:by>
                                    </p:animClr>
                                    <p:animClr clrSpc="hsl" dir="cw">
                                      <p:cBhvr>
                                        <p:cTn id="7" dur="500" fill="hold"/>
                                        <p:tgtEl>
                                          <p:spTgt spid="169991"/>
                                        </p:tgtEl>
                                        <p:attrNameLst>
                                          <p:attrName>fillcolor</p:attrName>
                                        </p:attrNameLst>
                                      </p:cBhvr>
                                      <p:by>
                                        <p:hsl h="-7200000" s="0" l="0"/>
                                      </p:by>
                                    </p:animClr>
                                    <p:animClr clrSpc="hsl" dir="cw">
                                      <p:cBhvr>
                                        <p:cTn id="8" dur="500" fill="hold"/>
                                        <p:tgtEl>
                                          <p:spTgt spid="169991"/>
                                        </p:tgtEl>
                                        <p:attrNameLst>
                                          <p:attrName>stroke.color</p:attrName>
                                        </p:attrNameLst>
                                      </p:cBhvr>
                                      <p:by>
                                        <p:hsl h="-7200000" s="0" l="0"/>
                                      </p:by>
                                    </p:animClr>
                                    <p:set>
                                      <p:cBhvr>
                                        <p:cTn id="9" dur="500" fill="hold"/>
                                        <p:tgtEl>
                                          <p:spTgt spid="1699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3" name="Rectangle 2"/>
          <p:cNvSpPr/>
          <p:nvPr/>
        </p:nvSpPr>
        <p:spPr>
          <a:xfrm>
            <a:off x="848856" y="361465"/>
            <a:ext cx="11051406"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TIẾT </a:t>
            </a:r>
            <a:r>
              <a:rPr lang="vi-VN" sz="2400" b="1" dirty="0">
                <a:solidFill>
                  <a:srgbClr val="FF0000"/>
                </a:solidFill>
                <a:latin typeface="Times New Roman" panose="02020603050405020304" pitchFamily="18" charset="0"/>
                <a:ea typeface="Times New Roman" panose="02020603050405020304" pitchFamily="18" charset="0"/>
              </a:rPr>
              <a:t>5</a:t>
            </a:r>
            <a:r>
              <a:rPr lang="en-US" sz="2400" b="1" dirty="0">
                <a:solidFill>
                  <a:srgbClr val="FF0000"/>
                </a:solidFill>
                <a:latin typeface="Times New Roman" panose="02020603050405020304" pitchFamily="18" charset="0"/>
                <a:ea typeface="Times New Roman" panose="02020603050405020304" pitchFamily="18" charset="0"/>
              </a:rPr>
              <a:t>. CHỦ ĐỀ CHUNG 1: CÁC CUỘC ĐẠI PHÁT KIẾN ĐỊA LÍ</a:t>
            </a:r>
            <a:endParaRPr lang="en-US" sz="2400" dirty="0">
              <a:solidFill>
                <a:srgbClr val="FF0000"/>
              </a:solidFill>
            </a:endParaRPr>
          </a:p>
        </p:txBody>
      </p:sp>
      <p:sp>
        <p:nvSpPr>
          <p:cNvPr id="13" name="TextBox 12"/>
          <p:cNvSpPr txBox="1"/>
          <p:nvPr/>
        </p:nvSpPr>
        <p:spPr>
          <a:xfrm>
            <a:off x="829760" y="914568"/>
            <a:ext cx="9802703" cy="738664"/>
          </a:xfrm>
          <a:prstGeom prst="rect">
            <a:avLst/>
          </a:prstGeom>
          <a:noFill/>
        </p:spPr>
        <p:txBody>
          <a:bodyPr wrap="square" rtlCol="0">
            <a:spAutoFit/>
          </a:bodyPr>
          <a:lstStyle/>
          <a:p>
            <a:pPr algn="just" defTabSz="609585">
              <a:defRPr/>
            </a:pPr>
            <a:r>
              <a:rPr lang="en-US" sz="2400" b="1">
                <a:latin typeface="Times New Roman" panose="02020603050405020304" pitchFamily="18" charset="0"/>
                <a:cs typeface="Times New Roman" panose="02020603050405020304" pitchFamily="18" charset="0"/>
              </a:rPr>
              <a:t>1. </a:t>
            </a:r>
            <a:r>
              <a:rPr lang="en-US" altLang="zh-CN" sz="2400" b="1">
                <a:latin typeface="Times New Roman" panose="02020603050405020304" pitchFamily="18" charset="0"/>
                <a:ea typeface="字魂36号-正文宋楷" panose="02000000000000000000" pitchFamily="2" charset="-122"/>
                <a:cs typeface="Times New Roman" panose="02020603050405020304" pitchFamily="18" charset="0"/>
              </a:rPr>
              <a:t>Nguyên nhân và điều kiện của các cuộc đại phát kiến địa lí </a:t>
            </a:r>
          </a:p>
          <a:p>
            <a:pPr algn="just"/>
            <a:r>
              <a:rPr lang="en-US"/>
              <a:t> </a:t>
            </a:r>
          </a:p>
        </p:txBody>
      </p:sp>
      <p:sp>
        <p:nvSpPr>
          <p:cNvPr id="2" name="Rectangle 1"/>
          <p:cNvSpPr/>
          <p:nvPr/>
        </p:nvSpPr>
        <p:spPr>
          <a:xfrm>
            <a:off x="3084539" y="2036340"/>
            <a:ext cx="6259278" cy="517065"/>
          </a:xfrm>
          <a:prstGeom prst="rect">
            <a:avLst/>
          </a:prstGeom>
          <a:solidFill>
            <a:srgbClr val="FFFF00"/>
          </a:solidFill>
        </p:spPr>
        <p:txBody>
          <a:bodyPr wrap="none">
            <a:spAutoFit/>
          </a:bodyPr>
          <a:lstStyle/>
          <a:p>
            <a:pPr algn="just">
              <a:lnSpc>
                <a:spcPct val="115000"/>
              </a:lnSpc>
              <a:spcAft>
                <a:spcPts val="0"/>
              </a:spcAft>
            </a:pP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Nhiệm vụ: Thảo luận cặp đôi/thời gian 3 phút</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862456" y="4830086"/>
            <a:ext cx="8550638" cy="941796"/>
          </a:xfrm>
          <a:prstGeom prst="rect">
            <a:avLst/>
          </a:prstGeom>
          <a:solidFill>
            <a:schemeClr val="bg2">
              <a:lumMod val="20000"/>
              <a:lumOff val="80000"/>
            </a:schemeClr>
          </a:solidFill>
          <a:ln>
            <a:solidFill>
              <a:srgbClr val="FFC000"/>
            </a:solidFill>
          </a:ln>
        </p:spPr>
        <p:txBody>
          <a:bodyPr wrap="square">
            <a:spAutoFit/>
          </a:bodyPr>
          <a:lstStyle/>
          <a:p>
            <a:pPr algn="ctr">
              <a:lnSpc>
                <a:spcPct val="115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 ra những </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cụm từ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 hiện sự </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giàu có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 phương Đông trong trí tưởng tượng của người Tây Âu?</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DE25A91D-0CD2-4245-8F53-E196693B2222}"/>
              </a:ext>
            </a:extLst>
          </p:cNvPr>
          <p:cNvSpPr/>
          <p:nvPr/>
        </p:nvSpPr>
        <p:spPr>
          <a:xfrm>
            <a:off x="593732" y="2810048"/>
            <a:ext cx="10790149" cy="1414226"/>
          </a:xfrm>
          <a:prstGeom prst="roundRect">
            <a:avLst/>
          </a:prstGeom>
          <a:solidFill>
            <a:schemeClr val="accent3">
              <a:lumMod val="20000"/>
              <a:lumOff val="80000"/>
            </a:schemeClr>
          </a:solidFill>
          <a:ln w="12700" cap="flat" cmpd="sng" algn="ctr">
            <a:solidFill>
              <a:srgbClr val="FF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i="1" kern="0">
                <a:solidFill>
                  <a:srgbClr val="000000">
                    <a:lumMod val="95000"/>
                    <a:lumOff val="5000"/>
                  </a:srgbClr>
                </a:solidFill>
                <a:latin typeface="Times New Roman" panose="02020603050405020304" pitchFamily="18" charset="0"/>
                <a:cs typeface="Times New Roman" panose="02020603050405020304" pitchFamily="18" charset="0"/>
              </a:rPr>
              <a:t>Trong tưởng tượng của người Tây Âu lúc bấy giờ, phương Đông như một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400" b="1" i="1" kern="0">
                <a:solidFill>
                  <a:srgbClr val="000000">
                    <a:lumMod val="95000"/>
                    <a:lumOff val="5000"/>
                  </a:srgbClr>
                </a:solidFill>
                <a:latin typeface="Times New Roman" panose="02020603050405020304" pitchFamily="18" charset="0"/>
                <a:cs typeface="Times New Roman" panose="02020603050405020304" pitchFamily="18" charset="0"/>
              </a:rPr>
              <a:t>thế giới thần tiên giàu có, “khắp mặt đất đều là vàng, các loại hương liệu thì ngoài đồng nội đâu đâu cũng có”</a:t>
            </a:r>
            <a:endParaRPr kumimoji="0" lang="en-VN" sz="2400" b="1" i="1" u="none" strike="noStrike" kern="0" cap="none" spc="0" normalizeH="0" baseline="0" noProof="0" dirty="0">
              <a:ln>
                <a:noFill/>
              </a:ln>
              <a:solidFill>
                <a:srgbClr val="000000">
                  <a:lumMod val="95000"/>
                  <a:lumOff val="5000"/>
                </a:srgbClr>
              </a:solidFill>
              <a:effectLst/>
              <a:uLnTx/>
              <a:uFillTx/>
              <a:latin typeface="Times New Roman" panose="02020603050405020304" pitchFamily="18" charset="0"/>
              <a:cs typeface="Times New Roman" panose="02020603050405020304" pitchFamily="18" charset="0"/>
            </a:endParaRPr>
          </a:p>
        </p:txBody>
      </p:sp>
      <p:sp>
        <p:nvSpPr>
          <p:cNvPr id="7" name="Rectangle 6"/>
          <p:cNvSpPr/>
          <p:nvPr/>
        </p:nvSpPr>
        <p:spPr>
          <a:xfrm>
            <a:off x="829760" y="4830086"/>
            <a:ext cx="8537038" cy="941796"/>
          </a:xfrm>
          <a:prstGeom prst="rect">
            <a:avLst/>
          </a:prstGeom>
          <a:solidFill>
            <a:schemeClr val="bg2">
              <a:lumMod val="20000"/>
              <a:lumOff val="80000"/>
            </a:schemeClr>
          </a:solidFill>
          <a:ln>
            <a:solidFill>
              <a:srgbClr val="FFC000"/>
            </a:solidFill>
          </a:ln>
        </p:spPr>
        <p:txBody>
          <a:bodyPr wrap="square">
            <a:spAutoFit/>
          </a:bodyPr>
          <a:lstStyle/>
          <a:p>
            <a:pPr algn="ctr">
              <a:lnSpc>
                <a:spcPct val="115000"/>
              </a:lnSpc>
              <a:spcAft>
                <a:spcPts val="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 sao đến thế kỉ XV, việc tìm đường biển sang phương Đông của người Tây Âu được đặt ra cấp thiết?</a:t>
            </a:r>
          </a:p>
        </p:txBody>
      </p:sp>
      <p:cxnSp>
        <p:nvCxnSpPr>
          <p:cNvPr id="15" name="Straight Connector 14"/>
          <p:cNvCxnSpPr/>
          <p:nvPr/>
        </p:nvCxnSpPr>
        <p:spPr>
          <a:xfrm>
            <a:off x="829760" y="3696139"/>
            <a:ext cx="3108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43284" y="3690495"/>
            <a:ext cx="31089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60329" y="3690495"/>
            <a:ext cx="1894115"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96873" y="4122972"/>
            <a:ext cx="2155371"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6888" y="3843631"/>
            <a:ext cx="3275112" cy="2466150"/>
          </a:xfrm>
          <a:prstGeom prst="rect">
            <a:avLst/>
          </a:prstGeom>
        </p:spPr>
      </p:pic>
      <p:sp>
        <p:nvSpPr>
          <p:cNvPr id="29" name="Rectangle 28"/>
          <p:cNvSpPr/>
          <p:nvPr/>
        </p:nvSpPr>
        <p:spPr>
          <a:xfrm>
            <a:off x="862456" y="1427099"/>
            <a:ext cx="2222083" cy="490199"/>
          </a:xfrm>
          <a:prstGeom prst="rect">
            <a:avLst/>
          </a:prstGeom>
        </p:spPr>
        <p:txBody>
          <a:bodyPr wrap="none">
            <a:spAutoFit/>
          </a:bodyPr>
          <a:lstStyle/>
          <a:p>
            <a:pPr algn="just">
              <a:lnSpc>
                <a:spcPct val="115000"/>
              </a:lnSpc>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 Nguyên nhân:</a:t>
            </a:r>
            <a:endParaRPr lang="en-US"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71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6" grpId="0" animBg="1"/>
      <p:bldP spid="6" grpId="1" animBg="1"/>
      <p:bldP spid="12" grpId="0" animBg="1"/>
      <p:bldP spid="7" grpId="0" animBg="1"/>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B3F098-F923-FFFE-A6D9-8A1EBF76368A}"/>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A1185268-E00F-00FD-10D3-C4E03912F178}"/>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D7A788E-43F2-94A6-2F92-CB1A3024BDFD}"/>
                </a:ext>
              </a:extLst>
            </p:cNvPr>
            <p:cNvSpPr/>
            <p:nvPr/>
          </p:nvSpPr>
          <p:spPr>
            <a:xfrm>
              <a:off x="0" y="5524500"/>
              <a:ext cx="762000" cy="1333500"/>
            </a:xfrm>
            <a:prstGeom prst="rect">
              <a:avLst/>
            </a:prstGeom>
            <a:solidFill>
              <a:srgbClr val="8AB4F8"/>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E31C5CD8-B52B-9CAF-6DD3-57F4B849E5F3}"/>
                </a:ext>
              </a:extLst>
            </p:cNvPr>
            <p:cNvSpPr/>
            <p:nvPr/>
          </p:nvSpPr>
          <p:spPr>
            <a:xfrm>
              <a:off x="5638800" y="6191250"/>
              <a:ext cx="762000" cy="533400"/>
            </a:xfrm>
            <a:prstGeom prst="rect">
              <a:avLst/>
            </a:prstGeom>
            <a:solidFill>
              <a:srgbClr val="8A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2B74651-AE04-AFE9-32F5-57E004B53BF1}"/>
                </a:ext>
              </a:extLst>
            </p:cNvPr>
            <p:cNvSpPr/>
            <p:nvPr/>
          </p:nvSpPr>
          <p:spPr>
            <a:xfrm>
              <a:off x="11468100" y="4953000"/>
              <a:ext cx="723900" cy="1905000"/>
            </a:xfrm>
            <a:prstGeom prst="rect">
              <a:avLst/>
            </a:prstGeom>
            <a:solidFill>
              <a:srgbClr val="8A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AE269B2-1C07-FD10-6234-B3F7F1989381}"/>
                </a:ext>
              </a:extLst>
            </p:cNvPr>
            <p:cNvSpPr/>
            <p:nvPr/>
          </p:nvSpPr>
          <p:spPr>
            <a:xfrm>
              <a:off x="10610850" y="6191250"/>
              <a:ext cx="1028700" cy="533400"/>
            </a:xfrm>
            <a:prstGeom prst="rect">
              <a:avLst/>
            </a:prstGeom>
            <a:solidFill>
              <a:srgbClr val="8A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25DBF71-F049-59E3-11A0-E0160175FE8A}"/>
                </a:ext>
              </a:extLst>
            </p:cNvPr>
            <p:cNvSpPr/>
            <p:nvPr/>
          </p:nvSpPr>
          <p:spPr>
            <a:xfrm>
              <a:off x="7010400" y="6724650"/>
              <a:ext cx="4457700" cy="133350"/>
            </a:xfrm>
            <a:prstGeom prst="rect">
              <a:avLst/>
            </a:prstGeom>
            <a:solidFill>
              <a:srgbClr val="8AB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3138BB06-1953-FB61-B3A1-D5459C148E02}"/>
              </a:ext>
            </a:extLst>
          </p:cNvPr>
          <p:cNvSpPr/>
          <p:nvPr/>
        </p:nvSpPr>
        <p:spPr>
          <a:xfrm>
            <a:off x="3435350" y="1263475"/>
            <a:ext cx="2584450" cy="6477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Biển</a:t>
            </a: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Hắc</a:t>
            </a: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Hải</a:t>
            </a:r>
            <a:endPar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CF6388C-BCFF-CED9-5BBC-1C24DBD682BB}"/>
              </a:ext>
            </a:extLst>
          </p:cNvPr>
          <p:cNvSpPr/>
          <p:nvPr/>
        </p:nvSpPr>
        <p:spPr>
          <a:xfrm>
            <a:off x="3575050" y="4492413"/>
            <a:ext cx="2305050" cy="52387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CC"/>
                </a:solidFill>
                <a:effectLst/>
                <a:uLnTx/>
                <a:uFillTx/>
                <a:latin typeface="Calibri" panose="020F0502020204030204"/>
                <a:ea typeface="+mn-ea"/>
                <a:cs typeface="+mn-cs"/>
              </a:rPr>
              <a:t>Biển</a:t>
            </a:r>
            <a:r>
              <a:rPr kumimoji="0" lang="en-US" sz="1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srgbClr val="0000CC"/>
                </a:solidFill>
                <a:effectLst/>
                <a:uLnTx/>
                <a:uFillTx/>
                <a:latin typeface="Calibri" panose="020F0502020204030204"/>
                <a:ea typeface="+mn-ea"/>
                <a:cs typeface="+mn-cs"/>
              </a:rPr>
              <a:t>Hồng</a:t>
            </a:r>
            <a:r>
              <a:rPr kumimoji="0" lang="en-US" sz="1200" b="1" i="0" u="none" strike="noStrike" kern="1200" cap="none" spc="0" normalizeH="0" baseline="0" noProof="0" dirty="0">
                <a:ln>
                  <a:noFill/>
                </a:ln>
                <a:solidFill>
                  <a:srgbClr val="0000CC"/>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srgbClr val="0000CC"/>
                </a:solidFill>
                <a:effectLst/>
                <a:uLnTx/>
                <a:uFillTx/>
                <a:latin typeface="Calibri" panose="020F0502020204030204"/>
                <a:ea typeface="+mn-ea"/>
                <a:cs typeface="+mn-cs"/>
              </a:rPr>
              <a:t>Hải</a:t>
            </a:r>
            <a:endParaRPr kumimoji="0" lang="en-US" sz="1200" b="1" i="0" u="none" strike="noStrike" kern="1200" cap="none" spc="0" normalizeH="0" baseline="0" noProof="0" dirty="0">
              <a:ln>
                <a:noFill/>
              </a:ln>
              <a:solidFill>
                <a:srgbClr val="0000CC"/>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6E89A26-92FA-303A-6B63-3459808CE787}"/>
              </a:ext>
            </a:extLst>
          </p:cNvPr>
          <p:cNvSpPr/>
          <p:nvPr/>
        </p:nvSpPr>
        <p:spPr>
          <a:xfrm>
            <a:off x="5009836" y="3701394"/>
            <a:ext cx="2305050" cy="5143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Vịnh</a:t>
            </a: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 Ba </a:t>
            </a: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Tư</a:t>
            </a:r>
            <a:endPar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45474E0-C536-D983-C67B-39C5263A26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7223" y="3995081"/>
            <a:ext cx="723901" cy="514926"/>
          </a:xfrm>
          <a:prstGeom prst="rect">
            <a:avLst/>
          </a:prstGeom>
        </p:spPr>
      </p:pic>
      <p:grpSp>
        <p:nvGrpSpPr>
          <p:cNvPr id="63" name="Group 62">
            <a:extLst>
              <a:ext uri="{FF2B5EF4-FFF2-40B4-BE49-F238E27FC236}">
                <a16:creationId xmlns:a16="http://schemas.microsoft.com/office/drawing/2014/main" id="{84ABA431-52A1-23EC-14F7-59E17B9F2389}"/>
              </a:ext>
            </a:extLst>
          </p:cNvPr>
          <p:cNvGrpSpPr/>
          <p:nvPr/>
        </p:nvGrpSpPr>
        <p:grpSpPr>
          <a:xfrm>
            <a:off x="1920876" y="2146300"/>
            <a:ext cx="6406835" cy="3933401"/>
            <a:chOff x="1920876" y="2146300"/>
            <a:chExt cx="6406835" cy="3933401"/>
          </a:xfrm>
        </p:grpSpPr>
        <p:cxnSp>
          <p:nvCxnSpPr>
            <p:cNvPr id="27" name="Connector: Curved 26">
              <a:extLst>
                <a:ext uri="{FF2B5EF4-FFF2-40B4-BE49-F238E27FC236}">
                  <a16:creationId xmlns:a16="http://schemas.microsoft.com/office/drawing/2014/main" id="{15BF0051-676D-20A1-E830-BB8EB4606301}"/>
                </a:ext>
              </a:extLst>
            </p:cNvPr>
            <p:cNvCxnSpPr/>
            <p:nvPr/>
          </p:nvCxnSpPr>
          <p:spPr>
            <a:xfrm>
              <a:off x="1920876" y="2146300"/>
              <a:ext cx="1089024" cy="482600"/>
            </a:xfrm>
            <a:prstGeom prst="curvedConnector3">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CABE0AA7-5125-25F0-516D-622762BA6E35}"/>
                </a:ext>
              </a:extLst>
            </p:cNvPr>
            <p:cNvCxnSpPr/>
            <p:nvPr/>
          </p:nvCxnSpPr>
          <p:spPr>
            <a:xfrm>
              <a:off x="3098800" y="2679700"/>
              <a:ext cx="1104900" cy="749300"/>
            </a:xfrm>
            <a:prstGeom prst="curvedConnector3">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09E566B-A79D-E5D4-DA29-3D61A71875E0}"/>
                </a:ext>
              </a:extLst>
            </p:cNvPr>
            <p:cNvCxnSpPr/>
            <p:nvPr/>
          </p:nvCxnSpPr>
          <p:spPr>
            <a:xfrm>
              <a:off x="4203700" y="3429000"/>
              <a:ext cx="939800" cy="2095500"/>
            </a:xfrm>
            <a:prstGeom prst="straightConnector1">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8674C3-A62E-94F9-46C5-B7DBE6023B23}"/>
                </a:ext>
              </a:extLst>
            </p:cNvPr>
            <p:cNvCxnSpPr/>
            <p:nvPr/>
          </p:nvCxnSpPr>
          <p:spPr>
            <a:xfrm flipV="1">
              <a:off x="5308600" y="4754350"/>
              <a:ext cx="965200" cy="770150"/>
            </a:xfrm>
            <a:prstGeom prst="straightConnector1">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B92EC292-B415-892A-29BF-462FA76D2A46}"/>
                </a:ext>
              </a:extLst>
            </p:cNvPr>
            <p:cNvCxnSpPr/>
            <p:nvPr/>
          </p:nvCxnSpPr>
          <p:spPr>
            <a:xfrm rot="16200000" flipH="1">
              <a:off x="6200373" y="4875974"/>
              <a:ext cx="1404154" cy="1003300"/>
            </a:xfrm>
            <a:prstGeom prst="curvedConnector3">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5755F961-CA14-816B-39F2-A2845FC14EE1}"/>
                </a:ext>
              </a:extLst>
            </p:cNvPr>
            <p:cNvCxnSpPr/>
            <p:nvPr/>
          </p:nvCxnSpPr>
          <p:spPr>
            <a:xfrm rot="5400000" flipH="1" flipV="1">
              <a:off x="7314024" y="4992277"/>
              <a:ext cx="1395863" cy="631511"/>
            </a:xfrm>
            <a:prstGeom prst="curvedConnector3">
              <a:avLst/>
            </a:prstGeom>
            <a:ln w="508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DA528917-E8C8-E6B8-507D-CFE8FFB86240}"/>
              </a:ext>
            </a:extLst>
          </p:cNvPr>
          <p:cNvGrpSpPr/>
          <p:nvPr/>
        </p:nvGrpSpPr>
        <p:grpSpPr>
          <a:xfrm>
            <a:off x="2616200" y="2039084"/>
            <a:ext cx="7061200" cy="802023"/>
            <a:chOff x="1920876" y="2039084"/>
            <a:chExt cx="7756524" cy="802023"/>
          </a:xfrm>
        </p:grpSpPr>
        <p:cxnSp>
          <p:nvCxnSpPr>
            <p:cNvPr id="51" name="Connector: Curved 50">
              <a:extLst>
                <a:ext uri="{FF2B5EF4-FFF2-40B4-BE49-F238E27FC236}">
                  <a16:creationId xmlns:a16="http://schemas.microsoft.com/office/drawing/2014/main" id="{C56F2FF8-BA62-9D04-3615-B5E20BC8F1CB}"/>
                </a:ext>
              </a:extLst>
            </p:cNvPr>
            <p:cNvCxnSpPr/>
            <p:nvPr/>
          </p:nvCxnSpPr>
          <p:spPr>
            <a:xfrm>
              <a:off x="1920876" y="2039084"/>
              <a:ext cx="2282824" cy="405491"/>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CB3E59C1-50F7-B652-BCD5-9476B08A069A}"/>
                </a:ext>
              </a:extLst>
            </p:cNvPr>
            <p:cNvCxnSpPr/>
            <p:nvPr/>
          </p:nvCxnSpPr>
          <p:spPr>
            <a:xfrm>
              <a:off x="4330700" y="2473356"/>
              <a:ext cx="2336800" cy="206344"/>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10D79486-967C-06CC-418F-83EAD07C7E51}"/>
                </a:ext>
              </a:extLst>
            </p:cNvPr>
            <p:cNvCxnSpPr/>
            <p:nvPr/>
          </p:nvCxnSpPr>
          <p:spPr>
            <a:xfrm>
              <a:off x="6750050" y="2660475"/>
              <a:ext cx="946150" cy="179435"/>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Connector: Curved 56">
              <a:extLst>
                <a:ext uri="{FF2B5EF4-FFF2-40B4-BE49-F238E27FC236}">
                  <a16:creationId xmlns:a16="http://schemas.microsoft.com/office/drawing/2014/main" id="{CDE73527-81EE-B867-F699-7B998D0F87DB}"/>
                </a:ext>
              </a:extLst>
            </p:cNvPr>
            <p:cNvCxnSpPr/>
            <p:nvPr/>
          </p:nvCxnSpPr>
          <p:spPr>
            <a:xfrm flipV="1">
              <a:off x="7797800" y="2119013"/>
              <a:ext cx="1282700" cy="722094"/>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DCD7B35F-A4F2-BD89-57E1-9F1FDD3EC7D3}"/>
                </a:ext>
              </a:extLst>
            </p:cNvPr>
            <p:cNvCxnSpPr/>
            <p:nvPr/>
          </p:nvCxnSpPr>
          <p:spPr>
            <a:xfrm>
              <a:off x="9239250" y="2119013"/>
              <a:ext cx="438150" cy="354343"/>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60" name="WordArt 57">
            <a:extLst>
              <a:ext uri="{FF2B5EF4-FFF2-40B4-BE49-F238E27FC236}">
                <a16:creationId xmlns:a16="http://schemas.microsoft.com/office/drawing/2014/main" id="{6318AB9E-11DD-5E75-8935-F857E5F7BD16}"/>
              </a:ext>
            </a:extLst>
          </p:cNvPr>
          <p:cNvSpPr>
            <a:spLocks noChangeArrowheads="1" noChangeShapeType="1" noTextEdit="1"/>
          </p:cNvSpPr>
          <p:nvPr/>
        </p:nvSpPr>
        <p:spPr bwMode="auto">
          <a:xfrm>
            <a:off x="4291502" y="4198893"/>
            <a:ext cx="691486" cy="5186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1166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FF00"/>
                  </a:solidFill>
                  <a:round/>
                  <a:headEnd/>
                  <a:tailEnd/>
                </a:ln>
                <a:solidFill>
                  <a:srgbClr val="800000"/>
                </a:solidFill>
                <a:effectLst/>
                <a:uLnTx/>
                <a:uFillTx/>
                <a:latin typeface="Arial Black" panose="020B0A04020102020204" pitchFamily="34" charset="0"/>
                <a:ea typeface="+mn-ea"/>
                <a:cs typeface="+mn-cs"/>
              </a:rPr>
              <a:t>x</a:t>
            </a:r>
          </a:p>
        </p:txBody>
      </p:sp>
      <p:sp>
        <p:nvSpPr>
          <p:cNvPr id="61" name="WordArt 57">
            <a:extLst>
              <a:ext uri="{FF2B5EF4-FFF2-40B4-BE49-F238E27FC236}">
                <a16:creationId xmlns:a16="http://schemas.microsoft.com/office/drawing/2014/main" id="{CA739CDF-ABF0-3E33-31D3-A9D2C6F4FCAC}"/>
              </a:ext>
            </a:extLst>
          </p:cNvPr>
          <p:cNvSpPr>
            <a:spLocks noChangeArrowheads="1" noChangeShapeType="1" noTextEdit="1"/>
          </p:cNvSpPr>
          <p:nvPr/>
        </p:nvSpPr>
        <p:spPr bwMode="auto">
          <a:xfrm>
            <a:off x="4316902" y="1693418"/>
            <a:ext cx="691486" cy="5186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1166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FF00"/>
                  </a:solidFill>
                  <a:round/>
                  <a:headEnd/>
                  <a:tailEnd/>
                </a:ln>
                <a:solidFill>
                  <a:srgbClr val="800000"/>
                </a:solidFill>
                <a:effectLst/>
                <a:uLnTx/>
                <a:uFillTx/>
                <a:latin typeface="Arial Black" panose="020B0A04020102020204" pitchFamily="34" charset="0"/>
                <a:ea typeface="+mn-ea"/>
                <a:cs typeface="+mn-cs"/>
              </a:rPr>
              <a:t>x</a:t>
            </a:r>
          </a:p>
        </p:txBody>
      </p:sp>
      <p:sp>
        <p:nvSpPr>
          <p:cNvPr id="62" name="WordArt 57">
            <a:extLst>
              <a:ext uri="{FF2B5EF4-FFF2-40B4-BE49-F238E27FC236}">
                <a16:creationId xmlns:a16="http://schemas.microsoft.com/office/drawing/2014/main" id="{BF24EA7F-FF44-8A33-EDA2-D32B7B8A21F4}"/>
              </a:ext>
            </a:extLst>
          </p:cNvPr>
          <p:cNvSpPr>
            <a:spLocks noChangeArrowheads="1" noChangeShapeType="1" noTextEdit="1"/>
          </p:cNvSpPr>
          <p:nvPr/>
        </p:nvSpPr>
        <p:spPr bwMode="auto">
          <a:xfrm>
            <a:off x="6448757" y="2369556"/>
            <a:ext cx="691486" cy="518686"/>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1166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solidFill>
                    <a:srgbClr val="FFFF00"/>
                  </a:solidFill>
                  <a:round/>
                  <a:headEnd/>
                  <a:tailEnd/>
                </a:ln>
                <a:solidFill>
                  <a:srgbClr val="800000"/>
                </a:solidFill>
                <a:effectLst/>
                <a:uLnTx/>
                <a:uFillTx/>
                <a:latin typeface="Arial Black" panose="020B0A04020102020204" pitchFamily="34" charset="0"/>
                <a:ea typeface="+mn-ea"/>
                <a:cs typeface="+mn-cs"/>
              </a:rPr>
              <a:t>x</a:t>
            </a:r>
          </a:p>
        </p:txBody>
      </p:sp>
      <p:grpSp>
        <p:nvGrpSpPr>
          <p:cNvPr id="66" name="Group 61">
            <a:extLst>
              <a:ext uri="{FF2B5EF4-FFF2-40B4-BE49-F238E27FC236}">
                <a16:creationId xmlns:a16="http://schemas.microsoft.com/office/drawing/2014/main" id="{6847F754-F47A-A7F6-E4E4-C8FE5234A2A9}"/>
              </a:ext>
            </a:extLst>
          </p:cNvPr>
          <p:cNvGrpSpPr>
            <a:grpSpLocks/>
          </p:cNvGrpSpPr>
          <p:nvPr/>
        </p:nvGrpSpPr>
        <p:grpSpPr bwMode="auto">
          <a:xfrm>
            <a:off x="380029" y="5421085"/>
            <a:ext cx="2057400" cy="1295400"/>
            <a:chOff x="90" y="3456"/>
            <a:chExt cx="1296" cy="816"/>
          </a:xfrm>
        </p:grpSpPr>
        <p:sp>
          <p:nvSpPr>
            <p:cNvPr id="67" name="Rectangle 32">
              <a:extLst>
                <a:ext uri="{FF2B5EF4-FFF2-40B4-BE49-F238E27FC236}">
                  <a16:creationId xmlns:a16="http://schemas.microsoft.com/office/drawing/2014/main" id="{172898D1-F849-BD1F-66E0-BD888654E602}"/>
                </a:ext>
              </a:extLst>
            </p:cNvPr>
            <p:cNvSpPr>
              <a:spLocks noChangeArrowheads="1"/>
            </p:cNvSpPr>
            <p:nvPr/>
          </p:nvSpPr>
          <p:spPr bwMode="auto">
            <a:xfrm>
              <a:off x="90" y="3456"/>
              <a:ext cx="1296" cy="816"/>
            </a:xfrm>
            <a:prstGeom prst="rect">
              <a:avLst/>
            </a:prstGeom>
            <a:solidFill>
              <a:srgbClr val="D6ECEE"/>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33">
              <a:extLst>
                <a:ext uri="{FF2B5EF4-FFF2-40B4-BE49-F238E27FC236}">
                  <a16:creationId xmlns:a16="http://schemas.microsoft.com/office/drawing/2014/main" id="{F372F46E-CDCD-6167-235E-E35BD23BB3E2}"/>
                </a:ext>
              </a:extLst>
            </p:cNvPr>
            <p:cNvSpPr>
              <a:spLocks noChangeArrowheads="1"/>
            </p:cNvSpPr>
            <p:nvPr/>
          </p:nvSpPr>
          <p:spPr bwMode="auto">
            <a:xfrm>
              <a:off x="521" y="3522"/>
              <a:ext cx="363"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sng"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altLang="en-US" sz="10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000" b="1" i="0" u="sng" strike="noStrike" kern="1200" cap="none" spc="0" normalizeH="0" baseline="0" noProof="0" dirty="0" err="1">
                  <a:ln>
                    <a:noFill/>
                  </a:ln>
                  <a:solidFill>
                    <a:prstClr val="black"/>
                  </a:solidFill>
                  <a:effectLst/>
                  <a:uLnTx/>
                  <a:uFillTx/>
                  <a:latin typeface="Calibri" panose="020F0502020204030204"/>
                  <a:ea typeface="+mn-ea"/>
                  <a:cs typeface="+mn-cs"/>
                </a:rPr>
                <a:t>giải</a:t>
              </a:r>
              <a:endParaRPr kumimoji="0" lang="en-US" altLang="en-US" sz="1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44">
              <a:extLst>
                <a:ext uri="{FF2B5EF4-FFF2-40B4-BE49-F238E27FC236}">
                  <a16:creationId xmlns:a16="http://schemas.microsoft.com/office/drawing/2014/main" id="{9E29D3E0-E056-5FDB-AFCA-93663681F9AD}"/>
                </a:ext>
              </a:extLst>
            </p:cNvPr>
            <p:cNvSpPr>
              <a:spLocks noChangeArrowheads="1"/>
            </p:cNvSpPr>
            <p:nvPr/>
          </p:nvSpPr>
          <p:spPr bwMode="auto">
            <a:xfrm>
              <a:off x="240" y="3744"/>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alt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lộ</a:t>
              </a:r>
              <a:r>
                <a:rPr kumimoji="0" lang="en-US" altLang="en-US" sz="1000" b="1" i="0" u="none" strike="noStrike" kern="1200" cap="none" spc="0" normalizeH="0" baseline="0" noProof="0" dirty="0">
                  <a:ln>
                    <a:noFill/>
                  </a:ln>
                  <a:solidFill>
                    <a:prstClr val="black"/>
                  </a:solidFill>
                  <a:effectLst/>
                  <a:uLnTx/>
                  <a:uFillTx/>
                  <a:latin typeface="Calibri" panose="020F0502020204030204"/>
                  <a:ea typeface="+mn-ea"/>
                  <a:cs typeface="+mn-cs"/>
                </a:rPr>
                <a:t> sang </a:t>
              </a:r>
              <a:r>
                <a:rPr kumimoji="0" lang="en-US" alt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phương</a:t>
              </a:r>
              <a:r>
                <a:rPr kumimoji="0" lang="en-US" altLang="en-US" sz="1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endParaRPr kumimoji="0" lang="en-US" alt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45">
              <a:extLst>
                <a:ext uri="{FF2B5EF4-FFF2-40B4-BE49-F238E27FC236}">
                  <a16:creationId xmlns:a16="http://schemas.microsoft.com/office/drawing/2014/main" id="{BB26AE12-43E2-B466-0A26-40456AD9D50E}"/>
                </a:ext>
              </a:extLst>
            </p:cNvPr>
            <p:cNvSpPr>
              <a:spLocks/>
            </p:cNvSpPr>
            <p:nvPr/>
          </p:nvSpPr>
          <p:spPr bwMode="auto">
            <a:xfrm>
              <a:off x="192" y="3878"/>
              <a:ext cx="1056" cy="58"/>
            </a:xfrm>
            <a:custGeom>
              <a:avLst/>
              <a:gdLst>
                <a:gd name="T0" fmla="*/ 0 w 1008"/>
                <a:gd name="T1" fmla="*/ 32 h 58"/>
                <a:gd name="T2" fmla="*/ 264 w 1008"/>
                <a:gd name="T3" fmla="*/ 2 h 58"/>
                <a:gd name="T4" fmla="*/ 432 w 1008"/>
                <a:gd name="T5" fmla="*/ 20 h 58"/>
                <a:gd name="T6" fmla="*/ 750 w 1008"/>
                <a:gd name="T7" fmla="*/ 56 h 58"/>
                <a:gd name="T8" fmla="*/ 1008 w 1008"/>
                <a:gd name="T9" fmla="*/ 8 h 58"/>
              </a:gdLst>
              <a:ahLst/>
              <a:cxnLst>
                <a:cxn ang="0">
                  <a:pos x="T0" y="T1"/>
                </a:cxn>
                <a:cxn ang="0">
                  <a:pos x="T2" y="T3"/>
                </a:cxn>
                <a:cxn ang="0">
                  <a:pos x="T4" y="T5"/>
                </a:cxn>
                <a:cxn ang="0">
                  <a:pos x="T6" y="T7"/>
                </a:cxn>
                <a:cxn ang="0">
                  <a:pos x="T8" y="T9"/>
                </a:cxn>
              </a:cxnLst>
              <a:rect l="0" t="0" r="r" b="b"/>
              <a:pathLst>
                <a:path w="1008" h="58">
                  <a:moveTo>
                    <a:pt x="0" y="32"/>
                  </a:moveTo>
                  <a:cubicBezTo>
                    <a:pt x="44" y="27"/>
                    <a:pt x="192" y="4"/>
                    <a:pt x="264" y="2"/>
                  </a:cubicBezTo>
                  <a:cubicBezTo>
                    <a:pt x="336" y="0"/>
                    <a:pt x="351" y="11"/>
                    <a:pt x="432" y="20"/>
                  </a:cubicBezTo>
                  <a:cubicBezTo>
                    <a:pt x="513" y="29"/>
                    <a:pt x="654" y="58"/>
                    <a:pt x="750" y="56"/>
                  </a:cubicBezTo>
                  <a:cubicBezTo>
                    <a:pt x="846" y="54"/>
                    <a:pt x="954" y="18"/>
                    <a:pt x="1008" y="8"/>
                  </a:cubicBezTo>
                </a:path>
              </a:pathLst>
            </a:custGeom>
            <a:noFill/>
            <a:ln w="63500" cap="flat" cmpd="sng">
              <a:solidFill>
                <a:srgbClr val="C00000"/>
              </a:solidFill>
              <a:prstDash val="sysDot"/>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47">
              <a:extLst>
                <a:ext uri="{FF2B5EF4-FFF2-40B4-BE49-F238E27FC236}">
                  <a16:creationId xmlns:a16="http://schemas.microsoft.com/office/drawing/2014/main" id="{285B9A6F-E5FB-820C-3E39-9CC54ED83D57}"/>
                </a:ext>
              </a:extLst>
            </p:cNvPr>
            <p:cNvSpPr>
              <a:spLocks noChangeArrowheads="1"/>
            </p:cNvSpPr>
            <p:nvPr/>
          </p:nvSpPr>
          <p:spPr bwMode="auto">
            <a:xfrm>
              <a:off x="336" y="4044"/>
              <a:ext cx="984"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a:ln>
                    <a:noFill/>
                  </a:ln>
                  <a:solidFill>
                    <a:prstClr val="black"/>
                  </a:solidFill>
                  <a:effectLst/>
                  <a:uLnTx/>
                  <a:uFillTx/>
                  <a:latin typeface="Calibri" panose="020F0502020204030204"/>
                  <a:ea typeface="+mn-ea"/>
                  <a:cs typeface="+mn-cs"/>
                </a:rPr>
                <a:t>Thương lộ bị chặn đứng</a:t>
              </a:r>
            </a:p>
          </p:txBody>
        </p:sp>
        <p:sp>
          <p:nvSpPr>
            <p:cNvPr id="72" name="WordArt 58">
              <a:extLst>
                <a:ext uri="{FF2B5EF4-FFF2-40B4-BE49-F238E27FC236}">
                  <a16:creationId xmlns:a16="http://schemas.microsoft.com/office/drawing/2014/main" id="{CE322A87-BCE4-F81A-5CD4-C2174DC1680C}"/>
                </a:ext>
              </a:extLst>
            </p:cNvPr>
            <p:cNvSpPr>
              <a:spLocks noChangeArrowheads="1" noChangeShapeType="1" noTextEdit="1"/>
            </p:cNvSpPr>
            <p:nvPr/>
          </p:nvSpPr>
          <p:spPr bwMode="auto">
            <a:xfrm>
              <a:off x="144" y="3984"/>
              <a:ext cx="192" cy="192"/>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11667"/>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800000"/>
                  </a:solidFill>
                  <a:effectLst/>
                  <a:uLnTx/>
                  <a:uFillTx/>
                  <a:latin typeface="Arial Black" panose="020B0A04020102020204" pitchFamily="34" charset="0"/>
                  <a:ea typeface="+mn-ea"/>
                  <a:cs typeface="+mn-cs"/>
                </a:rPr>
                <a:t>x</a:t>
              </a:r>
            </a:p>
          </p:txBody>
        </p:sp>
      </p:grpSp>
      <p:grpSp>
        <p:nvGrpSpPr>
          <p:cNvPr id="11" name="Group 10">
            <a:extLst>
              <a:ext uri="{FF2B5EF4-FFF2-40B4-BE49-F238E27FC236}">
                <a16:creationId xmlns:a16="http://schemas.microsoft.com/office/drawing/2014/main" id="{30DD0C15-3901-26A6-626E-50B6125F21DB}"/>
              </a:ext>
            </a:extLst>
          </p:cNvPr>
          <p:cNvGrpSpPr/>
          <p:nvPr/>
        </p:nvGrpSpPr>
        <p:grpSpPr>
          <a:xfrm>
            <a:off x="2794000" y="1633593"/>
            <a:ext cx="4419600" cy="3585821"/>
            <a:chOff x="2794000" y="1633593"/>
            <a:chExt cx="4419600" cy="3585821"/>
          </a:xfrm>
        </p:grpSpPr>
        <p:cxnSp>
          <p:nvCxnSpPr>
            <p:cNvPr id="45" name="Connector: Curved 44">
              <a:extLst>
                <a:ext uri="{FF2B5EF4-FFF2-40B4-BE49-F238E27FC236}">
                  <a16:creationId xmlns:a16="http://schemas.microsoft.com/office/drawing/2014/main" id="{A7555CB8-F347-CE07-6825-3BAD61C36AF1}"/>
                </a:ext>
              </a:extLst>
            </p:cNvPr>
            <p:cNvCxnSpPr/>
            <p:nvPr/>
          </p:nvCxnSpPr>
          <p:spPr>
            <a:xfrm>
              <a:off x="4203700" y="1633593"/>
              <a:ext cx="939800" cy="810982"/>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0D6C820A-F824-8300-E667-EC491D29033C}"/>
                </a:ext>
              </a:extLst>
            </p:cNvPr>
            <p:cNvCxnSpPr/>
            <p:nvPr/>
          </p:nvCxnSpPr>
          <p:spPr>
            <a:xfrm rot="16200000" flipH="1">
              <a:off x="4711521" y="3060879"/>
              <a:ext cx="1435459" cy="571500"/>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FD066570-4003-081F-0DB1-22C8D0271601}"/>
                </a:ext>
              </a:extLst>
            </p:cNvPr>
            <p:cNvCxnSpPr/>
            <p:nvPr/>
          </p:nvCxnSpPr>
          <p:spPr>
            <a:xfrm>
              <a:off x="5804056" y="4164764"/>
              <a:ext cx="1409544" cy="1054650"/>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61AC4DC9-0F46-68D0-6552-EFE560A5721F}"/>
                </a:ext>
              </a:extLst>
            </p:cNvPr>
            <p:cNvCxnSpPr/>
            <p:nvPr/>
          </p:nvCxnSpPr>
          <p:spPr>
            <a:xfrm flipV="1">
              <a:off x="2794000" y="1633593"/>
              <a:ext cx="1308100" cy="110625"/>
            </a:xfrm>
            <a:prstGeom prst="curvedConnector3">
              <a:avLst/>
            </a:prstGeom>
            <a:ln w="444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3B1FC632-D734-EFA6-233D-969871F748A4}"/>
              </a:ext>
            </a:extLst>
          </p:cNvPr>
          <p:cNvSpPr/>
          <p:nvPr/>
        </p:nvSpPr>
        <p:spPr>
          <a:xfrm>
            <a:off x="9004927" y="4800600"/>
            <a:ext cx="2305050" cy="5143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Hoàng</a:t>
            </a: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 Sa</a:t>
            </a:r>
          </a:p>
        </p:txBody>
      </p:sp>
      <p:sp>
        <p:nvSpPr>
          <p:cNvPr id="44" name="Rectangle 43">
            <a:extLst>
              <a:ext uri="{FF2B5EF4-FFF2-40B4-BE49-F238E27FC236}">
                <a16:creationId xmlns:a16="http://schemas.microsoft.com/office/drawing/2014/main" id="{33B64374-6ABC-FE3F-1323-ECB12710E295}"/>
              </a:ext>
            </a:extLst>
          </p:cNvPr>
          <p:cNvSpPr/>
          <p:nvPr/>
        </p:nvSpPr>
        <p:spPr>
          <a:xfrm>
            <a:off x="9083675" y="5405357"/>
            <a:ext cx="2305050" cy="51435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2060"/>
                </a:solidFill>
                <a:effectLst/>
                <a:uLnTx/>
                <a:uFillTx/>
                <a:latin typeface="Calibri" panose="020F0502020204030204"/>
                <a:ea typeface="+mn-ea"/>
                <a:cs typeface="+mn-cs"/>
              </a:rPr>
              <a:t>Trường</a:t>
            </a:r>
            <a:r>
              <a:rPr kumimoji="0" lang="en-US" sz="1400" b="1" i="0" u="none" strike="noStrike" kern="1200" cap="none" spc="0" normalizeH="0" baseline="0" noProof="0" dirty="0">
                <a:ln>
                  <a:noFill/>
                </a:ln>
                <a:solidFill>
                  <a:srgbClr val="002060"/>
                </a:solidFill>
                <a:effectLst/>
                <a:uLnTx/>
                <a:uFillTx/>
                <a:latin typeface="Calibri" panose="020F0502020204030204"/>
                <a:ea typeface="+mn-ea"/>
                <a:cs typeface="+mn-cs"/>
              </a:rPr>
              <a:t> Sa</a:t>
            </a:r>
          </a:p>
        </p:txBody>
      </p:sp>
    </p:spTree>
    <p:extLst>
      <p:ext uri="{BB962C8B-B14F-4D97-AF65-F5344CB8AC3E}">
        <p14:creationId xmlns:p14="http://schemas.microsoft.com/office/powerpoint/2010/main" val="271973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50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3" name="Rectangle 2"/>
          <p:cNvSpPr/>
          <p:nvPr/>
        </p:nvSpPr>
        <p:spPr>
          <a:xfrm>
            <a:off x="848857" y="409693"/>
            <a:ext cx="11051406"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TIẾT </a:t>
            </a:r>
            <a:r>
              <a:rPr lang="vi-VN" sz="2400" b="1" dirty="0">
                <a:solidFill>
                  <a:srgbClr val="FF0000"/>
                </a:solidFill>
                <a:latin typeface="Times New Roman" panose="02020603050405020304" pitchFamily="18" charset="0"/>
                <a:ea typeface="Times New Roman" panose="02020603050405020304" pitchFamily="18" charset="0"/>
              </a:rPr>
              <a:t>5. </a:t>
            </a:r>
            <a:r>
              <a:rPr lang="en-US" sz="2400" b="1" dirty="0">
                <a:solidFill>
                  <a:srgbClr val="FF0000"/>
                </a:solidFill>
                <a:latin typeface="Times New Roman" panose="02020603050405020304" pitchFamily="18" charset="0"/>
                <a:ea typeface="Times New Roman" panose="02020603050405020304" pitchFamily="18" charset="0"/>
              </a:rPr>
              <a:t>CHỦ ĐỀ CHUNG 1: CÁC CUỘC ĐẠI PHÁT KIẾN ĐỊA LÍ</a:t>
            </a:r>
            <a:endParaRPr lang="en-US" sz="2400" dirty="0">
              <a:solidFill>
                <a:srgbClr val="FF0000"/>
              </a:solidFill>
            </a:endParaRPr>
          </a:p>
        </p:txBody>
      </p:sp>
      <p:cxnSp>
        <p:nvCxnSpPr>
          <p:cNvPr id="5" name="Straight Connector 4"/>
          <p:cNvCxnSpPr/>
          <p:nvPr/>
        </p:nvCxnSpPr>
        <p:spPr>
          <a:xfrm flipH="1">
            <a:off x="6706895" y="1726360"/>
            <a:ext cx="1" cy="4349931"/>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8857" y="929527"/>
            <a:ext cx="9802703" cy="738664"/>
          </a:xfrm>
          <a:prstGeom prst="rect">
            <a:avLst/>
          </a:prstGeom>
          <a:noFill/>
        </p:spPr>
        <p:txBody>
          <a:bodyPr wrap="square" rtlCol="0">
            <a:spAutoFit/>
          </a:bodyPr>
          <a:lstStyle/>
          <a:p>
            <a:pPr algn="just" defTabSz="609585">
              <a:defRPr/>
            </a:pPr>
            <a:r>
              <a:rPr lang="en-US" sz="2400" b="1">
                <a:latin typeface="Times New Roman" panose="02020603050405020304" pitchFamily="18" charset="0"/>
                <a:cs typeface="Times New Roman" panose="02020603050405020304" pitchFamily="18" charset="0"/>
              </a:rPr>
              <a:t>1. </a:t>
            </a:r>
            <a:r>
              <a:rPr lang="en-US" altLang="zh-CN" sz="2400" b="1">
                <a:latin typeface="Times New Roman" panose="02020603050405020304" pitchFamily="18" charset="0"/>
                <a:ea typeface="字魂36号-正文宋楷" panose="02000000000000000000" pitchFamily="2" charset="-122"/>
                <a:cs typeface="Times New Roman" panose="02020603050405020304" pitchFamily="18" charset="0"/>
              </a:rPr>
              <a:t>Nguyên nhân và điều kiện của các cuộc đại phát kiến địa lí </a:t>
            </a:r>
          </a:p>
          <a:p>
            <a:pPr algn="just"/>
            <a:r>
              <a:rPr lang="en-US"/>
              <a:t> </a:t>
            </a:r>
          </a:p>
        </p:txBody>
      </p:sp>
      <p:sp>
        <p:nvSpPr>
          <p:cNvPr id="4" name="Rectangle 3"/>
          <p:cNvSpPr/>
          <p:nvPr/>
        </p:nvSpPr>
        <p:spPr>
          <a:xfrm>
            <a:off x="848857" y="1423091"/>
            <a:ext cx="2222083" cy="490199"/>
          </a:xfrm>
          <a:prstGeom prst="rect">
            <a:avLst/>
          </a:prstGeom>
        </p:spPr>
        <p:txBody>
          <a:bodyPr wrap="none">
            <a:spAutoFit/>
          </a:bodyPr>
          <a:lstStyle/>
          <a:p>
            <a:pPr algn="just">
              <a:lnSpc>
                <a:spcPct val="115000"/>
              </a:lnSpc>
              <a:spcAft>
                <a:spcPts val="0"/>
              </a:spcAft>
            </a:pPr>
            <a:r>
              <a:rPr lang="en-US" sz="2400" b="1">
                <a:latin typeface="Times New Roman" panose="02020603050405020304" pitchFamily="18" charset="0"/>
                <a:ea typeface="Times New Roman" panose="02020603050405020304" pitchFamily="18" charset="0"/>
                <a:cs typeface="Times New Roman" panose="02020603050405020304" pitchFamily="18" charset="0"/>
              </a:rPr>
              <a:t>- Nguyên nhân:</a:t>
            </a:r>
            <a:endParaRPr lang="en-US"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7141" y="2161755"/>
            <a:ext cx="5713308" cy="1339662"/>
          </a:xfrm>
          <a:prstGeom prst="rect">
            <a:avLst/>
          </a:prstGeom>
        </p:spPr>
        <p:txBody>
          <a:bodyPr wrap="square">
            <a:spAutoFit/>
          </a:bodyPr>
          <a:lstStyle/>
          <a:p>
            <a:pPr algn="just">
              <a:lnSpc>
                <a:spcPct val="115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Sản xuất phát triển </a:t>
            </a:r>
            <a:r>
              <a:rPr lang="en-US"/>
              <a:t>→</a:t>
            </a:r>
            <a:r>
              <a:rPr lang="en-US" sz="2400">
                <a:latin typeface="Times New Roman" panose="02020603050405020304" pitchFamily="18" charset="0"/>
                <a:ea typeface="Times New Roman" panose="02020603050405020304" pitchFamily="18" charset="0"/>
                <a:cs typeface="Times New Roman" panose="02020603050405020304" pitchFamily="18" charset="0"/>
              </a:rPr>
              <a:t> nhu cầu về nguyên liệu, vàng bạc và mở rộng thị trường ngày càng tăng</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787141" y="3623293"/>
            <a:ext cx="5713308" cy="941796"/>
          </a:xfrm>
          <a:prstGeom prst="rect">
            <a:avLst/>
          </a:prstGeom>
        </p:spPr>
        <p:txBody>
          <a:bodyPr wrap="square">
            <a:spAutoFit/>
          </a:bodyPr>
          <a:lstStyle/>
          <a:p>
            <a:pPr algn="just">
              <a:lnSpc>
                <a:spcPct val="115000"/>
              </a:lnSpc>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Các con đường từ châu Âu sang phương Đông bị cướp đoạt</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74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 name="Rectangle 4"/>
          <p:cNvSpPr/>
          <p:nvPr/>
        </p:nvSpPr>
        <p:spPr>
          <a:xfrm>
            <a:off x="0" y="-1"/>
            <a:ext cx="12192000" cy="685800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DE25A91D-0CD2-4245-8F53-E196693B2222}"/>
              </a:ext>
            </a:extLst>
          </p:cNvPr>
          <p:cNvSpPr/>
          <p:nvPr/>
        </p:nvSpPr>
        <p:spPr>
          <a:xfrm>
            <a:off x="536895" y="5425889"/>
            <a:ext cx="11353101" cy="1008532"/>
          </a:xfrm>
          <a:prstGeom prst="roundRect">
            <a:avLst/>
          </a:prstGeom>
          <a:solidFill>
            <a:schemeClr val="accent3">
              <a:lumMod val="20000"/>
              <a:lumOff val="80000"/>
            </a:schemeClr>
          </a:solidFill>
          <a:ln w="12700" cap="flat" cmpd="sng" algn="ctr">
            <a:solidFill>
              <a:srgbClr val="FF0000"/>
            </a:solidFill>
            <a:prstDash val="dash"/>
          </a:ln>
          <a:effectLst/>
        </p:spPr>
        <p:txBody>
          <a:bodyPr rtlCol="0" anchor="ctr"/>
          <a:lstStyle/>
          <a:p>
            <a:pPr algn="ctr">
              <a:lnSpc>
                <a:spcPct val="115000"/>
              </a:lnSpc>
            </a:pP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hướng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 </a:t>
            </a:r>
          </a:p>
          <a:p>
            <a:pPr algn="ctr">
              <a:lnSpc>
                <a:spcPct val="115000"/>
              </a:lnSpc>
              <a:spcAft>
                <a:spcPts val="0"/>
              </a:spcAft>
            </a:pPr>
            <a:endPar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891" y="423579"/>
            <a:ext cx="6084605" cy="356347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505" y="256945"/>
            <a:ext cx="6986237" cy="4679575"/>
          </a:xfrm>
          <a:prstGeom prst="rect">
            <a:avLst/>
          </a:prstGeom>
        </p:spPr>
      </p:pic>
    </p:spTree>
    <p:extLst>
      <p:ext uri="{BB962C8B-B14F-4D97-AF65-F5344CB8AC3E}">
        <p14:creationId xmlns:p14="http://schemas.microsoft.com/office/powerpoint/2010/main" val="281492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74659" cy="4343400"/>
          </a:xfrm>
          <a:prstGeom prst="rect">
            <a:avLst/>
          </a:prstGeom>
        </p:spPr>
      </p:pic>
      <p:sp>
        <p:nvSpPr>
          <p:cNvPr id="6" name="Rectangle 5"/>
          <p:cNvSpPr/>
          <p:nvPr/>
        </p:nvSpPr>
        <p:spPr>
          <a:xfrm>
            <a:off x="0" y="4379711"/>
            <a:ext cx="5410200" cy="646331"/>
          </a:xfrm>
          <a:prstGeom prst="rect">
            <a:avLst/>
          </a:prstGeom>
        </p:spPr>
        <p:txBody>
          <a:bodyPr wrap="square">
            <a:spAutoFit/>
          </a:bodyPr>
          <a:lstStyle/>
          <a:p>
            <a:pPr algn="ctr"/>
            <a:r>
              <a:rPr lang="vi-VN">
                <a:solidFill>
                  <a:schemeClr val="accent1">
                    <a:lumMod val="75000"/>
                  </a:schemeClr>
                </a:solidFill>
                <a:latin typeface="+mj-lt"/>
              </a:rPr>
              <a:t>Người Hy Lạp Cổ Đại đã trở thành những "người chở hàng trên biển" nhờ những con tàu buôn tiên tiến.</a:t>
            </a:r>
            <a:endParaRPr lang="en-US">
              <a:solidFill>
                <a:schemeClr val="accent1">
                  <a:lumMod val="75000"/>
                </a:schemeClr>
              </a:solidFill>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659" y="0"/>
            <a:ext cx="6517341" cy="4343400"/>
          </a:xfrm>
          <a:prstGeom prst="rect">
            <a:avLst/>
          </a:prstGeom>
        </p:spPr>
      </p:pic>
      <p:sp>
        <p:nvSpPr>
          <p:cNvPr id="10" name="Rectangle 9"/>
          <p:cNvSpPr/>
          <p:nvPr/>
        </p:nvSpPr>
        <p:spPr>
          <a:xfrm>
            <a:off x="5876365" y="4379711"/>
            <a:ext cx="6315635" cy="369332"/>
          </a:xfrm>
          <a:prstGeom prst="rect">
            <a:avLst/>
          </a:prstGeom>
        </p:spPr>
        <p:txBody>
          <a:bodyPr wrap="square">
            <a:spAutoFit/>
          </a:bodyPr>
          <a:lstStyle/>
          <a:p>
            <a:pPr algn="ctr"/>
            <a:r>
              <a:rPr lang="vi-VN">
                <a:solidFill>
                  <a:schemeClr val="accent1">
                    <a:lumMod val="75000"/>
                  </a:schemeClr>
                </a:solidFill>
                <a:latin typeface="+mj-lt"/>
              </a:rPr>
              <a:t>Con tàu giúp người Viking xâm chiếm châu Âu (thế kỉ VIII – XI)</a:t>
            </a:r>
            <a:endParaRPr lang="en-US">
              <a:solidFill>
                <a:schemeClr val="accent1">
                  <a:lumMod val="75000"/>
                </a:schemeClr>
              </a:solidFill>
              <a:latin typeface="+mj-l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7730" y="771522"/>
            <a:ext cx="7826188" cy="5021003"/>
          </a:xfrm>
          <a:prstGeom prst="rect">
            <a:avLst/>
          </a:prstGeom>
        </p:spPr>
      </p:pic>
      <p:sp>
        <p:nvSpPr>
          <p:cNvPr id="12" name="Rounded Rectangle 11">
            <a:extLst>
              <a:ext uri="{FF2B5EF4-FFF2-40B4-BE49-F238E27FC236}">
                <a16:creationId xmlns:a16="http://schemas.microsoft.com/office/drawing/2014/main" id="{DE25A91D-0CD2-4245-8F53-E196693B2222}"/>
              </a:ext>
            </a:extLst>
          </p:cNvPr>
          <p:cNvSpPr/>
          <p:nvPr/>
        </p:nvSpPr>
        <p:spPr>
          <a:xfrm>
            <a:off x="745749" y="5828836"/>
            <a:ext cx="10790149" cy="879668"/>
          </a:xfrm>
          <a:prstGeom prst="roundRect">
            <a:avLst/>
          </a:prstGeom>
          <a:solidFill>
            <a:schemeClr val="accent3">
              <a:lumMod val="20000"/>
              <a:lumOff val="80000"/>
            </a:schemeClr>
          </a:solidFill>
          <a:ln w="12700" cap="flat" cmpd="sng" algn="ctr">
            <a:solidFill>
              <a:srgbClr val="FF0000"/>
            </a:solidFill>
            <a:prstDash val="dash"/>
          </a:ln>
          <a:effectLst/>
        </p:spPr>
        <p:txBody>
          <a:bodyPr rtlCol="0" anchor="ctr"/>
          <a:lstStyle/>
          <a:p>
            <a:pPr algn="ctr">
              <a:lnSpc>
                <a:spcPct val="115000"/>
              </a:lnSpc>
            </a:pPr>
            <a:endParaRPr lang="vi-VN" b="1"/>
          </a:p>
          <a:p>
            <a:pPr algn="ctr">
              <a:lnSpc>
                <a:spcPct val="115000"/>
              </a:lnSpc>
            </a:pPr>
            <a:endParaRPr lang="vi-VN" b="1"/>
          </a:p>
          <a:p>
            <a:pPr algn="ctr">
              <a:lnSpc>
                <a:spcPct val="115000"/>
              </a:lnSpc>
            </a:pPr>
            <a:r>
              <a:rPr lang="en-US" sz="2400">
                <a:latin typeface="Times New Roman" panose="02020603050405020304" pitchFamily="18" charset="0"/>
                <a:cs typeface="Times New Roman" panose="02020603050405020304" pitchFamily="18" charset="0"/>
              </a:rPr>
              <a:t>Quan sát Hình 1, em hãy mô tả và nhận xét về con tàu Ca-ra-ven?</a:t>
            </a:r>
          </a:p>
          <a:p>
            <a:pPr algn="ctr">
              <a:lnSpc>
                <a:spcPct val="115000"/>
              </a:lnSpc>
            </a:pPr>
            <a:r>
              <a:rPr lang="en-US" sz="2400">
                <a:solidFill>
                  <a:srgbClr val="FF0000"/>
                </a:solidFill>
                <a:latin typeface="Times New Roman" panose="02020603050405020304" pitchFamily="18" charset="0"/>
                <a:cs typeface="Times New Roman" panose="02020603050405020304" pitchFamily="18" charset="0"/>
              </a:rPr>
              <a:t> </a:t>
            </a:r>
          </a:p>
          <a:p>
            <a:pPr algn="ctr">
              <a:lnSpc>
                <a:spcPct val="115000"/>
              </a:lnSpc>
              <a:spcAft>
                <a:spcPts val="0"/>
              </a:spcAft>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377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4" name="Rectangle 3"/>
          <p:cNvSpPr/>
          <p:nvPr/>
        </p:nvSpPr>
        <p:spPr>
          <a:xfrm>
            <a:off x="-51548" y="-188259"/>
            <a:ext cx="12243547" cy="714038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451"/>
            <a:ext cx="6096000" cy="6858000"/>
          </a:xfrm>
          <a:prstGeom prst="rect">
            <a:avLst/>
          </a:prstGeom>
        </p:spPr>
      </p:pic>
      <p:sp>
        <p:nvSpPr>
          <p:cNvPr id="12" name="Rectangle 11"/>
          <p:cNvSpPr/>
          <p:nvPr/>
        </p:nvSpPr>
        <p:spPr>
          <a:xfrm>
            <a:off x="6160434" y="-56497"/>
            <a:ext cx="5992906" cy="941294"/>
          </a:xfrm>
          <a:prstGeom prst="rect">
            <a:avLst/>
          </a:prstGeom>
          <a:solidFill>
            <a:schemeClr val="accent2">
              <a:lumMod val="9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62626"/>
                </a:solidFill>
                <a:latin typeface="+mj-lt"/>
              </a:rPr>
              <a:t>Ca-ra-ven là loại tàu thám hiểm do vua Hen- ry Bồ Đào Nha phát minh (thế kỉ XV)</a:t>
            </a:r>
            <a:endParaRPr lang="en-US"/>
          </a:p>
        </p:txBody>
      </p:sp>
      <p:sp>
        <p:nvSpPr>
          <p:cNvPr id="16" name="Rectangle 15"/>
          <p:cNvSpPr/>
          <p:nvPr/>
        </p:nvSpPr>
        <p:spPr>
          <a:xfrm>
            <a:off x="6147547" y="2308188"/>
            <a:ext cx="5992906" cy="862679"/>
          </a:xfrm>
          <a:prstGeom prst="rect">
            <a:avLst/>
          </a:prstGeom>
          <a:solidFill>
            <a:srgbClr val="D8FCD9"/>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mj-lt"/>
              </a:rPr>
              <a:t>Đuôi tàu trang bị 1 trục giữ bánh lái thay cho bánh lái mái chèo cổ xưa</a:t>
            </a:r>
            <a:endParaRPr lang="en-US">
              <a:latin typeface="+mj-lt"/>
            </a:endParaRPr>
          </a:p>
        </p:txBody>
      </p:sp>
      <p:sp>
        <p:nvSpPr>
          <p:cNvPr id="17" name="Rectangle 16"/>
          <p:cNvSpPr/>
          <p:nvPr/>
        </p:nvSpPr>
        <p:spPr>
          <a:xfrm>
            <a:off x="6158192" y="1128492"/>
            <a:ext cx="5992906" cy="882411"/>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mj-lt"/>
              </a:rPr>
              <a:t>Trọng tải hơn 150 tấn, dùng buồm hình tam giác, dễ điều khiển, có thể đi ngược hướng gió.</a:t>
            </a:r>
          </a:p>
        </p:txBody>
      </p:sp>
      <p:sp>
        <p:nvSpPr>
          <p:cNvPr id="18" name="Rectangle 17"/>
          <p:cNvSpPr/>
          <p:nvPr/>
        </p:nvSpPr>
        <p:spPr>
          <a:xfrm>
            <a:off x="6160434" y="3381935"/>
            <a:ext cx="5992906" cy="1608010"/>
          </a:xfrm>
          <a:prstGeom prst="rect">
            <a:avLst/>
          </a:prstGeom>
          <a:solidFill>
            <a:srgbClr val="EFECE7"/>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262626"/>
                </a:solidFill>
                <a:latin typeface="+mj-lt"/>
              </a:rPr>
              <a:t>Kích thước nhỏ và sống thuyền nông hơn các loại thuyền trước đó nên tàu có thể di chuyển vào vùng nước cạn hoặc ngược dòng sông xa hơn lên thượng lưu.</a:t>
            </a:r>
          </a:p>
        </p:txBody>
      </p:sp>
      <p:sp>
        <p:nvSpPr>
          <p:cNvPr id="19" name="Rectangle 18"/>
          <p:cNvSpPr/>
          <p:nvPr/>
        </p:nvSpPr>
        <p:spPr>
          <a:xfrm>
            <a:off x="6158192" y="5240894"/>
            <a:ext cx="5995148" cy="1421755"/>
          </a:xfrm>
          <a:prstGeom prst="rect">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262626"/>
                </a:solidFill>
                <a:latin typeface="+mj-lt"/>
              </a:rPr>
              <a:t>Nhờ tàu Ca-ra-ven mà ngành hàng hải châu Âu phát triển mạnh cùng những chuyến thám hiểm của hai nước Bồ Đào Nha và Tây Ban Nha.</a:t>
            </a:r>
            <a:endParaRPr lang="vi-VN" sz="2400">
              <a:solidFill>
                <a:srgbClr val="262626"/>
              </a:solidFill>
              <a:latin typeface="Open Sans"/>
            </a:endParaRPr>
          </a:p>
        </p:txBody>
      </p:sp>
    </p:spTree>
    <p:extLst>
      <p:ext uri="{BB962C8B-B14F-4D97-AF65-F5344CB8AC3E}">
        <p14:creationId xmlns:p14="http://schemas.microsoft.com/office/powerpoint/2010/main" val="8345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6584953" cy="91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AI NHANH HƠN</a:t>
            </a:r>
          </a:p>
        </p:txBody>
      </p:sp>
      <p:pic>
        <p:nvPicPr>
          <p:cNvPr id="12" name="Picture 3" descr="C:\Users\ADMIN\Desktop\Tai nguyen thiet ke tro choi\Bảng gỗ\bat dau.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75755" y="5610193"/>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6242051" y="2850725"/>
            <a:ext cx="2832104" cy="37761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759201" y="3274061"/>
            <a:ext cx="3092449" cy="349757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0577604-176F-256B-6783-931BFF2E959C}"/>
              </a:ext>
            </a:extLst>
          </p:cNvPr>
          <p:cNvGrpSpPr/>
          <p:nvPr/>
        </p:nvGrpSpPr>
        <p:grpSpPr>
          <a:xfrm>
            <a:off x="141967" y="5800023"/>
            <a:ext cx="2832099" cy="1083377"/>
            <a:chOff x="141967" y="5800023"/>
            <a:chExt cx="2832099" cy="1083377"/>
          </a:xfrm>
        </p:grpSpPr>
        <p:pic>
          <p:nvPicPr>
            <p:cNvPr id="17" name="Picture 3" descr="C:\Users\ADMIN\Desktop\Tai nguyen thiet ke tro choi\Bảng gỗ\bat dau.png">
              <a:extLst>
                <a:ext uri="{FF2B5EF4-FFF2-40B4-BE49-F238E27FC236}">
                  <a16:creationId xmlns:a16="http://schemas.microsoft.com/office/drawing/2014/main" id="{02B0A4DD-18A0-7C60-DB08-250B3F87681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flipH="1">
              <a:off x="141967" y="5800023"/>
              <a:ext cx="2832099" cy="10833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A0BC8B-AEFF-30CB-FFF4-6422254100A0}"/>
                </a:ext>
              </a:extLst>
            </p:cNvPr>
            <p:cNvSpPr/>
            <p:nvPr/>
          </p:nvSpPr>
          <p:spPr>
            <a:xfrm>
              <a:off x="641356" y="6151880"/>
              <a:ext cx="1884130" cy="474982"/>
            </a:xfrm>
            <a:prstGeom prst="rect">
              <a:avLst/>
            </a:prstGeom>
            <a:solidFill>
              <a:srgbClr val="FFD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9Slide05 FS Blonde Script" panose="03000503000000000000" pitchFamily="65" charset="0"/>
                  <a:ea typeface="+mn-ea"/>
                  <a:cs typeface="+mn-cs"/>
                </a:rPr>
                <a:t>Hướng</a:t>
              </a:r>
              <a:r>
                <a:rPr kumimoji="0" lang="en-US" sz="3200" b="1" i="0" u="none" strike="noStrike" kern="1200" cap="none" spc="0" normalizeH="0" baseline="0" noProof="0" dirty="0">
                  <a:ln>
                    <a:noFill/>
                  </a:ln>
                  <a:solidFill>
                    <a:srgbClr val="008000"/>
                  </a:solidFill>
                  <a:effectLst/>
                  <a:uLnTx/>
                  <a:uFillTx/>
                  <a:latin typeface="#9Slide05 FS Blonde Script" panose="03000503000000000000" pitchFamily="65" charset="0"/>
                  <a:ea typeface="+mn-ea"/>
                  <a:cs typeface="+mn-cs"/>
                </a:rPr>
                <a:t> </a:t>
              </a:r>
              <a:r>
                <a:rPr kumimoji="0" lang="en-US" sz="3200" b="1" i="0" u="none" strike="noStrike" kern="1200" cap="none" spc="0" normalizeH="0" baseline="0" noProof="0" dirty="0" err="1">
                  <a:ln>
                    <a:noFill/>
                  </a:ln>
                  <a:solidFill>
                    <a:srgbClr val="008000"/>
                  </a:solidFill>
                  <a:effectLst/>
                  <a:uLnTx/>
                  <a:uFillTx/>
                  <a:latin typeface="#9Slide05 FS Blonde Script" panose="03000503000000000000" pitchFamily="65" charset="0"/>
                  <a:ea typeface="+mn-ea"/>
                  <a:cs typeface="+mn-cs"/>
                </a:rPr>
                <a:t>dẫn</a:t>
              </a:r>
              <a:endParaRPr kumimoji="0" lang="en-US" sz="3200" b="1" i="0" u="none" strike="noStrike" kern="1200" cap="none" spc="0" normalizeH="0" baseline="0" noProof="0" dirty="0">
                <a:ln>
                  <a:noFill/>
                </a:ln>
                <a:solidFill>
                  <a:srgbClr val="008000"/>
                </a:solidFill>
                <a:effectLst/>
                <a:uLnTx/>
                <a:uFillTx/>
                <a:latin typeface="#9Slide05 FS Blonde Script" panose="03000503000000000000" pitchFamily="65" charset="0"/>
                <a:ea typeface="+mn-ea"/>
                <a:cs typeface="+mn-cs"/>
              </a:endParaRPr>
            </a:p>
          </p:txBody>
        </p:sp>
      </p:grpSp>
    </p:spTree>
    <p:extLst>
      <p:ext uri="{BB962C8B-B14F-4D97-AF65-F5344CB8AC3E}">
        <p14:creationId xmlns:p14="http://schemas.microsoft.com/office/powerpoint/2010/main" val="14770357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53"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
            <a:ext cx="121920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3803655" y="-510921"/>
            <a:ext cx="5791196" cy="27689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62401" y="859552"/>
            <a:ext cx="5370463" cy="9130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C00000"/>
                </a:solidFill>
                <a:effectLst/>
                <a:uLnTx/>
                <a:uFillTx/>
                <a:latin typeface="#9Slide06 Netmuc KT" panose="02040603050506020204" pitchFamily="18" charset="0"/>
                <a:ea typeface="+mn-ea"/>
                <a:cs typeface="Arial" panose="020B0604020202020204" pitchFamily="34" charset="0"/>
              </a:rPr>
              <a:t> AI NHANH HƠN</a:t>
            </a:r>
          </a:p>
        </p:txBody>
      </p:sp>
      <p:pic>
        <p:nvPicPr>
          <p:cNvPr id="12" name="Picture 3" descr="C:\Users\ADMIN\Desktop\Tai nguyen thiet ke tro choi\Bảng gỗ\bat dau.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a:off x="9150803" y="5932706"/>
            <a:ext cx="2832099" cy="1083377"/>
          </a:xfrm>
          <a:prstGeom prst="rect">
            <a:avLst/>
          </a:prstGeom>
          <a:noFill/>
          <a:extLst>
            <a:ext uri="{909E8E84-426E-40DD-AFC4-6F175D3DCCD1}">
              <a14:hiddenFill xmlns:a14="http://schemas.microsoft.com/office/drawing/2010/main">
                <a:solidFill>
                  <a:srgbClr val="FFFFFF"/>
                </a:solidFill>
              </a14:hiddenFill>
            </a:ext>
          </a:extLst>
        </p:spPr>
      </p:pic>
      <p:pic>
        <p:nvPicPr>
          <p:cNvPr id="13" name="Loonbo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8051" y="6151880"/>
            <a:ext cx="812800" cy="731520"/>
          </a:xfrm>
          <a:prstGeom prst="rect">
            <a:avLst/>
          </a:prstGeom>
        </p:spPr>
      </p:pic>
      <p:pic>
        <p:nvPicPr>
          <p:cNvPr id="14" name="Picture 2" descr="Hình ảnh có liên qua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9332864" y="2708311"/>
            <a:ext cx="2467976" cy="3290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39691" y="3269483"/>
            <a:ext cx="2833681" cy="320491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0577604-176F-256B-6783-931BFF2E959C}"/>
              </a:ext>
            </a:extLst>
          </p:cNvPr>
          <p:cNvGrpSpPr/>
          <p:nvPr/>
        </p:nvGrpSpPr>
        <p:grpSpPr>
          <a:xfrm rot="1398218" flipH="1">
            <a:off x="90755" y="1251343"/>
            <a:ext cx="2832099" cy="1083377"/>
            <a:chOff x="141967" y="5800023"/>
            <a:chExt cx="2832099" cy="1083377"/>
          </a:xfrm>
        </p:grpSpPr>
        <p:pic>
          <p:nvPicPr>
            <p:cNvPr id="17" name="Picture 3" descr="C:\Users\ADMIN\Desktop\Tai nguyen thiet ke tro choi\Bảng gỗ\bat dau.png">
              <a:extLst>
                <a:ext uri="{FF2B5EF4-FFF2-40B4-BE49-F238E27FC236}">
                  <a16:creationId xmlns:a16="http://schemas.microsoft.com/office/drawing/2014/main" id="{02B0A4DD-18A0-7C60-DB08-250B3F87681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455" b="100000" l="0" r="100000"/>
                      </a14:imgEffect>
                    </a14:imgLayer>
                  </a14:imgProps>
                </a:ext>
                <a:ext uri="{28A0092B-C50C-407E-A947-70E740481C1C}">
                  <a14:useLocalDpi xmlns:a14="http://schemas.microsoft.com/office/drawing/2010/main" val="0"/>
                </a:ext>
              </a:extLst>
            </a:blip>
            <a:srcRect/>
            <a:stretch>
              <a:fillRect/>
            </a:stretch>
          </p:blipFill>
          <p:spPr bwMode="auto">
            <a:xfrm flipH="1">
              <a:off x="141967" y="5800023"/>
              <a:ext cx="2832099" cy="10833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7A0BC8B-AEFF-30CB-FFF4-6422254100A0}"/>
                </a:ext>
              </a:extLst>
            </p:cNvPr>
            <p:cNvSpPr/>
            <p:nvPr/>
          </p:nvSpPr>
          <p:spPr>
            <a:xfrm>
              <a:off x="641356" y="6151880"/>
              <a:ext cx="1884130" cy="474982"/>
            </a:xfrm>
            <a:prstGeom prst="rect">
              <a:avLst/>
            </a:prstGeom>
            <a:solidFill>
              <a:srgbClr val="FFD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9Slide05 FS Blonde Script" panose="03000503000000000000" pitchFamily="65" charset="0"/>
                  <a:ea typeface="+mn-ea"/>
                  <a:cs typeface="+mn-cs"/>
                </a:rPr>
                <a:t>Hướng</a:t>
              </a:r>
              <a:r>
                <a:rPr kumimoji="0" lang="en-US" sz="3200" b="1" i="0" u="none" strike="noStrike" kern="1200" cap="none" spc="0" normalizeH="0" baseline="0" noProof="0" dirty="0">
                  <a:ln>
                    <a:noFill/>
                  </a:ln>
                  <a:solidFill>
                    <a:srgbClr val="008000"/>
                  </a:solidFill>
                  <a:effectLst/>
                  <a:uLnTx/>
                  <a:uFillTx/>
                  <a:latin typeface="#9Slide05 FS Blonde Script" panose="03000503000000000000" pitchFamily="65" charset="0"/>
                  <a:ea typeface="+mn-ea"/>
                  <a:cs typeface="+mn-cs"/>
                </a:rPr>
                <a:t> </a:t>
              </a:r>
              <a:r>
                <a:rPr kumimoji="0" lang="en-US" sz="3200" b="1" i="0" u="none" strike="noStrike" kern="1200" cap="none" spc="0" normalizeH="0" baseline="0" noProof="0" dirty="0" err="1">
                  <a:ln>
                    <a:noFill/>
                  </a:ln>
                  <a:solidFill>
                    <a:srgbClr val="008000"/>
                  </a:solidFill>
                  <a:effectLst/>
                  <a:uLnTx/>
                  <a:uFillTx/>
                  <a:latin typeface="#9Slide05 FS Blonde Script" panose="03000503000000000000" pitchFamily="65" charset="0"/>
                  <a:ea typeface="+mn-ea"/>
                  <a:cs typeface="+mn-cs"/>
                </a:rPr>
                <a:t>dẫn</a:t>
              </a:r>
              <a:endParaRPr kumimoji="0" lang="en-US" sz="3200" b="1" i="0" u="none" strike="noStrike" kern="1200" cap="none" spc="0" normalizeH="0" baseline="0" noProof="0" dirty="0">
                <a:ln>
                  <a:noFill/>
                </a:ln>
                <a:solidFill>
                  <a:srgbClr val="008000"/>
                </a:solidFill>
                <a:effectLst/>
                <a:uLnTx/>
                <a:uFillTx/>
                <a:latin typeface="#9Slide05 FS Blonde Script" panose="03000503000000000000" pitchFamily="65" charset="0"/>
                <a:ea typeface="+mn-ea"/>
                <a:cs typeface="+mn-cs"/>
              </a:endParaRPr>
            </a:p>
          </p:txBody>
        </p:sp>
      </p:grpSp>
      <p:sp>
        <p:nvSpPr>
          <p:cNvPr id="16" name="TextBox 15">
            <a:extLst>
              <a:ext uri="{FF2B5EF4-FFF2-40B4-BE49-F238E27FC236}">
                <a16:creationId xmlns:a16="http://schemas.microsoft.com/office/drawing/2014/main" id="{D8B166DF-DE60-0A51-088C-9E7C29890A85}"/>
              </a:ext>
            </a:extLst>
          </p:cNvPr>
          <p:cNvSpPr txBox="1"/>
          <p:nvPr/>
        </p:nvSpPr>
        <p:spPr>
          <a:xfrm>
            <a:off x="2076629" y="2191317"/>
            <a:ext cx="7699760" cy="4031873"/>
          </a:xfrm>
          <a:prstGeom prst="rect">
            <a:avLst/>
          </a:prstGeom>
          <a:solidFill>
            <a:srgbClr val="F9C27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9Slide05 FS Blonde Script" panose="03000503000000000000" pitchFamily="65" charset="0"/>
                <a:ea typeface="+mn-ea"/>
                <a:cs typeface="Arial" panose="020B0604020202020204" pitchFamily="34" charset="0"/>
              </a:rPr>
              <a:t> </a:t>
            </a:r>
            <a:r>
              <a:rPr kumimoji="0" lang="en-US" sz="3200" b="1" i="0" u="sng"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LUẬT CHƠI</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Các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nhóm</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quan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sát</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tranh</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và</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tìm</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ra</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các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từ</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khoá</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liên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quan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đến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tranh</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được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ẩn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trong</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bảng</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chữ</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cái</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HS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sẽ</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tô</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màu</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các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từ</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tìm</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được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Thời</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gian</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3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phút</a:t>
            </a:r>
            <a:endPar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Tìm</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được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đúng</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1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từ</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là</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được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1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điểm</a:t>
            </a:r>
            <a:endPar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Nhóm</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nào</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trả</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lời</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được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nhiều</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từ</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nhất</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sẽ</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thắng</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 </a:t>
            </a:r>
            <a:r>
              <a:rPr kumimoji="0" lang="en-US" sz="3200" b="1" i="0" u="none" strike="noStrike" kern="1200" cap="none" spc="0" normalizeH="0" baseline="0" noProof="0" dirty="0" err="1">
                <a:ln>
                  <a:noFill/>
                </a:ln>
                <a:solidFill>
                  <a:srgbClr val="FF0000"/>
                </a:solidFill>
                <a:effectLst/>
                <a:uLnTx/>
                <a:uFillTx/>
                <a:latin typeface="#9Slide05 FS Blonde Script" panose="03000503000000000000" pitchFamily="65" charset="0"/>
                <a:ea typeface="+mn-ea"/>
                <a:cs typeface="Arial" panose="020B0604020202020204" pitchFamily="34" charset="0"/>
              </a:rPr>
              <a:t>cuộc</a:t>
            </a:r>
            <a:r>
              <a:rPr kumimoji="0" lang="en-US" sz="32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Arial" panose="020B0604020202020204" pitchFamily="34" charset="0"/>
              </a:rPr>
              <a:t>.</a:t>
            </a:r>
          </a:p>
        </p:txBody>
      </p:sp>
    </p:spTree>
    <p:extLst>
      <p:ext uri="{BB962C8B-B14F-4D97-AF65-F5344CB8AC3E}">
        <p14:creationId xmlns:p14="http://schemas.microsoft.com/office/powerpoint/2010/main" val="3992486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4"/>
                                        </p:tgtEl>
                                        <p:attrNameLst>
                                          <p:attrName>r</p:attrName>
                                        </p:attrNameLst>
                                      </p:cBhvr>
                                    </p:animRot>
                                    <p:animRot by="-240000">
                                      <p:cBhvr>
                                        <p:cTn id="13" dur="400" fill="hold">
                                          <p:stCondLst>
                                            <p:cond delay="400"/>
                                          </p:stCondLst>
                                        </p:cTn>
                                        <p:tgtEl>
                                          <p:spTgt spid="14"/>
                                        </p:tgtEl>
                                        <p:attrNameLst>
                                          <p:attrName>r</p:attrName>
                                        </p:attrNameLst>
                                      </p:cBhvr>
                                    </p:animRot>
                                    <p:animRot by="240000">
                                      <p:cBhvr>
                                        <p:cTn id="14" dur="400" fill="hold">
                                          <p:stCondLst>
                                            <p:cond delay="800"/>
                                          </p:stCondLst>
                                        </p:cTn>
                                        <p:tgtEl>
                                          <p:spTgt spid="14"/>
                                        </p:tgtEl>
                                        <p:attrNameLst>
                                          <p:attrName>r</p:attrName>
                                        </p:attrNameLst>
                                      </p:cBhvr>
                                    </p:animRot>
                                    <p:animRot by="-240000">
                                      <p:cBhvr>
                                        <p:cTn id="15" dur="400" fill="hold">
                                          <p:stCondLst>
                                            <p:cond delay="1200"/>
                                          </p:stCondLst>
                                        </p:cTn>
                                        <p:tgtEl>
                                          <p:spTgt spid="14"/>
                                        </p:tgtEl>
                                        <p:attrNameLst>
                                          <p:attrName>r</p:attrName>
                                        </p:attrNameLst>
                                      </p:cBhvr>
                                    </p:animRot>
                                    <p:animRot by="120000">
                                      <p:cBhvr>
                                        <p:cTn id="16" dur="400" fill="hold">
                                          <p:stCondLst>
                                            <p:cond delay="1600"/>
                                          </p:stCondLst>
                                        </p:cTn>
                                        <p:tgtEl>
                                          <p:spTgt spid="14"/>
                                        </p:tgtEl>
                                        <p:attrNameLst>
                                          <p:attrName>r</p:attrName>
                                        </p:attrNameLst>
                                      </p:cBhvr>
                                    </p:animRot>
                                  </p:childTnLst>
                                </p:cTn>
                              </p:par>
                              <p:par>
                                <p:cTn id="17" presetID="26"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26"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15">
                <p:cTn id="85" fill="hold" display="0">
                  <p:stCondLst>
                    <p:cond delay="indefinite"/>
                  </p:stCondLst>
                  <p:endCondLst>
                    <p:cond evt="onStopAudio" delay="0">
                      <p:tgtEl>
                        <p:sldTgt/>
                      </p:tgtEl>
                    </p:cond>
                  </p:endCondLst>
                </p:cTn>
                <p:tgtEl>
                  <p:spTgt spid="13"/>
                </p:tgtEl>
              </p:cMediaNode>
            </p:audio>
          </p:childTnLst>
        </p:cTn>
      </p:par>
    </p:tnLst>
    <p:bldLst>
      <p:bldP spid="10"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DBCC14-C3DE-3415-0960-EF4E6AF1B7EE}"/>
              </a:ext>
            </a:extLst>
          </p:cNvPr>
          <p:cNvPicPr>
            <a:picLocks noChangeAspect="1"/>
          </p:cNvPicPr>
          <p:nvPr/>
        </p:nvPicPr>
        <p:blipFill rotWithShape="1">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14830" r="11291"/>
          <a:stretch/>
        </p:blipFill>
        <p:spPr>
          <a:xfrm>
            <a:off x="0" y="31884"/>
            <a:ext cx="2799341" cy="1810809"/>
          </a:xfrm>
          <a:prstGeom prst="rect">
            <a:avLst/>
          </a:prstGeom>
        </p:spPr>
      </p:pic>
      <p:pic>
        <p:nvPicPr>
          <p:cNvPr id="5" name="Picture 8">
            <a:hlinkClick r:id="rId3" action="ppaction://hlinkpres?slideindex=2&amp;slidetitle="/>
            <a:extLst>
              <a:ext uri="{FF2B5EF4-FFF2-40B4-BE49-F238E27FC236}">
                <a16:creationId xmlns:a16="http://schemas.microsoft.com/office/drawing/2014/main" id="{F1BCAE91-19E8-9D44-05F0-C93A91B79496}"/>
              </a:ext>
            </a:extLst>
          </p:cNvPr>
          <p:cNvPicPr>
            <a:picLocks noChangeAspect="1" noChangeArrowheads="1"/>
          </p:cNvPicPr>
          <p:nvPr/>
        </p:nvPicPr>
        <p:blipFill>
          <a:blip r:embed="rId4">
            <a:clrChange>
              <a:clrFrom>
                <a:srgbClr val="FCF8F9"/>
              </a:clrFrom>
              <a:clrTo>
                <a:srgbClr val="FCF8F9">
                  <a:alpha val="0"/>
                </a:srgbClr>
              </a:clrTo>
            </a:clrChange>
            <a:extLst>
              <a:ext uri="{28A0092B-C50C-407E-A947-70E740481C1C}">
                <a14:useLocalDpi xmlns:a14="http://schemas.microsoft.com/office/drawing/2010/main" val="0"/>
              </a:ext>
            </a:extLst>
          </a:blip>
          <a:srcRect l="6503" r="8943" b="12851"/>
          <a:stretch>
            <a:fillRect/>
          </a:stretch>
        </p:blipFill>
        <p:spPr bwMode="auto">
          <a:xfrm>
            <a:off x="-18657" y="5018464"/>
            <a:ext cx="1815146" cy="18177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01CF23-73CC-9654-33F3-D49C51F73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2327" y="1966894"/>
            <a:ext cx="3117133" cy="1452946"/>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F217AD1-7EBB-07C9-BB7E-994071A8C84C}"/>
              </a:ext>
            </a:extLst>
          </p:cNvPr>
          <p:cNvPicPr>
            <a:picLocks noChangeAspect="1"/>
          </p:cNvPicPr>
          <p:nvPr/>
        </p:nvPicPr>
        <p:blipFill rotWithShape="1">
          <a:blip r:embed="rId6">
            <a:extLst>
              <a:ext uri="{28A0092B-C50C-407E-A947-70E740481C1C}">
                <a14:useLocalDpi xmlns:a14="http://schemas.microsoft.com/office/drawing/2010/main" val="0"/>
              </a:ext>
            </a:extLst>
          </a:blip>
          <a:srcRect t="8567"/>
          <a:stretch/>
        </p:blipFill>
        <p:spPr>
          <a:xfrm rot="5400000">
            <a:off x="1674598" y="5125734"/>
            <a:ext cx="1807652" cy="1563870"/>
          </a:xfrm>
          <a:prstGeom prst="rect">
            <a:avLst/>
          </a:prstGeom>
        </p:spPr>
      </p:pic>
      <p:pic>
        <p:nvPicPr>
          <p:cNvPr id="8" name="Picture 7">
            <a:extLst>
              <a:ext uri="{FF2B5EF4-FFF2-40B4-BE49-F238E27FC236}">
                <a16:creationId xmlns:a16="http://schemas.microsoft.com/office/drawing/2014/main" id="{409DD56B-66AB-FD4C-FA53-7FC36E3B34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5834" y="46505"/>
            <a:ext cx="3123626" cy="1761613"/>
          </a:xfrm>
          <a:prstGeom prst="rect">
            <a:avLst/>
          </a:prstGeom>
        </p:spPr>
      </p:pic>
      <p:pic>
        <p:nvPicPr>
          <p:cNvPr id="9" name="Picture 8">
            <a:extLst>
              <a:ext uri="{FF2B5EF4-FFF2-40B4-BE49-F238E27FC236}">
                <a16:creationId xmlns:a16="http://schemas.microsoft.com/office/drawing/2014/main" id="{EFCFF059-C8E0-07D7-851D-0AC0E295249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 y="1830731"/>
            <a:ext cx="2799341" cy="1517221"/>
          </a:xfrm>
          <a:prstGeom prst="rect">
            <a:avLst/>
          </a:prstGeom>
        </p:spPr>
      </p:pic>
      <p:pic>
        <p:nvPicPr>
          <p:cNvPr id="10" name="Picture 9">
            <a:extLst>
              <a:ext uri="{FF2B5EF4-FFF2-40B4-BE49-F238E27FC236}">
                <a16:creationId xmlns:a16="http://schemas.microsoft.com/office/drawing/2014/main" id="{6D66ECDE-BB33-0C97-36C2-43C3AE151946}"/>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2327" y="3436977"/>
            <a:ext cx="3038312" cy="1452946"/>
          </a:xfrm>
          <a:prstGeom prst="rect">
            <a:avLst/>
          </a:prstGeom>
        </p:spPr>
      </p:pic>
      <p:pic>
        <p:nvPicPr>
          <p:cNvPr id="11" name="Picture 10">
            <a:extLst>
              <a:ext uri="{FF2B5EF4-FFF2-40B4-BE49-F238E27FC236}">
                <a16:creationId xmlns:a16="http://schemas.microsoft.com/office/drawing/2014/main" id="{FE5FB99B-37FD-1F7D-C049-3CBDB0E57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11" y="3510049"/>
            <a:ext cx="2509112" cy="1306802"/>
          </a:xfrm>
          <a:prstGeom prst="rect">
            <a:avLst/>
          </a:prstGeom>
        </p:spPr>
      </p:pic>
      <p:pic>
        <p:nvPicPr>
          <p:cNvPr id="12" name="Picture 10">
            <a:extLst>
              <a:ext uri="{FF2B5EF4-FFF2-40B4-BE49-F238E27FC236}">
                <a16:creationId xmlns:a16="http://schemas.microsoft.com/office/drawing/2014/main" id="{6A42DAA7-0A3A-B581-CE9E-51CA25A6F394}"/>
              </a:ext>
            </a:extLst>
          </p:cNvPr>
          <p:cNvPicPr>
            <a:picLocks noChangeAspect="1" noChangeArrowheads="1"/>
          </p:cNvPicPr>
          <p:nvPr/>
        </p:nvPicPr>
        <p:blipFill>
          <a:blip r:embed="rId11">
            <a:clrChange>
              <a:clrFrom>
                <a:srgbClr val="BEFCFB"/>
              </a:clrFrom>
              <a:clrTo>
                <a:srgbClr val="BEFCFB">
                  <a:alpha val="0"/>
                </a:srgbClr>
              </a:clrTo>
            </a:clrChange>
            <a:extLst>
              <a:ext uri="{28A0092B-C50C-407E-A947-70E740481C1C}">
                <a14:useLocalDpi xmlns:a14="http://schemas.microsoft.com/office/drawing/2010/main" val="0"/>
              </a:ext>
            </a:extLst>
          </a:blip>
          <a:srcRect/>
          <a:stretch>
            <a:fillRect/>
          </a:stretch>
        </p:blipFill>
        <p:spPr bwMode="auto">
          <a:xfrm>
            <a:off x="6096000" y="7006922"/>
            <a:ext cx="2178003" cy="1807652"/>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800C8BC-DC55-1C51-1A1F-89D16AE4B955}"/>
              </a:ext>
            </a:extLst>
          </p:cNvPr>
          <p:cNvPicPr>
            <a:picLocks noChangeAspect="1"/>
          </p:cNvPicPr>
          <p:nvPr/>
        </p:nvPicPr>
        <p:blipFill>
          <a:blip r:embed="rId12"/>
          <a:stretch>
            <a:fillRect/>
          </a:stretch>
        </p:blipFill>
        <p:spPr>
          <a:xfrm>
            <a:off x="6096000" y="856344"/>
            <a:ext cx="6096000" cy="6001656"/>
          </a:xfrm>
          <a:prstGeom prst="rect">
            <a:avLst/>
          </a:prstGeom>
        </p:spPr>
      </p:pic>
      <p:sp>
        <p:nvSpPr>
          <p:cNvPr id="17" name="TextBox 16">
            <a:extLst>
              <a:ext uri="{FF2B5EF4-FFF2-40B4-BE49-F238E27FC236}">
                <a16:creationId xmlns:a16="http://schemas.microsoft.com/office/drawing/2014/main" id="{D8566F9A-DD72-3C73-04B7-E6B9D4CAE137}"/>
              </a:ext>
            </a:extLst>
          </p:cNvPr>
          <p:cNvSpPr txBox="1"/>
          <p:nvPr/>
        </p:nvSpPr>
        <p:spPr>
          <a:xfrm>
            <a:off x="6700934" y="61019"/>
            <a:ext cx="53704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9Slide06 Netmuc KT" panose="02040603050506020204" pitchFamily="18" charset="0"/>
                <a:ea typeface="+mn-ea"/>
                <a:cs typeface="Arial" panose="020B0604020202020204" pitchFamily="34" charset="0"/>
              </a:rPr>
              <a:t> TRÒ CHƠI - AI NHANH HƠN</a:t>
            </a:r>
          </a:p>
        </p:txBody>
      </p:sp>
      <p:pic>
        <p:nvPicPr>
          <p:cNvPr id="18" name="Picture 17">
            <a:extLst>
              <a:ext uri="{FF2B5EF4-FFF2-40B4-BE49-F238E27FC236}">
                <a16:creationId xmlns:a16="http://schemas.microsoft.com/office/drawing/2014/main" id="{802F7723-EEB3-9D1C-F379-6A1E88888741}"/>
              </a:ext>
            </a:extLst>
          </p:cNvPr>
          <p:cNvPicPr>
            <a:picLocks noChangeAspect="1"/>
          </p:cNvPicPr>
          <p:nvPr/>
        </p:nvPicPr>
        <p:blipFill>
          <a:blip r:embed="rId13"/>
          <a:stretch>
            <a:fillRect/>
          </a:stretch>
        </p:blipFill>
        <p:spPr>
          <a:xfrm>
            <a:off x="3360359" y="5038844"/>
            <a:ext cx="2895298" cy="1819155"/>
          </a:xfrm>
          <a:prstGeom prst="rect">
            <a:avLst/>
          </a:prstGeom>
        </p:spPr>
      </p:pic>
    </p:spTree>
    <p:extLst>
      <p:ext uri="{BB962C8B-B14F-4D97-AF65-F5344CB8AC3E}">
        <p14:creationId xmlns:p14="http://schemas.microsoft.com/office/powerpoint/2010/main" val="38017857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2" name="Rectangle 1"/>
          <p:cNvSpPr/>
          <p:nvPr/>
        </p:nvSpPr>
        <p:spPr>
          <a:xfrm>
            <a:off x="606974" y="823130"/>
            <a:ext cx="4604146" cy="4901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nl-NL" sz="2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Một số cuộc đại phát kiến địa lí</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48856" y="361465"/>
            <a:ext cx="11051406" cy="461665"/>
          </a:xfrm>
          <a:prstGeom prst="rect">
            <a:avLst/>
          </a:prstGeom>
        </p:spPr>
        <p:txBody>
          <a:bodyPr wrap="square">
            <a:spAutoFit/>
          </a:bodyPr>
          <a:lstStyle/>
          <a:p>
            <a:r>
              <a:rPr lang="en-US" sz="2400" b="1" dirty="0">
                <a:solidFill>
                  <a:srgbClr val="FF0000"/>
                </a:solidFill>
                <a:latin typeface="Times New Roman" panose="02020603050405020304" pitchFamily="18" charset="0"/>
                <a:ea typeface="Times New Roman" panose="02020603050405020304" pitchFamily="18" charset="0"/>
              </a:rPr>
              <a:t>TIẾT </a:t>
            </a:r>
            <a:r>
              <a:rPr lang="vi-VN" sz="2400" b="1" dirty="0">
                <a:solidFill>
                  <a:srgbClr val="FF0000"/>
                </a:solidFill>
                <a:latin typeface="Times New Roman" panose="02020603050405020304" pitchFamily="18" charset="0"/>
                <a:ea typeface="Times New Roman" panose="02020603050405020304" pitchFamily="18" charset="0"/>
              </a:rPr>
              <a:t>5</a:t>
            </a:r>
            <a:r>
              <a:rPr lang="en-US" sz="2400" b="1" dirty="0">
                <a:solidFill>
                  <a:srgbClr val="FF0000"/>
                </a:solidFill>
                <a:latin typeface="Times New Roman" panose="02020603050405020304" pitchFamily="18" charset="0"/>
                <a:ea typeface="Times New Roman" panose="02020603050405020304" pitchFamily="18" charset="0"/>
              </a:rPr>
              <a:t>. CHỦ ĐỀ CHUNG 1: CÁC CUỘC ĐẠI PHÁT KIẾN ĐỊA LÍ</a:t>
            </a:r>
            <a:endParaRPr lang="en-US" sz="2400" dirty="0">
              <a:solidFill>
                <a:srgbClr val="FF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047" y="1313329"/>
            <a:ext cx="6751076" cy="4371422"/>
          </a:xfrm>
          <a:prstGeom prst="rect">
            <a:avLst/>
          </a:prstGeom>
          <a:ln>
            <a:solidFill>
              <a:srgbClr val="FF0000"/>
            </a:solidFill>
          </a:ln>
        </p:spPr>
      </p:pic>
      <p:sp>
        <p:nvSpPr>
          <p:cNvPr id="6" name="Rounded Rectangle 5">
            <a:extLst>
              <a:ext uri="{FF2B5EF4-FFF2-40B4-BE49-F238E27FC236}">
                <a16:creationId xmlns:a16="http://schemas.microsoft.com/office/drawing/2014/main" id="{DE25A91D-0CD2-4245-8F53-E196693B2222}"/>
              </a:ext>
            </a:extLst>
          </p:cNvPr>
          <p:cNvSpPr/>
          <p:nvPr/>
        </p:nvSpPr>
        <p:spPr>
          <a:xfrm>
            <a:off x="1425389" y="5832801"/>
            <a:ext cx="9802906" cy="591671"/>
          </a:xfrm>
          <a:prstGeom prst="roundRect">
            <a:avLst/>
          </a:prstGeom>
          <a:solidFill>
            <a:schemeClr val="accent3">
              <a:lumMod val="20000"/>
              <a:lumOff val="80000"/>
            </a:schemeClr>
          </a:solidFill>
          <a:ln w="12700" cap="flat" cmpd="sng" algn="ctr">
            <a:solidFill>
              <a:srgbClr val="FF0000"/>
            </a:solidFill>
            <a:prstDash val="dash"/>
          </a:ln>
          <a:effectLst/>
        </p:spPr>
        <p:txBody>
          <a:bodyPr rtlCol="0" anchor="ctr"/>
          <a:lstStyle/>
          <a:p>
            <a:pPr algn="ctr">
              <a:lnSpc>
                <a:spcPct val="115000"/>
              </a:lnSpc>
            </a:pPr>
            <a:endParaRPr lang="vi-VN" b="1"/>
          </a:p>
          <a:p>
            <a:pPr algn="ctr">
              <a:lnSpc>
                <a:spcPct val="115000"/>
              </a:lnSpc>
            </a:pPr>
            <a:endParaRPr lang="vi-VN" b="1"/>
          </a:p>
          <a:p>
            <a:pPr algn="ctr">
              <a:lnSpc>
                <a:spcPct val="115000"/>
              </a:lnSpc>
              <a:spcAft>
                <a:spcPts val="0"/>
              </a:spcAft>
            </a:pPr>
            <a:r>
              <a:rPr lang="vi-VN"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uan sát lược đồ, kể tên và chỉ hướng hành trình của các cuộc đại phát kiến</a:t>
            </a:r>
            <a:endParaRPr lang="en-US">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en-US" sz="2400">
                <a:solidFill>
                  <a:srgbClr val="FF0000"/>
                </a:solidFill>
                <a:latin typeface="Times New Roman" panose="02020603050405020304" pitchFamily="18" charset="0"/>
                <a:cs typeface="Times New Roman" panose="02020603050405020304" pitchFamily="18" charset="0"/>
              </a:rPr>
              <a:t> </a:t>
            </a:r>
          </a:p>
          <a:p>
            <a:pPr algn="ctr">
              <a:lnSpc>
                <a:spcPct val="115000"/>
              </a:lnSpc>
              <a:spcAft>
                <a:spcPts val="0"/>
              </a:spcAft>
            </a:pPr>
            <a:endParaRPr lang="en-US"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19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549">
            <a:extLst>
              <a:ext uri="{FF2B5EF4-FFF2-40B4-BE49-F238E27FC236}">
                <a16:creationId xmlns:a16="http://schemas.microsoft.com/office/drawing/2014/main" id="{E8C311A8-9828-4794-A698-E4226B377A14}"/>
              </a:ext>
            </a:extLst>
          </p:cNvPr>
          <p:cNvSpPr>
            <a:spLocks noEditPoints="1"/>
          </p:cNvSpPr>
          <p:nvPr/>
        </p:nvSpPr>
        <p:spPr bwMode="auto">
          <a:xfrm>
            <a:off x="0" y="0"/>
            <a:ext cx="5563346" cy="6412598"/>
          </a:xfrm>
          <a:custGeom>
            <a:avLst/>
            <a:gdLst>
              <a:gd name="T0" fmla="*/ 529 w 582"/>
              <a:gd name="T1" fmla="*/ 509 h 656"/>
              <a:gd name="T2" fmla="*/ 216 w 582"/>
              <a:gd name="T3" fmla="*/ 40 h 656"/>
              <a:gd name="T4" fmla="*/ 294 w 582"/>
              <a:gd name="T5" fmla="*/ 3 h 656"/>
              <a:gd name="T6" fmla="*/ 301 w 582"/>
              <a:gd name="T7" fmla="*/ 6 h 656"/>
              <a:gd name="T8" fmla="*/ 334 w 582"/>
              <a:gd name="T9" fmla="*/ 13 h 656"/>
              <a:gd name="T10" fmla="*/ 395 w 582"/>
              <a:gd name="T11" fmla="*/ 37 h 656"/>
              <a:gd name="T12" fmla="*/ 446 w 582"/>
              <a:gd name="T13" fmla="*/ 81 h 656"/>
              <a:gd name="T14" fmla="*/ 478 w 582"/>
              <a:gd name="T15" fmla="*/ 94 h 656"/>
              <a:gd name="T16" fmla="*/ 489 w 582"/>
              <a:gd name="T17" fmla="*/ 112 h 656"/>
              <a:gd name="T18" fmla="*/ 489 w 582"/>
              <a:gd name="T19" fmla="*/ 117 h 656"/>
              <a:gd name="T20" fmla="*/ 515 w 582"/>
              <a:gd name="T21" fmla="*/ 196 h 656"/>
              <a:gd name="T22" fmla="*/ 540 w 582"/>
              <a:gd name="T23" fmla="*/ 196 h 656"/>
              <a:gd name="T24" fmla="*/ 554 w 582"/>
              <a:gd name="T25" fmla="*/ 203 h 656"/>
              <a:gd name="T26" fmla="*/ 475 w 582"/>
              <a:gd name="T27" fmla="*/ 127 h 656"/>
              <a:gd name="T28" fmla="*/ 483 w 582"/>
              <a:gd name="T29" fmla="*/ 148 h 656"/>
              <a:gd name="T30" fmla="*/ 468 w 582"/>
              <a:gd name="T31" fmla="*/ 143 h 656"/>
              <a:gd name="T32" fmla="*/ 503 w 582"/>
              <a:gd name="T33" fmla="*/ 362 h 656"/>
              <a:gd name="T34" fmla="*/ 360 w 582"/>
              <a:gd name="T35" fmla="*/ 450 h 656"/>
              <a:gd name="T36" fmla="*/ 197 w 582"/>
              <a:gd name="T37" fmla="*/ 444 h 656"/>
              <a:gd name="T38" fmla="*/ 227 w 582"/>
              <a:gd name="T39" fmla="*/ 630 h 656"/>
              <a:gd name="T40" fmla="*/ 258 w 582"/>
              <a:gd name="T41" fmla="*/ 622 h 656"/>
              <a:gd name="T42" fmla="*/ 257 w 582"/>
              <a:gd name="T43" fmla="*/ 347 h 656"/>
              <a:gd name="T44" fmla="*/ 198 w 582"/>
              <a:gd name="T45" fmla="*/ 337 h 656"/>
              <a:gd name="T46" fmla="*/ 308 w 582"/>
              <a:gd name="T47" fmla="*/ 164 h 656"/>
              <a:gd name="T48" fmla="*/ 272 w 582"/>
              <a:gd name="T49" fmla="*/ 5 h 656"/>
              <a:gd name="T50" fmla="*/ 249 w 582"/>
              <a:gd name="T51" fmla="*/ 1 h 656"/>
              <a:gd name="T52" fmla="*/ 251 w 582"/>
              <a:gd name="T53" fmla="*/ 4 h 656"/>
              <a:gd name="T54" fmla="*/ 244 w 582"/>
              <a:gd name="T55" fmla="*/ 3 h 656"/>
              <a:gd name="T56" fmla="*/ 242 w 582"/>
              <a:gd name="T57" fmla="*/ 4 h 656"/>
              <a:gd name="T58" fmla="*/ 240 w 582"/>
              <a:gd name="T59" fmla="*/ 6 h 656"/>
              <a:gd name="T60" fmla="*/ 233 w 582"/>
              <a:gd name="T61" fmla="*/ 17 h 656"/>
              <a:gd name="T62" fmla="*/ 241 w 582"/>
              <a:gd name="T63" fmla="*/ 25 h 656"/>
              <a:gd name="T64" fmla="*/ 257 w 582"/>
              <a:gd name="T65" fmla="*/ 26 h 656"/>
              <a:gd name="T66" fmla="*/ 287 w 582"/>
              <a:gd name="T67" fmla="*/ 51 h 656"/>
              <a:gd name="T68" fmla="*/ 306 w 582"/>
              <a:gd name="T69" fmla="*/ 85 h 656"/>
              <a:gd name="T70" fmla="*/ 355 w 582"/>
              <a:gd name="T71" fmla="*/ 53 h 656"/>
              <a:gd name="T72" fmla="*/ 315 w 582"/>
              <a:gd name="T73" fmla="*/ 20 h 656"/>
              <a:gd name="T74" fmla="*/ 229 w 582"/>
              <a:gd name="T75" fmla="*/ 2 h 656"/>
              <a:gd name="T76" fmla="*/ 226 w 582"/>
              <a:gd name="T77" fmla="*/ 8 h 656"/>
              <a:gd name="T78" fmla="*/ 224 w 582"/>
              <a:gd name="T79" fmla="*/ 22 h 656"/>
              <a:gd name="T80" fmla="*/ 216 w 582"/>
              <a:gd name="T81" fmla="*/ 9 h 656"/>
              <a:gd name="T82" fmla="*/ 214 w 582"/>
              <a:gd name="T83" fmla="*/ 26 h 656"/>
              <a:gd name="T84" fmla="*/ 200 w 582"/>
              <a:gd name="T85" fmla="*/ 17 h 656"/>
              <a:gd name="T86" fmla="*/ 190 w 582"/>
              <a:gd name="T87" fmla="*/ 17 h 656"/>
              <a:gd name="T88" fmla="*/ 193 w 582"/>
              <a:gd name="T89" fmla="*/ 34 h 656"/>
              <a:gd name="T90" fmla="*/ 186 w 582"/>
              <a:gd name="T91" fmla="*/ 13 h 656"/>
              <a:gd name="T92" fmla="*/ 158 w 582"/>
              <a:gd name="T93" fmla="*/ 24 h 656"/>
              <a:gd name="T94" fmla="*/ 169 w 582"/>
              <a:gd name="T95" fmla="*/ 19 h 656"/>
              <a:gd name="T96" fmla="*/ 127 w 582"/>
              <a:gd name="T97" fmla="*/ 48 h 656"/>
              <a:gd name="T98" fmla="*/ 123 w 582"/>
              <a:gd name="T99" fmla="*/ 44 h 656"/>
              <a:gd name="T100" fmla="*/ 213 w 582"/>
              <a:gd name="T101" fmla="*/ 106 h 656"/>
              <a:gd name="T102" fmla="*/ 179 w 582"/>
              <a:gd name="T103" fmla="*/ 78 h 656"/>
              <a:gd name="T104" fmla="*/ 218 w 582"/>
              <a:gd name="T105" fmla="*/ 54 h 656"/>
              <a:gd name="T106" fmla="*/ 269 w 582"/>
              <a:gd name="T107" fmla="*/ 72 h 656"/>
              <a:gd name="T108" fmla="*/ 200 w 582"/>
              <a:gd name="T109" fmla="*/ 44 h 656"/>
              <a:gd name="T110" fmla="*/ 165 w 582"/>
              <a:gd name="T111" fmla="*/ 68 h 656"/>
              <a:gd name="T112" fmla="*/ 88 w 582"/>
              <a:gd name="T113" fmla="*/ 50 h 656"/>
              <a:gd name="T114" fmla="*/ 23 w 582"/>
              <a:gd name="T115" fmla="*/ 159 h 656"/>
              <a:gd name="T116" fmla="*/ 31 w 582"/>
              <a:gd name="T117" fmla="*/ 307 h 656"/>
              <a:gd name="T118" fmla="*/ 141 w 582"/>
              <a:gd name="T119" fmla="*/ 379 h 656"/>
              <a:gd name="T120" fmla="*/ 102 w 582"/>
              <a:gd name="T121" fmla="*/ 333 h 656"/>
              <a:gd name="T122" fmla="*/ 214 w 582"/>
              <a:gd name="T123" fmla="*/ 234 h 656"/>
              <a:gd name="T124" fmla="*/ 262 w 582"/>
              <a:gd name="T125" fmla="*/ 16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656">
                <a:moveTo>
                  <a:pt x="292" y="2"/>
                </a:moveTo>
                <a:cubicBezTo>
                  <a:pt x="293" y="2"/>
                  <a:pt x="293" y="2"/>
                  <a:pt x="293" y="2"/>
                </a:cubicBezTo>
                <a:cubicBezTo>
                  <a:pt x="293" y="2"/>
                  <a:pt x="293" y="2"/>
                  <a:pt x="292" y="2"/>
                </a:cubicBezTo>
                <a:moveTo>
                  <a:pt x="287" y="1"/>
                </a:moveTo>
                <a:cubicBezTo>
                  <a:pt x="287" y="1"/>
                  <a:pt x="287" y="1"/>
                  <a:pt x="287" y="1"/>
                </a:cubicBezTo>
                <a:cubicBezTo>
                  <a:pt x="286" y="1"/>
                  <a:pt x="286" y="1"/>
                  <a:pt x="286" y="1"/>
                </a:cubicBezTo>
                <a:cubicBezTo>
                  <a:pt x="286" y="1"/>
                  <a:pt x="287" y="1"/>
                  <a:pt x="287" y="1"/>
                </a:cubicBezTo>
                <a:moveTo>
                  <a:pt x="285" y="1"/>
                </a:moveTo>
                <a:cubicBezTo>
                  <a:pt x="285" y="1"/>
                  <a:pt x="286" y="1"/>
                  <a:pt x="286" y="1"/>
                </a:cubicBezTo>
                <a:cubicBezTo>
                  <a:pt x="286" y="1"/>
                  <a:pt x="286" y="1"/>
                  <a:pt x="286" y="1"/>
                </a:cubicBezTo>
                <a:cubicBezTo>
                  <a:pt x="286" y="1"/>
                  <a:pt x="286" y="1"/>
                  <a:pt x="286" y="1"/>
                </a:cubicBezTo>
                <a:cubicBezTo>
                  <a:pt x="285" y="1"/>
                  <a:pt x="285" y="1"/>
                  <a:pt x="285" y="1"/>
                </a:cubicBezTo>
                <a:moveTo>
                  <a:pt x="284" y="1"/>
                </a:moveTo>
                <a:cubicBezTo>
                  <a:pt x="284" y="1"/>
                  <a:pt x="284" y="1"/>
                  <a:pt x="284" y="1"/>
                </a:cubicBezTo>
                <a:cubicBezTo>
                  <a:pt x="284" y="1"/>
                  <a:pt x="283" y="1"/>
                  <a:pt x="282" y="1"/>
                </a:cubicBezTo>
                <a:cubicBezTo>
                  <a:pt x="282" y="1"/>
                  <a:pt x="282" y="1"/>
                  <a:pt x="282" y="1"/>
                </a:cubicBezTo>
                <a:cubicBezTo>
                  <a:pt x="283" y="1"/>
                  <a:pt x="283" y="1"/>
                  <a:pt x="284" y="1"/>
                </a:cubicBezTo>
                <a:moveTo>
                  <a:pt x="480" y="96"/>
                </a:moveTo>
                <a:cubicBezTo>
                  <a:pt x="479" y="95"/>
                  <a:pt x="479" y="95"/>
                  <a:pt x="479" y="95"/>
                </a:cubicBezTo>
                <a:cubicBezTo>
                  <a:pt x="474" y="90"/>
                  <a:pt x="469" y="86"/>
                  <a:pt x="464" y="82"/>
                </a:cubicBezTo>
                <a:cubicBezTo>
                  <a:pt x="464" y="81"/>
                  <a:pt x="463" y="81"/>
                  <a:pt x="462" y="80"/>
                </a:cubicBezTo>
                <a:cubicBezTo>
                  <a:pt x="469" y="85"/>
                  <a:pt x="472" y="88"/>
                  <a:pt x="479" y="95"/>
                </a:cubicBezTo>
                <a:cubicBezTo>
                  <a:pt x="481" y="97"/>
                  <a:pt x="481" y="97"/>
                  <a:pt x="481" y="97"/>
                </a:cubicBezTo>
                <a:cubicBezTo>
                  <a:pt x="481" y="97"/>
                  <a:pt x="480" y="96"/>
                  <a:pt x="480" y="96"/>
                </a:cubicBezTo>
                <a:moveTo>
                  <a:pt x="563" y="224"/>
                </a:moveTo>
                <a:cubicBezTo>
                  <a:pt x="563" y="224"/>
                  <a:pt x="563" y="224"/>
                  <a:pt x="563" y="224"/>
                </a:cubicBezTo>
                <a:cubicBezTo>
                  <a:pt x="563" y="224"/>
                  <a:pt x="563" y="224"/>
                  <a:pt x="563" y="224"/>
                </a:cubicBezTo>
                <a:cubicBezTo>
                  <a:pt x="563" y="224"/>
                  <a:pt x="563" y="224"/>
                  <a:pt x="563" y="224"/>
                </a:cubicBezTo>
                <a:moveTo>
                  <a:pt x="560" y="216"/>
                </a:moveTo>
                <a:cubicBezTo>
                  <a:pt x="561" y="219"/>
                  <a:pt x="562" y="221"/>
                  <a:pt x="563" y="223"/>
                </a:cubicBezTo>
                <a:cubicBezTo>
                  <a:pt x="563" y="223"/>
                  <a:pt x="563" y="223"/>
                  <a:pt x="563" y="223"/>
                </a:cubicBezTo>
                <a:cubicBezTo>
                  <a:pt x="563" y="222"/>
                  <a:pt x="562" y="222"/>
                  <a:pt x="562" y="221"/>
                </a:cubicBezTo>
                <a:cubicBezTo>
                  <a:pt x="562" y="221"/>
                  <a:pt x="562" y="221"/>
                  <a:pt x="562" y="221"/>
                </a:cubicBezTo>
                <a:cubicBezTo>
                  <a:pt x="562" y="221"/>
                  <a:pt x="562" y="221"/>
                  <a:pt x="562" y="221"/>
                </a:cubicBezTo>
                <a:cubicBezTo>
                  <a:pt x="562" y="220"/>
                  <a:pt x="562" y="220"/>
                  <a:pt x="562" y="220"/>
                </a:cubicBezTo>
                <a:cubicBezTo>
                  <a:pt x="561" y="219"/>
                  <a:pt x="561" y="218"/>
                  <a:pt x="560" y="216"/>
                </a:cubicBezTo>
                <a:moveTo>
                  <a:pt x="543" y="178"/>
                </a:moveTo>
                <a:cubicBezTo>
                  <a:pt x="543" y="178"/>
                  <a:pt x="543" y="178"/>
                  <a:pt x="543" y="178"/>
                </a:cubicBezTo>
                <a:cubicBezTo>
                  <a:pt x="538" y="170"/>
                  <a:pt x="536" y="166"/>
                  <a:pt x="532" y="159"/>
                </a:cubicBezTo>
                <a:cubicBezTo>
                  <a:pt x="535" y="165"/>
                  <a:pt x="538" y="170"/>
                  <a:pt x="541" y="176"/>
                </a:cubicBezTo>
                <a:cubicBezTo>
                  <a:pt x="542" y="177"/>
                  <a:pt x="542" y="177"/>
                  <a:pt x="543" y="178"/>
                </a:cubicBezTo>
                <a:moveTo>
                  <a:pt x="515" y="135"/>
                </a:moveTo>
                <a:cubicBezTo>
                  <a:pt x="515" y="135"/>
                  <a:pt x="515" y="135"/>
                  <a:pt x="515" y="135"/>
                </a:cubicBezTo>
                <a:cubicBezTo>
                  <a:pt x="514" y="135"/>
                  <a:pt x="514" y="134"/>
                  <a:pt x="514" y="134"/>
                </a:cubicBezTo>
                <a:cubicBezTo>
                  <a:pt x="515" y="135"/>
                  <a:pt x="515" y="135"/>
                  <a:pt x="515" y="135"/>
                </a:cubicBezTo>
                <a:moveTo>
                  <a:pt x="480" y="96"/>
                </a:moveTo>
                <a:cubicBezTo>
                  <a:pt x="481" y="97"/>
                  <a:pt x="482" y="98"/>
                  <a:pt x="482" y="98"/>
                </a:cubicBezTo>
                <a:cubicBezTo>
                  <a:pt x="482" y="98"/>
                  <a:pt x="481" y="97"/>
                  <a:pt x="481" y="97"/>
                </a:cubicBezTo>
                <a:cubicBezTo>
                  <a:pt x="481" y="97"/>
                  <a:pt x="480" y="96"/>
                  <a:pt x="480" y="96"/>
                </a:cubicBezTo>
                <a:cubicBezTo>
                  <a:pt x="480" y="96"/>
                  <a:pt x="480" y="96"/>
                  <a:pt x="480" y="96"/>
                </a:cubicBezTo>
                <a:moveTo>
                  <a:pt x="517" y="526"/>
                </a:moveTo>
                <a:cubicBezTo>
                  <a:pt x="517" y="526"/>
                  <a:pt x="516" y="527"/>
                  <a:pt x="516" y="528"/>
                </a:cubicBezTo>
                <a:cubicBezTo>
                  <a:pt x="521" y="521"/>
                  <a:pt x="523" y="518"/>
                  <a:pt x="529" y="509"/>
                </a:cubicBezTo>
                <a:cubicBezTo>
                  <a:pt x="527" y="512"/>
                  <a:pt x="523" y="518"/>
                  <a:pt x="517" y="526"/>
                </a:cubicBezTo>
                <a:moveTo>
                  <a:pt x="543" y="485"/>
                </a:moveTo>
                <a:cubicBezTo>
                  <a:pt x="543" y="485"/>
                  <a:pt x="543" y="485"/>
                  <a:pt x="543" y="485"/>
                </a:cubicBezTo>
                <a:cubicBezTo>
                  <a:pt x="548" y="477"/>
                  <a:pt x="549" y="473"/>
                  <a:pt x="554" y="463"/>
                </a:cubicBezTo>
                <a:cubicBezTo>
                  <a:pt x="554" y="463"/>
                  <a:pt x="554" y="464"/>
                  <a:pt x="554" y="464"/>
                </a:cubicBezTo>
                <a:cubicBezTo>
                  <a:pt x="550" y="471"/>
                  <a:pt x="547" y="479"/>
                  <a:pt x="543" y="485"/>
                </a:cubicBezTo>
                <a:moveTo>
                  <a:pt x="565" y="434"/>
                </a:moveTo>
                <a:cubicBezTo>
                  <a:pt x="565" y="434"/>
                  <a:pt x="565" y="434"/>
                  <a:pt x="565" y="434"/>
                </a:cubicBezTo>
                <a:cubicBezTo>
                  <a:pt x="568" y="427"/>
                  <a:pt x="569" y="423"/>
                  <a:pt x="571" y="413"/>
                </a:cubicBezTo>
                <a:cubicBezTo>
                  <a:pt x="571" y="413"/>
                  <a:pt x="571" y="413"/>
                  <a:pt x="571" y="413"/>
                </a:cubicBezTo>
                <a:cubicBezTo>
                  <a:pt x="569" y="420"/>
                  <a:pt x="567" y="428"/>
                  <a:pt x="565" y="434"/>
                </a:cubicBezTo>
                <a:cubicBezTo>
                  <a:pt x="565" y="434"/>
                  <a:pt x="565" y="434"/>
                  <a:pt x="565" y="434"/>
                </a:cubicBezTo>
                <a:moveTo>
                  <a:pt x="582" y="334"/>
                </a:moveTo>
                <a:cubicBezTo>
                  <a:pt x="582" y="334"/>
                  <a:pt x="582" y="334"/>
                  <a:pt x="582" y="335"/>
                </a:cubicBezTo>
                <a:cubicBezTo>
                  <a:pt x="582" y="334"/>
                  <a:pt x="582" y="334"/>
                  <a:pt x="582" y="334"/>
                </a:cubicBezTo>
                <a:moveTo>
                  <a:pt x="582" y="333"/>
                </a:moveTo>
                <a:cubicBezTo>
                  <a:pt x="582" y="333"/>
                  <a:pt x="582" y="333"/>
                  <a:pt x="582" y="334"/>
                </a:cubicBezTo>
                <a:cubicBezTo>
                  <a:pt x="582" y="333"/>
                  <a:pt x="582" y="333"/>
                  <a:pt x="582" y="333"/>
                </a:cubicBezTo>
                <a:cubicBezTo>
                  <a:pt x="582" y="333"/>
                  <a:pt x="582" y="333"/>
                  <a:pt x="582" y="333"/>
                </a:cubicBezTo>
                <a:moveTo>
                  <a:pt x="582" y="332"/>
                </a:moveTo>
                <a:cubicBezTo>
                  <a:pt x="582" y="333"/>
                  <a:pt x="582" y="333"/>
                  <a:pt x="582" y="333"/>
                </a:cubicBezTo>
                <a:cubicBezTo>
                  <a:pt x="582" y="333"/>
                  <a:pt x="582" y="333"/>
                  <a:pt x="582" y="333"/>
                </a:cubicBezTo>
                <a:cubicBezTo>
                  <a:pt x="582" y="333"/>
                  <a:pt x="582" y="333"/>
                  <a:pt x="582" y="332"/>
                </a:cubicBezTo>
                <a:cubicBezTo>
                  <a:pt x="582" y="332"/>
                  <a:pt x="582" y="332"/>
                  <a:pt x="582" y="332"/>
                </a:cubicBezTo>
                <a:moveTo>
                  <a:pt x="578" y="285"/>
                </a:moveTo>
                <a:cubicBezTo>
                  <a:pt x="579" y="291"/>
                  <a:pt x="580" y="295"/>
                  <a:pt x="580" y="301"/>
                </a:cubicBezTo>
                <a:cubicBezTo>
                  <a:pt x="580" y="295"/>
                  <a:pt x="579" y="290"/>
                  <a:pt x="578" y="285"/>
                </a:cubicBezTo>
                <a:moveTo>
                  <a:pt x="210" y="99"/>
                </a:moveTo>
                <a:cubicBezTo>
                  <a:pt x="210" y="99"/>
                  <a:pt x="210" y="98"/>
                  <a:pt x="210" y="98"/>
                </a:cubicBezTo>
                <a:cubicBezTo>
                  <a:pt x="210" y="97"/>
                  <a:pt x="210" y="96"/>
                  <a:pt x="210" y="95"/>
                </a:cubicBezTo>
                <a:cubicBezTo>
                  <a:pt x="207" y="95"/>
                  <a:pt x="207" y="95"/>
                  <a:pt x="207" y="95"/>
                </a:cubicBezTo>
                <a:cubicBezTo>
                  <a:pt x="204" y="96"/>
                  <a:pt x="204" y="96"/>
                  <a:pt x="204" y="96"/>
                </a:cubicBezTo>
                <a:cubicBezTo>
                  <a:pt x="204" y="100"/>
                  <a:pt x="204" y="100"/>
                  <a:pt x="204" y="100"/>
                </a:cubicBezTo>
                <a:cubicBezTo>
                  <a:pt x="206" y="100"/>
                  <a:pt x="207" y="100"/>
                  <a:pt x="208" y="100"/>
                </a:cubicBezTo>
                <a:cubicBezTo>
                  <a:pt x="210" y="99"/>
                  <a:pt x="210" y="99"/>
                  <a:pt x="210" y="99"/>
                </a:cubicBezTo>
                <a:moveTo>
                  <a:pt x="199" y="94"/>
                </a:moveTo>
                <a:cubicBezTo>
                  <a:pt x="199" y="94"/>
                  <a:pt x="199" y="94"/>
                  <a:pt x="199" y="94"/>
                </a:cubicBezTo>
                <a:cubicBezTo>
                  <a:pt x="199" y="92"/>
                  <a:pt x="199" y="92"/>
                  <a:pt x="199" y="92"/>
                </a:cubicBezTo>
                <a:cubicBezTo>
                  <a:pt x="199" y="93"/>
                  <a:pt x="198" y="93"/>
                  <a:pt x="198" y="93"/>
                </a:cubicBezTo>
                <a:cubicBezTo>
                  <a:pt x="198" y="93"/>
                  <a:pt x="198" y="93"/>
                  <a:pt x="197" y="94"/>
                </a:cubicBezTo>
                <a:cubicBezTo>
                  <a:pt x="196" y="94"/>
                  <a:pt x="196" y="94"/>
                  <a:pt x="194" y="95"/>
                </a:cubicBezTo>
                <a:cubicBezTo>
                  <a:pt x="193" y="95"/>
                  <a:pt x="193" y="95"/>
                  <a:pt x="192" y="96"/>
                </a:cubicBezTo>
                <a:cubicBezTo>
                  <a:pt x="193" y="96"/>
                  <a:pt x="193" y="97"/>
                  <a:pt x="194" y="97"/>
                </a:cubicBezTo>
                <a:cubicBezTo>
                  <a:pt x="194" y="97"/>
                  <a:pt x="194" y="97"/>
                  <a:pt x="195" y="97"/>
                </a:cubicBezTo>
                <a:cubicBezTo>
                  <a:pt x="196" y="96"/>
                  <a:pt x="198" y="95"/>
                  <a:pt x="198" y="95"/>
                </a:cubicBezTo>
                <a:cubicBezTo>
                  <a:pt x="198" y="95"/>
                  <a:pt x="198" y="95"/>
                  <a:pt x="199" y="94"/>
                </a:cubicBezTo>
                <a:moveTo>
                  <a:pt x="222" y="39"/>
                </a:moveTo>
                <a:cubicBezTo>
                  <a:pt x="225" y="38"/>
                  <a:pt x="225" y="38"/>
                  <a:pt x="225" y="38"/>
                </a:cubicBezTo>
                <a:cubicBezTo>
                  <a:pt x="223" y="36"/>
                  <a:pt x="223" y="36"/>
                  <a:pt x="223" y="36"/>
                </a:cubicBezTo>
                <a:cubicBezTo>
                  <a:pt x="218" y="35"/>
                  <a:pt x="218" y="35"/>
                  <a:pt x="218" y="35"/>
                </a:cubicBezTo>
                <a:cubicBezTo>
                  <a:pt x="217" y="35"/>
                  <a:pt x="216" y="35"/>
                  <a:pt x="215" y="35"/>
                </a:cubicBezTo>
                <a:cubicBezTo>
                  <a:pt x="215" y="38"/>
                  <a:pt x="215" y="38"/>
                  <a:pt x="215" y="38"/>
                </a:cubicBezTo>
                <a:cubicBezTo>
                  <a:pt x="216" y="40"/>
                  <a:pt x="216" y="40"/>
                  <a:pt x="216" y="40"/>
                </a:cubicBezTo>
                <a:cubicBezTo>
                  <a:pt x="220" y="40"/>
                  <a:pt x="220" y="40"/>
                  <a:pt x="220" y="40"/>
                </a:cubicBezTo>
                <a:cubicBezTo>
                  <a:pt x="222" y="39"/>
                  <a:pt x="222" y="39"/>
                  <a:pt x="222" y="39"/>
                </a:cubicBezTo>
                <a:moveTo>
                  <a:pt x="280" y="0"/>
                </a:moveTo>
                <a:cubicBezTo>
                  <a:pt x="280" y="0"/>
                  <a:pt x="280" y="0"/>
                  <a:pt x="280" y="0"/>
                </a:cubicBezTo>
                <a:cubicBezTo>
                  <a:pt x="281" y="1"/>
                  <a:pt x="281" y="1"/>
                  <a:pt x="281" y="1"/>
                </a:cubicBezTo>
                <a:cubicBezTo>
                  <a:pt x="279" y="0"/>
                  <a:pt x="278" y="0"/>
                  <a:pt x="277" y="0"/>
                </a:cubicBezTo>
                <a:cubicBezTo>
                  <a:pt x="276" y="0"/>
                  <a:pt x="276" y="0"/>
                  <a:pt x="276" y="0"/>
                </a:cubicBezTo>
                <a:cubicBezTo>
                  <a:pt x="276" y="0"/>
                  <a:pt x="276" y="0"/>
                  <a:pt x="276" y="0"/>
                </a:cubicBezTo>
                <a:cubicBezTo>
                  <a:pt x="277" y="0"/>
                  <a:pt x="277" y="0"/>
                  <a:pt x="277" y="0"/>
                </a:cubicBezTo>
                <a:cubicBezTo>
                  <a:pt x="278" y="0"/>
                  <a:pt x="280" y="0"/>
                  <a:pt x="282" y="1"/>
                </a:cubicBezTo>
                <a:cubicBezTo>
                  <a:pt x="281" y="1"/>
                  <a:pt x="281" y="1"/>
                  <a:pt x="281" y="1"/>
                </a:cubicBezTo>
                <a:cubicBezTo>
                  <a:pt x="281" y="1"/>
                  <a:pt x="281" y="1"/>
                  <a:pt x="281" y="1"/>
                </a:cubicBezTo>
                <a:cubicBezTo>
                  <a:pt x="282" y="1"/>
                  <a:pt x="282" y="1"/>
                  <a:pt x="282" y="1"/>
                </a:cubicBezTo>
                <a:cubicBezTo>
                  <a:pt x="283" y="1"/>
                  <a:pt x="284" y="1"/>
                  <a:pt x="285" y="1"/>
                </a:cubicBezTo>
                <a:cubicBezTo>
                  <a:pt x="287" y="1"/>
                  <a:pt x="287" y="1"/>
                  <a:pt x="287" y="1"/>
                </a:cubicBezTo>
                <a:cubicBezTo>
                  <a:pt x="288"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90" y="2"/>
                  <a:pt x="290" y="2"/>
                  <a:pt x="291" y="2"/>
                </a:cubicBezTo>
                <a:cubicBezTo>
                  <a:pt x="292" y="2"/>
                  <a:pt x="292" y="2"/>
                  <a:pt x="292" y="2"/>
                </a:cubicBezTo>
                <a:cubicBezTo>
                  <a:pt x="293" y="2"/>
                  <a:pt x="293" y="2"/>
                  <a:pt x="293" y="2"/>
                </a:cubicBezTo>
                <a:cubicBezTo>
                  <a:pt x="292" y="2"/>
                  <a:pt x="289" y="2"/>
                  <a:pt x="286" y="1"/>
                </a:cubicBezTo>
                <a:cubicBezTo>
                  <a:pt x="286" y="1"/>
                  <a:pt x="286" y="1"/>
                  <a:pt x="286" y="1"/>
                </a:cubicBezTo>
                <a:cubicBezTo>
                  <a:pt x="284" y="1"/>
                  <a:pt x="284" y="1"/>
                  <a:pt x="284" y="1"/>
                </a:cubicBezTo>
                <a:cubicBezTo>
                  <a:pt x="283" y="1"/>
                  <a:pt x="283" y="1"/>
                  <a:pt x="282" y="1"/>
                </a:cubicBezTo>
                <a:cubicBezTo>
                  <a:pt x="282" y="1"/>
                  <a:pt x="282" y="1"/>
                  <a:pt x="282" y="1"/>
                </a:cubicBezTo>
                <a:cubicBezTo>
                  <a:pt x="280" y="0"/>
                  <a:pt x="280" y="0"/>
                  <a:pt x="280" y="0"/>
                </a:cubicBezTo>
                <a:moveTo>
                  <a:pt x="289" y="2"/>
                </a:moveTo>
                <a:cubicBezTo>
                  <a:pt x="289" y="2"/>
                  <a:pt x="288" y="2"/>
                  <a:pt x="287" y="2"/>
                </a:cubicBezTo>
                <a:cubicBezTo>
                  <a:pt x="286" y="1"/>
                  <a:pt x="285" y="1"/>
                  <a:pt x="284" y="1"/>
                </a:cubicBezTo>
                <a:cubicBezTo>
                  <a:pt x="283" y="1"/>
                  <a:pt x="283" y="1"/>
                  <a:pt x="283" y="1"/>
                </a:cubicBezTo>
                <a:cubicBezTo>
                  <a:pt x="285" y="1"/>
                  <a:pt x="286" y="1"/>
                  <a:pt x="287" y="2"/>
                </a:cubicBezTo>
                <a:cubicBezTo>
                  <a:pt x="287" y="2"/>
                  <a:pt x="287" y="2"/>
                  <a:pt x="287" y="2"/>
                </a:cubicBezTo>
                <a:cubicBezTo>
                  <a:pt x="288" y="2"/>
                  <a:pt x="288" y="2"/>
                  <a:pt x="289" y="2"/>
                </a:cubicBezTo>
                <a:cubicBezTo>
                  <a:pt x="289" y="2"/>
                  <a:pt x="289" y="2"/>
                  <a:pt x="289" y="2"/>
                </a:cubicBezTo>
                <a:cubicBezTo>
                  <a:pt x="288" y="2"/>
                  <a:pt x="288" y="2"/>
                  <a:pt x="288" y="2"/>
                </a:cubicBezTo>
                <a:cubicBezTo>
                  <a:pt x="289" y="2"/>
                  <a:pt x="290" y="2"/>
                  <a:pt x="291" y="2"/>
                </a:cubicBezTo>
                <a:cubicBezTo>
                  <a:pt x="291" y="2"/>
                  <a:pt x="290" y="2"/>
                  <a:pt x="290" y="2"/>
                </a:cubicBezTo>
                <a:cubicBezTo>
                  <a:pt x="290" y="2"/>
                  <a:pt x="290" y="2"/>
                  <a:pt x="290" y="2"/>
                </a:cubicBezTo>
                <a:cubicBezTo>
                  <a:pt x="291" y="2"/>
                  <a:pt x="292" y="2"/>
                  <a:pt x="294" y="3"/>
                </a:cubicBezTo>
                <a:cubicBezTo>
                  <a:pt x="293" y="2"/>
                  <a:pt x="292" y="2"/>
                  <a:pt x="291" y="2"/>
                </a:cubicBezTo>
                <a:cubicBezTo>
                  <a:pt x="291" y="2"/>
                  <a:pt x="291" y="2"/>
                  <a:pt x="291" y="2"/>
                </a:cubicBezTo>
                <a:cubicBezTo>
                  <a:pt x="291" y="2"/>
                  <a:pt x="291" y="2"/>
                  <a:pt x="291" y="2"/>
                </a:cubicBezTo>
                <a:cubicBezTo>
                  <a:pt x="292" y="2"/>
                  <a:pt x="293" y="2"/>
                  <a:pt x="294" y="3"/>
                </a:cubicBezTo>
                <a:cubicBezTo>
                  <a:pt x="294" y="3"/>
                  <a:pt x="295" y="3"/>
                  <a:pt x="296" y="3"/>
                </a:cubicBezTo>
                <a:cubicBezTo>
                  <a:pt x="297" y="3"/>
                  <a:pt x="297" y="3"/>
                  <a:pt x="298" y="3"/>
                </a:cubicBezTo>
                <a:cubicBezTo>
                  <a:pt x="298" y="3"/>
                  <a:pt x="299" y="3"/>
                  <a:pt x="299" y="4"/>
                </a:cubicBezTo>
                <a:cubicBezTo>
                  <a:pt x="298" y="3"/>
                  <a:pt x="296" y="3"/>
                  <a:pt x="294" y="3"/>
                </a:cubicBezTo>
                <a:cubicBezTo>
                  <a:pt x="293" y="3"/>
                  <a:pt x="293" y="2"/>
                  <a:pt x="293" y="2"/>
                </a:cubicBezTo>
                <a:cubicBezTo>
                  <a:pt x="292" y="2"/>
                  <a:pt x="292" y="2"/>
                  <a:pt x="292" y="2"/>
                </a:cubicBezTo>
                <a:cubicBezTo>
                  <a:pt x="292" y="2"/>
                  <a:pt x="292" y="2"/>
                  <a:pt x="292" y="2"/>
                </a:cubicBezTo>
                <a:cubicBezTo>
                  <a:pt x="292" y="2"/>
                  <a:pt x="292" y="2"/>
                  <a:pt x="292" y="2"/>
                </a:cubicBezTo>
                <a:cubicBezTo>
                  <a:pt x="291" y="2"/>
                  <a:pt x="290" y="2"/>
                  <a:pt x="289" y="2"/>
                </a:cubicBezTo>
                <a:moveTo>
                  <a:pt x="303" y="5"/>
                </a:moveTo>
                <a:cubicBezTo>
                  <a:pt x="302" y="5"/>
                  <a:pt x="300" y="5"/>
                  <a:pt x="300" y="5"/>
                </a:cubicBezTo>
                <a:cubicBezTo>
                  <a:pt x="300" y="5"/>
                  <a:pt x="300" y="5"/>
                  <a:pt x="301" y="5"/>
                </a:cubicBezTo>
                <a:cubicBezTo>
                  <a:pt x="301" y="5"/>
                  <a:pt x="301" y="5"/>
                  <a:pt x="301" y="5"/>
                </a:cubicBezTo>
                <a:cubicBezTo>
                  <a:pt x="299" y="5"/>
                  <a:pt x="297" y="4"/>
                  <a:pt x="296" y="4"/>
                </a:cubicBezTo>
                <a:cubicBezTo>
                  <a:pt x="297" y="4"/>
                  <a:pt x="299" y="5"/>
                  <a:pt x="300" y="5"/>
                </a:cubicBezTo>
                <a:cubicBezTo>
                  <a:pt x="300" y="5"/>
                  <a:pt x="299" y="5"/>
                  <a:pt x="299" y="5"/>
                </a:cubicBezTo>
                <a:cubicBezTo>
                  <a:pt x="297" y="4"/>
                  <a:pt x="297" y="4"/>
                  <a:pt x="297" y="4"/>
                </a:cubicBezTo>
                <a:cubicBezTo>
                  <a:pt x="296" y="4"/>
                  <a:pt x="296" y="4"/>
                  <a:pt x="296" y="4"/>
                </a:cubicBezTo>
                <a:cubicBezTo>
                  <a:pt x="296" y="4"/>
                  <a:pt x="295" y="4"/>
                  <a:pt x="295" y="4"/>
                </a:cubicBezTo>
                <a:cubicBezTo>
                  <a:pt x="295" y="4"/>
                  <a:pt x="296" y="4"/>
                  <a:pt x="296" y="4"/>
                </a:cubicBezTo>
                <a:cubicBezTo>
                  <a:pt x="296" y="4"/>
                  <a:pt x="296" y="4"/>
                  <a:pt x="296" y="4"/>
                </a:cubicBezTo>
                <a:cubicBezTo>
                  <a:pt x="296" y="4"/>
                  <a:pt x="296" y="4"/>
                  <a:pt x="296" y="4"/>
                </a:cubicBezTo>
                <a:cubicBezTo>
                  <a:pt x="296" y="4"/>
                  <a:pt x="296" y="4"/>
                  <a:pt x="296" y="4"/>
                </a:cubicBezTo>
                <a:cubicBezTo>
                  <a:pt x="300" y="5"/>
                  <a:pt x="301" y="5"/>
                  <a:pt x="302" y="5"/>
                </a:cubicBezTo>
                <a:cubicBezTo>
                  <a:pt x="300" y="5"/>
                  <a:pt x="299" y="5"/>
                  <a:pt x="297" y="5"/>
                </a:cubicBezTo>
                <a:cubicBezTo>
                  <a:pt x="296" y="4"/>
                  <a:pt x="296" y="4"/>
                  <a:pt x="296" y="5"/>
                </a:cubicBezTo>
                <a:cubicBezTo>
                  <a:pt x="297" y="5"/>
                  <a:pt x="300" y="5"/>
                  <a:pt x="301" y="6"/>
                </a:cubicBezTo>
                <a:cubicBezTo>
                  <a:pt x="301" y="6"/>
                  <a:pt x="301" y="6"/>
                  <a:pt x="301" y="6"/>
                </a:cubicBezTo>
                <a:cubicBezTo>
                  <a:pt x="302" y="6"/>
                  <a:pt x="302" y="6"/>
                  <a:pt x="302" y="6"/>
                </a:cubicBezTo>
                <a:cubicBezTo>
                  <a:pt x="302" y="5"/>
                  <a:pt x="302" y="5"/>
                  <a:pt x="302" y="5"/>
                </a:cubicBezTo>
                <a:cubicBezTo>
                  <a:pt x="302" y="6"/>
                  <a:pt x="303" y="6"/>
                  <a:pt x="304" y="6"/>
                </a:cubicBezTo>
                <a:cubicBezTo>
                  <a:pt x="304" y="6"/>
                  <a:pt x="304" y="6"/>
                  <a:pt x="304" y="6"/>
                </a:cubicBezTo>
                <a:cubicBezTo>
                  <a:pt x="305" y="6"/>
                  <a:pt x="306" y="6"/>
                  <a:pt x="307" y="7"/>
                </a:cubicBezTo>
                <a:cubicBezTo>
                  <a:pt x="307" y="7"/>
                  <a:pt x="308" y="7"/>
                  <a:pt x="309" y="7"/>
                </a:cubicBezTo>
                <a:cubicBezTo>
                  <a:pt x="309" y="7"/>
                  <a:pt x="309" y="7"/>
                  <a:pt x="309" y="7"/>
                </a:cubicBezTo>
                <a:cubicBezTo>
                  <a:pt x="308" y="7"/>
                  <a:pt x="308" y="7"/>
                  <a:pt x="308" y="7"/>
                </a:cubicBezTo>
                <a:cubicBezTo>
                  <a:pt x="309" y="7"/>
                  <a:pt x="310" y="7"/>
                  <a:pt x="311" y="7"/>
                </a:cubicBezTo>
                <a:cubicBezTo>
                  <a:pt x="310" y="7"/>
                  <a:pt x="309" y="7"/>
                  <a:pt x="308" y="6"/>
                </a:cubicBezTo>
                <a:cubicBezTo>
                  <a:pt x="309" y="7"/>
                  <a:pt x="309" y="7"/>
                  <a:pt x="309" y="7"/>
                </a:cubicBezTo>
                <a:cubicBezTo>
                  <a:pt x="309" y="6"/>
                  <a:pt x="309" y="6"/>
                  <a:pt x="303" y="5"/>
                </a:cubicBezTo>
                <a:moveTo>
                  <a:pt x="309" y="7"/>
                </a:moveTo>
                <a:cubicBezTo>
                  <a:pt x="308" y="7"/>
                  <a:pt x="308" y="7"/>
                  <a:pt x="308" y="7"/>
                </a:cubicBezTo>
                <a:cubicBezTo>
                  <a:pt x="309" y="7"/>
                  <a:pt x="309" y="7"/>
                  <a:pt x="309" y="7"/>
                </a:cubicBezTo>
                <a:cubicBezTo>
                  <a:pt x="309" y="7"/>
                  <a:pt x="309" y="7"/>
                  <a:pt x="309" y="7"/>
                </a:cubicBezTo>
                <a:moveTo>
                  <a:pt x="331" y="12"/>
                </a:moveTo>
                <a:cubicBezTo>
                  <a:pt x="329" y="12"/>
                  <a:pt x="329" y="12"/>
                  <a:pt x="329" y="12"/>
                </a:cubicBezTo>
                <a:cubicBezTo>
                  <a:pt x="328" y="11"/>
                  <a:pt x="328" y="11"/>
                  <a:pt x="327" y="11"/>
                </a:cubicBezTo>
                <a:cubicBezTo>
                  <a:pt x="327" y="11"/>
                  <a:pt x="327" y="11"/>
                  <a:pt x="327" y="11"/>
                </a:cubicBezTo>
                <a:cubicBezTo>
                  <a:pt x="327" y="11"/>
                  <a:pt x="327" y="11"/>
                  <a:pt x="324" y="10"/>
                </a:cubicBezTo>
                <a:cubicBezTo>
                  <a:pt x="323" y="10"/>
                  <a:pt x="323" y="10"/>
                  <a:pt x="323" y="10"/>
                </a:cubicBezTo>
                <a:cubicBezTo>
                  <a:pt x="321" y="10"/>
                  <a:pt x="319" y="9"/>
                  <a:pt x="316" y="9"/>
                </a:cubicBezTo>
                <a:cubicBezTo>
                  <a:pt x="316" y="9"/>
                  <a:pt x="313" y="8"/>
                  <a:pt x="312" y="8"/>
                </a:cubicBezTo>
                <a:cubicBezTo>
                  <a:pt x="312" y="8"/>
                  <a:pt x="312" y="8"/>
                  <a:pt x="313" y="8"/>
                </a:cubicBezTo>
                <a:cubicBezTo>
                  <a:pt x="312" y="8"/>
                  <a:pt x="312" y="8"/>
                  <a:pt x="312" y="8"/>
                </a:cubicBezTo>
                <a:cubicBezTo>
                  <a:pt x="311" y="8"/>
                  <a:pt x="310" y="7"/>
                  <a:pt x="309" y="7"/>
                </a:cubicBezTo>
                <a:cubicBezTo>
                  <a:pt x="306" y="8"/>
                  <a:pt x="304" y="6"/>
                  <a:pt x="302" y="6"/>
                </a:cubicBezTo>
                <a:cubicBezTo>
                  <a:pt x="301" y="6"/>
                  <a:pt x="301" y="6"/>
                  <a:pt x="301" y="6"/>
                </a:cubicBezTo>
                <a:cubicBezTo>
                  <a:pt x="303" y="6"/>
                  <a:pt x="304" y="6"/>
                  <a:pt x="305" y="7"/>
                </a:cubicBezTo>
                <a:cubicBezTo>
                  <a:pt x="305" y="7"/>
                  <a:pt x="306" y="7"/>
                  <a:pt x="306" y="7"/>
                </a:cubicBezTo>
                <a:cubicBezTo>
                  <a:pt x="311" y="8"/>
                  <a:pt x="311" y="8"/>
                  <a:pt x="311" y="8"/>
                </a:cubicBezTo>
                <a:cubicBezTo>
                  <a:pt x="311" y="8"/>
                  <a:pt x="311" y="8"/>
                  <a:pt x="308" y="8"/>
                </a:cubicBezTo>
                <a:cubicBezTo>
                  <a:pt x="308" y="7"/>
                  <a:pt x="308" y="7"/>
                  <a:pt x="307" y="7"/>
                </a:cubicBezTo>
                <a:cubicBezTo>
                  <a:pt x="307" y="7"/>
                  <a:pt x="306" y="7"/>
                  <a:pt x="306" y="7"/>
                </a:cubicBezTo>
                <a:cubicBezTo>
                  <a:pt x="306" y="7"/>
                  <a:pt x="305" y="7"/>
                  <a:pt x="305" y="7"/>
                </a:cubicBezTo>
                <a:cubicBezTo>
                  <a:pt x="303" y="6"/>
                  <a:pt x="303" y="6"/>
                  <a:pt x="303" y="6"/>
                </a:cubicBezTo>
                <a:cubicBezTo>
                  <a:pt x="304" y="7"/>
                  <a:pt x="305" y="7"/>
                  <a:pt x="306" y="7"/>
                </a:cubicBezTo>
                <a:cubicBezTo>
                  <a:pt x="306" y="7"/>
                  <a:pt x="306" y="7"/>
                  <a:pt x="306" y="7"/>
                </a:cubicBezTo>
                <a:cubicBezTo>
                  <a:pt x="305" y="7"/>
                  <a:pt x="305" y="7"/>
                  <a:pt x="304" y="7"/>
                </a:cubicBezTo>
                <a:cubicBezTo>
                  <a:pt x="303" y="7"/>
                  <a:pt x="302" y="6"/>
                  <a:pt x="301" y="6"/>
                </a:cubicBezTo>
                <a:cubicBezTo>
                  <a:pt x="301" y="6"/>
                  <a:pt x="302" y="6"/>
                  <a:pt x="303" y="7"/>
                </a:cubicBezTo>
                <a:cubicBezTo>
                  <a:pt x="303" y="7"/>
                  <a:pt x="303" y="7"/>
                  <a:pt x="303" y="7"/>
                </a:cubicBezTo>
                <a:cubicBezTo>
                  <a:pt x="308" y="9"/>
                  <a:pt x="313" y="9"/>
                  <a:pt x="318" y="11"/>
                </a:cubicBezTo>
                <a:cubicBezTo>
                  <a:pt x="316" y="10"/>
                  <a:pt x="315" y="10"/>
                  <a:pt x="313" y="9"/>
                </a:cubicBezTo>
                <a:cubicBezTo>
                  <a:pt x="314" y="10"/>
                  <a:pt x="320" y="11"/>
                  <a:pt x="321" y="11"/>
                </a:cubicBezTo>
                <a:cubicBezTo>
                  <a:pt x="320" y="11"/>
                  <a:pt x="320" y="11"/>
                  <a:pt x="317" y="10"/>
                </a:cubicBezTo>
                <a:cubicBezTo>
                  <a:pt x="319" y="10"/>
                  <a:pt x="320" y="11"/>
                  <a:pt x="321" y="11"/>
                </a:cubicBezTo>
                <a:cubicBezTo>
                  <a:pt x="321" y="11"/>
                  <a:pt x="321" y="11"/>
                  <a:pt x="321" y="11"/>
                </a:cubicBezTo>
                <a:cubicBezTo>
                  <a:pt x="321" y="11"/>
                  <a:pt x="318" y="10"/>
                  <a:pt x="317" y="10"/>
                </a:cubicBezTo>
                <a:cubicBezTo>
                  <a:pt x="316" y="10"/>
                  <a:pt x="316" y="9"/>
                  <a:pt x="315" y="9"/>
                </a:cubicBezTo>
                <a:cubicBezTo>
                  <a:pt x="315" y="9"/>
                  <a:pt x="315" y="9"/>
                  <a:pt x="315" y="9"/>
                </a:cubicBezTo>
                <a:cubicBezTo>
                  <a:pt x="316" y="10"/>
                  <a:pt x="316" y="10"/>
                  <a:pt x="319" y="10"/>
                </a:cubicBezTo>
                <a:cubicBezTo>
                  <a:pt x="319" y="10"/>
                  <a:pt x="319" y="10"/>
                  <a:pt x="319" y="10"/>
                </a:cubicBezTo>
                <a:cubicBezTo>
                  <a:pt x="318" y="10"/>
                  <a:pt x="318" y="10"/>
                  <a:pt x="318" y="10"/>
                </a:cubicBezTo>
                <a:cubicBezTo>
                  <a:pt x="319" y="10"/>
                  <a:pt x="319" y="10"/>
                  <a:pt x="319" y="10"/>
                </a:cubicBezTo>
                <a:cubicBezTo>
                  <a:pt x="320" y="10"/>
                  <a:pt x="320" y="10"/>
                  <a:pt x="321" y="11"/>
                </a:cubicBezTo>
                <a:cubicBezTo>
                  <a:pt x="322" y="11"/>
                  <a:pt x="322" y="11"/>
                  <a:pt x="322" y="11"/>
                </a:cubicBezTo>
                <a:cubicBezTo>
                  <a:pt x="322" y="11"/>
                  <a:pt x="322" y="11"/>
                  <a:pt x="322" y="11"/>
                </a:cubicBezTo>
                <a:cubicBezTo>
                  <a:pt x="322" y="11"/>
                  <a:pt x="322" y="11"/>
                  <a:pt x="322" y="11"/>
                </a:cubicBezTo>
                <a:cubicBezTo>
                  <a:pt x="322" y="11"/>
                  <a:pt x="322" y="11"/>
                  <a:pt x="322" y="11"/>
                </a:cubicBezTo>
                <a:cubicBezTo>
                  <a:pt x="322" y="11"/>
                  <a:pt x="322" y="11"/>
                  <a:pt x="323" y="11"/>
                </a:cubicBezTo>
                <a:cubicBezTo>
                  <a:pt x="323" y="12"/>
                  <a:pt x="323" y="12"/>
                  <a:pt x="324" y="12"/>
                </a:cubicBezTo>
                <a:cubicBezTo>
                  <a:pt x="325" y="12"/>
                  <a:pt x="326" y="13"/>
                  <a:pt x="327" y="13"/>
                </a:cubicBezTo>
                <a:cubicBezTo>
                  <a:pt x="326" y="13"/>
                  <a:pt x="326" y="13"/>
                  <a:pt x="326" y="13"/>
                </a:cubicBezTo>
                <a:cubicBezTo>
                  <a:pt x="327" y="13"/>
                  <a:pt x="327" y="13"/>
                  <a:pt x="327" y="13"/>
                </a:cubicBezTo>
                <a:cubicBezTo>
                  <a:pt x="327" y="13"/>
                  <a:pt x="327" y="13"/>
                  <a:pt x="327" y="13"/>
                </a:cubicBezTo>
                <a:cubicBezTo>
                  <a:pt x="327" y="12"/>
                  <a:pt x="327" y="12"/>
                  <a:pt x="325" y="12"/>
                </a:cubicBezTo>
                <a:cubicBezTo>
                  <a:pt x="325" y="12"/>
                  <a:pt x="325" y="12"/>
                  <a:pt x="325" y="12"/>
                </a:cubicBezTo>
                <a:cubicBezTo>
                  <a:pt x="325" y="12"/>
                  <a:pt x="329" y="13"/>
                  <a:pt x="329" y="13"/>
                </a:cubicBezTo>
                <a:cubicBezTo>
                  <a:pt x="329" y="13"/>
                  <a:pt x="329" y="13"/>
                  <a:pt x="329" y="13"/>
                </a:cubicBezTo>
                <a:cubicBezTo>
                  <a:pt x="329" y="13"/>
                  <a:pt x="329" y="13"/>
                  <a:pt x="329" y="13"/>
                </a:cubicBezTo>
                <a:cubicBezTo>
                  <a:pt x="333" y="15"/>
                  <a:pt x="337" y="15"/>
                  <a:pt x="341" y="17"/>
                </a:cubicBezTo>
                <a:cubicBezTo>
                  <a:pt x="340" y="16"/>
                  <a:pt x="340" y="16"/>
                  <a:pt x="340" y="16"/>
                </a:cubicBezTo>
                <a:cubicBezTo>
                  <a:pt x="340" y="16"/>
                  <a:pt x="333" y="14"/>
                  <a:pt x="331" y="13"/>
                </a:cubicBezTo>
                <a:cubicBezTo>
                  <a:pt x="329" y="12"/>
                  <a:pt x="327" y="12"/>
                  <a:pt x="325" y="11"/>
                </a:cubicBezTo>
                <a:cubicBezTo>
                  <a:pt x="325" y="11"/>
                  <a:pt x="325" y="11"/>
                  <a:pt x="318" y="9"/>
                </a:cubicBezTo>
                <a:cubicBezTo>
                  <a:pt x="318" y="9"/>
                  <a:pt x="318" y="9"/>
                  <a:pt x="318" y="9"/>
                </a:cubicBezTo>
                <a:cubicBezTo>
                  <a:pt x="326" y="11"/>
                  <a:pt x="326" y="11"/>
                  <a:pt x="332" y="13"/>
                </a:cubicBezTo>
                <a:cubicBezTo>
                  <a:pt x="332" y="13"/>
                  <a:pt x="332" y="13"/>
                  <a:pt x="332" y="13"/>
                </a:cubicBezTo>
                <a:cubicBezTo>
                  <a:pt x="332" y="13"/>
                  <a:pt x="331" y="12"/>
                  <a:pt x="330" y="12"/>
                </a:cubicBezTo>
                <a:cubicBezTo>
                  <a:pt x="330" y="12"/>
                  <a:pt x="330" y="12"/>
                  <a:pt x="334" y="13"/>
                </a:cubicBezTo>
                <a:cubicBezTo>
                  <a:pt x="334" y="13"/>
                  <a:pt x="334" y="13"/>
                  <a:pt x="334" y="13"/>
                </a:cubicBezTo>
                <a:cubicBezTo>
                  <a:pt x="333" y="13"/>
                  <a:pt x="333" y="13"/>
                  <a:pt x="331" y="12"/>
                </a:cubicBezTo>
                <a:cubicBezTo>
                  <a:pt x="331" y="12"/>
                  <a:pt x="331" y="12"/>
                  <a:pt x="331" y="12"/>
                </a:cubicBezTo>
                <a:cubicBezTo>
                  <a:pt x="331" y="12"/>
                  <a:pt x="331" y="12"/>
                  <a:pt x="331" y="12"/>
                </a:cubicBezTo>
                <a:moveTo>
                  <a:pt x="481" y="99"/>
                </a:moveTo>
                <a:cubicBezTo>
                  <a:pt x="481" y="99"/>
                  <a:pt x="481" y="99"/>
                  <a:pt x="481" y="99"/>
                </a:cubicBezTo>
                <a:cubicBezTo>
                  <a:pt x="481" y="99"/>
                  <a:pt x="481" y="99"/>
                  <a:pt x="481" y="99"/>
                </a:cubicBezTo>
                <a:cubicBezTo>
                  <a:pt x="481" y="99"/>
                  <a:pt x="481" y="99"/>
                  <a:pt x="481" y="99"/>
                </a:cubicBezTo>
                <a:cubicBezTo>
                  <a:pt x="481" y="99"/>
                  <a:pt x="481" y="99"/>
                  <a:pt x="480" y="98"/>
                </a:cubicBezTo>
                <a:cubicBezTo>
                  <a:pt x="479" y="98"/>
                  <a:pt x="479" y="98"/>
                  <a:pt x="479" y="98"/>
                </a:cubicBezTo>
                <a:cubicBezTo>
                  <a:pt x="479" y="98"/>
                  <a:pt x="479" y="98"/>
                  <a:pt x="479" y="98"/>
                </a:cubicBezTo>
                <a:cubicBezTo>
                  <a:pt x="479" y="98"/>
                  <a:pt x="479" y="98"/>
                  <a:pt x="479" y="98"/>
                </a:cubicBezTo>
                <a:cubicBezTo>
                  <a:pt x="479" y="98"/>
                  <a:pt x="479" y="98"/>
                  <a:pt x="479" y="98"/>
                </a:cubicBezTo>
                <a:cubicBezTo>
                  <a:pt x="479" y="98"/>
                  <a:pt x="479" y="98"/>
                  <a:pt x="481" y="99"/>
                </a:cubicBezTo>
                <a:moveTo>
                  <a:pt x="402" y="41"/>
                </a:moveTo>
                <a:cubicBezTo>
                  <a:pt x="401" y="40"/>
                  <a:pt x="399" y="39"/>
                  <a:pt x="398" y="38"/>
                </a:cubicBezTo>
                <a:cubicBezTo>
                  <a:pt x="398" y="38"/>
                  <a:pt x="398" y="38"/>
                  <a:pt x="398" y="38"/>
                </a:cubicBezTo>
                <a:cubicBezTo>
                  <a:pt x="398" y="38"/>
                  <a:pt x="398" y="38"/>
                  <a:pt x="398" y="38"/>
                </a:cubicBezTo>
                <a:cubicBezTo>
                  <a:pt x="398" y="39"/>
                  <a:pt x="398" y="39"/>
                  <a:pt x="398" y="39"/>
                </a:cubicBezTo>
                <a:cubicBezTo>
                  <a:pt x="398" y="39"/>
                  <a:pt x="398" y="39"/>
                  <a:pt x="398" y="39"/>
                </a:cubicBezTo>
                <a:cubicBezTo>
                  <a:pt x="400" y="39"/>
                  <a:pt x="401" y="40"/>
                  <a:pt x="402" y="41"/>
                </a:cubicBezTo>
                <a:cubicBezTo>
                  <a:pt x="402" y="41"/>
                  <a:pt x="402" y="41"/>
                  <a:pt x="402" y="41"/>
                </a:cubicBezTo>
                <a:moveTo>
                  <a:pt x="430" y="56"/>
                </a:moveTo>
                <a:cubicBezTo>
                  <a:pt x="411" y="44"/>
                  <a:pt x="411" y="44"/>
                  <a:pt x="411" y="44"/>
                </a:cubicBezTo>
                <a:cubicBezTo>
                  <a:pt x="411" y="44"/>
                  <a:pt x="411" y="44"/>
                  <a:pt x="411" y="44"/>
                </a:cubicBezTo>
                <a:cubicBezTo>
                  <a:pt x="410" y="44"/>
                  <a:pt x="410" y="44"/>
                  <a:pt x="409" y="43"/>
                </a:cubicBezTo>
                <a:cubicBezTo>
                  <a:pt x="409" y="43"/>
                  <a:pt x="409" y="43"/>
                  <a:pt x="409" y="43"/>
                </a:cubicBezTo>
                <a:cubicBezTo>
                  <a:pt x="410" y="44"/>
                  <a:pt x="411" y="44"/>
                  <a:pt x="412" y="45"/>
                </a:cubicBezTo>
                <a:cubicBezTo>
                  <a:pt x="412" y="45"/>
                  <a:pt x="412" y="45"/>
                  <a:pt x="412" y="45"/>
                </a:cubicBezTo>
                <a:cubicBezTo>
                  <a:pt x="411" y="44"/>
                  <a:pt x="410" y="44"/>
                  <a:pt x="409" y="43"/>
                </a:cubicBezTo>
                <a:cubicBezTo>
                  <a:pt x="409" y="43"/>
                  <a:pt x="408" y="43"/>
                  <a:pt x="408" y="43"/>
                </a:cubicBezTo>
                <a:cubicBezTo>
                  <a:pt x="407" y="42"/>
                  <a:pt x="406" y="42"/>
                  <a:pt x="405" y="41"/>
                </a:cubicBezTo>
                <a:cubicBezTo>
                  <a:pt x="405" y="41"/>
                  <a:pt x="405" y="41"/>
                  <a:pt x="405" y="41"/>
                </a:cubicBezTo>
                <a:cubicBezTo>
                  <a:pt x="406" y="42"/>
                  <a:pt x="406" y="42"/>
                  <a:pt x="407" y="42"/>
                </a:cubicBezTo>
                <a:cubicBezTo>
                  <a:pt x="406" y="42"/>
                  <a:pt x="405" y="41"/>
                  <a:pt x="405" y="41"/>
                </a:cubicBezTo>
                <a:cubicBezTo>
                  <a:pt x="404" y="41"/>
                  <a:pt x="404" y="41"/>
                  <a:pt x="404" y="41"/>
                </a:cubicBezTo>
                <a:cubicBezTo>
                  <a:pt x="401" y="39"/>
                  <a:pt x="401" y="39"/>
                  <a:pt x="401" y="39"/>
                </a:cubicBezTo>
                <a:cubicBezTo>
                  <a:pt x="400" y="39"/>
                  <a:pt x="399" y="38"/>
                  <a:pt x="397" y="37"/>
                </a:cubicBezTo>
                <a:cubicBezTo>
                  <a:pt x="397" y="38"/>
                  <a:pt x="397" y="38"/>
                  <a:pt x="397" y="38"/>
                </a:cubicBezTo>
                <a:cubicBezTo>
                  <a:pt x="398" y="38"/>
                  <a:pt x="399" y="39"/>
                  <a:pt x="400" y="39"/>
                </a:cubicBezTo>
                <a:cubicBezTo>
                  <a:pt x="400" y="39"/>
                  <a:pt x="399" y="39"/>
                  <a:pt x="399" y="38"/>
                </a:cubicBezTo>
                <a:cubicBezTo>
                  <a:pt x="398" y="38"/>
                  <a:pt x="398" y="38"/>
                  <a:pt x="397" y="37"/>
                </a:cubicBezTo>
                <a:cubicBezTo>
                  <a:pt x="396" y="37"/>
                  <a:pt x="396" y="37"/>
                  <a:pt x="396" y="37"/>
                </a:cubicBezTo>
                <a:cubicBezTo>
                  <a:pt x="396" y="37"/>
                  <a:pt x="396" y="37"/>
                  <a:pt x="396" y="37"/>
                </a:cubicBezTo>
                <a:cubicBezTo>
                  <a:pt x="398" y="38"/>
                  <a:pt x="398" y="38"/>
                  <a:pt x="400" y="39"/>
                </a:cubicBezTo>
                <a:cubicBezTo>
                  <a:pt x="400" y="39"/>
                  <a:pt x="401" y="40"/>
                  <a:pt x="401" y="40"/>
                </a:cubicBezTo>
                <a:cubicBezTo>
                  <a:pt x="402" y="40"/>
                  <a:pt x="402" y="40"/>
                  <a:pt x="402" y="40"/>
                </a:cubicBezTo>
                <a:cubicBezTo>
                  <a:pt x="402" y="40"/>
                  <a:pt x="402" y="40"/>
                  <a:pt x="402" y="40"/>
                </a:cubicBezTo>
                <a:cubicBezTo>
                  <a:pt x="399" y="39"/>
                  <a:pt x="399" y="39"/>
                  <a:pt x="397" y="38"/>
                </a:cubicBezTo>
                <a:cubicBezTo>
                  <a:pt x="397" y="38"/>
                  <a:pt x="397" y="38"/>
                  <a:pt x="397" y="38"/>
                </a:cubicBezTo>
                <a:cubicBezTo>
                  <a:pt x="395" y="37"/>
                  <a:pt x="395" y="37"/>
                  <a:pt x="395" y="37"/>
                </a:cubicBezTo>
                <a:cubicBezTo>
                  <a:pt x="394" y="37"/>
                  <a:pt x="394" y="37"/>
                  <a:pt x="394" y="37"/>
                </a:cubicBezTo>
                <a:cubicBezTo>
                  <a:pt x="395" y="37"/>
                  <a:pt x="395" y="37"/>
                  <a:pt x="395" y="37"/>
                </a:cubicBezTo>
                <a:cubicBezTo>
                  <a:pt x="396" y="38"/>
                  <a:pt x="400" y="40"/>
                  <a:pt x="400" y="40"/>
                </a:cubicBezTo>
                <a:cubicBezTo>
                  <a:pt x="400" y="40"/>
                  <a:pt x="400" y="40"/>
                  <a:pt x="400" y="40"/>
                </a:cubicBezTo>
                <a:cubicBezTo>
                  <a:pt x="399" y="40"/>
                  <a:pt x="399" y="39"/>
                  <a:pt x="397" y="38"/>
                </a:cubicBezTo>
                <a:cubicBezTo>
                  <a:pt x="397" y="38"/>
                  <a:pt x="397" y="38"/>
                  <a:pt x="397" y="38"/>
                </a:cubicBezTo>
                <a:cubicBezTo>
                  <a:pt x="398" y="40"/>
                  <a:pt x="401" y="41"/>
                  <a:pt x="402" y="41"/>
                </a:cubicBezTo>
                <a:cubicBezTo>
                  <a:pt x="403" y="42"/>
                  <a:pt x="404" y="42"/>
                  <a:pt x="404" y="43"/>
                </a:cubicBezTo>
                <a:cubicBezTo>
                  <a:pt x="404" y="43"/>
                  <a:pt x="404" y="43"/>
                  <a:pt x="404" y="43"/>
                </a:cubicBezTo>
                <a:cubicBezTo>
                  <a:pt x="404" y="42"/>
                  <a:pt x="403" y="42"/>
                  <a:pt x="403" y="42"/>
                </a:cubicBezTo>
                <a:cubicBezTo>
                  <a:pt x="403" y="42"/>
                  <a:pt x="403" y="42"/>
                  <a:pt x="403" y="42"/>
                </a:cubicBezTo>
                <a:cubicBezTo>
                  <a:pt x="407" y="44"/>
                  <a:pt x="407" y="45"/>
                  <a:pt x="408" y="45"/>
                </a:cubicBezTo>
                <a:cubicBezTo>
                  <a:pt x="405" y="44"/>
                  <a:pt x="405" y="44"/>
                  <a:pt x="401" y="42"/>
                </a:cubicBezTo>
                <a:cubicBezTo>
                  <a:pt x="401" y="42"/>
                  <a:pt x="402" y="43"/>
                  <a:pt x="403" y="43"/>
                </a:cubicBezTo>
                <a:cubicBezTo>
                  <a:pt x="404" y="44"/>
                  <a:pt x="407" y="45"/>
                  <a:pt x="409" y="47"/>
                </a:cubicBezTo>
                <a:cubicBezTo>
                  <a:pt x="409" y="47"/>
                  <a:pt x="409" y="47"/>
                  <a:pt x="406" y="45"/>
                </a:cubicBezTo>
                <a:cubicBezTo>
                  <a:pt x="407" y="46"/>
                  <a:pt x="409" y="47"/>
                  <a:pt x="409" y="47"/>
                </a:cubicBezTo>
                <a:cubicBezTo>
                  <a:pt x="410" y="48"/>
                  <a:pt x="411" y="48"/>
                  <a:pt x="412" y="49"/>
                </a:cubicBezTo>
                <a:cubicBezTo>
                  <a:pt x="412" y="49"/>
                  <a:pt x="412" y="49"/>
                  <a:pt x="413" y="49"/>
                </a:cubicBezTo>
                <a:cubicBezTo>
                  <a:pt x="413" y="50"/>
                  <a:pt x="413" y="50"/>
                  <a:pt x="413" y="50"/>
                </a:cubicBezTo>
                <a:cubicBezTo>
                  <a:pt x="413" y="50"/>
                  <a:pt x="413" y="50"/>
                  <a:pt x="408" y="47"/>
                </a:cubicBezTo>
                <a:cubicBezTo>
                  <a:pt x="409" y="48"/>
                  <a:pt x="410" y="48"/>
                  <a:pt x="411" y="49"/>
                </a:cubicBezTo>
                <a:cubicBezTo>
                  <a:pt x="411" y="49"/>
                  <a:pt x="411" y="49"/>
                  <a:pt x="411" y="49"/>
                </a:cubicBezTo>
                <a:cubicBezTo>
                  <a:pt x="411" y="49"/>
                  <a:pt x="411" y="49"/>
                  <a:pt x="411" y="49"/>
                </a:cubicBezTo>
                <a:cubicBezTo>
                  <a:pt x="411" y="50"/>
                  <a:pt x="413" y="50"/>
                  <a:pt x="414" y="51"/>
                </a:cubicBezTo>
                <a:cubicBezTo>
                  <a:pt x="413" y="51"/>
                  <a:pt x="413" y="51"/>
                  <a:pt x="413" y="51"/>
                </a:cubicBezTo>
                <a:cubicBezTo>
                  <a:pt x="414" y="52"/>
                  <a:pt x="414" y="52"/>
                  <a:pt x="415" y="53"/>
                </a:cubicBezTo>
                <a:cubicBezTo>
                  <a:pt x="415" y="53"/>
                  <a:pt x="415" y="53"/>
                  <a:pt x="415" y="53"/>
                </a:cubicBezTo>
                <a:cubicBezTo>
                  <a:pt x="416" y="53"/>
                  <a:pt x="416" y="53"/>
                  <a:pt x="417" y="54"/>
                </a:cubicBezTo>
                <a:cubicBezTo>
                  <a:pt x="416" y="54"/>
                  <a:pt x="416" y="54"/>
                  <a:pt x="416" y="54"/>
                </a:cubicBezTo>
                <a:cubicBezTo>
                  <a:pt x="417" y="55"/>
                  <a:pt x="417" y="55"/>
                  <a:pt x="417" y="55"/>
                </a:cubicBezTo>
                <a:cubicBezTo>
                  <a:pt x="418" y="55"/>
                  <a:pt x="418" y="55"/>
                  <a:pt x="418" y="55"/>
                </a:cubicBezTo>
                <a:cubicBezTo>
                  <a:pt x="416" y="53"/>
                  <a:pt x="416" y="53"/>
                  <a:pt x="416" y="53"/>
                </a:cubicBezTo>
                <a:cubicBezTo>
                  <a:pt x="415" y="52"/>
                  <a:pt x="415" y="52"/>
                  <a:pt x="415" y="52"/>
                </a:cubicBezTo>
                <a:cubicBezTo>
                  <a:pt x="415" y="52"/>
                  <a:pt x="415" y="52"/>
                  <a:pt x="415" y="52"/>
                </a:cubicBezTo>
                <a:cubicBezTo>
                  <a:pt x="415" y="52"/>
                  <a:pt x="415" y="52"/>
                  <a:pt x="415" y="52"/>
                </a:cubicBezTo>
                <a:cubicBezTo>
                  <a:pt x="415" y="51"/>
                  <a:pt x="415" y="51"/>
                  <a:pt x="415" y="51"/>
                </a:cubicBezTo>
                <a:cubicBezTo>
                  <a:pt x="416" y="52"/>
                  <a:pt x="416" y="52"/>
                  <a:pt x="417" y="52"/>
                </a:cubicBezTo>
                <a:cubicBezTo>
                  <a:pt x="418" y="54"/>
                  <a:pt x="435" y="67"/>
                  <a:pt x="435" y="67"/>
                </a:cubicBezTo>
                <a:cubicBezTo>
                  <a:pt x="434" y="67"/>
                  <a:pt x="434" y="67"/>
                  <a:pt x="434" y="67"/>
                </a:cubicBezTo>
                <a:cubicBezTo>
                  <a:pt x="435" y="68"/>
                  <a:pt x="436" y="70"/>
                  <a:pt x="438" y="71"/>
                </a:cubicBezTo>
                <a:cubicBezTo>
                  <a:pt x="438" y="71"/>
                  <a:pt x="438" y="71"/>
                  <a:pt x="438" y="71"/>
                </a:cubicBezTo>
                <a:cubicBezTo>
                  <a:pt x="439" y="71"/>
                  <a:pt x="439" y="71"/>
                  <a:pt x="445" y="78"/>
                </a:cubicBezTo>
                <a:cubicBezTo>
                  <a:pt x="445" y="78"/>
                  <a:pt x="444" y="78"/>
                  <a:pt x="444" y="77"/>
                </a:cubicBezTo>
                <a:cubicBezTo>
                  <a:pt x="444" y="77"/>
                  <a:pt x="443" y="77"/>
                  <a:pt x="443" y="77"/>
                </a:cubicBezTo>
                <a:cubicBezTo>
                  <a:pt x="445" y="79"/>
                  <a:pt x="445" y="79"/>
                  <a:pt x="445" y="79"/>
                </a:cubicBezTo>
                <a:cubicBezTo>
                  <a:pt x="445" y="79"/>
                  <a:pt x="446" y="80"/>
                  <a:pt x="447" y="80"/>
                </a:cubicBezTo>
                <a:cubicBezTo>
                  <a:pt x="447" y="80"/>
                  <a:pt x="447" y="80"/>
                  <a:pt x="447" y="80"/>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50" y="86"/>
                </a:cubicBezTo>
                <a:cubicBezTo>
                  <a:pt x="450" y="86"/>
                  <a:pt x="450" y="86"/>
                  <a:pt x="450" y="86"/>
                </a:cubicBezTo>
                <a:cubicBezTo>
                  <a:pt x="451" y="89"/>
                  <a:pt x="454" y="91"/>
                  <a:pt x="457" y="94"/>
                </a:cubicBezTo>
                <a:cubicBezTo>
                  <a:pt x="456" y="94"/>
                  <a:pt x="456" y="94"/>
                  <a:pt x="456" y="94"/>
                </a:cubicBezTo>
                <a:cubicBezTo>
                  <a:pt x="457" y="94"/>
                  <a:pt x="457" y="94"/>
                  <a:pt x="457" y="94"/>
                </a:cubicBezTo>
                <a:cubicBezTo>
                  <a:pt x="458" y="95"/>
                  <a:pt x="458" y="95"/>
                  <a:pt x="459" y="96"/>
                </a:cubicBezTo>
                <a:cubicBezTo>
                  <a:pt x="459" y="96"/>
                  <a:pt x="459" y="96"/>
                  <a:pt x="459" y="96"/>
                </a:cubicBezTo>
                <a:cubicBezTo>
                  <a:pt x="464" y="95"/>
                  <a:pt x="462" y="102"/>
                  <a:pt x="466" y="102"/>
                </a:cubicBezTo>
                <a:cubicBezTo>
                  <a:pt x="468" y="103"/>
                  <a:pt x="468" y="103"/>
                  <a:pt x="468" y="104"/>
                </a:cubicBezTo>
                <a:cubicBezTo>
                  <a:pt x="470" y="104"/>
                  <a:pt x="471" y="103"/>
                  <a:pt x="472" y="103"/>
                </a:cubicBezTo>
                <a:cubicBezTo>
                  <a:pt x="472" y="102"/>
                  <a:pt x="471" y="102"/>
                  <a:pt x="471" y="101"/>
                </a:cubicBezTo>
                <a:cubicBezTo>
                  <a:pt x="471" y="101"/>
                  <a:pt x="471" y="101"/>
                  <a:pt x="471" y="101"/>
                </a:cubicBezTo>
                <a:cubicBezTo>
                  <a:pt x="471" y="100"/>
                  <a:pt x="471" y="100"/>
                  <a:pt x="471" y="100"/>
                </a:cubicBezTo>
                <a:cubicBezTo>
                  <a:pt x="470" y="100"/>
                  <a:pt x="470" y="99"/>
                  <a:pt x="469" y="99"/>
                </a:cubicBezTo>
                <a:cubicBezTo>
                  <a:pt x="470" y="99"/>
                  <a:pt x="471" y="99"/>
                  <a:pt x="474" y="103"/>
                </a:cubicBezTo>
                <a:cubicBezTo>
                  <a:pt x="476" y="102"/>
                  <a:pt x="478" y="101"/>
                  <a:pt x="479" y="101"/>
                </a:cubicBezTo>
                <a:cubicBezTo>
                  <a:pt x="476" y="97"/>
                  <a:pt x="476" y="97"/>
                  <a:pt x="474" y="95"/>
                </a:cubicBezTo>
                <a:cubicBezTo>
                  <a:pt x="474" y="95"/>
                  <a:pt x="474" y="95"/>
                  <a:pt x="474" y="95"/>
                </a:cubicBezTo>
                <a:cubicBezTo>
                  <a:pt x="472" y="93"/>
                  <a:pt x="469" y="92"/>
                  <a:pt x="467" y="90"/>
                </a:cubicBezTo>
                <a:cubicBezTo>
                  <a:pt x="465" y="88"/>
                  <a:pt x="463" y="86"/>
                  <a:pt x="460" y="84"/>
                </a:cubicBezTo>
                <a:cubicBezTo>
                  <a:pt x="460" y="84"/>
                  <a:pt x="451" y="74"/>
                  <a:pt x="436" y="63"/>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8" y="63"/>
                  <a:pt x="439" y="64"/>
                  <a:pt x="440" y="64"/>
                </a:cubicBezTo>
                <a:cubicBezTo>
                  <a:pt x="439" y="64"/>
                  <a:pt x="439" y="64"/>
                  <a:pt x="438" y="63"/>
                </a:cubicBezTo>
                <a:cubicBezTo>
                  <a:pt x="439" y="64"/>
                  <a:pt x="439" y="64"/>
                  <a:pt x="441" y="65"/>
                </a:cubicBezTo>
                <a:cubicBezTo>
                  <a:pt x="442" y="66"/>
                  <a:pt x="443" y="67"/>
                  <a:pt x="444" y="67"/>
                </a:cubicBezTo>
                <a:cubicBezTo>
                  <a:pt x="444" y="67"/>
                  <a:pt x="444" y="67"/>
                  <a:pt x="444" y="67"/>
                </a:cubicBezTo>
                <a:cubicBezTo>
                  <a:pt x="448" y="70"/>
                  <a:pt x="449" y="71"/>
                  <a:pt x="451" y="73"/>
                </a:cubicBezTo>
                <a:cubicBezTo>
                  <a:pt x="450" y="72"/>
                  <a:pt x="450" y="72"/>
                  <a:pt x="450" y="72"/>
                </a:cubicBezTo>
                <a:cubicBezTo>
                  <a:pt x="452" y="75"/>
                  <a:pt x="452" y="75"/>
                  <a:pt x="466" y="86"/>
                </a:cubicBezTo>
                <a:cubicBezTo>
                  <a:pt x="467" y="87"/>
                  <a:pt x="467" y="87"/>
                  <a:pt x="467" y="87"/>
                </a:cubicBezTo>
                <a:cubicBezTo>
                  <a:pt x="468" y="88"/>
                  <a:pt x="471" y="90"/>
                  <a:pt x="475" y="93"/>
                </a:cubicBezTo>
                <a:cubicBezTo>
                  <a:pt x="475" y="93"/>
                  <a:pt x="475" y="93"/>
                  <a:pt x="475" y="93"/>
                </a:cubicBezTo>
                <a:cubicBezTo>
                  <a:pt x="474" y="92"/>
                  <a:pt x="474" y="92"/>
                  <a:pt x="473" y="91"/>
                </a:cubicBezTo>
                <a:cubicBezTo>
                  <a:pt x="474" y="91"/>
                  <a:pt x="474" y="91"/>
                  <a:pt x="474" y="91"/>
                </a:cubicBezTo>
                <a:cubicBezTo>
                  <a:pt x="473" y="91"/>
                  <a:pt x="473" y="90"/>
                  <a:pt x="472" y="90"/>
                </a:cubicBezTo>
                <a:cubicBezTo>
                  <a:pt x="472" y="89"/>
                  <a:pt x="472" y="89"/>
                  <a:pt x="472" y="89"/>
                </a:cubicBezTo>
                <a:cubicBezTo>
                  <a:pt x="472" y="89"/>
                  <a:pt x="472" y="89"/>
                  <a:pt x="472" y="89"/>
                </a:cubicBezTo>
                <a:cubicBezTo>
                  <a:pt x="471" y="88"/>
                  <a:pt x="471" y="88"/>
                  <a:pt x="471" y="88"/>
                </a:cubicBezTo>
                <a:cubicBezTo>
                  <a:pt x="471" y="88"/>
                  <a:pt x="471" y="88"/>
                  <a:pt x="471" y="88"/>
                </a:cubicBezTo>
                <a:cubicBezTo>
                  <a:pt x="472" y="88"/>
                  <a:pt x="472" y="89"/>
                  <a:pt x="473" y="89"/>
                </a:cubicBezTo>
                <a:cubicBezTo>
                  <a:pt x="473" y="89"/>
                  <a:pt x="473" y="89"/>
                  <a:pt x="473" y="89"/>
                </a:cubicBezTo>
                <a:cubicBezTo>
                  <a:pt x="474" y="90"/>
                  <a:pt x="474" y="90"/>
                  <a:pt x="474" y="90"/>
                </a:cubicBezTo>
                <a:cubicBezTo>
                  <a:pt x="476" y="92"/>
                  <a:pt x="477" y="94"/>
                  <a:pt x="479" y="96"/>
                </a:cubicBezTo>
                <a:cubicBezTo>
                  <a:pt x="479" y="95"/>
                  <a:pt x="479" y="95"/>
                  <a:pt x="478" y="94"/>
                </a:cubicBezTo>
                <a:cubicBezTo>
                  <a:pt x="478" y="95"/>
                  <a:pt x="478" y="96"/>
                  <a:pt x="479" y="96"/>
                </a:cubicBezTo>
                <a:cubicBezTo>
                  <a:pt x="478" y="96"/>
                  <a:pt x="478" y="96"/>
                  <a:pt x="478" y="96"/>
                </a:cubicBezTo>
                <a:cubicBezTo>
                  <a:pt x="479" y="97"/>
                  <a:pt x="479" y="97"/>
                  <a:pt x="481" y="99"/>
                </a:cubicBezTo>
                <a:cubicBezTo>
                  <a:pt x="482" y="98"/>
                  <a:pt x="482" y="98"/>
                  <a:pt x="481" y="97"/>
                </a:cubicBezTo>
                <a:cubicBezTo>
                  <a:pt x="479" y="95"/>
                  <a:pt x="479" y="95"/>
                  <a:pt x="479" y="95"/>
                </a:cubicBezTo>
                <a:cubicBezTo>
                  <a:pt x="453" y="72"/>
                  <a:pt x="453" y="72"/>
                  <a:pt x="438" y="61"/>
                </a:cubicBezTo>
                <a:cubicBezTo>
                  <a:pt x="433" y="58"/>
                  <a:pt x="433" y="58"/>
                  <a:pt x="433" y="58"/>
                </a:cubicBezTo>
                <a:cubicBezTo>
                  <a:pt x="433" y="58"/>
                  <a:pt x="433" y="58"/>
                  <a:pt x="433" y="58"/>
                </a:cubicBezTo>
                <a:cubicBezTo>
                  <a:pt x="431" y="57"/>
                  <a:pt x="431" y="57"/>
                  <a:pt x="427" y="54"/>
                </a:cubicBezTo>
                <a:cubicBezTo>
                  <a:pt x="428" y="54"/>
                  <a:pt x="430" y="56"/>
                  <a:pt x="430" y="56"/>
                </a:cubicBezTo>
                <a:cubicBezTo>
                  <a:pt x="430" y="56"/>
                  <a:pt x="430" y="56"/>
                  <a:pt x="430" y="56"/>
                </a:cubicBezTo>
                <a:moveTo>
                  <a:pt x="472" y="103"/>
                </a:moveTo>
                <a:cubicBezTo>
                  <a:pt x="472" y="103"/>
                  <a:pt x="472" y="103"/>
                  <a:pt x="472" y="103"/>
                </a:cubicBezTo>
                <a:cubicBezTo>
                  <a:pt x="471" y="103"/>
                  <a:pt x="470" y="104"/>
                  <a:pt x="468" y="104"/>
                </a:cubicBezTo>
                <a:cubicBezTo>
                  <a:pt x="468" y="104"/>
                  <a:pt x="468" y="104"/>
                  <a:pt x="468" y="104"/>
                </a:cubicBezTo>
                <a:cubicBezTo>
                  <a:pt x="469" y="105"/>
                  <a:pt x="469" y="105"/>
                  <a:pt x="469" y="105"/>
                </a:cubicBezTo>
                <a:cubicBezTo>
                  <a:pt x="469" y="105"/>
                  <a:pt x="469" y="105"/>
                  <a:pt x="470" y="106"/>
                </a:cubicBezTo>
                <a:cubicBezTo>
                  <a:pt x="470" y="106"/>
                  <a:pt x="470" y="106"/>
                  <a:pt x="470" y="106"/>
                </a:cubicBezTo>
                <a:cubicBezTo>
                  <a:pt x="470" y="106"/>
                  <a:pt x="470" y="106"/>
                  <a:pt x="470" y="106"/>
                </a:cubicBezTo>
                <a:cubicBezTo>
                  <a:pt x="471" y="106"/>
                  <a:pt x="471" y="106"/>
                  <a:pt x="471" y="106"/>
                </a:cubicBezTo>
                <a:cubicBezTo>
                  <a:pt x="471" y="106"/>
                  <a:pt x="471" y="106"/>
                  <a:pt x="471" y="106"/>
                </a:cubicBezTo>
                <a:cubicBezTo>
                  <a:pt x="471" y="106"/>
                  <a:pt x="471" y="106"/>
                  <a:pt x="471" y="106"/>
                </a:cubicBezTo>
                <a:cubicBezTo>
                  <a:pt x="471" y="106"/>
                  <a:pt x="471" y="106"/>
                  <a:pt x="471" y="106"/>
                </a:cubicBezTo>
                <a:cubicBezTo>
                  <a:pt x="472" y="107"/>
                  <a:pt x="472" y="107"/>
                  <a:pt x="473" y="107"/>
                </a:cubicBezTo>
                <a:cubicBezTo>
                  <a:pt x="473" y="107"/>
                  <a:pt x="473" y="107"/>
                  <a:pt x="473" y="107"/>
                </a:cubicBezTo>
                <a:cubicBezTo>
                  <a:pt x="473" y="107"/>
                  <a:pt x="473" y="107"/>
                  <a:pt x="473" y="107"/>
                </a:cubicBezTo>
                <a:cubicBezTo>
                  <a:pt x="474" y="107"/>
                  <a:pt x="474" y="107"/>
                  <a:pt x="474" y="107"/>
                </a:cubicBezTo>
                <a:cubicBezTo>
                  <a:pt x="474" y="107"/>
                  <a:pt x="474" y="108"/>
                  <a:pt x="474" y="107"/>
                </a:cubicBezTo>
                <a:cubicBezTo>
                  <a:pt x="475" y="107"/>
                  <a:pt x="474" y="107"/>
                  <a:pt x="474" y="107"/>
                </a:cubicBezTo>
                <a:cubicBezTo>
                  <a:pt x="474" y="106"/>
                  <a:pt x="474" y="106"/>
                  <a:pt x="474" y="106"/>
                </a:cubicBezTo>
                <a:cubicBezTo>
                  <a:pt x="474" y="106"/>
                  <a:pt x="474" y="106"/>
                  <a:pt x="474" y="106"/>
                </a:cubicBezTo>
                <a:cubicBezTo>
                  <a:pt x="474" y="106"/>
                  <a:pt x="474" y="106"/>
                  <a:pt x="474" y="105"/>
                </a:cubicBezTo>
                <a:cubicBezTo>
                  <a:pt x="474" y="105"/>
                  <a:pt x="474" y="105"/>
                  <a:pt x="472" y="103"/>
                </a:cubicBezTo>
                <a:moveTo>
                  <a:pt x="479" y="101"/>
                </a:moveTo>
                <a:cubicBezTo>
                  <a:pt x="478" y="101"/>
                  <a:pt x="476" y="102"/>
                  <a:pt x="474" y="103"/>
                </a:cubicBezTo>
                <a:cubicBezTo>
                  <a:pt x="475" y="103"/>
                  <a:pt x="476" y="104"/>
                  <a:pt x="477" y="105"/>
                </a:cubicBezTo>
                <a:cubicBezTo>
                  <a:pt x="478" y="106"/>
                  <a:pt x="478" y="106"/>
                  <a:pt x="478" y="106"/>
                </a:cubicBezTo>
                <a:cubicBezTo>
                  <a:pt x="480" y="108"/>
                  <a:pt x="480" y="108"/>
                  <a:pt x="480" y="109"/>
                </a:cubicBezTo>
                <a:cubicBezTo>
                  <a:pt x="483" y="110"/>
                  <a:pt x="483" y="110"/>
                  <a:pt x="483" y="110"/>
                </a:cubicBezTo>
                <a:cubicBezTo>
                  <a:pt x="484" y="111"/>
                  <a:pt x="484" y="111"/>
                  <a:pt x="484" y="111"/>
                </a:cubicBezTo>
                <a:cubicBezTo>
                  <a:pt x="484" y="112"/>
                  <a:pt x="484" y="112"/>
                  <a:pt x="484" y="112"/>
                </a:cubicBezTo>
                <a:cubicBezTo>
                  <a:pt x="485" y="113"/>
                  <a:pt x="485" y="113"/>
                  <a:pt x="488" y="115"/>
                </a:cubicBezTo>
                <a:cubicBezTo>
                  <a:pt x="489" y="116"/>
                  <a:pt x="490" y="117"/>
                  <a:pt x="491" y="118"/>
                </a:cubicBezTo>
                <a:cubicBezTo>
                  <a:pt x="491" y="119"/>
                  <a:pt x="491" y="119"/>
                  <a:pt x="491" y="119"/>
                </a:cubicBezTo>
                <a:cubicBezTo>
                  <a:pt x="492" y="119"/>
                  <a:pt x="492" y="120"/>
                  <a:pt x="493" y="120"/>
                </a:cubicBezTo>
                <a:cubicBezTo>
                  <a:pt x="493" y="120"/>
                  <a:pt x="493" y="120"/>
                  <a:pt x="494" y="120"/>
                </a:cubicBezTo>
                <a:cubicBezTo>
                  <a:pt x="491" y="117"/>
                  <a:pt x="491" y="117"/>
                  <a:pt x="491" y="116"/>
                </a:cubicBezTo>
                <a:cubicBezTo>
                  <a:pt x="491" y="116"/>
                  <a:pt x="491" y="116"/>
                  <a:pt x="491" y="116"/>
                </a:cubicBezTo>
                <a:cubicBezTo>
                  <a:pt x="491" y="116"/>
                  <a:pt x="491" y="116"/>
                  <a:pt x="491" y="116"/>
                </a:cubicBezTo>
                <a:cubicBezTo>
                  <a:pt x="491" y="116"/>
                  <a:pt x="492" y="116"/>
                  <a:pt x="492" y="116"/>
                </a:cubicBezTo>
                <a:cubicBezTo>
                  <a:pt x="492" y="116"/>
                  <a:pt x="491" y="116"/>
                  <a:pt x="491" y="115"/>
                </a:cubicBezTo>
                <a:cubicBezTo>
                  <a:pt x="491" y="115"/>
                  <a:pt x="491" y="115"/>
                  <a:pt x="491" y="115"/>
                </a:cubicBezTo>
                <a:cubicBezTo>
                  <a:pt x="491" y="114"/>
                  <a:pt x="490" y="113"/>
                  <a:pt x="489" y="112"/>
                </a:cubicBezTo>
                <a:cubicBezTo>
                  <a:pt x="490" y="112"/>
                  <a:pt x="490" y="112"/>
                  <a:pt x="490" y="112"/>
                </a:cubicBezTo>
                <a:cubicBezTo>
                  <a:pt x="489" y="111"/>
                  <a:pt x="488" y="111"/>
                  <a:pt x="488" y="110"/>
                </a:cubicBezTo>
                <a:cubicBezTo>
                  <a:pt x="488" y="110"/>
                  <a:pt x="488" y="110"/>
                  <a:pt x="488" y="110"/>
                </a:cubicBezTo>
                <a:cubicBezTo>
                  <a:pt x="488" y="110"/>
                  <a:pt x="488" y="110"/>
                  <a:pt x="488" y="110"/>
                </a:cubicBezTo>
                <a:cubicBezTo>
                  <a:pt x="488" y="111"/>
                  <a:pt x="488" y="111"/>
                  <a:pt x="488" y="111"/>
                </a:cubicBezTo>
                <a:cubicBezTo>
                  <a:pt x="487" y="110"/>
                  <a:pt x="487" y="110"/>
                  <a:pt x="486" y="110"/>
                </a:cubicBezTo>
                <a:cubicBezTo>
                  <a:pt x="484" y="107"/>
                  <a:pt x="484" y="107"/>
                  <a:pt x="482" y="104"/>
                </a:cubicBezTo>
                <a:cubicBezTo>
                  <a:pt x="480" y="103"/>
                  <a:pt x="479" y="101"/>
                  <a:pt x="479" y="101"/>
                </a:cubicBezTo>
                <a:moveTo>
                  <a:pt x="514" y="134"/>
                </a:moveTo>
                <a:cubicBezTo>
                  <a:pt x="505" y="123"/>
                  <a:pt x="491" y="108"/>
                  <a:pt x="481" y="97"/>
                </a:cubicBezTo>
                <a:cubicBezTo>
                  <a:pt x="482" y="98"/>
                  <a:pt x="482" y="98"/>
                  <a:pt x="481" y="99"/>
                </a:cubicBezTo>
                <a:cubicBezTo>
                  <a:pt x="481" y="99"/>
                  <a:pt x="481" y="99"/>
                  <a:pt x="481" y="99"/>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3" y="101"/>
                  <a:pt x="483" y="103"/>
                  <a:pt x="485" y="103"/>
                </a:cubicBezTo>
                <a:cubicBezTo>
                  <a:pt x="485" y="103"/>
                  <a:pt x="485" y="103"/>
                  <a:pt x="483" y="101"/>
                </a:cubicBezTo>
                <a:cubicBezTo>
                  <a:pt x="484" y="102"/>
                  <a:pt x="484" y="102"/>
                  <a:pt x="491" y="109"/>
                </a:cubicBezTo>
                <a:cubicBezTo>
                  <a:pt x="491" y="109"/>
                  <a:pt x="491" y="109"/>
                  <a:pt x="491" y="109"/>
                </a:cubicBezTo>
                <a:cubicBezTo>
                  <a:pt x="491" y="109"/>
                  <a:pt x="491" y="109"/>
                  <a:pt x="489" y="107"/>
                </a:cubicBezTo>
                <a:cubicBezTo>
                  <a:pt x="489" y="107"/>
                  <a:pt x="489" y="107"/>
                  <a:pt x="489" y="107"/>
                </a:cubicBezTo>
                <a:cubicBezTo>
                  <a:pt x="488" y="107"/>
                  <a:pt x="488" y="106"/>
                  <a:pt x="487" y="106"/>
                </a:cubicBezTo>
                <a:cubicBezTo>
                  <a:pt x="487" y="105"/>
                  <a:pt x="487" y="105"/>
                  <a:pt x="487" y="105"/>
                </a:cubicBezTo>
                <a:cubicBezTo>
                  <a:pt x="491" y="110"/>
                  <a:pt x="495" y="115"/>
                  <a:pt x="500" y="120"/>
                </a:cubicBezTo>
                <a:cubicBezTo>
                  <a:pt x="500" y="121"/>
                  <a:pt x="500" y="121"/>
                  <a:pt x="500" y="121"/>
                </a:cubicBezTo>
                <a:cubicBezTo>
                  <a:pt x="500" y="121"/>
                  <a:pt x="499" y="120"/>
                  <a:pt x="499" y="120"/>
                </a:cubicBezTo>
                <a:cubicBezTo>
                  <a:pt x="499" y="121"/>
                  <a:pt x="499" y="121"/>
                  <a:pt x="502" y="125"/>
                </a:cubicBezTo>
                <a:cubicBezTo>
                  <a:pt x="503" y="125"/>
                  <a:pt x="503" y="125"/>
                  <a:pt x="503" y="125"/>
                </a:cubicBezTo>
                <a:cubicBezTo>
                  <a:pt x="501" y="124"/>
                  <a:pt x="500" y="123"/>
                  <a:pt x="499" y="122"/>
                </a:cubicBezTo>
                <a:cubicBezTo>
                  <a:pt x="499" y="124"/>
                  <a:pt x="500" y="125"/>
                  <a:pt x="501" y="127"/>
                </a:cubicBezTo>
                <a:cubicBezTo>
                  <a:pt x="501" y="127"/>
                  <a:pt x="501" y="127"/>
                  <a:pt x="501" y="127"/>
                </a:cubicBezTo>
                <a:cubicBezTo>
                  <a:pt x="501" y="128"/>
                  <a:pt x="501" y="128"/>
                  <a:pt x="501" y="128"/>
                </a:cubicBezTo>
                <a:cubicBezTo>
                  <a:pt x="500" y="128"/>
                  <a:pt x="500" y="128"/>
                  <a:pt x="500" y="128"/>
                </a:cubicBezTo>
                <a:cubicBezTo>
                  <a:pt x="499" y="127"/>
                  <a:pt x="499" y="127"/>
                  <a:pt x="498" y="125"/>
                </a:cubicBezTo>
                <a:cubicBezTo>
                  <a:pt x="497" y="125"/>
                  <a:pt x="497" y="125"/>
                  <a:pt x="497" y="125"/>
                </a:cubicBezTo>
                <a:cubicBezTo>
                  <a:pt x="497" y="126"/>
                  <a:pt x="497" y="126"/>
                  <a:pt x="497" y="126"/>
                </a:cubicBezTo>
                <a:cubicBezTo>
                  <a:pt x="497" y="126"/>
                  <a:pt x="497" y="126"/>
                  <a:pt x="497" y="126"/>
                </a:cubicBezTo>
                <a:cubicBezTo>
                  <a:pt x="497" y="127"/>
                  <a:pt x="497" y="127"/>
                  <a:pt x="498" y="129"/>
                </a:cubicBezTo>
                <a:cubicBezTo>
                  <a:pt x="498" y="129"/>
                  <a:pt x="498" y="129"/>
                  <a:pt x="498" y="129"/>
                </a:cubicBezTo>
                <a:cubicBezTo>
                  <a:pt x="497" y="129"/>
                  <a:pt x="497" y="129"/>
                  <a:pt x="495" y="127"/>
                </a:cubicBezTo>
                <a:cubicBezTo>
                  <a:pt x="495" y="127"/>
                  <a:pt x="495" y="127"/>
                  <a:pt x="495" y="127"/>
                </a:cubicBezTo>
                <a:cubicBezTo>
                  <a:pt x="495" y="127"/>
                  <a:pt x="495" y="127"/>
                  <a:pt x="495" y="127"/>
                </a:cubicBezTo>
                <a:cubicBezTo>
                  <a:pt x="494" y="127"/>
                  <a:pt x="494" y="126"/>
                  <a:pt x="493" y="126"/>
                </a:cubicBezTo>
                <a:cubicBezTo>
                  <a:pt x="493" y="125"/>
                  <a:pt x="493" y="125"/>
                  <a:pt x="492" y="125"/>
                </a:cubicBezTo>
                <a:cubicBezTo>
                  <a:pt x="492" y="124"/>
                  <a:pt x="493" y="124"/>
                  <a:pt x="493" y="124"/>
                </a:cubicBezTo>
                <a:cubicBezTo>
                  <a:pt x="493" y="124"/>
                  <a:pt x="493" y="124"/>
                  <a:pt x="495" y="125"/>
                </a:cubicBezTo>
                <a:cubicBezTo>
                  <a:pt x="495" y="124"/>
                  <a:pt x="491" y="119"/>
                  <a:pt x="489" y="117"/>
                </a:cubicBezTo>
                <a:cubicBezTo>
                  <a:pt x="489" y="117"/>
                  <a:pt x="489" y="117"/>
                  <a:pt x="489" y="117"/>
                </a:cubicBezTo>
                <a:cubicBezTo>
                  <a:pt x="488" y="118"/>
                  <a:pt x="488" y="118"/>
                  <a:pt x="490" y="119"/>
                </a:cubicBezTo>
                <a:cubicBezTo>
                  <a:pt x="489" y="120"/>
                  <a:pt x="489" y="120"/>
                  <a:pt x="489" y="120"/>
                </a:cubicBezTo>
                <a:cubicBezTo>
                  <a:pt x="489" y="120"/>
                  <a:pt x="489" y="120"/>
                  <a:pt x="489" y="120"/>
                </a:cubicBezTo>
                <a:cubicBezTo>
                  <a:pt x="489" y="119"/>
                  <a:pt x="489" y="119"/>
                  <a:pt x="487" y="117"/>
                </a:cubicBezTo>
                <a:cubicBezTo>
                  <a:pt x="486" y="116"/>
                  <a:pt x="486" y="115"/>
                  <a:pt x="485" y="115"/>
                </a:cubicBezTo>
                <a:cubicBezTo>
                  <a:pt x="485" y="115"/>
                  <a:pt x="485" y="115"/>
                  <a:pt x="485" y="115"/>
                </a:cubicBezTo>
                <a:cubicBezTo>
                  <a:pt x="481" y="111"/>
                  <a:pt x="481" y="111"/>
                  <a:pt x="479" y="109"/>
                </a:cubicBezTo>
                <a:cubicBezTo>
                  <a:pt x="479" y="110"/>
                  <a:pt x="481" y="111"/>
                  <a:pt x="481" y="113"/>
                </a:cubicBezTo>
                <a:cubicBezTo>
                  <a:pt x="481" y="114"/>
                  <a:pt x="482" y="114"/>
                  <a:pt x="482" y="115"/>
                </a:cubicBezTo>
                <a:cubicBezTo>
                  <a:pt x="483" y="115"/>
                  <a:pt x="483" y="115"/>
                  <a:pt x="483" y="115"/>
                </a:cubicBezTo>
                <a:cubicBezTo>
                  <a:pt x="485" y="118"/>
                  <a:pt x="488" y="122"/>
                  <a:pt x="491" y="125"/>
                </a:cubicBezTo>
                <a:cubicBezTo>
                  <a:pt x="491" y="125"/>
                  <a:pt x="491" y="125"/>
                  <a:pt x="491" y="126"/>
                </a:cubicBezTo>
                <a:cubicBezTo>
                  <a:pt x="492" y="126"/>
                  <a:pt x="492" y="127"/>
                  <a:pt x="493" y="128"/>
                </a:cubicBezTo>
                <a:cubicBezTo>
                  <a:pt x="494" y="129"/>
                  <a:pt x="495" y="130"/>
                  <a:pt x="496" y="131"/>
                </a:cubicBezTo>
                <a:cubicBezTo>
                  <a:pt x="496" y="131"/>
                  <a:pt x="497" y="132"/>
                  <a:pt x="497" y="133"/>
                </a:cubicBezTo>
                <a:cubicBezTo>
                  <a:pt x="497" y="133"/>
                  <a:pt x="497" y="133"/>
                  <a:pt x="497" y="133"/>
                </a:cubicBezTo>
                <a:cubicBezTo>
                  <a:pt x="496" y="133"/>
                  <a:pt x="496" y="133"/>
                  <a:pt x="496" y="133"/>
                </a:cubicBezTo>
                <a:cubicBezTo>
                  <a:pt x="496" y="133"/>
                  <a:pt x="496" y="133"/>
                  <a:pt x="496" y="133"/>
                </a:cubicBezTo>
                <a:cubicBezTo>
                  <a:pt x="495" y="133"/>
                  <a:pt x="495" y="133"/>
                  <a:pt x="494" y="133"/>
                </a:cubicBezTo>
                <a:cubicBezTo>
                  <a:pt x="494" y="134"/>
                  <a:pt x="495" y="135"/>
                  <a:pt x="495" y="135"/>
                </a:cubicBezTo>
                <a:cubicBezTo>
                  <a:pt x="494" y="136"/>
                  <a:pt x="494" y="136"/>
                  <a:pt x="494" y="136"/>
                </a:cubicBezTo>
                <a:cubicBezTo>
                  <a:pt x="496" y="138"/>
                  <a:pt x="496" y="138"/>
                  <a:pt x="496" y="139"/>
                </a:cubicBezTo>
                <a:cubicBezTo>
                  <a:pt x="495" y="139"/>
                  <a:pt x="495" y="139"/>
                  <a:pt x="495" y="139"/>
                </a:cubicBezTo>
                <a:cubicBezTo>
                  <a:pt x="495" y="139"/>
                  <a:pt x="495" y="139"/>
                  <a:pt x="495" y="139"/>
                </a:cubicBezTo>
                <a:cubicBezTo>
                  <a:pt x="494" y="139"/>
                  <a:pt x="494" y="139"/>
                  <a:pt x="494" y="139"/>
                </a:cubicBezTo>
                <a:cubicBezTo>
                  <a:pt x="494" y="139"/>
                  <a:pt x="495" y="140"/>
                  <a:pt x="495" y="141"/>
                </a:cubicBezTo>
                <a:cubicBezTo>
                  <a:pt x="496" y="141"/>
                  <a:pt x="496" y="141"/>
                  <a:pt x="496" y="141"/>
                </a:cubicBezTo>
                <a:cubicBezTo>
                  <a:pt x="497" y="142"/>
                  <a:pt x="498" y="143"/>
                  <a:pt x="498" y="144"/>
                </a:cubicBezTo>
                <a:cubicBezTo>
                  <a:pt x="498" y="145"/>
                  <a:pt x="498" y="145"/>
                  <a:pt x="498" y="148"/>
                </a:cubicBezTo>
                <a:cubicBezTo>
                  <a:pt x="498" y="149"/>
                  <a:pt x="498" y="149"/>
                  <a:pt x="498" y="149"/>
                </a:cubicBezTo>
                <a:cubicBezTo>
                  <a:pt x="497" y="149"/>
                  <a:pt x="497" y="149"/>
                  <a:pt x="497" y="149"/>
                </a:cubicBezTo>
                <a:cubicBezTo>
                  <a:pt x="498" y="151"/>
                  <a:pt x="499" y="153"/>
                  <a:pt x="500" y="155"/>
                </a:cubicBezTo>
                <a:cubicBezTo>
                  <a:pt x="500" y="155"/>
                  <a:pt x="499" y="155"/>
                  <a:pt x="499" y="155"/>
                </a:cubicBezTo>
                <a:cubicBezTo>
                  <a:pt x="499" y="157"/>
                  <a:pt x="500" y="158"/>
                  <a:pt x="500" y="159"/>
                </a:cubicBezTo>
                <a:cubicBezTo>
                  <a:pt x="500" y="159"/>
                  <a:pt x="500" y="159"/>
                  <a:pt x="499" y="159"/>
                </a:cubicBezTo>
                <a:cubicBezTo>
                  <a:pt x="498" y="158"/>
                  <a:pt x="498" y="158"/>
                  <a:pt x="498" y="158"/>
                </a:cubicBezTo>
                <a:cubicBezTo>
                  <a:pt x="498" y="159"/>
                  <a:pt x="497" y="158"/>
                  <a:pt x="497" y="158"/>
                </a:cubicBezTo>
                <a:cubicBezTo>
                  <a:pt x="497" y="158"/>
                  <a:pt x="497" y="158"/>
                  <a:pt x="496" y="157"/>
                </a:cubicBezTo>
                <a:cubicBezTo>
                  <a:pt x="496" y="157"/>
                  <a:pt x="495" y="157"/>
                  <a:pt x="495" y="157"/>
                </a:cubicBezTo>
                <a:cubicBezTo>
                  <a:pt x="495" y="158"/>
                  <a:pt x="496" y="159"/>
                  <a:pt x="497" y="160"/>
                </a:cubicBezTo>
                <a:cubicBezTo>
                  <a:pt x="497" y="160"/>
                  <a:pt x="498" y="161"/>
                  <a:pt x="498" y="162"/>
                </a:cubicBezTo>
                <a:cubicBezTo>
                  <a:pt x="499" y="163"/>
                  <a:pt x="499" y="163"/>
                  <a:pt x="499" y="163"/>
                </a:cubicBezTo>
                <a:cubicBezTo>
                  <a:pt x="499" y="163"/>
                  <a:pt x="500" y="164"/>
                  <a:pt x="500" y="164"/>
                </a:cubicBezTo>
                <a:cubicBezTo>
                  <a:pt x="498" y="165"/>
                  <a:pt x="495" y="163"/>
                  <a:pt x="495" y="163"/>
                </a:cubicBezTo>
                <a:cubicBezTo>
                  <a:pt x="495" y="163"/>
                  <a:pt x="494" y="164"/>
                  <a:pt x="494" y="164"/>
                </a:cubicBezTo>
                <a:cubicBezTo>
                  <a:pt x="493" y="165"/>
                  <a:pt x="493" y="166"/>
                  <a:pt x="495" y="167"/>
                </a:cubicBezTo>
                <a:cubicBezTo>
                  <a:pt x="495" y="167"/>
                  <a:pt x="495" y="167"/>
                  <a:pt x="495" y="167"/>
                </a:cubicBezTo>
                <a:cubicBezTo>
                  <a:pt x="497" y="169"/>
                  <a:pt x="498" y="169"/>
                  <a:pt x="498" y="169"/>
                </a:cubicBezTo>
                <a:cubicBezTo>
                  <a:pt x="499" y="169"/>
                  <a:pt x="499" y="169"/>
                  <a:pt x="499" y="169"/>
                </a:cubicBezTo>
                <a:cubicBezTo>
                  <a:pt x="501" y="170"/>
                  <a:pt x="502" y="171"/>
                  <a:pt x="504" y="173"/>
                </a:cubicBezTo>
                <a:cubicBezTo>
                  <a:pt x="505" y="175"/>
                  <a:pt x="506" y="176"/>
                  <a:pt x="506" y="178"/>
                </a:cubicBezTo>
                <a:cubicBezTo>
                  <a:pt x="513" y="186"/>
                  <a:pt x="513" y="186"/>
                  <a:pt x="515" y="194"/>
                </a:cubicBezTo>
                <a:cubicBezTo>
                  <a:pt x="515" y="195"/>
                  <a:pt x="515" y="195"/>
                  <a:pt x="515" y="196"/>
                </a:cubicBezTo>
                <a:cubicBezTo>
                  <a:pt x="514" y="196"/>
                  <a:pt x="514" y="196"/>
                  <a:pt x="514" y="196"/>
                </a:cubicBezTo>
                <a:cubicBezTo>
                  <a:pt x="512" y="195"/>
                  <a:pt x="510" y="195"/>
                  <a:pt x="508" y="194"/>
                </a:cubicBezTo>
                <a:cubicBezTo>
                  <a:pt x="506" y="194"/>
                  <a:pt x="505" y="194"/>
                  <a:pt x="504" y="194"/>
                </a:cubicBezTo>
                <a:cubicBezTo>
                  <a:pt x="501" y="194"/>
                  <a:pt x="501" y="194"/>
                  <a:pt x="500" y="193"/>
                </a:cubicBezTo>
                <a:cubicBezTo>
                  <a:pt x="500" y="193"/>
                  <a:pt x="500" y="193"/>
                  <a:pt x="500" y="193"/>
                </a:cubicBezTo>
                <a:cubicBezTo>
                  <a:pt x="500" y="194"/>
                  <a:pt x="500" y="194"/>
                  <a:pt x="500" y="194"/>
                </a:cubicBezTo>
                <a:cubicBezTo>
                  <a:pt x="500" y="195"/>
                  <a:pt x="500" y="195"/>
                  <a:pt x="500" y="196"/>
                </a:cubicBezTo>
                <a:cubicBezTo>
                  <a:pt x="499" y="196"/>
                  <a:pt x="499" y="196"/>
                  <a:pt x="498" y="196"/>
                </a:cubicBezTo>
                <a:cubicBezTo>
                  <a:pt x="498" y="197"/>
                  <a:pt x="498" y="197"/>
                  <a:pt x="498" y="197"/>
                </a:cubicBezTo>
                <a:cubicBezTo>
                  <a:pt x="500" y="201"/>
                  <a:pt x="501" y="205"/>
                  <a:pt x="504" y="208"/>
                </a:cubicBezTo>
                <a:cubicBezTo>
                  <a:pt x="504" y="210"/>
                  <a:pt x="505" y="212"/>
                  <a:pt x="506" y="214"/>
                </a:cubicBezTo>
                <a:cubicBezTo>
                  <a:pt x="507" y="217"/>
                  <a:pt x="506" y="221"/>
                  <a:pt x="508" y="223"/>
                </a:cubicBezTo>
                <a:cubicBezTo>
                  <a:pt x="508" y="224"/>
                  <a:pt x="509" y="224"/>
                  <a:pt x="509" y="225"/>
                </a:cubicBezTo>
                <a:cubicBezTo>
                  <a:pt x="509" y="225"/>
                  <a:pt x="509" y="225"/>
                  <a:pt x="509" y="226"/>
                </a:cubicBezTo>
                <a:cubicBezTo>
                  <a:pt x="510" y="227"/>
                  <a:pt x="510" y="227"/>
                  <a:pt x="510" y="227"/>
                </a:cubicBezTo>
                <a:cubicBezTo>
                  <a:pt x="510" y="228"/>
                  <a:pt x="510" y="229"/>
                  <a:pt x="511" y="232"/>
                </a:cubicBezTo>
                <a:cubicBezTo>
                  <a:pt x="512" y="232"/>
                  <a:pt x="512" y="232"/>
                  <a:pt x="513" y="232"/>
                </a:cubicBezTo>
                <a:cubicBezTo>
                  <a:pt x="513" y="232"/>
                  <a:pt x="514" y="231"/>
                  <a:pt x="514" y="231"/>
                </a:cubicBezTo>
                <a:cubicBezTo>
                  <a:pt x="515" y="232"/>
                  <a:pt x="515" y="232"/>
                  <a:pt x="516" y="233"/>
                </a:cubicBezTo>
                <a:cubicBezTo>
                  <a:pt x="516" y="233"/>
                  <a:pt x="517" y="232"/>
                  <a:pt x="517" y="232"/>
                </a:cubicBezTo>
                <a:cubicBezTo>
                  <a:pt x="518" y="232"/>
                  <a:pt x="519" y="233"/>
                  <a:pt x="520" y="234"/>
                </a:cubicBezTo>
                <a:cubicBezTo>
                  <a:pt x="521" y="235"/>
                  <a:pt x="521" y="236"/>
                  <a:pt x="523" y="237"/>
                </a:cubicBezTo>
                <a:cubicBezTo>
                  <a:pt x="523" y="237"/>
                  <a:pt x="522" y="236"/>
                  <a:pt x="522" y="236"/>
                </a:cubicBezTo>
                <a:cubicBezTo>
                  <a:pt x="522" y="236"/>
                  <a:pt x="522" y="236"/>
                  <a:pt x="522" y="236"/>
                </a:cubicBezTo>
                <a:cubicBezTo>
                  <a:pt x="522" y="235"/>
                  <a:pt x="522" y="235"/>
                  <a:pt x="522" y="235"/>
                </a:cubicBezTo>
                <a:cubicBezTo>
                  <a:pt x="526" y="235"/>
                  <a:pt x="523" y="230"/>
                  <a:pt x="526" y="230"/>
                </a:cubicBezTo>
                <a:cubicBezTo>
                  <a:pt x="528" y="228"/>
                  <a:pt x="528" y="224"/>
                  <a:pt x="531" y="223"/>
                </a:cubicBezTo>
                <a:cubicBezTo>
                  <a:pt x="530" y="221"/>
                  <a:pt x="530" y="220"/>
                  <a:pt x="530" y="219"/>
                </a:cubicBezTo>
                <a:cubicBezTo>
                  <a:pt x="527" y="215"/>
                  <a:pt x="527" y="215"/>
                  <a:pt x="526" y="210"/>
                </a:cubicBezTo>
                <a:cubicBezTo>
                  <a:pt x="526" y="210"/>
                  <a:pt x="526" y="209"/>
                  <a:pt x="526" y="209"/>
                </a:cubicBezTo>
                <a:cubicBezTo>
                  <a:pt x="526" y="208"/>
                  <a:pt x="527" y="208"/>
                  <a:pt x="527" y="208"/>
                </a:cubicBezTo>
                <a:cubicBezTo>
                  <a:pt x="527" y="206"/>
                  <a:pt x="527" y="206"/>
                  <a:pt x="528" y="203"/>
                </a:cubicBezTo>
                <a:cubicBezTo>
                  <a:pt x="528" y="203"/>
                  <a:pt x="529" y="203"/>
                  <a:pt x="529" y="203"/>
                </a:cubicBezTo>
                <a:cubicBezTo>
                  <a:pt x="529" y="202"/>
                  <a:pt x="529" y="201"/>
                  <a:pt x="528" y="200"/>
                </a:cubicBezTo>
                <a:cubicBezTo>
                  <a:pt x="528" y="200"/>
                  <a:pt x="528" y="199"/>
                  <a:pt x="528" y="199"/>
                </a:cubicBezTo>
                <a:cubicBezTo>
                  <a:pt x="525" y="194"/>
                  <a:pt x="524" y="191"/>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8" y="192"/>
                  <a:pt x="529" y="193"/>
                  <a:pt x="529" y="193"/>
                </a:cubicBezTo>
                <a:cubicBezTo>
                  <a:pt x="530" y="193"/>
                  <a:pt x="530" y="193"/>
                  <a:pt x="530" y="193"/>
                </a:cubicBezTo>
                <a:cubicBezTo>
                  <a:pt x="531" y="192"/>
                  <a:pt x="531" y="192"/>
                  <a:pt x="531" y="192"/>
                </a:cubicBezTo>
                <a:cubicBezTo>
                  <a:pt x="530" y="191"/>
                  <a:pt x="530" y="191"/>
                  <a:pt x="530" y="189"/>
                </a:cubicBezTo>
                <a:cubicBezTo>
                  <a:pt x="530" y="188"/>
                  <a:pt x="530" y="188"/>
                  <a:pt x="530" y="188"/>
                </a:cubicBezTo>
                <a:cubicBezTo>
                  <a:pt x="531" y="188"/>
                  <a:pt x="531" y="188"/>
                  <a:pt x="531" y="188"/>
                </a:cubicBezTo>
                <a:cubicBezTo>
                  <a:pt x="531" y="186"/>
                  <a:pt x="531" y="186"/>
                  <a:pt x="530" y="185"/>
                </a:cubicBezTo>
                <a:cubicBezTo>
                  <a:pt x="535" y="186"/>
                  <a:pt x="535" y="191"/>
                  <a:pt x="538" y="194"/>
                </a:cubicBezTo>
                <a:cubicBezTo>
                  <a:pt x="539" y="195"/>
                  <a:pt x="539" y="195"/>
                  <a:pt x="540" y="196"/>
                </a:cubicBezTo>
                <a:cubicBezTo>
                  <a:pt x="542" y="199"/>
                  <a:pt x="550" y="206"/>
                  <a:pt x="553" y="215"/>
                </a:cubicBezTo>
                <a:cubicBezTo>
                  <a:pt x="553" y="216"/>
                  <a:pt x="553" y="216"/>
                  <a:pt x="553" y="218"/>
                </a:cubicBezTo>
                <a:cubicBezTo>
                  <a:pt x="552" y="218"/>
                  <a:pt x="552" y="218"/>
                  <a:pt x="551" y="219"/>
                </a:cubicBezTo>
                <a:cubicBezTo>
                  <a:pt x="551" y="219"/>
                  <a:pt x="551" y="220"/>
                  <a:pt x="551" y="220"/>
                </a:cubicBezTo>
                <a:cubicBezTo>
                  <a:pt x="553" y="222"/>
                  <a:pt x="553" y="224"/>
                  <a:pt x="555" y="225"/>
                </a:cubicBezTo>
                <a:cubicBezTo>
                  <a:pt x="555" y="225"/>
                  <a:pt x="556" y="225"/>
                  <a:pt x="556" y="224"/>
                </a:cubicBezTo>
                <a:cubicBezTo>
                  <a:pt x="556" y="223"/>
                  <a:pt x="555" y="222"/>
                  <a:pt x="555" y="220"/>
                </a:cubicBezTo>
                <a:cubicBezTo>
                  <a:pt x="555" y="216"/>
                  <a:pt x="552" y="209"/>
                  <a:pt x="552" y="209"/>
                </a:cubicBezTo>
                <a:cubicBezTo>
                  <a:pt x="552" y="209"/>
                  <a:pt x="552" y="208"/>
                  <a:pt x="552" y="208"/>
                </a:cubicBezTo>
                <a:cubicBezTo>
                  <a:pt x="551" y="208"/>
                  <a:pt x="551" y="208"/>
                  <a:pt x="551" y="208"/>
                </a:cubicBezTo>
                <a:cubicBezTo>
                  <a:pt x="551" y="208"/>
                  <a:pt x="551" y="208"/>
                  <a:pt x="551" y="207"/>
                </a:cubicBezTo>
                <a:cubicBezTo>
                  <a:pt x="550" y="207"/>
                  <a:pt x="550" y="206"/>
                  <a:pt x="550" y="206"/>
                </a:cubicBezTo>
                <a:cubicBezTo>
                  <a:pt x="551" y="205"/>
                  <a:pt x="551" y="205"/>
                  <a:pt x="551" y="205"/>
                </a:cubicBezTo>
                <a:cubicBezTo>
                  <a:pt x="552" y="206"/>
                  <a:pt x="552" y="206"/>
                  <a:pt x="552" y="207"/>
                </a:cubicBezTo>
                <a:cubicBezTo>
                  <a:pt x="551" y="203"/>
                  <a:pt x="548" y="200"/>
                  <a:pt x="546" y="197"/>
                </a:cubicBezTo>
                <a:cubicBezTo>
                  <a:pt x="544" y="196"/>
                  <a:pt x="539" y="188"/>
                  <a:pt x="538" y="188"/>
                </a:cubicBezTo>
                <a:cubicBezTo>
                  <a:pt x="538" y="188"/>
                  <a:pt x="538" y="188"/>
                  <a:pt x="538" y="188"/>
                </a:cubicBezTo>
                <a:cubicBezTo>
                  <a:pt x="537" y="187"/>
                  <a:pt x="537" y="187"/>
                  <a:pt x="536" y="185"/>
                </a:cubicBezTo>
                <a:cubicBezTo>
                  <a:pt x="536" y="185"/>
                  <a:pt x="536" y="185"/>
                  <a:pt x="536" y="185"/>
                </a:cubicBezTo>
                <a:cubicBezTo>
                  <a:pt x="535" y="184"/>
                  <a:pt x="534" y="183"/>
                  <a:pt x="534" y="182"/>
                </a:cubicBezTo>
                <a:cubicBezTo>
                  <a:pt x="534" y="181"/>
                  <a:pt x="534" y="181"/>
                  <a:pt x="534" y="181"/>
                </a:cubicBezTo>
                <a:cubicBezTo>
                  <a:pt x="533" y="181"/>
                  <a:pt x="533" y="181"/>
                  <a:pt x="533" y="181"/>
                </a:cubicBezTo>
                <a:cubicBezTo>
                  <a:pt x="533" y="180"/>
                  <a:pt x="533" y="180"/>
                  <a:pt x="533" y="180"/>
                </a:cubicBezTo>
                <a:cubicBezTo>
                  <a:pt x="533" y="179"/>
                  <a:pt x="532" y="178"/>
                  <a:pt x="531" y="177"/>
                </a:cubicBezTo>
                <a:cubicBezTo>
                  <a:pt x="532" y="177"/>
                  <a:pt x="532" y="177"/>
                  <a:pt x="532" y="177"/>
                </a:cubicBezTo>
                <a:cubicBezTo>
                  <a:pt x="539" y="184"/>
                  <a:pt x="542" y="187"/>
                  <a:pt x="543" y="190"/>
                </a:cubicBezTo>
                <a:cubicBezTo>
                  <a:pt x="545" y="193"/>
                  <a:pt x="548" y="196"/>
                  <a:pt x="549" y="199"/>
                </a:cubicBezTo>
                <a:cubicBezTo>
                  <a:pt x="554" y="209"/>
                  <a:pt x="554" y="209"/>
                  <a:pt x="555" y="209"/>
                </a:cubicBezTo>
                <a:cubicBezTo>
                  <a:pt x="556" y="211"/>
                  <a:pt x="556" y="212"/>
                  <a:pt x="557" y="214"/>
                </a:cubicBezTo>
                <a:cubicBezTo>
                  <a:pt x="556" y="214"/>
                  <a:pt x="556" y="214"/>
                  <a:pt x="556" y="214"/>
                </a:cubicBezTo>
                <a:cubicBezTo>
                  <a:pt x="556" y="213"/>
                  <a:pt x="556" y="213"/>
                  <a:pt x="556" y="213"/>
                </a:cubicBezTo>
                <a:cubicBezTo>
                  <a:pt x="556" y="214"/>
                  <a:pt x="556" y="214"/>
                  <a:pt x="558" y="218"/>
                </a:cubicBezTo>
                <a:cubicBezTo>
                  <a:pt x="558" y="218"/>
                  <a:pt x="558" y="217"/>
                  <a:pt x="558" y="217"/>
                </a:cubicBezTo>
                <a:cubicBezTo>
                  <a:pt x="558" y="216"/>
                  <a:pt x="558" y="216"/>
                  <a:pt x="558" y="216"/>
                </a:cubicBezTo>
                <a:cubicBezTo>
                  <a:pt x="559" y="218"/>
                  <a:pt x="560" y="221"/>
                  <a:pt x="561" y="223"/>
                </a:cubicBezTo>
                <a:cubicBezTo>
                  <a:pt x="561" y="223"/>
                  <a:pt x="561" y="223"/>
                  <a:pt x="561" y="223"/>
                </a:cubicBezTo>
                <a:cubicBezTo>
                  <a:pt x="561" y="222"/>
                  <a:pt x="561" y="222"/>
                  <a:pt x="560" y="220"/>
                </a:cubicBezTo>
                <a:cubicBezTo>
                  <a:pt x="560" y="219"/>
                  <a:pt x="560" y="219"/>
                  <a:pt x="560" y="219"/>
                </a:cubicBezTo>
                <a:cubicBezTo>
                  <a:pt x="559" y="217"/>
                  <a:pt x="559" y="217"/>
                  <a:pt x="559" y="216"/>
                </a:cubicBezTo>
                <a:cubicBezTo>
                  <a:pt x="560" y="217"/>
                  <a:pt x="560" y="217"/>
                  <a:pt x="560" y="217"/>
                </a:cubicBezTo>
                <a:cubicBezTo>
                  <a:pt x="560" y="217"/>
                  <a:pt x="560" y="217"/>
                  <a:pt x="560" y="217"/>
                </a:cubicBezTo>
                <a:cubicBezTo>
                  <a:pt x="559" y="216"/>
                  <a:pt x="559" y="216"/>
                  <a:pt x="558" y="213"/>
                </a:cubicBezTo>
                <a:cubicBezTo>
                  <a:pt x="558" y="212"/>
                  <a:pt x="558" y="212"/>
                  <a:pt x="557" y="210"/>
                </a:cubicBezTo>
                <a:cubicBezTo>
                  <a:pt x="557" y="211"/>
                  <a:pt x="557" y="211"/>
                  <a:pt x="558" y="212"/>
                </a:cubicBezTo>
                <a:cubicBezTo>
                  <a:pt x="557" y="211"/>
                  <a:pt x="554" y="204"/>
                  <a:pt x="554" y="204"/>
                </a:cubicBezTo>
                <a:cubicBezTo>
                  <a:pt x="553" y="204"/>
                  <a:pt x="553" y="203"/>
                  <a:pt x="553" y="203"/>
                </a:cubicBezTo>
                <a:cubicBezTo>
                  <a:pt x="553" y="202"/>
                  <a:pt x="553" y="202"/>
                  <a:pt x="553" y="202"/>
                </a:cubicBezTo>
                <a:cubicBezTo>
                  <a:pt x="553" y="202"/>
                  <a:pt x="553" y="202"/>
                  <a:pt x="553" y="202"/>
                </a:cubicBezTo>
                <a:cubicBezTo>
                  <a:pt x="553" y="203"/>
                  <a:pt x="554" y="203"/>
                  <a:pt x="554" y="204"/>
                </a:cubicBezTo>
                <a:cubicBezTo>
                  <a:pt x="554" y="203"/>
                  <a:pt x="554" y="203"/>
                  <a:pt x="554" y="203"/>
                </a:cubicBezTo>
                <a:cubicBezTo>
                  <a:pt x="554" y="203"/>
                  <a:pt x="554" y="203"/>
                  <a:pt x="554" y="203"/>
                </a:cubicBezTo>
                <a:cubicBezTo>
                  <a:pt x="553" y="202"/>
                  <a:pt x="552" y="201"/>
                  <a:pt x="552" y="199"/>
                </a:cubicBezTo>
                <a:cubicBezTo>
                  <a:pt x="553" y="200"/>
                  <a:pt x="554" y="201"/>
                  <a:pt x="554" y="203"/>
                </a:cubicBezTo>
                <a:cubicBezTo>
                  <a:pt x="555" y="203"/>
                  <a:pt x="555" y="204"/>
                  <a:pt x="555" y="204"/>
                </a:cubicBezTo>
                <a:cubicBezTo>
                  <a:pt x="556" y="207"/>
                  <a:pt x="558" y="210"/>
                  <a:pt x="559" y="212"/>
                </a:cubicBezTo>
                <a:cubicBezTo>
                  <a:pt x="559" y="213"/>
                  <a:pt x="559" y="213"/>
                  <a:pt x="559" y="214"/>
                </a:cubicBezTo>
                <a:cubicBezTo>
                  <a:pt x="560" y="215"/>
                  <a:pt x="560" y="215"/>
                  <a:pt x="560" y="215"/>
                </a:cubicBezTo>
                <a:cubicBezTo>
                  <a:pt x="560" y="216"/>
                  <a:pt x="560" y="217"/>
                  <a:pt x="561" y="218"/>
                </a:cubicBezTo>
                <a:cubicBezTo>
                  <a:pt x="561" y="218"/>
                  <a:pt x="561" y="218"/>
                  <a:pt x="561" y="218"/>
                </a:cubicBezTo>
                <a:cubicBezTo>
                  <a:pt x="561" y="219"/>
                  <a:pt x="561" y="219"/>
                  <a:pt x="561" y="219"/>
                </a:cubicBezTo>
                <a:cubicBezTo>
                  <a:pt x="561" y="219"/>
                  <a:pt x="561" y="219"/>
                  <a:pt x="561" y="219"/>
                </a:cubicBezTo>
                <a:cubicBezTo>
                  <a:pt x="561" y="219"/>
                  <a:pt x="561" y="219"/>
                  <a:pt x="561" y="219"/>
                </a:cubicBezTo>
                <a:cubicBezTo>
                  <a:pt x="562" y="220"/>
                  <a:pt x="562" y="220"/>
                  <a:pt x="562" y="220"/>
                </a:cubicBezTo>
                <a:cubicBezTo>
                  <a:pt x="562" y="221"/>
                  <a:pt x="562" y="221"/>
                  <a:pt x="562" y="222"/>
                </a:cubicBezTo>
                <a:cubicBezTo>
                  <a:pt x="563" y="223"/>
                  <a:pt x="563" y="223"/>
                  <a:pt x="563" y="223"/>
                </a:cubicBezTo>
                <a:cubicBezTo>
                  <a:pt x="563" y="223"/>
                  <a:pt x="563" y="223"/>
                  <a:pt x="563" y="223"/>
                </a:cubicBezTo>
                <a:cubicBezTo>
                  <a:pt x="563" y="224"/>
                  <a:pt x="564" y="225"/>
                  <a:pt x="564" y="226"/>
                </a:cubicBezTo>
                <a:cubicBezTo>
                  <a:pt x="564" y="227"/>
                  <a:pt x="564" y="227"/>
                  <a:pt x="564" y="227"/>
                </a:cubicBezTo>
                <a:cubicBezTo>
                  <a:pt x="564" y="227"/>
                  <a:pt x="564" y="227"/>
                  <a:pt x="564" y="227"/>
                </a:cubicBezTo>
                <a:cubicBezTo>
                  <a:pt x="564" y="226"/>
                  <a:pt x="564" y="226"/>
                  <a:pt x="564" y="225"/>
                </a:cubicBezTo>
                <a:cubicBezTo>
                  <a:pt x="563" y="225"/>
                  <a:pt x="563" y="224"/>
                  <a:pt x="563" y="224"/>
                </a:cubicBezTo>
                <a:cubicBezTo>
                  <a:pt x="563" y="223"/>
                  <a:pt x="563" y="222"/>
                  <a:pt x="562" y="222"/>
                </a:cubicBezTo>
                <a:cubicBezTo>
                  <a:pt x="562" y="221"/>
                  <a:pt x="562" y="221"/>
                  <a:pt x="562" y="220"/>
                </a:cubicBezTo>
                <a:cubicBezTo>
                  <a:pt x="562" y="220"/>
                  <a:pt x="562" y="220"/>
                  <a:pt x="562" y="220"/>
                </a:cubicBezTo>
                <a:cubicBezTo>
                  <a:pt x="562" y="220"/>
                  <a:pt x="562" y="220"/>
                  <a:pt x="562" y="220"/>
                </a:cubicBezTo>
                <a:cubicBezTo>
                  <a:pt x="562" y="220"/>
                  <a:pt x="562" y="220"/>
                  <a:pt x="562" y="220"/>
                </a:cubicBezTo>
                <a:cubicBezTo>
                  <a:pt x="557" y="208"/>
                  <a:pt x="549" y="191"/>
                  <a:pt x="543" y="178"/>
                </a:cubicBezTo>
                <a:cubicBezTo>
                  <a:pt x="526" y="150"/>
                  <a:pt x="524" y="146"/>
                  <a:pt x="514" y="134"/>
                </a:cubicBezTo>
                <a:moveTo>
                  <a:pt x="451" y="109"/>
                </a:moveTo>
                <a:cubicBezTo>
                  <a:pt x="451" y="108"/>
                  <a:pt x="451" y="108"/>
                  <a:pt x="451" y="108"/>
                </a:cubicBezTo>
                <a:cubicBezTo>
                  <a:pt x="450" y="109"/>
                  <a:pt x="450" y="109"/>
                  <a:pt x="450" y="109"/>
                </a:cubicBezTo>
                <a:cubicBezTo>
                  <a:pt x="450" y="109"/>
                  <a:pt x="451" y="110"/>
                  <a:pt x="451" y="110"/>
                </a:cubicBezTo>
                <a:cubicBezTo>
                  <a:pt x="450" y="110"/>
                  <a:pt x="450" y="110"/>
                  <a:pt x="450" y="110"/>
                </a:cubicBezTo>
                <a:cubicBezTo>
                  <a:pt x="450" y="111"/>
                  <a:pt x="450" y="111"/>
                  <a:pt x="450" y="111"/>
                </a:cubicBezTo>
                <a:cubicBezTo>
                  <a:pt x="451" y="111"/>
                  <a:pt x="451" y="111"/>
                  <a:pt x="451" y="111"/>
                </a:cubicBezTo>
                <a:cubicBezTo>
                  <a:pt x="451" y="112"/>
                  <a:pt x="451" y="112"/>
                  <a:pt x="451" y="113"/>
                </a:cubicBezTo>
                <a:cubicBezTo>
                  <a:pt x="452" y="113"/>
                  <a:pt x="452" y="113"/>
                  <a:pt x="452" y="114"/>
                </a:cubicBezTo>
                <a:cubicBezTo>
                  <a:pt x="453" y="114"/>
                  <a:pt x="453" y="114"/>
                  <a:pt x="453" y="114"/>
                </a:cubicBezTo>
                <a:cubicBezTo>
                  <a:pt x="453" y="114"/>
                  <a:pt x="453" y="114"/>
                  <a:pt x="453" y="114"/>
                </a:cubicBezTo>
                <a:cubicBezTo>
                  <a:pt x="453" y="113"/>
                  <a:pt x="453" y="113"/>
                  <a:pt x="453" y="113"/>
                </a:cubicBezTo>
                <a:cubicBezTo>
                  <a:pt x="452" y="112"/>
                  <a:pt x="452" y="112"/>
                  <a:pt x="452" y="112"/>
                </a:cubicBezTo>
                <a:cubicBezTo>
                  <a:pt x="453" y="112"/>
                  <a:pt x="453" y="112"/>
                  <a:pt x="453" y="112"/>
                </a:cubicBezTo>
                <a:cubicBezTo>
                  <a:pt x="453" y="112"/>
                  <a:pt x="453" y="112"/>
                  <a:pt x="453" y="112"/>
                </a:cubicBezTo>
                <a:cubicBezTo>
                  <a:pt x="453" y="111"/>
                  <a:pt x="452" y="111"/>
                  <a:pt x="452" y="111"/>
                </a:cubicBezTo>
                <a:cubicBezTo>
                  <a:pt x="452" y="110"/>
                  <a:pt x="452" y="110"/>
                  <a:pt x="452" y="110"/>
                </a:cubicBezTo>
                <a:cubicBezTo>
                  <a:pt x="452" y="110"/>
                  <a:pt x="452" y="110"/>
                  <a:pt x="451" y="109"/>
                </a:cubicBezTo>
                <a:moveTo>
                  <a:pt x="493" y="142"/>
                </a:moveTo>
                <a:cubicBezTo>
                  <a:pt x="493" y="142"/>
                  <a:pt x="492" y="141"/>
                  <a:pt x="492" y="140"/>
                </a:cubicBezTo>
                <a:cubicBezTo>
                  <a:pt x="490" y="139"/>
                  <a:pt x="489" y="138"/>
                  <a:pt x="488" y="137"/>
                </a:cubicBezTo>
                <a:cubicBezTo>
                  <a:pt x="488" y="137"/>
                  <a:pt x="488" y="137"/>
                  <a:pt x="488" y="137"/>
                </a:cubicBezTo>
                <a:cubicBezTo>
                  <a:pt x="488" y="138"/>
                  <a:pt x="489" y="139"/>
                  <a:pt x="489" y="140"/>
                </a:cubicBezTo>
                <a:cubicBezTo>
                  <a:pt x="488" y="140"/>
                  <a:pt x="488" y="140"/>
                  <a:pt x="485" y="135"/>
                </a:cubicBezTo>
                <a:cubicBezTo>
                  <a:pt x="484" y="135"/>
                  <a:pt x="484" y="135"/>
                  <a:pt x="483" y="135"/>
                </a:cubicBezTo>
                <a:cubicBezTo>
                  <a:pt x="482" y="133"/>
                  <a:pt x="480" y="130"/>
                  <a:pt x="479" y="130"/>
                </a:cubicBezTo>
                <a:cubicBezTo>
                  <a:pt x="479" y="130"/>
                  <a:pt x="479" y="130"/>
                  <a:pt x="478" y="130"/>
                </a:cubicBezTo>
                <a:cubicBezTo>
                  <a:pt x="477" y="129"/>
                  <a:pt x="476" y="128"/>
                  <a:pt x="475" y="127"/>
                </a:cubicBezTo>
                <a:cubicBezTo>
                  <a:pt x="474" y="126"/>
                  <a:pt x="473" y="125"/>
                  <a:pt x="472" y="124"/>
                </a:cubicBezTo>
                <a:cubicBezTo>
                  <a:pt x="471" y="123"/>
                  <a:pt x="469" y="124"/>
                  <a:pt x="468" y="123"/>
                </a:cubicBezTo>
                <a:cubicBezTo>
                  <a:pt x="467" y="120"/>
                  <a:pt x="467" y="120"/>
                  <a:pt x="467" y="120"/>
                </a:cubicBezTo>
                <a:cubicBezTo>
                  <a:pt x="468" y="120"/>
                  <a:pt x="468" y="120"/>
                  <a:pt x="468" y="120"/>
                </a:cubicBezTo>
                <a:cubicBezTo>
                  <a:pt x="467" y="120"/>
                  <a:pt x="467" y="119"/>
                  <a:pt x="467" y="119"/>
                </a:cubicBezTo>
                <a:cubicBezTo>
                  <a:pt x="466" y="118"/>
                  <a:pt x="466" y="117"/>
                  <a:pt x="466" y="116"/>
                </a:cubicBezTo>
                <a:cubicBezTo>
                  <a:pt x="465" y="115"/>
                  <a:pt x="464" y="114"/>
                  <a:pt x="463" y="113"/>
                </a:cubicBezTo>
                <a:cubicBezTo>
                  <a:pt x="462" y="113"/>
                  <a:pt x="460" y="113"/>
                  <a:pt x="459" y="113"/>
                </a:cubicBezTo>
                <a:cubicBezTo>
                  <a:pt x="456" y="108"/>
                  <a:pt x="456" y="108"/>
                  <a:pt x="455" y="108"/>
                </a:cubicBezTo>
                <a:cubicBezTo>
                  <a:pt x="455" y="108"/>
                  <a:pt x="455" y="108"/>
                  <a:pt x="455" y="108"/>
                </a:cubicBezTo>
                <a:cubicBezTo>
                  <a:pt x="454" y="108"/>
                  <a:pt x="454" y="108"/>
                  <a:pt x="454" y="108"/>
                </a:cubicBezTo>
                <a:cubicBezTo>
                  <a:pt x="454" y="108"/>
                  <a:pt x="454" y="108"/>
                  <a:pt x="453" y="108"/>
                </a:cubicBezTo>
                <a:cubicBezTo>
                  <a:pt x="453" y="108"/>
                  <a:pt x="453" y="108"/>
                  <a:pt x="455" y="111"/>
                </a:cubicBezTo>
                <a:cubicBezTo>
                  <a:pt x="456" y="112"/>
                  <a:pt x="457" y="113"/>
                  <a:pt x="457" y="114"/>
                </a:cubicBezTo>
                <a:cubicBezTo>
                  <a:pt x="456" y="115"/>
                  <a:pt x="456" y="114"/>
                  <a:pt x="455" y="114"/>
                </a:cubicBezTo>
                <a:cubicBezTo>
                  <a:pt x="455" y="114"/>
                  <a:pt x="456" y="117"/>
                  <a:pt x="459" y="117"/>
                </a:cubicBezTo>
                <a:cubicBezTo>
                  <a:pt x="459" y="118"/>
                  <a:pt x="459" y="118"/>
                  <a:pt x="459" y="118"/>
                </a:cubicBezTo>
                <a:cubicBezTo>
                  <a:pt x="459" y="119"/>
                  <a:pt x="460" y="119"/>
                  <a:pt x="460" y="119"/>
                </a:cubicBezTo>
                <a:cubicBezTo>
                  <a:pt x="460" y="120"/>
                  <a:pt x="461" y="121"/>
                  <a:pt x="462" y="122"/>
                </a:cubicBezTo>
                <a:cubicBezTo>
                  <a:pt x="461" y="122"/>
                  <a:pt x="461" y="122"/>
                  <a:pt x="462" y="124"/>
                </a:cubicBezTo>
                <a:cubicBezTo>
                  <a:pt x="463" y="124"/>
                  <a:pt x="463" y="124"/>
                  <a:pt x="463" y="124"/>
                </a:cubicBezTo>
                <a:cubicBezTo>
                  <a:pt x="463" y="124"/>
                  <a:pt x="463" y="124"/>
                  <a:pt x="463" y="124"/>
                </a:cubicBezTo>
                <a:cubicBezTo>
                  <a:pt x="463" y="124"/>
                  <a:pt x="465" y="125"/>
                  <a:pt x="465" y="125"/>
                </a:cubicBezTo>
                <a:cubicBezTo>
                  <a:pt x="466" y="125"/>
                  <a:pt x="466" y="125"/>
                  <a:pt x="466" y="125"/>
                </a:cubicBezTo>
                <a:cubicBezTo>
                  <a:pt x="466" y="124"/>
                  <a:pt x="466" y="124"/>
                  <a:pt x="465" y="124"/>
                </a:cubicBezTo>
                <a:cubicBezTo>
                  <a:pt x="465" y="124"/>
                  <a:pt x="469" y="126"/>
                  <a:pt x="469" y="128"/>
                </a:cubicBezTo>
                <a:cubicBezTo>
                  <a:pt x="469" y="128"/>
                  <a:pt x="469" y="128"/>
                  <a:pt x="469" y="128"/>
                </a:cubicBezTo>
                <a:cubicBezTo>
                  <a:pt x="469" y="128"/>
                  <a:pt x="469" y="128"/>
                  <a:pt x="469" y="128"/>
                </a:cubicBezTo>
                <a:cubicBezTo>
                  <a:pt x="469" y="129"/>
                  <a:pt x="469" y="129"/>
                  <a:pt x="470" y="130"/>
                </a:cubicBezTo>
                <a:cubicBezTo>
                  <a:pt x="471" y="130"/>
                  <a:pt x="472" y="130"/>
                  <a:pt x="472" y="130"/>
                </a:cubicBezTo>
                <a:cubicBezTo>
                  <a:pt x="472" y="129"/>
                  <a:pt x="472" y="129"/>
                  <a:pt x="472" y="129"/>
                </a:cubicBezTo>
                <a:cubicBezTo>
                  <a:pt x="475" y="130"/>
                  <a:pt x="475" y="133"/>
                  <a:pt x="478" y="134"/>
                </a:cubicBezTo>
                <a:cubicBezTo>
                  <a:pt x="479" y="136"/>
                  <a:pt x="481" y="137"/>
                  <a:pt x="480" y="139"/>
                </a:cubicBezTo>
                <a:cubicBezTo>
                  <a:pt x="480" y="139"/>
                  <a:pt x="479" y="138"/>
                  <a:pt x="478" y="138"/>
                </a:cubicBezTo>
                <a:cubicBezTo>
                  <a:pt x="477" y="138"/>
                  <a:pt x="477" y="138"/>
                  <a:pt x="477" y="138"/>
                </a:cubicBezTo>
                <a:cubicBezTo>
                  <a:pt x="477" y="138"/>
                  <a:pt x="477" y="138"/>
                  <a:pt x="477" y="138"/>
                </a:cubicBezTo>
                <a:cubicBezTo>
                  <a:pt x="477" y="139"/>
                  <a:pt x="477" y="139"/>
                  <a:pt x="477" y="139"/>
                </a:cubicBezTo>
                <a:cubicBezTo>
                  <a:pt x="478" y="140"/>
                  <a:pt x="478" y="140"/>
                  <a:pt x="478" y="140"/>
                </a:cubicBezTo>
                <a:cubicBezTo>
                  <a:pt x="477" y="140"/>
                  <a:pt x="477" y="140"/>
                  <a:pt x="477" y="140"/>
                </a:cubicBezTo>
                <a:cubicBezTo>
                  <a:pt x="478" y="142"/>
                  <a:pt x="478" y="142"/>
                  <a:pt x="479" y="142"/>
                </a:cubicBezTo>
                <a:cubicBezTo>
                  <a:pt x="480" y="141"/>
                  <a:pt x="480" y="142"/>
                  <a:pt x="481" y="143"/>
                </a:cubicBezTo>
                <a:cubicBezTo>
                  <a:pt x="481" y="143"/>
                  <a:pt x="481" y="143"/>
                  <a:pt x="481" y="143"/>
                </a:cubicBezTo>
                <a:cubicBezTo>
                  <a:pt x="481" y="144"/>
                  <a:pt x="481" y="144"/>
                  <a:pt x="481" y="145"/>
                </a:cubicBezTo>
                <a:cubicBezTo>
                  <a:pt x="481" y="145"/>
                  <a:pt x="481" y="145"/>
                  <a:pt x="481" y="145"/>
                </a:cubicBezTo>
                <a:cubicBezTo>
                  <a:pt x="481" y="145"/>
                  <a:pt x="481" y="145"/>
                  <a:pt x="481" y="145"/>
                </a:cubicBezTo>
                <a:cubicBezTo>
                  <a:pt x="481" y="145"/>
                  <a:pt x="481" y="145"/>
                  <a:pt x="481" y="145"/>
                </a:cubicBezTo>
                <a:cubicBezTo>
                  <a:pt x="481" y="145"/>
                  <a:pt x="481" y="145"/>
                  <a:pt x="481" y="145"/>
                </a:cubicBezTo>
                <a:cubicBezTo>
                  <a:pt x="481" y="145"/>
                  <a:pt x="481" y="145"/>
                  <a:pt x="481" y="145"/>
                </a:cubicBezTo>
                <a:cubicBezTo>
                  <a:pt x="480" y="145"/>
                  <a:pt x="480" y="145"/>
                  <a:pt x="480" y="145"/>
                </a:cubicBezTo>
                <a:cubicBezTo>
                  <a:pt x="480" y="145"/>
                  <a:pt x="480" y="145"/>
                  <a:pt x="480" y="145"/>
                </a:cubicBezTo>
                <a:cubicBezTo>
                  <a:pt x="480" y="145"/>
                  <a:pt x="480" y="145"/>
                  <a:pt x="480" y="145"/>
                </a:cubicBezTo>
                <a:cubicBezTo>
                  <a:pt x="480" y="145"/>
                  <a:pt x="480" y="145"/>
                  <a:pt x="480" y="145"/>
                </a:cubicBezTo>
                <a:cubicBezTo>
                  <a:pt x="481" y="146"/>
                  <a:pt x="482" y="148"/>
                  <a:pt x="483" y="148"/>
                </a:cubicBezTo>
                <a:cubicBezTo>
                  <a:pt x="483" y="147"/>
                  <a:pt x="483" y="147"/>
                  <a:pt x="483" y="147"/>
                </a:cubicBezTo>
                <a:cubicBezTo>
                  <a:pt x="487" y="147"/>
                  <a:pt x="487" y="147"/>
                  <a:pt x="487" y="147"/>
                </a:cubicBezTo>
                <a:cubicBezTo>
                  <a:pt x="487" y="147"/>
                  <a:pt x="489" y="150"/>
                  <a:pt x="486" y="150"/>
                </a:cubicBezTo>
                <a:cubicBezTo>
                  <a:pt x="486" y="150"/>
                  <a:pt x="486" y="151"/>
                  <a:pt x="486" y="151"/>
                </a:cubicBezTo>
                <a:cubicBezTo>
                  <a:pt x="486" y="151"/>
                  <a:pt x="486" y="151"/>
                  <a:pt x="486" y="151"/>
                </a:cubicBezTo>
                <a:cubicBezTo>
                  <a:pt x="485" y="152"/>
                  <a:pt x="485" y="152"/>
                  <a:pt x="485" y="152"/>
                </a:cubicBezTo>
                <a:cubicBezTo>
                  <a:pt x="487" y="155"/>
                  <a:pt x="487" y="155"/>
                  <a:pt x="487" y="156"/>
                </a:cubicBezTo>
                <a:cubicBezTo>
                  <a:pt x="487" y="157"/>
                  <a:pt x="487" y="157"/>
                  <a:pt x="487" y="157"/>
                </a:cubicBezTo>
                <a:cubicBezTo>
                  <a:pt x="487" y="157"/>
                  <a:pt x="488" y="157"/>
                  <a:pt x="488" y="156"/>
                </a:cubicBezTo>
                <a:cubicBezTo>
                  <a:pt x="488" y="156"/>
                  <a:pt x="488" y="156"/>
                  <a:pt x="488" y="154"/>
                </a:cubicBezTo>
                <a:cubicBezTo>
                  <a:pt x="488" y="155"/>
                  <a:pt x="488" y="155"/>
                  <a:pt x="489" y="155"/>
                </a:cubicBezTo>
                <a:cubicBezTo>
                  <a:pt x="490" y="155"/>
                  <a:pt x="490" y="155"/>
                  <a:pt x="491" y="155"/>
                </a:cubicBezTo>
                <a:cubicBezTo>
                  <a:pt x="489" y="153"/>
                  <a:pt x="489" y="153"/>
                  <a:pt x="489" y="152"/>
                </a:cubicBezTo>
                <a:cubicBezTo>
                  <a:pt x="490" y="152"/>
                  <a:pt x="490" y="152"/>
                  <a:pt x="490" y="152"/>
                </a:cubicBezTo>
                <a:cubicBezTo>
                  <a:pt x="491" y="152"/>
                  <a:pt x="491" y="152"/>
                  <a:pt x="492" y="152"/>
                </a:cubicBezTo>
                <a:cubicBezTo>
                  <a:pt x="492" y="151"/>
                  <a:pt x="492" y="151"/>
                  <a:pt x="492" y="151"/>
                </a:cubicBezTo>
                <a:cubicBezTo>
                  <a:pt x="492" y="150"/>
                  <a:pt x="492" y="150"/>
                  <a:pt x="492" y="150"/>
                </a:cubicBezTo>
                <a:cubicBezTo>
                  <a:pt x="493" y="151"/>
                  <a:pt x="494" y="151"/>
                  <a:pt x="494" y="152"/>
                </a:cubicBezTo>
                <a:cubicBezTo>
                  <a:pt x="495" y="152"/>
                  <a:pt x="495" y="152"/>
                  <a:pt x="495" y="152"/>
                </a:cubicBezTo>
                <a:cubicBezTo>
                  <a:pt x="495" y="151"/>
                  <a:pt x="496" y="151"/>
                  <a:pt x="496" y="151"/>
                </a:cubicBezTo>
                <a:cubicBezTo>
                  <a:pt x="496" y="151"/>
                  <a:pt x="495" y="150"/>
                  <a:pt x="496" y="150"/>
                </a:cubicBezTo>
                <a:cubicBezTo>
                  <a:pt x="496" y="149"/>
                  <a:pt x="496" y="149"/>
                  <a:pt x="496" y="149"/>
                </a:cubicBezTo>
                <a:cubicBezTo>
                  <a:pt x="496" y="149"/>
                  <a:pt x="496" y="149"/>
                  <a:pt x="496" y="149"/>
                </a:cubicBezTo>
                <a:cubicBezTo>
                  <a:pt x="496" y="148"/>
                  <a:pt x="495" y="147"/>
                  <a:pt x="494" y="146"/>
                </a:cubicBezTo>
                <a:cubicBezTo>
                  <a:pt x="493" y="145"/>
                  <a:pt x="493" y="145"/>
                  <a:pt x="493" y="145"/>
                </a:cubicBezTo>
                <a:cubicBezTo>
                  <a:pt x="493" y="145"/>
                  <a:pt x="493" y="145"/>
                  <a:pt x="493" y="144"/>
                </a:cubicBezTo>
                <a:cubicBezTo>
                  <a:pt x="493" y="144"/>
                  <a:pt x="493" y="144"/>
                  <a:pt x="493" y="144"/>
                </a:cubicBezTo>
                <a:cubicBezTo>
                  <a:pt x="493" y="144"/>
                  <a:pt x="493" y="143"/>
                  <a:pt x="492" y="142"/>
                </a:cubicBezTo>
                <a:cubicBezTo>
                  <a:pt x="493" y="142"/>
                  <a:pt x="493" y="142"/>
                  <a:pt x="493" y="142"/>
                </a:cubicBezTo>
                <a:moveTo>
                  <a:pt x="464" y="132"/>
                </a:moveTo>
                <a:cubicBezTo>
                  <a:pt x="464" y="132"/>
                  <a:pt x="464" y="132"/>
                  <a:pt x="464" y="132"/>
                </a:cubicBezTo>
                <a:cubicBezTo>
                  <a:pt x="464" y="133"/>
                  <a:pt x="464" y="133"/>
                  <a:pt x="464" y="133"/>
                </a:cubicBezTo>
                <a:cubicBezTo>
                  <a:pt x="464" y="132"/>
                  <a:pt x="464" y="132"/>
                  <a:pt x="464" y="132"/>
                </a:cubicBezTo>
                <a:moveTo>
                  <a:pt x="471" y="132"/>
                </a:moveTo>
                <a:cubicBezTo>
                  <a:pt x="467" y="128"/>
                  <a:pt x="467" y="128"/>
                  <a:pt x="467" y="128"/>
                </a:cubicBezTo>
                <a:cubicBezTo>
                  <a:pt x="466" y="128"/>
                  <a:pt x="466" y="128"/>
                  <a:pt x="466" y="128"/>
                </a:cubicBezTo>
                <a:cubicBezTo>
                  <a:pt x="465" y="128"/>
                  <a:pt x="465" y="128"/>
                  <a:pt x="465" y="127"/>
                </a:cubicBezTo>
                <a:cubicBezTo>
                  <a:pt x="464" y="127"/>
                  <a:pt x="464" y="127"/>
                  <a:pt x="464" y="127"/>
                </a:cubicBezTo>
                <a:cubicBezTo>
                  <a:pt x="464" y="127"/>
                  <a:pt x="464" y="128"/>
                  <a:pt x="464" y="128"/>
                </a:cubicBezTo>
                <a:cubicBezTo>
                  <a:pt x="464" y="129"/>
                  <a:pt x="464" y="129"/>
                  <a:pt x="464" y="129"/>
                </a:cubicBezTo>
                <a:cubicBezTo>
                  <a:pt x="463" y="129"/>
                  <a:pt x="463" y="128"/>
                  <a:pt x="462" y="128"/>
                </a:cubicBezTo>
                <a:cubicBezTo>
                  <a:pt x="461" y="128"/>
                  <a:pt x="461" y="128"/>
                  <a:pt x="461" y="128"/>
                </a:cubicBezTo>
                <a:cubicBezTo>
                  <a:pt x="462" y="130"/>
                  <a:pt x="463" y="131"/>
                  <a:pt x="464" y="133"/>
                </a:cubicBezTo>
                <a:cubicBezTo>
                  <a:pt x="464" y="133"/>
                  <a:pt x="464" y="133"/>
                  <a:pt x="464" y="133"/>
                </a:cubicBezTo>
                <a:cubicBezTo>
                  <a:pt x="463" y="133"/>
                  <a:pt x="463" y="133"/>
                  <a:pt x="463" y="133"/>
                </a:cubicBezTo>
                <a:cubicBezTo>
                  <a:pt x="463" y="133"/>
                  <a:pt x="463" y="133"/>
                  <a:pt x="463" y="133"/>
                </a:cubicBezTo>
                <a:cubicBezTo>
                  <a:pt x="462" y="134"/>
                  <a:pt x="462" y="134"/>
                  <a:pt x="462" y="134"/>
                </a:cubicBezTo>
                <a:cubicBezTo>
                  <a:pt x="462" y="134"/>
                  <a:pt x="462" y="133"/>
                  <a:pt x="462" y="133"/>
                </a:cubicBezTo>
                <a:cubicBezTo>
                  <a:pt x="461" y="134"/>
                  <a:pt x="461" y="134"/>
                  <a:pt x="461" y="134"/>
                </a:cubicBezTo>
                <a:cubicBezTo>
                  <a:pt x="463" y="136"/>
                  <a:pt x="464" y="138"/>
                  <a:pt x="465" y="140"/>
                </a:cubicBezTo>
                <a:cubicBezTo>
                  <a:pt x="466" y="140"/>
                  <a:pt x="466" y="140"/>
                  <a:pt x="467" y="140"/>
                </a:cubicBezTo>
                <a:cubicBezTo>
                  <a:pt x="468" y="140"/>
                  <a:pt x="468" y="141"/>
                  <a:pt x="469" y="142"/>
                </a:cubicBezTo>
                <a:cubicBezTo>
                  <a:pt x="468" y="143"/>
                  <a:pt x="468" y="143"/>
                  <a:pt x="468" y="143"/>
                </a:cubicBezTo>
                <a:cubicBezTo>
                  <a:pt x="468" y="143"/>
                  <a:pt x="468" y="144"/>
                  <a:pt x="468" y="144"/>
                </a:cubicBezTo>
                <a:cubicBezTo>
                  <a:pt x="469" y="145"/>
                  <a:pt x="469" y="146"/>
                  <a:pt x="469" y="146"/>
                </a:cubicBezTo>
                <a:cubicBezTo>
                  <a:pt x="469" y="147"/>
                  <a:pt x="469" y="147"/>
                  <a:pt x="469" y="147"/>
                </a:cubicBezTo>
                <a:cubicBezTo>
                  <a:pt x="470" y="149"/>
                  <a:pt x="472" y="150"/>
                  <a:pt x="472" y="149"/>
                </a:cubicBezTo>
                <a:cubicBezTo>
                  <a:pt x="473" y="149"/>
                  <a:pt x="473" y="148"/>
                  <a:pt x="474" y="149"/>
                </a:cubicBezTo>
                <a:cubicBezTo>
                  <a:pt x="474" y="149"/>
                  <a:pt x="474" y="149"/>
                  <a:pt x="474" y="146"/>
                </a:cubicBezTo>
                <a:cubicBezTo>
                  <a:pt x="475" y="146"/>
                  <a:pt x="477" y="146"/>
                  <a:pt x="478" y="146"/>
                </a:cubicBezTo>
                <a:cubicBezTo>
                  <a:pt x="478" y="145"/>
                  <a:pt x="477" y="145"/>
                  <a:pt x="477" y="144"/>
                </a:cubicBezTo>
                <a:cubicBezTo>
                  <a:pt x="477" y="144"/>
                  <a:pt x="477" y="144"/>
                  <a:pt x="476" y="143"/>
                </a:cubicBezTo>
                <a:cubicBezTo>
                  <a:pt x="475" y="142"/>
                  <a:pt x="475" y="142"/>
                  <a:pt x="475" y="142"/>
                </a:cubicBezTo>
                <a:cubicBezTo>
                  <a:pt x="476" y="142"/>
                  <a:pt x="476" y="142"/>
                  <a:pt x="476" y="142"/>
                </a:cubicBezTo>
                <a:cubicBezTo>
                  <a:pt x="475" y="141"/>
                  <a:pt x="473" y="138"/>
                  <a:pt x="472" y="136"/>
                </a:cubicBezTo>
                <a:cubicBezTo>
                  <a:pt x="471" y="135"/>
                  <a:pt x="471" y="135"/>
                  <a:pt x="470" y="134"/>
                </a:cubicBezTo>
                <a:cubicBezTo>
                  <a:pt x="471" y="134"/>
                  <a:pt x="471" y="134"/>
                  <a:pt x="471" y="134"/>
                </a:cubicBezTo>
                <a:cubicBezTo>
                  <a:pt x="471" y="134"/>
                  <a:pt x="471" y="133"/>
                  <a:pt x="471" y="132"/>
                </a:cubicBezTo>
                <a:moveTo>
                  <a:pt x="577" y="278"/>
                </a:moveTo>
                <a:cubicBezTo>
                  <a:pt x="572" y="253"/>
                  <a:pt x="572" y="253"/>
                  <a:pt x="572" y="253"/>
                </a:cubicBezTo>
                <a:cubicBezTo>
                  <a:pt x="570" y="250"/>
                  <a:pt x="570" y="248"/>
                  <a:pt x="568" y="246"/>
                </a:cubicBezTo>
                <a:cubicBezTo>
                  <a:pt x="567" y="251"/>
                  <a:pt x="570" y="255"/>
                  <a:pt x="571" y="260"/>
                </a:cubicBezTo>
                <a:cubicBezTo>
                  <a:pt x="571" y="261"/>
                  <a:pt x="571" y="261"/>
                  <a:pt x="570" y="260"/>
                </a:cubicBezTo>
                <a:cubicBezTo>
                  <a:pt x="569" y="259"/>
                  <a:pt x="569" y="258"/>
                  <a:pt x="568" y="256"/>
                </a:cubicBezTo>
                <a:cubicBezTo>
                  <a:pt x="567" y="257"/>
                  <a:pt x="567" y="257"/>
                  <a:pt x="566" y="257"/>
                </a:cubicBezTo>
                <a:cubicBezTo>
                  <a:pt x="549" y="225"/>
                  <a:pt x="549" y="225"/>
                  <a:pt x="549" y="225"/>
                </a:cubicBezTo>
                <a:cubicBezTo>
                  <a:pt x="548" y="227"/>
                  <a:pt x="545" y="228"/>
                  <a:pt x="544" y="231"/>
                </a:cubicBezTo>
                <a:cubicBezTo>
                  <a:pt x="542" y="228"/>
                  <a:pt x="542" y="228"/>
                  <a:pt x="539" y="227"/>
                </a:cubicBezTo>
                <a:cubicBezTo>
                  <a:pt x="539" y="229"/>
                  <a:pt x="538" y="230"/>
                  <a:pt x="538" y="232"/>
                </a:cubicBezTo>
                <a:cubicBezTo>
                  <a:pt x="536" y="233"/>
                  <a:pt x="535" y="233"/>
                  <a:pt x="534" y="234"/>
                </a:cubicBezTo>
                <a:cubicBezTo>
                  <a:pt x="534" y="238"/>
                  <a:pt x="534" y="238"/>
                  <a:pt x="534" y="239"/>
                </a:cubicBezTo>
                <a:cubicBezTo>
                  <a:pt x="533" y="239"/>
                  <a:pt x="532" y="239"/>
                  <a:pt x="532" y="239"/>
                </a:cubicBezTo>
                <a:cubicBezTo>
                  <a:pt x="531" y="240"/>
                  <a:pt x="531" y="240"/>
                  <a:pt x="530" y="241"/>
                </a:cubicBezTo>
                <a:cubicBezTo>
                  <a:pt x="530" y="241"/>
                  <a:pt x="530" y="241"/>
                  <a:pt x="530" y="241"/>
                </a:cubicBezTo>
                <a:cubicBezTo>
                  <a:pt x="529" y="241"/>
                  <a:pt x="529" y="241"/>
                  <a:pt x="528" y="240"/>
                </a:cubicBezTo>
                <a:cubicBezTo>
                  <a:pt x="528" y="240"/>
                  <a:pt x="528" y="240"/>
                  <a:pt x="528" y="241"/>
                </a:cubicBezTo>
                <a:cubicBezTo>
                  <a:pt x="525" y="241"/>
                  <a:pt x="524" y="241"/>
                  <a:pt x="523" y="239"/>
                </a:cubicBezTo>
                <a:cubicBezTo>
                  <a:pt x="522" y="239"/>
                  <a:pt x="522" y="239"/>
                  <a:pt x="521" y="238"/>
                </a:cubicBezTo>
                <a:cubicBezTo>
                  <a:pt x="521" y="242"/>
                  <a:pt x="522" y="245"/>
                  <a:pt x="523" y="248"/>
                </a:cubicBezTo>
                <a:cubicBezTo>
                  <a:pt x="522" y="248"/>
                  <a:pt x="520" y="249"/>
                  <a:pt x="519" y="249"/>
                </a:cubicBezTo>
                <a:cubicBezTo>
                  <a:pt x="520" y="251"/>
                  <a:pt x="520" y="254"/>
                  <a:pt x="521" y="257"/>
                </a:cubicBezTo>
                <a:cubicBezTo>
                  <a:pt x="520" y="258"/>
                  <a:pt x="518" y="258"/>
                  <a:pt x="517" y="260"/>
                </a:cubicBezTo>
                <a:cubicBezTo>
                  <a:pt x="518" y="264"/>
                  <a:pt x="518" y="269"/>
                  <a:pt x="519" y="274"/>
                </a:cubicBezTo>
                <a:cubicBezTo>
                  <a:pt x="519" y="275"/>
                  <a:pt x="519" y="276"/>
                  <a:pt x="520" y="278"/>
                </a:cubicBezTo>
                <a:cubicBezTo>
                  <a:pt x="518" y="278"/>
                  <a:pt x="517" y="278"/>
                  <a:pt x="516" y="278"/>
                </a:cubicBezTo>
                <a:cubicBezTo>
                  <a:pt x="516" y="281"/>
                  <a:pt x="515" y="284"/>
                  <a:pt x="514" y="288"/>
                </a:cubicBezTo>
                <a:cubicBezTo>
                  <a:pt x="505" y="293"/>
                  <a:pt x="513" y="304"/>
                  <a:pt x="506" y="311"/>
                </a:cubicBezTo>
                <a:cubicBezTo>
                  <a:pt x="506" y="311"/>
                  <a:pt x="506" y="311"/>
                  <a:pt x="505" y="311"/>
                </a:cubicBezTo>
                <a:cubicBezTo>
                  <a:pt x="505" y="311"/>
                  <a:pt x="504" y="311"/>
                  <a:pt x="503" y="312"/>
                </a:cubicBezTo>
                <a:cubicBezTo>
                  <a:pt x="503" y="312"/>
                  <a:pt x="503" y="312"/>
                  <a:pt x="500" y="328"/>
                </a:cubicBezTo>
                <a:cubicBezTo>
                  <a:pt x="500" y="330"/>
                  <a:pt x="500" y="331"/>
                  <a:pt x="500" y="332"/>
                </a:cubicBezTo>
                <a:cubicBezTo>
                  <a:pt x="502" y="333"/>
                  <a:pt x="504" y="333"/>
                  <a:pt x="506" y="333"/>
                </a:cubicBezTo>
                <a:cubicBezTo>
                  <a:pt x="507" y="333"/>
                  <a:pt x="507" y="334"/>
                  <a:pt x="507" y="335"/>
                </a:cubicBezTo>
                <a:cubicBezTo>
                  <a:pt x="506" y="339"/>
                  <a:pt x="506" y="339"/>
                  <a:pt x="506" y="353"/>
                </a:cubicBezTo>
                <a:cubicBezTo>
                  <a:pt x="506" y="354"/>
                  <a:pt x="506" y="355"/>
                  <a:pt x="506" y="357"/>
                </a:cubicBezTo>
                <a:cubicBezTo>
                  <a:pt x="505" y="359"/>
                  <a:pt x="505" y="359"/>
                  <a:pt x="503" y="362"/>
                </a:cubicBezTo>
                <a:cubicBezTo>
                  <a:pt x="503" y="364"/>
                  <a:pt x="504" y="367"/>
                  <a:pt x="504" y="370"/>
                </a:cubicBezTo>
                <a:cubicBezTo>
                  <a:pt x="504" y="370"/>
                  <a:pt x="504" y="371"/>
                  <a:pt x="504" y="372"/>
                </a:cubicBezTo>
                <a:cubicBezTo>
                  <a:pt x="504" y="377"/>
                  <a:pt x="505" y="378"/>
                  <a:pt x="508" y="383"/>
                </a:cubicBezTo>
                <a:cubicBezTo>
                  <a:pt x="509" y="383"/>
                  <a:pt x="510" y="383"/>
                  <a:pt x="510" y="383"/>
                </a:cubicBezTo>
                <a:cubicBezTo>
                  <a:pt x="511" y="385"/>
                  <a:pt x="511" y="387"/>
                  <a:pt x="512" y="388"/>
                </a:cubicBezTo>
                <a:cubicBezTo>
                  <a:pt x="512" y="389"/>
                  <a:pt x="513" y="389"/>
                  <a:pt x="514" y="389"/>
                </a:cubicBezTo>
                <a:cubicBezTo>
                  <a:pt x="512" y="398"/>
                  <a:pt x="512" y="398"/>
                  <a:pt x="520" y="402"/>
                </a:cubicBezTo>
                <a:cubicBezTo>
                  <a:pt x="520" y="404"/>
                  <a:pt x="519" y="406"/>
                  <a:pt x="519" y="408"/>
                </a:cubicBezTo>
                <a:cubicBezTo>
                  <a:pt x="522" y="410"/>
                  <a:pt x="523" y="414"/>
                  <a:pt x="527" y="415"/>
                </a:cubicBezTo>
                <a:cubicBezTo>
                  <a:pt x="528" y="414"/>
                  <a:pt x="529" y="412"/>
                  <a:pt x="530" y="410"/>
                </a:cubicBezTo>
                <a:cubicBezTo>
                  <a:pt x="531" y="410"/>
                  <a:pt x="533" y="410"/>
                  <a:pt x="534" y="410"/>
                </a:cubicBezTo>
                <a:cubicBezTo>
                  <a:pt x="534" y="410"/>
                  <a:pt x="534" y="410"/>
                  <a:pt x="534" y="410"/>
                </a:cubicBezTo>
                <a:cubicBezTo>
                  <a:pt x="536" y="409"/>
                  <a:pt x="537" y="409"/>
                  <a:pt x="538" y="410"/>
                </a:cubicBezTo>
                <a:cubicBezTo>
                  <a:pt x="538" y="410"/>
                  <a:pt x="539" y="411"/>
                  <a:pt x="539" y="412"/>
                </a:cubicBezTo>
                <a:cubicBezTo>
                  <a:pt x="544" y="411"/>
                  <a:pt x="544" y="403"/>
                  <a:pt x="551" y="404"/>
                </a:cubicBezTo>
                <a:cubicBezTo>
                  <a:pt x="551" y="404"/>
                  <a:pt x="551" y="404"/>
                  <a:pt x="552" y="403"/>
                </a:cubicBezTo>
                <a:cubicBezTo>
                  <a:pt x="552" y="402"/>
                  <a:pt x="553" y="401"/>
                  <a:pt x="554" y="400"/>
                </a:cubicBezTo>
                <a:cubicBezTo>
                  <a:pt x="555" y="400"/>
                  <a:pt x="555" y="401"/>
                  <a:pt x="556" y="401"/>
                </a:cubicBezTo>
                <a:cubicBezTo>
                  <a:pt x="555" y="409"/>
                  <a:pt x="555" y="409"/>
                  <a:pt x="556" y="410"/>
                </a:cubicBezTo>
                <a:cubicBezTo>
                  <a:pt x="558" y="410"/>
                  <a:pt x="560" y="409"/>
                  <a:pt x="562" y="409"/>
                </a:cubicBezTo>
                <a:cubicBezTo>
                  <a:pt x="562" y="411"/>
                  <a:pt x="561" y="413"/>
                  <a:pt x="560" y="417"/>
                </a:cubicBezTo>
                <a:cubicBezTo>
                  <a:pt x="546" y="469"/>
                  <a:pt x="546" y="469"/>
                  <a:pt x="543" y="474"/>
                </a:cubicBezTo>
                <a:cubicBezTo>
                  <a:pt x="543" y="475"/>
                  <a:pt x="543" y="476"/>
                  <a:pt x="543" y="476"/>
                </a:cubicBezTo>
                <a:cubicBezTo>
                  <a:pt x="537" y="488"/>
                  <a:pt x="533" y="496"/>
                  <a:pt x="506" y="538"/>
                </a:cubicBezTo>
                <a:cubicBezTo>
                  <a:pt x="503" y="541"/>
                  <a:pt x="501" y="543"/>
                  <a:pt x="499" y="546"/>
                </a:cubicBezTo>
                <a:cubicBezTo>
                  <a:pt x="486" y="561"/>
                  <a:pt x="486" y="562"/>
                  <a:pt x="473" y="574"/>
                </a:cubicBezTo>
                <a:cubicBezTo>
                  <a:pt x="473" y="574"/>
                  <a:pt x="473" y="574"/>
                  <a:pt x="472" y="575"/>
                </a:cubicBezTo>
                <a:cubicBezTo>
                  <a:pt x="469" y="578"/>
                  <a:pt x="469" y="578"/>
                  <a:pt x="468" y="579"/>
                </a:cubicBezTo>
                <a:cubicBezTo>
                  <a:pt x="468" y="579"/>
                  <a:pt x="468" y="579"/>
                  <a:pt x="468" y="579"/>
                </a:cubicBezTo>
                <a:cubicBezTo>
                  <a:pt x="464" y="582"/>
                  <a:pt x="464" y="582"/>
                  <a:pt x="463" y="583"/>
                </a:cubicBezTo>
                <a:cubicBezTo>
                  <a:pt x="464" y="583"/>
                  <a:pt x="464" y="583"/>
                  <a:pt x="464" y="583"/>
                </a:cubicBezTo>
                <a:cubicBezTo>
                  <a:pt x="474" y="573"/>
                  <a:pt x="487" y="561"/>
                  <a:pt x="497" y="551"/>
                </a:cubicBezTo>
                <a:cubicBezTo>
                  <a:pt x="509" y="538"/>
                  <a:pt x="509" y="538"/>
                  <a:pt x="529" y="509"/>
                </a:cubicBezTo>
                <a:cubicBezTo>
                  <a:pt x="538" y="494"/>
                  <a:pt x="538" y="494"/>
                  <a:pt x="554" y="463"/>
                </a:cubicBezTo>
                <a:cubicBezTo>
                  <a:pt x="561" y="447"/>
                  <a:pt x="561" y="447"/>
                  <a:pt x="571" y="413"/>
                </a:cubicBezTo>
                <a:cubicBezTo>
                  <a:pt x="580" y="382"/>
                  <a:pt x="581" y="354"/>
                  <a:pt x="582" y="333"/>
                </a:cubicBezTo>
                <a:cubicBezTo>
                  <a:pt x="582" y="314"/>
                  <a:pt x="582" y="314"/>
                  <a:pt x="577" y="278"/>
                </a:cubicBezTo>
                <a:moveTo>
                  <a:pt x="417" y="481"/>
                </a:moveTo>
                <a:cubicBezTo>
                  <a:pt x="418" y="471"/>
                  <a:pt x="417" y="470"/>
                  <a:pt x="415" y="469"/>
                </a:cubicBezTo>
                <a:cubicBezTo>
                  <a:pt x="413" y="469"/>
                  <a:pt x="412" y="469"/>
                  <a:pt x="409" y="469"/>
                </a:cubicBezTo>
                <a:cubicBezTo>
                  <a:pt x="404" y="467"/>
                  <a:pt x="403" y="459"/>
                  <a:pt x="397" y="461"/>
                </a:cubicBezTo>
                <a:cubicBezTo>
                  <a:pt x="395" y="461"/>
                  <a:pt x="393" y="461"/>
                  <a:pt x="390" y="461"/>
                </a:cubicBezTo>
                <a:cubicBezTo>
                  <a:pt x="386" y="459"/>
                  <a:pt x="383" y="457"/>
                  <a:pt x="382" y="461"/>
                </a:cubicBezTo>
                <a:cubicBezTo>
                  <a:pt x="381" y="462"/>
                  <a:pt x="379" y="463"/>
                  <a:pt x="376" y="461"/>
                </a:cubicBezTo>
                <a:cubicBezTo>
                  <a:pt x="377" y="460"/>
                  <a:pt x="377" y="460"/>
                  <a:pt x="379" y="458"/>
                </a:cubicBezTo>
                <a:cubicBezTo>
                  <a:pt x="372" y="453"/>
                  <a:pt x="372" y="453"/>
                  <a:pt x="368" y="453"/>
                </a:cubicBezTo>
                <a:cubicBezTo>
                  <a:pt x="368" y="453"/>
                  <a:pt x="368" y="453"/>
                  <a:pt x="366" y="452"/>
                </a:cubicBezTo>
                <a:cubicBezTo>
                  <a:pt x="364" y="451"/>
                  <a:pt x="363" y="451"/>
                  <a:pt x="360" y="451"/>
                </a:cubicBezTo>
                <a:cubicBezTo>
                  <a:pt x="360" y="453"/>
                  <a:pt x="360" y="455"/>
                  <a:pt x="360" y="456"/>
                </a:cubicBezTo>
                <a:cubicBezTo>
                  <a:pt x="358" y="456"/>
                  <a:pt x="357" y="456"/>
                  <a:pt x="355" y="456"/>
                </a:cubicBezTo>
                <a:cubicBezTo>
                  <a:pt x="355" y="456"/>
                  <a:pt x="356" y="455"/>
                  <a:pt x="356" y="453"/>
                </a:cubicBezTo>
                <a:cubicBezTo>
                  <a:pt x="357" y="453"/>
                  <a:pt x="358" y="452"/>
                  <a:pt x="358" y="451"/>
                </a:cubicBezTo>
                <a:cubicBezTo>
                  <a:pt x="359" y="451"/>
                  <a:pt x="359" y="451"/>
                  <a:pt x="360" y="450"/>
                </a:cubicBezTo>
                <a:cubicBezTo>
                  <a:pt x="359" y="450"/>
                  <a:pt x="359" y="449"/>
                  <a:pt x="359" y="449"/>
                </a:cubicBezTo>
                <a:cubicBezTo>
                  <a:pt x="359" y="449"/>
                  <a:pt x="357" y="448"/>
                  <a:pt x="353" y="447"/>
                </a:cubicBezTo>
                <a:cubicBezTo>
                  <a:pt x="353" y="447"/>
                  <a:pt x="352" y="447"/>
                  <a:pt x="352" y="447"/>
                </a:cubicBezTo>
                <a:cubicBezTo>
                  <a:pt x="352" y="447"/>
                  <a:pt x="351" y="447"/>
                  <a:pt x="351" y="447"/>
                </a:cubicBezTo>
                <a:cubicBezTo>
                  <a:pt x="351" y="447"/>
                  <a:pt x="350" y="448"/>
                  <a:pt x="350" y="448"/>
                </a:cubicBezTo>
                <a:cubicBezTo>
                  <a:pt x="349" y="451"/>
                  <a:pt x="349" y="452"/>
                  <a:pt x="345" y="452"/>
                </a:cubicBezTo>
                <a:cubicBezTo>
                  <a:pt x="345" y="451"/>
                  <a:pt x="345" y="451"/>
                  <a:pt x="345" y="449"/>
                </a:cubicBezTo>
                <a:cubicBezTo>
                  <a:pt x="353" y="441"/>
                  <a:pt x="353" y="441"/>
                  <a:pt x="351" y="438"/>
                </a:cubicBezTo>
                <a:cubicBezTo>
                  <a:pt x="350" y="438"/>
                  <a:pt x="349" y="438"/>
                  <a:pt x="348" y="438"/>
                </a:cubicBezTo>
                <a:cubicBezTo>
                  <a:pt x="348" y="436"/>
                  <a:pt x="348" y="434"/>
                  <a:pt x="348" y="432"/>
                </a:cubicBezTo>
                <a:cubicBezTo>
                  <a:pt x="346" y="426"/>
                  <a:pt x="346" y="426"/>
                  <a:pt x="346" y="425"/>
                </a:cubicBezTo>
                <a:cubicBezTo>
                  <a:pt x="346" y="425"/>
                  <a:pt x="335" y="420"/>
                  <a:pt x="332" y="418"/>
                </a:cubicBezTo>
                <a:cubicBezTo>
                  <a:pt x="329" y="417"/>
                  <a:pt x="326" y="419"/>
                  <a:pt x="323" y="419"/>
                </a:cubicBezTo>
                <a:cubicBezTo>
                  <a:pt x="323" y="419"/>
                  <a:pt x="322" y="419"/>
                  <a:pt x="321" y="419"/>
                </a:cubicBezTo>
                <a:cubicBezTo>
                  <a:pt x="311" y="417"/>
                  <a:pt x="310" y="415"/>
                  <a:pt x="308" y="409"/>
                </a:cubicBezTo>
                <a:cubicBezTo>
                  <a:pt x="307" y="408"/>
                  <a:pt x="307" y="408"/>
                  <a:pt x="301" y="405"/>
                </a:cubicBezTo>
                <a:cubicBezTo>
                  <a:pt x="301" y="405"/>
                  <a:pt x="301" y="405"/>
                  <a:pt x="301" y="404"/>
                </a:cubicBezTo>
                <a:cubicBezTo>
                  <a:pt x="297" y="404"/>
                  <a:pt x="297" y="401"/>
                  <a:pt x="297" y="399"/>
                </a:cubicBezTo>
                <a:cubicBezTo>
                  <a:pt x="297" y="399"/>
                  <a:pt x="297" y="399"/>
                  <a:pt x="295" y="399"/>
                </a:cubicBezTo>
                <a:cubicBezTo>
                  <a:pt x="290" y="401"/>
                  <a:pt x="290" y="401"/>
                  <a:pt x="289" y="401"/>
                </a:cubicBezTo>
                <a:cubicBezTo>
                  <a:pt x="289" y="398"/>
                  <a:pt x="289" y="398"/>
                  <a:pt x="289" y="396"/>
                </a:cubicBezTo>
                <a:cubicBezTo>
                  <a:pt x="290" y="396"/>
                  <a:pt x="291" y="396"/>
                  <a:pt x="291" y="395"/>
                </a:cubicBezTo>
                <a:cubicBezTo>
                  <a:pt x="290" y="394"/>
                  <a:pt x="290" y="393"/>
                  <a:pt x="286" y="393"/>
                </a:cubicBezTo>
                <a:cubicBezTo>
                  <a:pt x="284" y="395"/>
                  <a:pt x="284" y="395"/>
                  <a:pt x="284" y="395"/>
                </a:cubicBezTo>
                <a:cubicBezTo>
                  <a:pt x="283" y="395"/>
                  <a:pt x="283" y="395"/>
                  <a:pt x="283" y="395"/>
                </a:cubicBezTo>
                <a:cubicBezTo>
                  <a:pt x="280" y="394"/>
                  <a:pt x="280" y="394"/>
                  <a:pt x="278" y="394"/>
                </a:cubicBezTo>
                <a:cubicBezTo>
                  <a:pt x="276" y="399"/>
                  <a:pt x="276" y="399"/>
                  <a:pt x="274" y="399"/>
                </a:cubicBezTo>
                <a:cubicBezTo>
                  <a:pt x="272" y="398"/>
                  <a:pt x="270" y="395"/>
                  <a:pt x="267" y="395"/>
                </a:cubicBezTo>
                <a:cubicBezTo>
                  <a:pt x="265" y="395"/>
                  <a:pt x="263" y="395"/>
                  <a:pt x="260" y="394"/>
                </a:cubicBezTo>
                <a:cubicBezTo>
                  <a:pt x="259" y="394"/>
                  <a:pt x="258" y="394"/>
                  <a:pt x="257" y="394"/>
                </a:cubicBezTo>
                <a:cubicBezTo>
                  <a:pt x="257" y="392"/>
                  <a:pt x="257" y="391"/>
                  <a:pt x="256" y="390"/>
                </a:cubicBezTo>
                <a:cubicBezTo>
                  <a:pt x="252" y="390"/>
                  <a:pt x="250" y="386"/>
                  <a:pt x="246" y="388"/>
                </a:cubicBezTo>
                <a:cubicBezTo>
                  <a:pt x="246" y="390"/>
                  <a:pt x="246" y="390"/>
                  <a:pt x="244" y="392"/>
                </a:cubicBezTo>
                <a:cubicBezTo>
                  <a:pt x="241" y="392"/>
                  <a:pt x="239" y="394"/>
                  <a:pt x="239" y="394"/>
                </a:cubicBezTo>
                <a:cubicBezTo>
                  <a:pt x="238" y="397"/>
                  <a:pt x="241" y="400"/>
                  <a:pt x="239" y="404"/>
                </a:cubicBezTo>
                <a:cubicBezTo>
                  <a:pt x="234" y="401"/>
                  <a:pt x="238" y="395"/>
                  <a:pt x="236" y="391"/>
                </a:cubicBezTo>
                <a:cubicBezTo>
                  <a:pt x="236" y="389"/>
                  <a:pt x="241" y="385"/>
                  <a:pt x="241" y="385"/>
                </a:cubicBezTo>
                <a:cubicBezTo>
                  <a:pt x="240" y="384"/>
                  <a:pt x="240" y="384"/>
                  <a:pt x="240" y="384"/>
                </a:cubicBezTo>
                <a:cubicBezTo>
                  <a:pt x="238" y="384"/>
                  <a:pt x="238" y="384"/>
                  <a:pt x="238" y="384"/>
                </a:cubicBezTo>
                <a:cubicBezTo>
                  <a:pt x="234" y="385"/>
                  <a:pt x="234" y="385"/>
                  <a:pt x="234" y="389"/>
                </a:cubicBezTo>
                <a:cubicBezTo>
                  <a:pt x="232" y="389"/>
                  <a:pt x="230" y="389"/>
                  <a:pt x="227" y="389"/>
                </a:cubicBezTo>
                <a:cubicBezTo>
                  <a:pt x="225" y="390"/>
                  <a:pt x="222" y="393"/>
                  <a:pt x="215" y="393"/>
                </a:cubicBezTo>
                <a:cubicBezTo>
                  <a:pt x="215" y="395"/>
                  <a:pt x="215" y="397"/>
                  <a:pt x="215" y="400"/>
                </a:cubicBezTo>
                <a:cubicBezTo>
                  <a:pt x="213" y="401"/>
                  <a:pt x="213" y="401"/>
                  <a:pt x="210" y="401"/>
                </a:cubicBezTo>
                <a:cubicBezTo>
                  <a:pt x="209" y="404"/>
                  <a:pt x="208" y="405"/>
                  <a:pt x="208" y="407"/>
                </a:cubicBezTo>
                <a:cubicBezTo>
                  <a:pt x="204" y="409"/>
                  <a:pt x="203" y="412"/>
                  <a:pt x="203" y="413"/>
                </a:cubicBezTo>
                <a:cubicBezTo>
                  <a:pt x="203" y="414"/>
                  <a:pt x="205" y="414"/>
                  <a:pt x="205" y="414"/>
                </a:cubicBezTo>
                <a:cubicBezTo>
                  <a:pt x="205" y="419"/>
                  <a:pt x="210" y="424"/>
                  <a:pt x="205" y="428"/>
                </a:cubicBezTo>
                <a:cubicBezTo>
                  <a:pt x="204" y="434"/>
                  <a:pt x="204" y="434"/>
                  <a:pt x="203" y="436"/>
                </a:cubicBezTo>
                <a:cubicBezTo>
                  <a:pt x="202" y="436"/>
                  <a:pt x="200" y="436"/>
                  <a:pt x="200" y="436"/>
                </a:cubicBezTo>
                <a:cubicBezTo>
                  <a:pt x="200" y="437"/>
                  <a:pt x="200" y="438"/>
                  <a:pt x="200" y="440"/>
                </a:cubicBezTo>
                <a:cubicBezTo>
                  <a:pt x="199" y="440"/>
                  <a:pt x="198" y="441"/>
                  <a:pt x="197" y="441"/>
                </a:cubicBezTo>
                <a:cubicBezTo>
                  <a:pt x="197" y="442"/>
                  <a:pt x="197" y="443"/>
                  <a:pt x="197" y="444"/>
                </a:cubicBezTo>
                <a:cubicBezTo>
                  <a:pt x="194" y="444"/>
                  <a:pt x="192" y="445"/>
                  <a:pt x="192" y="450"/>
                </a:cubicBezTo>
                <a:cubicBezTo>
                  <a:pt x="190" y="450"/>
                  <a:pt x="189" y="450"/>
                  <a:pt x="188" y="450"/>
                </a:cubicBezTo>
                <a:cubicBezTo>
                  <a:pt x="188" y="453"/>
                  <a:pt x="187" y="456"/>
                  <a:pt x="188" y="459"/>
                </a:cubicBezTo>
                <a:cubicBezTo>
                  <a:pt x="188" y="459"/>
                  <a:pt x="189" y="460"/>
                  <a:pt x="189" y="460"/>
                </a:cubicBezTo>
                <a:cubicBezTo>
                  <a:pt x="191" y="459"/>
                  <a:pt x="191" y="459"/>
                  <a:pt x="194" y="459"/>
                </a:cubicBezTo>
                <a:cubicBezTo>
                  <a:pt x="194" y="460"/>
                  <a:pt x="194" y="461"/>
                  <a:pt x="193" y="463"/>
                </a:cubicBezTo>
                <a:cubicBezTo>
                  <a:pt x="192" y="463"/>
                  <a:pt x="190" y="463"/>
                  <a:pt x="189" y="464"/>
                </a:cubicBezTo>
                <a:cubicBezTo>
                  <a:pt x="189" y="466"/>
                  <a:pt x="189" y="466"/>
                  <a:pt x="186" y="468"/>
                </a:cubicBezTo>
                <a:cubicBezTo>
                  <a:pt x="185" y="471"/>
                  <a:pt x="185" y="471"/>
                  <a:pt x="187" y="474"/>
                </a:cubicBezTo>
                <a:cubicBezTo>
                  <a:pt x="187" y="474"/>
                  <a:pt x="187" y="474"/>
                  <a:pt x="187" y="475"/>
                </a:cubicBezTo>
                <a:cubicBezTo>
                  <a:pt x="188" y="484"/>
                  <a:pt x="202" y="485"/>
                  <a:pt x="203" y="494"/>
                </a:cubicBezTo>
                <a:cubicBezTo>
                  <a:pt x="203" y="495"/>
                  <a:pt x="203" y="496"/>
                  <a:pt x="203" y="497"/>
                </a:cubicBezTo>
                <a:cubicBezTo>
                  <a:pt x="220" y="521"/>
                  <a:pt x="220" y="521"/>
                  <a:pt x="222" y="522"/>
                </a:cubicBezTo>
                <a:cubicBezTo>
                  <a:pt x="222" y="522"/>
                  <a:pt x="230" y="523"/>
                  <a:pt x="239" y="533"/>
                </a:cubicBezTo>
                <a:cubicBezTo>
                  <a:pt x="240" y="533"/>
                  <a:pt x="241" y="533"/>
                  <a:pt x="242" y="533"/>
                </a:cubicBezTo>
                <a:cubicBezTo>
                  <a:pt x="242" y="536"/>
                  <a:pt x="241" y="539"/>
                  <a:pt x="241" y="542"/>
                </a:cubicBezTo>
                <a:cubicBezTo>
                  <a:pt x="241" y="543"/>
                  <a:pt x="241" y="544"/>
                  <a:pt x="241" y="545"/>
                </a:cubicBezTo>
                <a:cubicBezTo>
                  <a:pt x="241" y="546"/>
                  <a:pt x="241" y="546"/>
                  <a:pt x="241" y="546"/>
                </a:cubicBezTo>
                <a:cubicBezTo>
                  <a:pt x="241" y="546"/>
                  <a:pt x="241" y="546"/>
                  <a:pt x="241" y="547"/>
                </a:cubicBezTo>
                <a:cubicBezTo>
                  <a:pt x="241" y="547"/>
                  <a:pt x="241" y="548"/>
                  <a:pt x="241" y="548"/>
                </a:cubicBezTo>
                <a:cubicBezTo>
                  <a:pt x="241" y="549"/>
                  <a:pt x="241" y="549"/>
                  <a:pt x="241" y="550"/>
                </a:cubicBezTo>
                <a:cubicBezTo>
                  <a:pt x="240" y="551"/>
                  <a:pt x="240" y="552"/>
                  <a:pt x="240" y="553"/>
                </a:cubicBezTo>
                <a:cubicBezTo>
                  <a:pt x="240" y="553"/>
                  <a:pt x="240" y="553"/>
                  <a:pt x="240" y="553"/>
                </a:cubicBezTo>
                <a:cubicBezTo>
                  <a:pt x="240" y="553"/>
                  <a:pt x="240" y="554"/>
                  <a:pt x="241" y="555"/>
                </a:cubicBezTo>
                <a:cubicBezTo>
                  <a:pt x="241" y="555"/>
                  <a:pt x="241" y="555"/>
                  <a:pt x="241" y="556"/>
                </a:cubicBezTo>
                <a:cubicBezTo>
                  <a:pt x="241" y="556"/>
                  <a:pt x="241" y="556"/>
                  <a:pt x="241" y="556"/>
                </a:cubicBezTo>
                <a:cubicBezTo>
                  <a:pt x="241" y="557"/>
                  <a:pt x="241" y="557"/>
                  <a:pt x="240" y="558"/>
                </a:cubicBezTo>
                <a:cubicBezTo>
                  <a:pt x="240" y="559"/>
                  <a:pt x="240" y="560"/>
                  <a:pt x="240" y="561"/>
                </a:cubicBezTo>
                <a:cubicBezTo>
                  <a:pt x="240" y="562"/>
                  <a:pt x="240" y="562"/>
                  <a:pt x="240" y="562"/>
                </a:cubicBezTo>
                <a:cubicBezTo>
                  <a:pt x="240" y="562"/>
                  <a:pt x="240" y="562"/>
                  <a:pt x="240" y="563"/>
                </a:cubicBezTo>
                <a:cubicBezTo>
                  <a:pt x="240" y="566"/>
                  <a:pt x="237" y="568"/>
                  <a:pt x="237" y="571"/>
                </a:cubicBezTo>
                <a:cubicBezTo>
                  <a:pt x="234" y="580"/>
                  <a:pt x="234" y="580"/>
                  <a:pt x="233" y="582"/>
                </a:cubicBezTo>
                <a:cubicBezTo>
                  <a:pt x="233" y="582"/>
                  <a:pt x="233" y="582"/>
                  <a:pt x="233" y="583"/>
                </a:cubicBezTo>
                <a:cubicBezTo>
                  <a:pt x="235" y="593"/>
                  <a:pt x="236" y="595"/>
                  <a:pt x="231" y="600"/>
                </a:cubicBezTo>
                <a:cubicBezTo>
                  <a:pt x="231" y="600"/>
                  <a:pt x="231" y="600"/>
                  <a:pt x="231" y="601"/>
                </a:cubicBezTo>
                <a:cubicBezTo>
                  <a:pt x="231" y="602"/>
                  <a:pt x="231" y="602"/>
                  <a:pt x="231" y="603"/>
                </a:cubicBezTo>
                <a:cubicBezTo>
                  <a:pt x="231" y="603"/>
                  <a:pt x="231" y="603"/>
                  <a:pt x="231" y="603"/>
                </a:cubicBezTo>
                <a:cubicBezTo>
                  <a:pt x="230" y="605"/>
                  <a:pt x="228" y="607"/>
                  <a:pt x="227" y="609"/>
                </a:cubicBezTo>
                <a:cubicBezTo>
                  <a:pt x="229" y="613"/>
                  <a:pt x="228" y="614"/>
                  <a:pt x="226" y="618"/>
                </a:cubicBezTo>
                <a:cubicBezTo>
                  <a:pt x="227" y="618"/>
                  <a:pt x="227" y="619"/>
                  <a:pt x="227" y="619"/>
                </a:cubicBezTo>
                <a:cubicBezTo>
                  <a:pt x="227" y="620"/>
                  <a:pt x="228" y="621"/>
                  <a:pt x="228" y="621"/>
                </a:cubicBezTo>
                <a:cubicBezTo>
                  <a:pt x="227" y="622"/>
                  <a:pt x="226" y="622"/>
                  <a:pt x="226" y="622"/>
                </a:cubicBezTo>
                <a:cubicBezTo>
                  <a:pt x="225" y="625"/>
                  <a:pt x="225" y="625"/>
                  <a:pt x="225" y="626"/>
                </a:cubicBezTo>
                <a:cubicBezTo>
                  <a:pt x="226" y="626"/>
                  <a:pt x="226" y="626"/>
                  <a:pt x="227" y="626"/>
                </a:cubicBezTo>
                <a:cubicBezTo>
                  <a:pt x="227" y="626"/>
                  <a:pt x="228" y="626"/>
                  <a:pt x="229" y="626"/>
                </a:cubicBezTo>
                <a:cubicBezTo>
                  <a:pt x="229" y="622"/>
                  <a:pt x="229" y="622"/>
                  <a:pt x="229" y="622"/>
                </a:cubicBezTo>
                <a:cubicBezTo>
                  <a:pt x="230" y="622"/>
                  <a:pt x="231" y="622"/>
                  <a:pt x="231" y="622"/>
                </a:cubicBezTo>
                <a:cubicBezTo>
                  <a:pt x="231" y="622"/>
                  <a:pt x="231" y="623"/>
                  <a:pt x="231" y="624"/>
                </a:cubicBezTo>
                <a:cubicBezTo>
                  <a:pt x="231" y="624"/>
                  <a:pt x="230" y="624"/>
                  <a:pt x="230" y="625"/>
                </a:cubicBezTo>
                <a:cubicBezTo>
                  <a:pt x="230" y="625"/>
                  <a:pt x="230" y="626"/>
                  <a:pt x="230" y="627"/>
                </a:cubicBezTo>
                <a:cubicBezTo>
                  <a:pt x="229" y="628"/>
                  <a:pt x="229" y="628"/>
                  <a:pt x="229" y="633"/>
                </a:cubicBezTo>
                <a:cubicBezTo>
                  <a:pt x="228" y="632"/>
                  <a:pt x="227" y="632"/>
                  <a:pt x="227" y="631"/>
                </a:cubicBezTo>
                <a:cubicBezTo>
                  <a:pt x="227" y="631"/>
                  <a:pt x="227" y="631"/>
                  <a:pt x="227" y="630"/>
                </a:cubicBezTo>
                <a:cubicBezTo>
                  <a:pt x="227" y="630"/>
                  <a:pt x="227" y="630"/>
                  <a:pt x="226" y="630"/>
                </a:cubicBezTo>
                <a:cubicBezTo>
                  <a:pt x="226" y="631"/>
                  <a:pt x="226" y="631"/>
                  <a:pt x="227" y="632"/>
                </a:cubicBezTo>
                <a:cubicBezTo>
                  <a:pt x="228" y="633"/>
                  <a:pt x="228" y="634"/>
                  <a:pt x="228" y="635"/>
                </a:cubicBezTo>
                <a:cubicBezTo>
                  <a:pt x="227" y="634"/>
                  <a:pt x="226" y="634"/>
                  <a:pt x="225" y="633"/>
                </a:cubicBezTo>
                <a:cubicBezTo>
                  <a:pt x="225" y="634"/>
                  <a:pt x="225" y="634"/>
                  <a:pt x="224" y="635"/>
                </a:cubicBezTo>
                <a:cubicBezTo>
                  <a:pt x="224" y="635"/>
                  <a:pt x="224" y="636"/>
                  <a:pt x="224" y="636"/>
                </a:cubicBezTo>
                <a:cubicBezTo>
                  <a:pt x="225" y="636"/>
                  <a:pt x="226" y="637"/>
                  <a:pt x="227" y="637"/>
                </a:cubicBezTo>
                <a:cubicBezTo>
                  <a:pt x="227" y="638"/>
                  <a:pt x="226" y="638"/>
                  <a:pt x="226" y="639"/>
                </a:cubicBezTo>
                <a:cubicBezTo>
                  <a:pt x="227" y="639"/>
                  <a:pt x="227" y="639"/>
                  <a:pt x="228" y="639"/>
                </a:cubicBezTo>
                <a:cubicBezTo>
                  <a:pt x="228" y="639"/>
                  <a:pt x="228" y="640"/>
                  <a:pt x="228" y="640"/>
                </a:cubicBezTo>
                <a:cubicBezTo>
                  <a:pt x="225" y="640"/>
                  <a:pt x="225" y="640"/>
                  <a:pt x="224" y="641"/>
                </a:cubicBezTo>
                <a:cubicBezTo>
                  <a:pt x="224" y="641"/>
                  <a:pt x="224" y="641"/>
                  <a:pt x="224" y="643"/>
                </a:cubicBezTo>
                <a:cubicBezTo>
                  <a:pt x="225" y="643"/>
                  <a:pt x="225" y="643"/>
                  <a:pt x="225" y="644"/>
                </a:cubicBezTo>
                <a:cubicBezTo>
                  <a:pt x="225" y="644"/>
                  <a:pt x="225" y="644"/>
                  <a:pt x="226" y="645"/>
                </a:cubicBezTo>
                <a:cubicBezTo>
                  <a:pt x="226" y="646"/>
                  <a:pt x="226" y="647"/>
                  <a:pt x="227" y="647"/>
                </a:cubicBezTo>
                <a:cubicBezTo>
                  <a:pt x="226" y="648"/>
                  <a:pt x="226" y="648"/>
                  <a:pt x="226" y="648"/>
                </a:cubicBezTo>
                <a:cubicBezTo>
                  <a:pt x="227" y="648"/>
                  <a:pt x="227" y="648"/>
                  <a:pt x="227" y="648"/>
                </a:cubicBezTo>
                <a:cubicBezTo>
                  <a:pt x="227" y="648"/>
                  <a:pt x="227" y="648"/>
                  <a:pt x="228" y="649"/>
                </a:cubicBezTo>
                <a:cubicBezTo>
                  <a:pt x="228" y="649"/>
                  <a:pt x="229" y="649"/>
                  <a:pt x="229" y="650"/>
                </a:cubicBezTo>
                <a:cubicBezTo>
                  <a:pt x="229" y="650"/>
                  <a:pt x="229" y="650"/>
                  <a:pt x="229" y="650"/>
                </a:cubicBezTo>
                <a:cubicBezTo>
                  <a:pt x="229" y="650"/>
                  <a:pt x="229" y="650"/>
                  <a:pt x="229" y="650"/>
                </a:cubicBezTo>
                <a:cubicBezTo>
                  <a:pt x="230" y="652"/>
                  <a:pt x="232" y="653"/>
                  <a:pt x="233" y="654"/>
                </a:cubicBezTo>
                <a:cubicBezTo>
                  <a:pt x="233" y="654"/>
                  <a:pt x="234" y="654"/>
                  <a:pt x="234" y="654"/>
                </a:cubicBezTo>
                <a:cubicBezTo>
                  <a:pt x="234" y="654"/>
                  <a:pt x="234" y="654"/>
                  <a:pt x="235" y="655"/>
                </a:cubicBezTo>
                <a:cubicBezTo>
                  <a:pt x="236" y="655"/>
                  <a:pt x="237" y="655"/>
                  <a:pt x="238" y="655"/>
                </a:cubicBezTo>
                <a:cubicBezTo>
                  <a:pt x="238" y="655"/>
                  <a:pt x="238" y="655"/>
                  <a:pt x="239" y="656"/>
                </a:cubicBezTo>
                <a:cubicBezTo>
                  <a:pt x="240" y="656"/>
                  <a:pt x="241" y="656"/>
                  <a:pt x="243" y="656"/>
                </a:cubicBezTo>
                <a:cubicBezTo>
                  <a:pt x="243" y="655"/>
                  <a:pt x="244" y="655"/>
                  <a:pt x="245" y="655"/>
                </a:cubicBezTo>
                <a:cubicBezTo>
                  <a:pt x="244" y="654"/>
                  <a:pt x="243" y="654"/>
                  <a:pt x="242" y="654"/>
                </a:cubicBezTo>
                <a:cubicBezTo>
                  <a:pt x="242" y="654"/>
                  <a:pt x="242" y="654"/>
                  <a:pt x="241" y="653"/>
                </a:cubicBezTo>
                <a:cubicBezTo>
                  <a:pt x="240" y="653"/>
                  <a:pt x="240" y="652"/>
                  <a:pt x="240" y="651"/>
                </a:cubicBezTo>
                <a:cubicBezTo>
                  <a:pt x="240" y="650"/>
                  <a:pt x="240" y="650"/>
                  <a:pt x="240" y="650"/>
                </a:cubicBezTo>
                <a:cubicBezTo>
                  <a:pt x="240" y="650"/>
                  <a:pt x="240" y="648"/>
                  <a:pt x="240" y="648"/>
                </a:cubicBezTo>
                <a:cubicBezTo>
                  <a:pt x="240" y="648"/>
                  <a:pt x="240" y="647"/>
                  <a:pt x="240" y="647"/>
                </a:cubicBezTo>
                <a:cubicBezTo>
                  <a:pt x="240" y="647"/>
                  <a:pt x="240" y="646"/>
                  <a:pt x="240" y="645"/>
                </a:cubicBezTo>
                <a:cubicBezTo>
                  <a:pt x="241" y="645"/>
                  <a:pt x="242" y="645"/>
                  <a:pt x="243" y="645"/>
                </a:cubicBezTo>
                <a:cubicBezTo>
                  <a:pt x="243" y="644"/>
                  <a:pt x="243" y="644"/>
                  <a:pt x="243" y="643"/>
                </a:cubicBezTo>
                <a:cubicBezTo>
                  <a:pt x="245" y="642"/>
                  <a:pt x="247" y="640"/>
                  <a:pt x="250" y="638"/>
                </a:cubicBezTo>
                <a:cubicBezTo>
                  <a:pt x="250" y="638"/>
                  <a:pt x="250" y="638"/>
                  <a:pt x="249" y="637"/>
                </a:cubicBezTo>
                <a:cubicBezTo>
                  <a:pt x="248" y="637"/>
                  <a:pt x="248" y="637"/>
                  <a:pt x="247" y="637"/>
                </a:cubicBezTo>
                <a:cubicBezTo>
                  <a:pt x="245" y="635"/>
                  <a:pt x="245" y="635"/>
                  <a:pt x="245" y="634"/>
                </a:cubicBezTo>
                <a:cubicBezTo>
                  <a:pt x="245" y="634"/>
                  <a:pt x="245" y="634"/>
                  <a:pt x="245" y="633"/>
                </a:cubicBezTo>
                <a:cubicBezTo>
                  <a:pt x="246" y="633"/>
                  <a:pt x="247" y="632"/>
                  <a:pt x="248" y="632"/>
                </a:cubicBezTo>
                <a:cubicBezTo>
                  <a:pt x="249" y="632"/>
                  <a:pt x="250" y="632"/>
                  <a:pt x="252" y="632"/>
                </a:cubicBezTo>
                <a:cubicBezTo>
                  <a:pt x="252" y="631"/>
                  <a:pt x="252" y="630"/>
                  <a:pt x="253" y="628"/>
                </a:cubicBezTo>
                <a:cubicBezTo>
                  <a:pt x="254" y="627"/>
                  <a:pt x="254" y="627"/>
                  <a:pt x="255" y="625"/>
                </a:cubicBezTo>
                <a:cubicBezTo>
                  <a:pt x="258" y="625"/>
                  <a:pt x="258" y="625"/>
                  <a:pt x="259" y="623"/>
                </a:cubicBezTo>
                <a:cubicBezTo>
                  <a:pt x="259" y="623"/>
                  <a:pt x="259" y="623"/>
                  <a:pt x="259" y="622"/>
                </a:cubicBezTo>
                <a:cubicBezTo>
                  <a:pt x="259" y="622"/>
                  <a:pt x="259" y="622"/>
                  <a:pt x="259" y="622"/>
                </a:cubicBezTo>
                <a:cubicBezTo>
                  <a:pt x="259" y="622"/>
                  <a:pt x="259" y="622"/>
                  <a:pt x="259"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7" y="623"/>
                  <a:pt x="256" y="623"/>
                  <a:pt x="255" y="623"/>
                </a:cubicBezTo>
                <a:cubicBezTo>
                  <a:pt x="255" y="622"/>
                  <a:pt x="255" y="621"/>
                  <a:pt x="255" y="620"/>
                </a:cubicBezTo>
                <a:cubicBezTo>
                  <a:pt x="255" y="620"/>
                  <a:pt x="255" y="619"/>
                  <a:pt x="256" y="618"/>
                </a:cubicBezTo>
                <a:cubicBezTo>
                  <a:pt x="256" y="618"/>
                  <a:pt x="256" y="618"/>
                  <a:pt x="258" y="619"/>
                </a:cubicBezTo>
                <a:cubicBezTo>
                  <a:pt x="258" y="619"/>
                  <a:pt x="259" y="619"/>
                  <a:pt x="259" y="620"/>
                </a:cubicBezTo>
                <a:cubicBezTo>
                  <a:pt x="261" y="620"/>
                  <a:pt x="262" y="620"/>
                  <a:pt x="264" y="619"/>
                </a:cubicBezTo>
                <a:cubicBezTo>
                  <a:pt x="264" y="618"/>
                  <a:pt x="264" y="618"/>
                  <a:pt x="264" y="617"/>
                </a:cubicBezTo>
                <a:cubicBezTo>
                  <a:pt x="264" y="617"/>
                  <a:pt x="265" y="617"/>
                  <a:pt x="265" y="616"/>
                </a:cubicBezTo>
                <a:cubicBezTo>
                  <a:pt x="265" y="616"/>
                  <a:pt x="265" y="614"/>
                  <a:pt x="265" y="614"/>
                </a:cubicBezTo>
                <a:cubicBezTo>
                  <a:pt x="265" y="613"/>
                  <a:pt x="265" y="613"/>
                  <a:pt x="265" y="612"/>
                </a:cubicBezTo>
                <a:cubicBezTo>
                  <a:pt x="267" y="612"/>
                  <a:pt x="268" y="612"/>
                  <a:pt x="270" y="612"/>
                </a:cubicBezTo>
                <a:cubicBezTo>
                  <a:pt x="270" y="612"/>
                  <a:pt x="270" y="612"/>
                  <a:pt x="271" y="612"/>
                </a:cubicBezTo>
                <a:cubicBezTo>
                  <a:pt x="272" y="612"/>
                  <a:pt x="273" y="612"/>
                  <a:pt x="274" y="611"/>
                </a:cubicBezTo>
                <a:cubicBezTo>
                  <a:pt x="275" y="611"/>
                  <a:pt x="276" y="611"/>
                  <a:pt x="279" y="612"/>
                </a:cubicBezTo>
                <a:cubicBezTo>
                  <a:pt x="279" y="612"/>
                  <a:pt x="284" y="608"/>
                  <a:pt x="287" y="606"/>
                </a:cubicBezTo>
                <a:cubicBezTo>
                  <a:pt x="288" y="605"/>
                  <a:pt x="288" y="605"/>
                  <a:pt x="288" y="605"/>
                </a:cubicBezTo>
                <a:cubicBezTo>
                  <a:pt x="288" y="604"/>
                  <a:pt x="288" y="603"/>
                  <a:pt x="289" y="603"/>
                </a:cubicBezTo>
                <a:cubicBezTo>
                  <a:pt x="288" y="603"/>
                  <a:pt x="288" y="603"/>
                  <a:pt x="287" y="603"/>
                </a:cubicBezTo>
                <a:cubicBezTo>
                  <a:pt x="287" y="602"/>
                  <a:pt x="287" y="602"/>
                  <a:pt x="288" y="600"/>
                </a:cubicBezTo>
                <a:cubicBezTo>
                  <a:pt x="287" y="599"/>
                  <a:pt x="287" y="599"/>
                  <a:pt x="285" y="598"/>
                </a:cubicBezTo>
                <a:cubicBezTo>
                  <a:pt x="285" y="597"/>
                  <a:pt x="284" y="597"/>
                  <a:pt x="284" y="596"/>
                </a:cubicBezTo>
                <a:cubicBezTo>
                  <a:pt x="285" y="596"/>
                  <a:pt x="286" y="596"/>
                  <a:pt x="287" y="596"/>
                </a:cubicBezTo>
                <a:cubicBezTo>
                  <a:pt x="299" y="598"/>
                  <a:pt x="299" y="598"/>
                  <a:pt x="303" y="594"/>
                </a:cubicBezTo>
                <a:cubicBezTo>
                  <a:pt x="316" y="583"/>
                  <a:pt x="316" y="583"/>
                  <a:pt x="317" y="583"/>
                </a:cubicBezTo>
                <a:cubicBezTo>
                  <a:pt x="316" y="583"/>
                  <a:pt x="315" y="584"/>
                  <a:pt x="315" y="585"/>
                </a:cubicBezTo>
                <a:cubicBezTo>
                  <a:pt x="316" y="585"/>
                  <a:pt x="332" y="574"/>
                  <a:pt x="331" y="569"/>
                </a:cubicBezTo>
                <a:cubicBezTo>
                  <a:pt x="331" y="566"/>
                  <a:pt x="331" y="563"/>
                  <a:pt x="345" y="555"/>
                </a:cubicBezTo>
                <a:cubicBezTo>
                  <a:pt x="346" y="555"/>
                  <a:pt x="348" y="555"/>
                  <a:pt x="349" y="555"/>
                </a:cubicBezTo>
                <a:cubicBezTo>
                  <a:pt x="350" y="555"/>
                  <a:pt x="350" y="555"/>
                  <a:pt x="354" y="552"/>
                </a:cubicBezTo>
                <a:cubicBezTo>
                  <a:pt x="357" y="552"/>
                  <a:pt x="361" y="552"/>
                  <a:pt x="365" y="551"/>
                </a:cubicBezTo>
                <a:cubicBezTo>
                  <a:pt x="365" y="550"/>
                  <a:pt x="366" y="549"/>
                  <a:pt x="366" y="549"/>
                </a:cubicBezTo>
                <a:cubicBezTo>
                  <a:pt x="368" y="548"/>
                  <a:pt x="368" y="548"/>
                  <a:pt x="379" y="535"/>
                </a:cubicBezTo>
                <a:cubicBezTo>
                  <a:pt x="380" y="535"/>
                  <a:pt x="380" y="535"/>
                  <a:pt x="384" y="527"/>
                </a:cubicBezTo>
                <a:cubicBezTo>
                  <a:pt x="384" y="527"/>
                  <a:pt x="385" y="526"/>
                  <a:pt x="385" y="525"/>
                </a:cubicBezTo>
                <a:cubicBezTo>
                  <a:pt x="387" y="523"/>
                  <a:pt x="388" y="521"/>
                  <a:pt x="389" y="519"/>
                </a:cubicBezTo>
                <a:cubicBezTo>
                  <a:pt x="389" y="519"/>
                  <a:pt x="389" y="518"/>
                  <a:pt x="389" y="517"/>
                </a:cubicBezTo>
                <a:cubicBezTo>
                  <a:pt x="390" y="517"/>
                  <a:pt x="390" y="516"/>
                  <a:pt x="390" y="516"/>
                </a:cubicBezTo>
                <a:cubicBezTo>
                  <a:pt x="390" y="515"/>
                  <a:pt x="390" y="514"/>
                  <a:pt x="390" y="513"/>
                </a:cubicBezTo>
                <a:cubicBezTo>
                  <a:pt x="391" y="511"/>
                  <a:pt x="392" y="509"/>
                  <a:pt x="393" y="507"/>
                </a:cubicBezTo>
                <a:cubicBezTo>
                  <a:pt x="393" y="507"/>
                  <a:pt x="403" y="499"/>
                  <a:pt x="406" y="497"/>
                </a:cubicBezTo>
                <a:cubicBezTo>
                  <a:pt x="414" y="487"/>
                  <a:pt x="414" y="487"/>
                  <a:pt x="414" y="487"/>
                </a:cubicBezTo>
                <a:cubicBezTo>
                  <a:pt x="417" y="483"/>
                  <a:pt x="417" y="483"/>
                  <a:pt x="417" y="481"/>
                </a:cubicBezTo>
                <a:moveTo>
                  <a:pt x="273" y="352"/>
                </a:moveTo>
                <a:cubicBezTo>
                  <a:pt x="274" y="351"/>
                  <a:pt x="274" y="351"/>
                  <a:pt x="274" y="351"/>
                </a:cubicBezTo>
                <a:cubicBezTo>
                  <a:pt x="273" y="351"/>
                  <a:pt x="272" y="351"/>
                  <a:pt x="271" y="350"/>
                </a:cubicBezTo>
                <a:cubicBezTo>
                  <a:pt x="271" y="349"/>
                  <a:pt x="271" y="348"/>
                  <a:pt x="271" y="347"/>
                </a:cubicBezTo>
                <a:cubicBezTo>
                  <a:pt x="267" y="348"/>
                  <a:pt x="267" y="348"/>
                  <a:pt x="264" y="348"/>
                </a:cubicBezTo>
                <a:cubicBezTo>
                  <a:pt x="263" y="348"/>
                  <a:pt x="263" y="348"/>
                  <a:pt x="262" y="348"/>
                </a:cubicBezTo>
                <a:cubicBezTo>
                  <a:pt x="261" y="348"/>
                  <a:pt x="260" y="347"/>
                  <a:pt x="258" y="347"/>
                </a:cubicBezTo>
                <a:cubicBezTo>
                  <a:pt x="258" y="347"/>
                  <a:pt x="258" y="347"/>
                  <a:pt x="257" y="347"/>
                </a:cubicBezTo>
                <a:cubicBezTo>
                  <a:pt x="256" y="347"/>
                  <a:pt x="256" y="348"/>
                  <a:pt x="255" y="349"/>
                </a:cubicBezTo>
                <a:cubicBezTo>
                  <a:pt x="255" y="349"/>
                  <a:pt x="251" y="349"/>
                  <a:pt x="251" y="349"/>
                </a:cubicBezTo>
                <a:cubicBezTo>
                  <a:pt x="249" y="349"/>
                  <a:pt x="249" y="347"/>
                  <a:pt x="247" y="347"/>
                </a:cubicBezTo>
                <a:cubicBezTo>
                  <a:pt x="245" y="346"/>
                  <a:pt x="244" y="345"/>
                  <a:pt x="242" y="344"/>
                </a:cubicBezTo>
                <a:cubicBezTo>
                  <a:pt x="234" y="344"/>
                  <a:pt x="234" y="344"/>
                  <a:pt x="234" y="344"/>
                </a:cubicBezTo>
                <a:cubicBezTo>
                  <a:pt x="233" y="344"/>
                  <a:pt x="233" y="344"/>
                  <a:pt x="229" y="345"/>
                </a:cubicBezTo>
                <a:cubicBezTo>
                  <a:pt x="229" y="347"/>
                  <a:pt x="229" y="349"/>
                  <a:pt x="229" y="352"/>
                </a:cubicBezTo>
                <a:cubicBezTo>
                  <a:pt x="230" y="353"/>
                  <a:pt x="233" y="355"/>
                  <a:pt x="234" y="356"/>
                </a:cubicBezTo>
                <a:cubicBezTo>
                  <a:pt x="235" y="356"/>
                  <a:pt x="236" y="356"/>
                  <a:pt x="237" y="356"/>
                </a:cubicBezTo>
                <a:cubicBezTo>
                  <a:pt x="240" y="356"/>
                  <a:pt x="241" y="353"/>
                  <a:pt x="244" y="353"/>
                </a:cubicBezTo>
                <a:cubicBezTo>
                  <a:pt x="245" y="353"/>
                  <a:pt x="247" y="353"/>
                  <a:pt x="248" y="353"/>
                </a:cubicBezTo>
                <a:cubicBezTo>
                  <a:pt x="249" y="353"/>
                  <a:pt x="251" y="353"/>
                  <a:pt x="252" y="353"/>
                </a:cubicBezTo>
                <a:cubicBezTo>
                  <a:pt x="256" y="353"/>
                  <a:pt x="260" y="352"/>
                  <a:pt x="261" y="352"/>
                </a:cubicBezTo>
                <a:cubicBezTo>
                  <a:pt x="262" y="351"/>
                  <a:pt x="262" y="351"/>
                  <a:pt x="263" y="352"/>
                </a:cubicBezTo>
                <a:cubicBezTo>
                  <a:pt x="264" y="352"/>
                  <a:pt x="268" y="353"/>
                  <a:pt x="269" y="353"/>
                </a:cubicBezTo>
                <a:cubicBezTo>
                  <a:pt x="270" y="353"/>
                  <a:pt x="270" y="353"/>
                  <a:pt x="271" y="353"/>
                </a:cubicBezTo>
                <a:cubicBezTo>
                  <a:pt x="272" y="353"/>
                  <a:pt x="273" y="352"/>
                  <a:pt x="273" y="352"/>
                </a:cubicBezTo>
                <a:moveTo>
                  <a:pt x="211" y="354"/>
                </a:moveTo>
                <a:cubicBezTo>
                  <a:pt x="212" y="354"/>
                  <a:pt x="212" y="354"/>
                  <a:pt x="212" y="354"/>
                </a:cubicBezTo>
                <a:cubicBezTo>
                  <a:pt x="211" y="353"/>
                  <a:pt x="212" y="352"/>
                  <a:pt x="211" y="352"/>
                </a:cubicBezTo>
                <a:cubicBezTo>
                  <a:pt x="211" y="351"/>
                  <a:pt x="210" y="351"/>
                  <a:pt x="209" y="351"/>
                </a:cubicBezTo>
                <a:cubicBezTo>
                  <a:pt x="208" y="351"/>
                  <a:pt x="208" y="350"/>
                  <a:pt x="207" y="350"/>
                </a:cubicBezTo>
                <a:cubicBezTo>
                  <a:pt x="206" y="350"/>
                  <a:pt x="206" y="350"/>
                  <a:pt x="206" y="350"/>
                </a:cubicBezTo>
                <a:cubicBezTo>
                  <a:pt x="204" y="350"/>
                  <a:pt x="202" y="350"/>
                  <a:pt x="200" y="350"/>
                </a:cubicBezTo>
                <a:cubicBezTo>
                  <a:pt x="200" y="350"/>
                  <a:pt x="200" y="351"/>
                  <a:pt x="201" y="352"/>
                </a:cubicBezTo>
                <a:cubicBezTo>
                  <a:pt x="202" y="352"/>
                  <a:pt x="202" y="352"/>
                  <a:pt x="202" y="352"/>
                </a:cubicBezTo>
                <a:cubicBezTo>
                  <a:pt x="202" y="353"/>
                  <a:pt x="202" y="353"/>
                  <a:pt x="203" y="353"/>
                </a:cubicBezTo>
                <a:cubicBezTo>
                  <a:pt x="204" y="352"/>
                  <a:pt x="206" y="354"/>
                  <a:pt x="206" y="354"/>
                </a:cubicBezTo>
                <a:cubicBezTo>
                  <a:pt x="207" y="354"/>
                  <a:pt x="207" y="354"/>
                  <a:pt x="207" y="355"/>
                </a:cubicBezTo>
                <a:cubicBezTo>
                  <a:pt x="207" y="356"/>
                  <a:pt x="207" y="356"/>
                  <a:pt x="207" y="356"/>
                </a:cubicBezTo>
                <a:cubicBezTo>
                  <a:pt x="208" y="356"/>
                  <a:pt x="209" y="357"/>
                  <a:pt x="209" y="356"/>
                </a:cubicBezTo>
                <a:cubicBezTo>
                  <a:pt x="210" y="356"/>
                  <a:pt x="210" y="356"/>
                  <a:pt x="211" y="354"/>
                </a:cubicBezTo>
                <a:moveTo>
                  <a:pt x="204" y="341"/>
                </a:moveTo>
                <a:cubicBezTo>
                  <a:pt x="210" y="341"/>
                  <a:pt x="216" y="341"/>
                  <a:pt x="222" y="341"/>
                </a:cubicBezTo>
                <a:cubicBezTo>
                  <a:pt x="221" y="339"/>
                  <a:pt x="216" y="334"/>
                  <a:pt x="213" y="334"/>
                </a:cubicBezTo>
                <a:cubicBezTo>
                  <a:pt x="212" y="334"/>
                  <a:pt x="211" y="334"/>
                  <a:pt x="210" y="334"/>
                </a:cubicBezTo>
                <a:cubicBezTo>
                  <a:pt x="208" y="334"/>
                  <a:pt x="205" y="334"/>
                  <a:pt x="203" y="334"/>
                </a:cubicBezTo>
                <a:cubicBezTo>
                  <a:pt x="201" y="333"/>
                  <a:pt x="201" y="331"/>
                  <a:pt x="199" y="330"/>
                </a:cubicBezTo>
                <a:cubicBezTo>
                  <a:pt x="197" y="329"/>
                  <a:pt x="195" y="328"/>
                  <a:pt x="192" y="327"/>
                </a:cubicBezTo>
                <a:cubicBezTo>
                  <a:pt x="190" y="325"/>
                  <a:pt x="190" y="325"/>
                  <a:pt x="189" y="324"/>
                </a:cubicBezTo>
                <a:cubicBezTo>
                  <a:pt x="189" y="324"/>
                  <a:pt x="189" y="323"/>
                  <a:pt x="187" y="323"/>
                </a:cubicBezTo>
                <a:cubicBezTo>
                  <a:pt x="186" y="323"/>
                  <a:pt x="184" y="323"/>
                  <a:pt x="182" y="323"/>
                </a:cubicBezTo>
                <a:cubicBezTo>
                  <a:pt x="182" y="323"/>
                  <a:pt x="182" y="323"/>
                  <a:pt x="180" y="324"/>
                </a:cubicBezTo>
                <a:cubicBezTo>
                  <a:pt x="179" y="325"/>
                  <a:pt x="178" y="324"/>
                  <a:pt x="177" y="324"/>
                </a:cubicBezTo>
                <a:cubicBezTo>
                  <a:pt x="175" y="324"/>
                  <a:pt x="174" y="324"/>
                  <a:pt x="172" y="324"/>
                </a:cubicBezTo>
                <a:cubicBezTo>
                  <a:pt x="167" y="323"/>
                  <a:pt x="167" y="323"/>
                  <a:pt x="167" y="324"/>
                </a:cubicBezTo>
                <a:cubicBezTo>
                  <a:pt x="162" y="328"/>
                  <a:pt x="170" y="334"/>
                  <a:pt x="176" y="331"/>
                </a:cubicBezTo>
                <a:cubicBezTo>
                  <a:pt x="177" y="331"/>
                  <a:pt x="178" y="329"/>
                  <a:pt x="180" y="329"/>
                </a:cubicBezTo>
                <a:cubicBezTo>
                  <a:pt x="180" y="329"/>
                  <a:pt x="182" y="329"/>
                  <a:pt x="184" y="329"/>
                </a:cubicBezTo>
                <a:cubicBezTo>
                  <a:pt x="184" y="329"/>
                  <a:pt x="188" y="331"/>
                  <a:pt x="189" y="333"/>
                </a:cubicBezTo>
                <a:cubicBezTo>
                  <a:pt x="189" y="334"/>
                  <a:pt x="189" y="334"/>
                  <a:pt x="190" y="334"/>
                </a:cubicBezTo>
                <a:cubicBezTo>
                  <a:pt x="190" y="334"/>
                  <a:pt x="195" y="336"/>
                  <a:pt x="196" y="336"/>
                </a:cubicBezTo>
                <a:cubicBezTo>
                  <a:pt x="197" y="336"/>
                  <a:pt x="198" y="336"/>
                  <a:pt x="198" y="337"/>
                </a:cubicBezTo>
                <a:cubicBezTo>
                  <a:pt x="199" y="338"/>
                  <a:pt x="201" y="341"/>
                  <a:pt x="204" y="341"/>
                </a:cubicBezTo>
                <a:moveTo>
                  <a:pt x="404" y="77"/>
                </a:moveTo>
                <a:cubicBezTo>
                  <a:pt x="403" y="76"/>
                  <a:pt x="403" y="75"/>
                  <a:pt x="402" y="74"/>
                </a:cubicBezTo>
                <a:cubicBezTo>
                  <a:pt x="401" y="74"/>
                  <a:pt x="400" y="73"/>
                  <a:pt x="400" y="73"/>
                </a:cubicBezTo>
                <a:cubicBezTo>
                  <a:pt x="398" y="72"/>
                  <a:pt x="398" y="72"/>
                  <a:pt x="398" y="72"/>
                </a:cubicBezTo>
                <a:cubicBezTo>
                  <a:pt x="397" y="72"/>
                  <a:pt x="397" y="72"/>
                  <a:pt x="397" y="72"/>
                </a:cubicBezTo>
                <a:cubicBezTo>
                  <a:pt x="396" y="72"/>
                  <a:pt x="396" y="70"/>
                  <a:pt x="395" y="70"/>
                </a:cubicBezTo>
                <a:cubicBezTo>
                  <a:pt x="394" y="69"/>
                  <a:pt x="394" y="68"/>
                  <a:pt x="393" y="68"/>
                </a:cubicBezTo>
                <a:cubicBezTo>
                  <a:pt x="392" y="68"/>
                  <a:pt x="392" y="68"/>
                  <a:pt x="391" y="68"/>
                </a:cubicBezTo>
                <a:cubicBezTo>
                  <a:pt x="390" y="68"/>
                  <a:pt x="390" y="69"/>
                  <a:pt x="391" y="69"/>
                </a:cubicBezTo>
                <a:cubicBezTo>
                  <a:pt x="391" y="69"/>
                  <a:pt x="391" y="70"/>
                  <a:pt x="390" y="70"/>
                </a:cubicBezTo>
                <a:cubicBezTo>
                  <a:pt x="391" y="71"/>
                  <a:pt x="391" y="71"/>
                  <a:pt x="391" y="71"/>
                </a:cubicBezTo>
                <a:cubicBezTo>
                  <a:pt x="390" y="71"/>
                  <a:pt x="389" y="70"/>
                  <a:pt x="387" y="71"/>
                </a:cubicBezTo>
                <a:cubicBezTo>
                  <a:pt x="386" y="71"/>
                  <a:pt x="386" y="71"/>
                  <a:pt x="386" y="72"/>
                </a:cubicBezTo>
                <a:cubicBezTo>
                  <a:pt x="386" y="72"/>
                  <a:pt x="386" y="72"/>
                  <a:pt x="385" y="73"/>
                </a:cubicBezTo>
                <a:cubicBezTo>
                  <a:pt x="385" y="73"/>
                  <a:pt x="384" y="73"/>
                  <a:pt x="384" y="73"/>
                </a:cubicBezTo>
                <a:cubicBezTo>
                  <a:pt x="383" y="72"/>
                  <a:pt x="383" y="72"/>
                  <a:pt x="382" y="71"/>
                </a:cubicBezTo>
                <a:cubicBezTo>
                  <a:pt x="382" y="71"/>
                  <a:pt x="381" y="70"/>
                  <a:pt x="381" y="70"/>
                </a:cubicBezTo>
                <a:cubicBezTo>
                  <a:pt x="380" y="70"/>
                  <a:pt x="380" y="69"/>
                  <a:pt x="379" y="69"/>
                </a:cubicBezTo>
                <a:cubicBezTo>
                  <a:pt x="378" y="69"/>
                  <a:pt x="378" y="69"/>
                  <a:pt x="378" y="69"/>
                </a:cubicBezTo>
                <a:cubicBezTo>
                  <a:pt x="379" y="70"/>
                  <a:pt x="379" y="70"/>
                  <a:pt x="380" y="70"/>
                </a:cubicBezTo>
                <a:cubicBezTo>
                  <a:pt x="378" y="70"/>
                  <a:pt x="378" y="70"/>
                  <a:pt x="378" y="70"/>
                </a:cubicBezTo>
                <a:cubicBezTo>
                  <a:pt x="377" y="70"/>
                  <a:pt x="375" y="70"/>
                  <a:pt x="375" y="71"/>
                </a:cubicBezTo>
                <a:cubicBezTo>
                  <a:pt x="375" y="72"/>
                  <a:pt x="378" y="75"/>
                  <a:pt x="379" y="74"/>
                </a:cubicBezTo>
                <a:cubicBezTo>
                  <a:pt x="379" y="73"/>
                  <a:pt x="379" y="73"/>
                  <a:pt x="379" y="73"/>
                </a:cubicBezTo>
                <a:cubicBezTo>
                  <a:pt x="381" y="73"/>
                  <a:pt x="383" y="75"/>
                  <a:pt x="385" y="77"/>
                </a:cubicBezTo>
                <a:cubicBezTo>
                  <a:pt x="384" y="76"/>
                  <a:pt x="382" y="76"/>
                  <a:pt x="380" y="77"/>
                </a:cubicBezTo>
                <a:cubicBezTo>
                  <a:pt x="381" y="78"/>
                  <a:pt x="381" y="78"/>
                  <a:pt x="382" y="79"/>
                </a:cubicBezTo>
                <a:cubicBezTo>
                  <a:pt x="383" y="79"/>
                  <a:pt x="383" y="79"/>
                  <a:pt x="383" y="79"/>
                </a:cubicBezTo>
                <a:cubicBezTo>
                  <a:pt x="383" y="79"/>
                  <a:pt x="384" y="79"/>
                  <a:pt x="385" y="79"/>
                </a:cubicBezTo>
                <a:cubicBezTo>
                  <a:pt x="385" y="79"/>
                  <a:pt x="385" y="79"/>
                  <a:pt x="385" y="79"/>
                </a:cubicBezTo>
                <a:cubicBezTo>
                  <a:pt x="386" y="80"/>
                  <a:pt x="387" y="81"/>
                  <a:pt x="388" y="82"/>
                </a:cubicBezTo>
                <a:cubicBezTo>
                  <a:pt x="390" y="83"/>
                  <a:pt x="390" y="83"/>
                  <a:pt x="390" y="83"/>
                </a:cubicBezTo>
                <a:cubicBezTo>
                  <a:pt x="390" y="83"/>
                  <a:pt x="390" y="83"/>
                  <a:pt x="391" y="83"/>
                </a:cubicBezTo>
                <a:cubicBezTo>
                  <a:pt x="392" y="83"/>
                  <a:pt x="392" y="83"/>
                  <a:pt x="393" y="82"/>
                </a:cubicBezTo>
                <a:cubicBezTo>
                  <a:pt x="394" y="82"/>
                  <a:pt x="394" y="82"/>
                  <a:pt x="394" y="82"/>
                </a:cubicBezTo>
                <a:cubicBezTo>
                  <a:pt x="396" y="82"/>
                  <a:pt x="397" y="84"/>
                  <a:pt x="398" y="84"/>
                </a:cubicBezTo>
                <a:cubicBezTo>
                  <a:pt x="400" y="85"/>
                  <a:pt x="401" y="84"/>
                  <a:pt x="402" y="84"/>
                </a:cubicBezTo>
                <a:cubicBezTo>
                  <a:pt x="401" y="82"/>
                  <a:pt x="401" y="82"/>
                  <a:pt x="401" y="82"/>
                </a:cubicBezTo>
                <a:cubicBezTo>
                  <a:pt x="400" y="81"/>
                  <a:pt x="400" y="81"/>
                  <a:pt x="400" y="81"/>
                </a:cubicBezTo>
                <a:cubicBezTo>
                  <a:pt x="400" y="80"/>
                  <a:pt x="400" y="80"/>
                  <a:pt x="400" y="80"/>
                </a:cubicBezTo>
                <a:cubicBezTo>
                  <a:pt x="401" y="80"/>
                  <a:pt x="401" y="80"/>
                  <a:pt x="401" y="80"/>
                </a:cubicBezTo>
                <a:cubicBezTo>
                  <a:pt x="401" y="79"/>
                  <a:pt x="400" y="78"/>
                  <a:pt x="401" y="77"/>
                </a:cubicBezTo>
                <a:cubicBezTo>
                  <a:pt x="401" y="77"/>
                  <a:pt x="401" y="77"/>
                  <a:pt x="404" y="77"/>
                </a:cubicBezTo>
                <a:moveTo>
                  <a:pt x="323" y="176"/>
                </a:moveTo>
                <a:cubicBezTo>
                  <a:pt x="323" y="176"/>
                  <a:pt x="323" y="176"/>
                  <a:pt x="323" y="176"/>
                </a:cubicBezTo>
                <a:cubicBezTo>
                  <a:pt x="323" y="175"/>
                  <a:pt x="322" y="174"/>
                  <a:pt x="322" y="174"/>
                </a:cubicBezTo>
                <a:cubicBezTo>
                  <a:pt x="320" y="174"/>
                  <a:pt x="320" y="174"/>
                  <a:pt x="319" y="173"/>
                </a:cubicBezTo>
                <a:cubicBezTo>
                  <a:pt x="319" y="173"/>
                  <a:pt x="316" y="172"/>
                  <a:pt x="315" y="171"/>
                </a:cubicBezTo>
                <a:cubicBezTo>
                  <a:pt x="315" y="170"/>
                  <a:pt x="314" y="170"/>
                  <a:pt x="314" y="170"/>
                </a:cubicBezTo>
                <a:cubicBezTo>
                  <a:pt x="312" y="169"/>
                  <a:pt x="311" y="169"/>
                  <a:pt x="310" y="169"/>
                </a:cubicBezTo>
                <a:cubicBezTo>
                  <a:pt x="309" y="169"/>
                  <a:pt x="308" y="169"/>
                  <a:pt x="308" y="168"/>
                </a:cubicBezTo>
                <a:cubicBezTo>
                  <a:pt x="308" y="165"/>
                  <a:pt x="308" y="165"/>
                  <a:pt x="308" y="164"/>
                </a:cubicBezTo>
                <a:cubicBezTo>
                  <a:pt x="309" y="164"/>
                  <a:pt x="309" y="164"/>
                  <a:pt x="310" y="164"/>
                </a:cubicBezTo>
                <a:cubicBezTo>
                  <a:pt x="310" y="164"/>
                  <a:pt x="311" y="162"/>
                  <a:pt x="310" y="161"/>
                </a:cubicBezTo>
                <a:cubicBezTo>
                  <a:pt x="309" y="160"/>
                  <a:pt x="309" y="160"/>
                  <a:pt x="309" y="160"/>
                </a:cubicBezTo>
                <a:cubicBezTo>
                  <a:pt x="308" y="160"/>
                  <a:pt x="308" y="160"/>
                  <a:pt x="308" y="160"/>
                </a:cubicBezTo>
                <a:cubicBezTo>
                  <a:pt x="307" y="160"/>
                  <a:pt x="306" y="160"/>
                  <a:pt x="305" y="161"/>
                </a:cubicBezTo>
                <a:cubicBezTo>
                  <a:pt x="305" y="161"/>
                  <a:pt x="306" y="162"/>
                  <a:pt x="306" y="162"/>
                </a:cubicBezTo>
                <a:cubicBezTo>
                  <a:pt x="306" y="163"/>
                  <a:pt x="306" y="164"/>
                  <a:pt x="306" y="165"/>
                </a:cubicBezTo>
                <a:cubicBezTo>
                  <a:pt x="306" y="165"/>
                  <a:pt x="306" y="165"/>
                  <a:pt x="306" y="166"/>
                </a:cubicBezTo>
                <a:cubicBezTo>
                  <a:pt x="305" y="166"/>
                  <a:pt x="303" y="170"/>
                  <a:pt x="300" y="173"/>
                </a:cubicBezTo>
                <a:cubicBezTo>
                  <a:pt x="299" y="174"/>
                  <a:pt x="298" y="175"/>
                  <a:pt x="298" y="176"/>
                </a:cubicBezTo>
                <a:cubicBezTo>
                  <a:pt x="297" y="177"/>
                  <a:pt x="297" y="178"/>
                  <a:pt x="297" y="179"/>
                </a:cubicBezTo>
                <a:cubicBezTo>
                  <a:pt x="298" y="180"/>
                  <a:pt x="298" y="181"/>
                  <a:pt x="298" y="181"/>
                </a:cubicBezTo>
                <a:cubicBezTo>
                  <a:pt x="303" y="181"/>
                  <a:pt x="308" y="181"/>
                  <a:pt x="313" y="181"/>
                </a:cubicBezTo>
                <a:cubicBezTo>
                  <a:pt x="314" y="181"/>
                  <a:pt x="314" y="181"/>
                  <a:pt x="316" y="183"/>
                </a:cubicBezTo>
                <a:cubicBezTo>
                  <a:pt x="319" y="186"/>
                  <a:pt x="320" y="186"/>
                  <a:pt x="322" y="187"/>
                </a:cubicBezTo>
                <a:cubicBezTo>
                  <a:pt x="322" y="186"/>
                  <a:pt x="322" y="186"/>
                  <a:pt x="323" y="186"/>
                </a:cubicBezTo>
                <a:cubicBezTo>
                  <a:pt x="323" y="186"/>
                  <a:pt x="324" y="185"/>
                  <a:pt x="323" y="181"/>
                </a:cubicBezTo>
                <a:cubicBezTo>
                  <a:pt x="322" y="178"/>
                  <a:pt x="322" y="178"/>
                  <a:pt x="323" y="176"/>
                </a:cubicBezTo>
                <a:moveTo>
                  <a:pt x="283" y="171"/>
                </a:moveTo>
                <a:cubicBezTo>
                  <a:pt x="283" y="171"/>
                  <a:pt x="283" y="171"/>
                  <a:pt x="283" y="171"/>
                </a:cubicBezTo>
                <a:cubicBezTo>
                  <a:pt x="282" y="170"/>
                  <a:pt x="281" y="170"/>
                  <a:pt x="281" y="170"/>
                </a:cubicBezTo>
                <a:cubicBezTo>
                  <a:pt x="280" y="170"/>
                  <a:pt x="280" y="170"/>
                  <a:pt x="280" y="170"/>
                </a:cubicBezTo>
                <a:cubicBezTo>
                  <a:pt x="279" y="170"/>
                  <a:pt x="279" y="170"/>
                  <a:pt x="278" y="169"/>
                </a:cubicBezTo>
                <a:cubicBezTo>
                  <a:pt x="276" y="169"/>
                  <a:pt x="276" y="168"/>
                  <a:pt x="276" y="168"/>
                </a:cubicBezTo>
                <a:cubicBezTo>
                  <a:pt x="275" y="167"/>
                  <a:pt x="274" y="167"/>
                  <a:pt x="274" y="167"/>
                </a:cubicBezTo>
                <a:cubicBezTo>
                  <a:pt x="274" y="167"/>
                  <a:pt x="273" y="167"/>
                  <a:pt x="273" y="167"/>
                </a:cubicBezTo>
                <a:cubicBezTo>
                  <a:pt x="272" y="167"/>
                  <a:pt x="271" y="168"/>
                  <a:pt x="271" y="168"/>
                </a:cubicBezTo>
                <a:cubicBezTo>
                  <a:pt x="271" y="168"/>
                  <a:pt x="272" y="168"/>
                  <a:pt x="273" y="169"/>
                </a:cubicBezTo>
                <a:cubicBezTo>
                  <a:pt x="273" y="169"/>
                  <a:pt x="274" y="170"/>
                  <a:pt x="274" y="170"/>
                </a:cubicBezTo>
                <a:cubicBezTo>
                  <a:pt x="275" y="171"/>
                  <a:pt x="275" y="171"/>
                  <a:pt x="275" y="171"/>
                </a:cubicBezTo>
                <a:cubicBezTo>
                  <a:pt x="275" y="171"/>
                  <a:pt x="276" y="172"/>
                  <a:pt x="276" y="172"/>
                </a:cubicBezTo>
                <a:cubicBezTo>
                  <a:pt x="277" y="172"/>
                  <a:pt x="277" y="173"/>
                  <a:pt x="278" y="173"/>
                </a:cubicBezTo>
                <a:cubicBezTo>
                  <a:pt x="278" y="174"/>
                  <a:pt x="279" y="174"/>
                  <a:pt x="279" y="174"/>
                </a:cubicBezTo>
                <a:cubicBezTo>
                  <a:pt x="280" y="174"/>
                  <a:pt x="281" y="174"/>
                  <a:pt x="283" y="171"/>
                </a:cubicBezTo>
                <a:moveTo>
                  <a:pt x="273" y="4"/>
                </a:moveTo>
                <a:cubicBezTo>
                  <a:pt x="271" y="3"/>
                  <a:pt x="270" y="3"/>
                  <a:pt x="269"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9" y="4"/>
                  <a:pt x="270" y="4"/>
                  <a:pt x="272" y="5"/>
                </a:cubicBezTo>
                <a:cubicBezTo>
                  <a:pt x="271" y="4"/>
                  <a:pt x="270" y="4"/>
                  <a:pt x="270" y="4"/>
                </a:cubicBezTo>
                <a:cubicBezTo>
                  <a:pt x="271" y="5"/>
                  <a:pt x="271"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3" y="6"/>
                  <a:pt x="274" y="6"/>
                  <a:pt x="276" y="7"/>
                </a:cubicBezTo>
                <a:cubicBezTo>
                  <a:pt x="274" y="6"/>
                  <a:pt x="272" y="5"/>
                  <a:pt x="270" y="5"/>
                </a:cubicBezTo>
                <a:cubicBezTo>
                  <a:pt x="269" y="5"/>
                  <a:pt x="269" y="4"/>
                  <a:pt x="268" y="4"/>
                </a:cubicBezTo>
                <a:cubicBezTo>
                  <a:pt x="266" y="4"/>
                  <a:pt x="264" y="3"/>
                  <a:pt x="263" y="3"/>
                </a:cubicBezTo>
                <a:cubicBezTo>
                  <a:pt x="263" y="3"/>
                  <a:pt x="263" y="3"/>
                  <a:pt x="263" y="3"/>
                </a:cubicBezTo>
                <a:cubicBezTo>
                  <a:pt x="262" y="3"/>
                  <a:pt x="262" y="3"/>
                  <a:pt x="262" y="3"/>
                </a:cubicBezTo>
                <a:cubicBezTo>
                  <a:pt x="265" y="4"/>
                  <a:pt x="266" y="4"/>
                  <a:pt x="266" y="4"/>
                </a:cubicBezTo>
                <a:cubicBezTo>
                  <a:pt x="266" y="4"/>
                  <a:pt x="266" y="4"/>
                  <a:pt x="266" y="4"/>
                </a:cubicBezTo>
                <a:cubicBezTo>
                  <a:pt x="266" y="5"/>
                  <a:pt x="266" y="5"/>
                  <a:pt x="266" y="5"/>
                </a:cubicBezTo>
                <a:cubicBezTo>
                  <a:pt x="265" y="4"/>
                  <a:pt x="264" y="4"/>
                  <a:pt x="264" y="4"/>
                </a:cubicBezTo>
                <a:cubicBezTo>
                  <a:pt x="263" y="4"/>
                  <a:pt x="263" y="4"/>
                  <a:pt x="263" y="4"/>
                </a:cubicBezTo>
                <a:cubicBezTo>
                  <a:pt x="263" y="3"/>
                  <a:pt x="262" y="3"/>
                  <a:pt x="262" y="3"/>
                </a:cubicBezTo>
                <a:cubicBezTo>
                  <a:pt x="261" y="3"/>
                  <a:pt x="261" y="3"/>
                  <a:pt x="260"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59" y="4"/>
                  <a:pt x="258" y="3"/>
                  <a:pt x="258" y="3"/>
                </a:cubicBezTo>
                <a:cubicBezTo>
                  <a:pt x="259" y="3"/>
                  <a:pt x="259" y="3"/>
                  <a:pt x="259" y="3"/>
                </a:cubicBezTo>
                <a:cubicBezTo>
                  <a:pt x="259" y="3"/>
                  <a:pt x="259" y="3"/>
                  <a:pt x="259" y="3"/>
                </a:cubicBezTo>
                <a:cubicBezTo>
                  <a:pt x="259" y="3"/>
                  <a:pt x="260" y="3"/>
                  <a:pt x="260" y="3"/>
                </a:cubicBezTo>
                <a:cubicBezTo>
                  <a:pt x="260" y="2"/>
                  <a:pt x="259" y="2"/>
                  <a:pt x="259" y="2"/>
                </a:cubicBezTo>
                <a:cubicBezTo>
                  <a:pt x="259" y="2"/>
                  <a:pt x="259" y="2"/>
                  <a:pt x="259" y="2"/>
                </a:cubicBezTo>
                <a:cubicBezTo>
                  <a:pt x="258" y="2"/>
                  <a:pt x="257" y="2"/>
                  <a:pt x="257" y="2"/>
                </a:cubicBezTo>
                <a:cubicBezTo>
                  <a:pt x="257" y="2"/>
                  <a:pt x="257" y="2"/>
                  <a:pt x="257" y="2"/>
                </a:cubicBezTo>
                <a:cubicBezTo>
                  <a:pt x="257" y="2"/>
                  <a:pt x="257" y="2"/>
                  <a:pt x="257" y="2"/>
                </a:cubicBezTo>
                <a:cubicBezTo>
                  <a:pt x="257" y="2"/>
                  <a:pt x="254" y="1"/>
                  <a:pt x="253" y="1"/>
                </a:cubicBezTo>
                <a:cubicBezTo>
                  <a:pt x="253" y="1"/>
                  <a:pt x="252" y="1"/>
                  <a:pt x="253" y="1"/>
                </a:cubicBezTo>
                <a:cubicBezTo>
                  <a:pt x="253" y="1"/>
                  <a:pt x="253" y="1"/>
                  <a:pt x="252" y="1"/>
                </a:cubicBezTo>
                <a:cubicBezTo>
                  <a:pt x="252" y="1"/>
                  <a:pt x="252" y="1"/>
                  <a:pt x="251" y="1"/>
                </a:cubicBezTo>
                <a:cubicBezTo>
                  <a:pt x="251" y="1"/>
                  <a:pt x="251" y="1"/>
                  <a:pt x="251" y="1"/>
                </a:cubicBezTo>
                <a:cubicBezTo>
                  <a:pt x="251" y="1"/>
                  <a:pt x="251" y="1"/>
                  <a:pt x="251" y="1"/>
                </a:cubicBezTo>
                <a:cubicBezTo>
                  <a:pt x="250" y="1"/>
                  <a:pt x="250" y="1"/>
                  <a:pt x="250" y="1"/>
                </a:cubicBezTo>
                <a:cubicBezTo>
                  <a:pt x="250" y="1"/>
                  <a:pt x="250" y="1"/>
                  <a:pt x="250" y="1"/>
                </a:cubicBezTo>
                <a:cubicBezTo>
                  <a:pt x="251" y="1"/>
                  <a:pt x="251" y="1"/>
                  <a:pt x="251" y="1"/>
                </a:cubicBezTo>
                <a:cubicBezTo>
                  <a:pt x="250" y="1"/>
                  <a:pt x="250" y="1"/>
                  <a:pt x="250" y="1"/>
                </a:cubicBezTo>
                <a:cubicBezTo>
                  <a:pt x="249" y="1"/>
                  <a:pt x="249" y="1"/>
                  <a:pt x="249" y="1"/>
                </a:cubicBezTo>
                <a:cubicBezTo>
                  <a:pt x="250" y="1"/>
                  <a:pt x="250" y="1"/>
                  <a:pt x="250" y="1"/>
                </a:cubicBezTo>
                <a:cubicBezTo>
                  <a:pt x="249" y="1"/>
                  <a:pt x="249" y="1"/>
                  <a:pt x="248" y="1"/>
                </a:cubicBezTo>
                <a:cubicBezTo>
                  <a:pt x="249" y="1"/>
                  <a:pt x="250" y="1"/>
                  <a:pt x="250" y="1"/>
                </a:cubicBezTo>
                <a:cubicBezTo>
                  <a:pt x="249" y="0"/>
                  <a:pt x="248" y="0"/>
                  <a:pt x="247" y="0"/>
                </a:cubicBezTo>
                <a:cubicBezTo>
                  <a:pt x="247" y="0"/>
                  <a:pt x="247" y="0"/>
                  <a:pt x="247" y="0"/>
                </a:cubicBezTo>
                <a:cubicBezTo>
                  <a:pt x="247" y="0"/>
                  <a:pt x="246" y="0"/>
                  <a:pt x="246" y="0"/>
                </a:cubicBezTo>
                <a:cubicBezTo>
                  <a:pt x="246" y="0"/>
                  <a:pt x="246" y="0"/>
                  <a:pt x="246" y="0"/>
                </a:cubicBezTo>
                <a:cubicBezTo>
                  <a:pt x="245" y="0"/>
                  <a:pt x="244" y="0"/>
                  <a:pt x="244" y="0"/>
                </a:cubicBezTo>
                <a:cubicBezTo>
                  <a:pt x="244" y="0"/>
                  <a:pt x="245" y="0"/>
                  <a:pt x="245" y="0"/>
                </a:cubicBezTo>
                <a:cubicBezTo>
                  <a:pt x="245" y="0"/>
                  <a:pt x="245" y="0"/>
                  <a:pt x="245" y="0"/>
                </a:cubicBezTo>
                <a:cubicBezTo>
                  <a:pt x="245" y="1"/>
                  <a:pt x="245" y="1"/>
                  <a:pt x="245" y="1"/>
                </a:cubicBezTo>
                <a:cubicBezTo>
                  <a:pt x="247" y="1"/>
                  <a:pt x="247" y="1"/>
                  <a:pt x="248" y="1"/>
                </a:cubicBezTo>
                <a:cubicBezTo>
                  <a:pt x="247" y="1"/>
                  <a:pt x="247" y="1"/>
                  <a:pt x="247" y="1"/>
                </a:cubicBezTo>
                <a:cubicBezTo>
                  <a:pt x="246" y="1"/>
                  <a:pt x="246" y="1"/>
                  <a:pt x="246" y="1"/>
                </a:cubicBezTo>
                <a:cubicBezTo>
                  <a:pt x="245" y="1"/>
                  <a:pt x="245" y="1"/>
                  <a:pt x="244" y="1"/>
                </a:cubicBezTo>
                <a:cubicBezTo>
                  <a:pt x="245" y="1"/>
                  <a:pt x="245" y="1"/>
                  <a:pt x="245" y="1"/>
                </a:cubicBezTo>
                <a:cubicBezTo>
                  <a:pt x="245" y="1"/>
                  <a:pt x="245" y="1"/>
                  <a:pt x="245" y="1"/>
                </a:cubicBezTo>
                <a:cubicBezTo>
                  <a:pt x="244" y="1"/>
                  <a:pt x="244" y="1"/>
                  <a:pt x="244" y="1"/>
                </a:cubicBezTo>
                <a:cubicBezTo>
                  <a:pt x="244" y="1"/>
                  <a:pt x="244" y="1"/>
                  <a:pt x="244" y="1"/>
                </a:cubicBezTo>
                <a:cubicBezTo>
                  <a:pt x="244" y="1"/>
                  <a:pt x="244" y="1"/>
                  <a:pt x="244" y="1"/>
                </a:cubicBezTo>
                <a:cubicBezTo>
                  <a:pt x="245" y="2"/>
                  <a:pt x="245" y="2"/>
                  <a:pt x="245" y="2"/>
                </a:cubicBezTo>
                <a:cubicBezTo>
                  <a:pt x="245" y="2"/>
                  <a:pt x="245" y="2"/>
                  <a:pt x="245" y="2"/>
                </a:cubicBezTo>
                <a:cubicBezTo>
                  <a:pt x="245" y="2"/>
                  <a:pt x="245" y="2"/>
                  <a:pt x="245" y="2"/>
                </a:cubicBezTo>
                <a:cubicBezTo>
                  <a:pt x="245" y="2"/>
                  <a:pt x="245" y="2"/>
                  <a:pt x="246" y="2"/>
                </a:cubicBezTo>
                <a:cubicBezTo>
                  <a:pt x="246" y="2"/>
                  <a:pt x="246" y="2"/>
                  <a:pt x="246" y="2"/>
                </a:cubicBezTo>
                <a:cubicBezTo>
                  <a:pt x="246" y="2"/>
                  <a:pt x="246" y="2"/>
                  <a:pt x="246" y="2"/>
                </a:cubicBezTo>
                <a:cubicBezTo>
                  <a:pt x="247" y="2"/>
                  <a:pt x="247" y="2"/>
                  <a:pt x="248" y="3"/>
                </a:cubicBezTo>
                <a:cubicBezTo>
                  <a:pt x="248" y="3"/>
                  <a:pt x="248" y="3"/>
                  <a:pt x="248" y="3"/>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6" y="2"/>
                  <a:pt x="246" y="2"/>
                  <a:pt x="246" y="2"/>
                </a:cubicBezTo>
                <a:cubicBezTo>
                  <a:pt x="246" y="2"/>
                  <a:pt x="246" y="2"/>
                  <a:pt x="246" y="2"/>
                </a:cubicBezTo>
                <a:cubicBezTo>
                  <a:pt x="246" y="2"/>
                  <a:pt x="246" y="2"/>
                  <a:pt x="246" y="2"/>
                </a:cubicBezTo>
                <a:cubicBezTo>
                  <a:pt x="246" y="2"/>
                  <a:pt x="246" y="2"/>
                  <a:pt x="246" y="2"/>
                </a:cubicBezTo>
                <a:cubicBezTo>
                  <a:pt x="246" y="2"/>
                  <a:pt x="246" y="2"/>
                  <a:pt x="246" y="2"/>
                </a:cubicBezTo>
                <a:cubicBezTo>
                  <a:pt x="246" y="2"/>
                  <a:pt x="246" y="2"/>
                  <a:pt x="246" y="2"/>
                </a:cubicBezTo>
                <a:cubicBezTo>
                  <a:pt x="247" y="3"/>
                  <a:pt x="247" y="3"/>
                  <a:pt x="247" y="3"/>
                </a:cubicBezTo>
                <a:cubicBezTo>
                  <a:pt x="247" y="3"/>
                  <a:pt x="247" y="3"/>
                  <a:pt x="247" y="3"/>
                </a:cubicBezTo>
                <a:cubicBezTo>
                  <a:pt x="247" y="3"/>
                  <a:pt x="248" y="3"/>
                  <a:pt x="248" y="3"/>
                </a:cubicBezTo>
                <a:cubicBezTo>
                  <a:pt x="248" y="3"/>
                  <a:pt x="248" y="3"/>
                  <a:pt x="248" y="3"/>
                </a:cubicBezTo>
                <a:cubicBezTo>
                  <a:pt x="249" y="3"/>
                  <a:pt x="249" y="3"/>
                  <a:pt x="249" y="3"/>
                </a:cubicBezTo>
                <a:cubicBezTo>
                  <a:pt x="249" y="3"/>
                  <a:pt x="249" y="3"/>
                  <a:pt x="249" y="3"/>
                </a:cubicBezTo>
                <a:cubicBezTo>
                  <a:pt x="249" y="3"/>
                  <a:pt x="249" y="3"/>
                  <a:pt x="249" y="3"/>
                </a:cubicBezTo>
                <a:cubicBezTo>
                  <a:pt x="249" y="3"/>
                  <a:pt x="249" y="3"/>
                  <a:pt x="249" y="3"/>
                </a:cubicBezTo>
                <a:cubicBezTo>
                  <a:pt x="249" y="3"/>
                  <a:pt x="249" y="3"/>
                  <a:pt x="249" y="3"/>
                </a:cubicBezTo>
                <a:cubicBezTo>
                  <a:pt x="250" y="3"/>
                  <a:pt x="250" y="3"/>
                  <a:pt x="250" y="3"/>
                </a:cubicBezTo>
                <a:cubicBezTo>
                  <a:pt x="251" y="4"/>
                  <a:pt x="251" y="4"/>
                  <a:pt x="251" y="4"/>
                </a:cubicBezTo>
                <a:cubicBezTo>
                  <a:pt x="251" y="4"/>
                  <a:pt x="251" y="4"/>
                  <a:pt x="251" y="4"/>
                </a:cubicBezTo>
                <a:cubicBezTo>
                  <a:pt x="252" y="4"/>
                  <a:pt x="252" y="4"/>
                  <a:pt x="252" y="4"/>
                </a:cubicBezTo>
                <a:cubicBezTo>
                  <a:pt x="252" y="4"/>
                  <a:pt x="252" y="4"/>
                  <a:pt x="252" y="4"/>
                </a:cubicBezTo>
                <a:cubicBezTo>
                  <a:pt x="253" y="4"/>
                  <a:pt x="253" y="4"/>
                  <a:pt x="253" y="4"/>
                </a:cubicBezTo>
                <a:cubicBezTo>
                  <a:pt x="252" y="4"/>
                  <a:pt x="252" y="4"/>
                  <a:pt x="252" y="4"/>
                </a:cubicBezTo>
                <a:cubicBezTo>
                  <a:pt x="252" y="4"/>
                  <a:pt x="252" y="4"/>
                  <a:pt x="252" y="4"/>
                </a:cubicBezTo>
                <a:cubicBezTo>
                  <a:pt x="252" y="4"/>
                  <a:pt x="252" y="4"/>
                  <a:pt x="252" y="4"/>
                </a:cubicBezTo>
                <a:cubicBezTo>
                  <a:pt x="251" y="4"/>
                  <a:pt x="251" y="4"/>
                  <a:pt x="251" y="4"/>
                </a:cubicBezTo>
                <a:cubicBezTo>
                  <a:pt x="251" y="4"/>
                  <a:pt x="251" y="4"/>
                  <a:pt x="251" y="4"/>
                </a:cubicBezTo>
                <a:cubicBezTo>
                  <a:pt x="251" y="4"/>
                  <a:pt x="251" y="4"/>
                  <a:pt x="251" y="4"/>
                </a:cubicBezTo>
                <a:cubicBezTo>
                  <a:pt x="251" y="4"/>
                  <a:pt x="251" y="4"/>
                  <a:pt x="251" y="4"/>
                </a:cubicBezTo>
                <a:cubicBezTo>
                  <a:pt x="250" y="4"/>
                  <a:pt x="250" y="4"/>
                  <a:pt x="249" y="4"/>
                </a:cubicBezTo>
                <a:cubicBezTo>
                  <a:pt x="249" y="4"/>
                  <a:pt x="249" y="4"/>
                  <a:pt x="249" y="4"/>
                </a:cubicBezTo>
                <a:cubicBezTo>
                  <a:pt x="249" y="3"/>
                  <a:pt x="249" y="3"/>
                  <a:pt x="249" y="3"/>
                </a:cubicBezTo>
                <a:cubicBezTo>
                  <a:pt x="249" y="3"/>
                  <a:pt x="249" y="3"/>
                  <a:pt x="249" y="3"/>
                </a:cubicBezTo>
                <a:cubicBezTo>
                  <a:pt x="248" y="3"/>
                  <a:pt x="248" y="3"/>
                  <a:pt x="248" y="3"/>
                </a:cubicBezTo>
                <a:cubicBezTo>
                  <a:pt x="248" y="3"/>
                  <a:pt x="248" y="3"/>
                  <a:pt x="248" y="3"/>
                </a:cubicBezTo>
                <a:cubicBezTo>
                  <a:pt x="247" y="3"/>
                  <a:pt x="247" y="3"/>
                  <a:pt x="247" y="3"/>
                </a:cubicBezTo>
                <a:cubicBezTo>
                  <a:pt x="247" y="3"/>
                  <a:pt x="247" y="3"/>
                  <a:pt x="247" y="3"/>
                </a:cubicBezTo>
                <a:cubicBezTo>
                  <a:pt x="247" y="3"/>
                  <a:pt x="247" y="3"/>
                  <a:pt x="247" y="3"/>
                </a:cubicBezTo>
                <a:cubicBezTo>
                  <a:pt x="247" y="3"/>
                  <a:pt x="247" y="3"/>
                  <a:pt x="247" y="3"/>
                </a:cubicBezTo>
                <a:cubicBezTo>
                  <a:pt x="247" y="3"/>
                  <a:pt x="247" y="3"/>
                  <a:pt x="247" y="3"/>
                </a:cubicBezTo>
                <a:cubicBezTo>
                  <a:pt x="247" y="3"/>
                  <a:pt x="247" y="3"/>
                  <a:pt x="247" y="3"/>
                </a:cubicBezTo>
                <a:cubicBezTo>
                  <a:pt x="246" y="3"/>
                  <a:pt x="246" y="3"/>
                  <a:pt x="245" y="3"/>
                </a:cubicBezTo>
                <a:cubicBezTo>
                  <a:pt x="246" y="3"/>
                  <a:pt x="246" y="3"/>
                  <a:pt x="247" y="3"/>
                </a:cubicBezTo>
                <a:cubicBezTo>
                  <a:pt x="247" y="3"/>
                  <a:pt x="247" y="3"/>
                  <a:pt x="247" y="3"/>
                </a:cubicBezTo>
                <a:cubicBezTo>
                  <a:pt x="247" y="3"/>
                  <a:pt x="247" y="3"/>
                  <a:pt x="247" y="3"/>
                </a:cubicBezTo>
                <a:cubicBezTo>
                  <a:pt x="247" y="4"/>
                  <a:pt x="247" y="4"/>
                  <a:pt x="247" y="4"/>
                </a:cubicBezTo>
                <a:cubicBezTo>
                  <a:pt x="248" y="4"/>
                  <a:pt x="248" y="4"/>
                  <a:pt x="248" y="4"/>
                </a:cubicBezTo>
                <a:cubicBezTo>
                  <a:pt x="248" y="4"/>
                  <a:pt x="248" y="4"/>
                  <a:pt x="248" y="4"/>
                </a:cubicBezTo>
                <a:cubicBezTo>
                  <a:pt x="249" y="4"/>
                  <a:pt x="249" y="4"/>
                  <a:pt x="249" y="4"/>
                </a:cubicBezTo>
                <a:cubicBezTo>
                  <a:pt x="249" y="4"/>
                  <a:pt x="249" y="4"/>
                  <a:pt x="249" y="4"/>
                </a:cubicBezTo>
                <a:cubicBezTo>
                  <a:pt x="250" y="5"/>
                  <a:pt x="250" y="5"/>
                  <a:pt x="250" y="5"/>
                </a:cubicBezTo>
                <a:cubicBezTo>
                  <a:pt x="250" y="5"/>
                  <a:pt x="250" y="5"/>
                  <a:pt x="250" y="5"/>
                </a:cubicBezTo>
                <a:cubicBezTo>
                  <a:pt x="250" y="5"/>
                  <a:pt x="250" y="5"/>
                  <a:pt x="250" y="5"/>
                </a:cubicBezTo>
                <a:cubicBezTo>
                  <a:pt x="250" y="5"/>
                  <a:pt x="250" y="5"/>
                  <a:pt x="250" y="5"/>
                </a:cubicBezTo>
                <a:cubicBezTo>
                  <a:pt x="250" y="5"/>
                  <a:pt x="250" y="5"/>
                  <a:pt x="250" y="5"/>
                </a:cubicBezTo>
                <a:cubicBezTo>
                  <a:pt x="249" y="5"/>
                  <a:pt x="249" y="5"/>
                  <a:pt x="249" y="5"/>
                </a:cubicBezTo>
                <a:cubicBezTo>
                  <a:pt x="249" y="5"/>
                  <a:pt x="249" y="5"/>
                  <a:pt x="249" y="5"/>
                </a:cubicBezTo>
                <a:cubicBezTo>
                  <a:pt x="249" y="5"/>
                  <a:pt x="249" y="5"/>
                  <a:pt x="249" y="5"/>
                </a:cubicBezTo>
                <a:cubicBezTo>
                  <a:pt x="249" y="4"/>
                  <a:pt x="249" y="4"/>
                  <a:pt x="249" y="4"/>
                </a:cubicBezTo>
                <a:cubicBezTo>
                  <a:pt x="248" y="4"/>
                  <a:pt x="248" y="4"/>
                  <a:pt x="248" y="4"/>
                </a:cubicBezTo>
                <a:cubicBezTo>
                  <a:pt x="248" y="4"/>
                  <a:pt x="248" y="4"/>
                  <a:pt x="248" y="4"/>
                </a:cubicBezTo>
                <a:cubicBezTo>
                  <a:pt x="247" y="4"/>
                  <a:pt x="247" y="4"/>
                  <a:pt x="247" y="4"/>
                </a:cubicBezTo>
                <a:cubicBezTo>
                  <a:pt x="247" y="4"/>
                  <a:pt x="247" y="4"/>
                  <a:pt x="247" y="4"/>
                </a:cubicBezTo>
                <a:cubicBezTo>
                  <a:pt x="247" y="4"/>
                  <a:pt x="247" y="4"/>
                  <a:pt x="247" y="4"/>
                </a:cubicBezTo>
                <a:cubicBezTo>
                  <a:pt x="246" y="4"/>
                  <a:pt x="246" y="4"/>
                  <a:pt x="246" y="4"/>
                </a:cubicBezTo>
                <a:cubicBezTo>
                  <a:pt x="246" y="4"/>
                  <a:pt x="246" y="4"/>
                  <a:pt x="246" y="4"/>
                </a:cubicBezTo>
                <a:cubicBezTo>
                  <a:pt x="246" y="4"/>
                  <a:pt x="246" y="4"/>
                  <a:pt x="246" y="3"/>
                </a:cubicBezTo>
                <a:cubicBezTo>
                  <a:pt x="246" y="3"/>
                  <a:pt x="246" y="3"/>
                  <a:pt x="246" y="3"/>
                </a:cubicBezTo>
                <a:cubicBezTo>
                  <a:pt x="245" y="3"/>
                  <a:pt x="245" y="3"/>
                  <a:pt x="245" y="3"/>
                </a:cubicBezTo>
                <a:cubicBezTo>
                  <a:pt x="245" y="3"/>
                  <a:pt x="245" y="3"/>
                  <a:pt x="245" y="3"/>
                </a:cubicBezTo>
                <a:cubicBezTo>
                  <a:pt x="245" y="3"/>
                  <a:pt x="245" y="3"/>
                  <a:pt x="245" y="3"/>
                </a:cubicBezTo>
                <a:cubicBezTo>
                  <a:pt x="244" y="3"/>
                  <a:pt x="244" y="3"/>
                  <a:pt x="244" y="3"/>
                </a:cubicBezTo>
                <a:cubicBezTo>
                  <a:pt x="244" y="3"/>
                  <a:pt x="244" y="3"/>
                  <a:pt x="244" y="3"/>
                </a:cubicBezTo>
                <a:cubicBezTo>
                  <a:pt x="244" y="3"/>
                  <a:pt x="244" y="3"/>
                  <a:pt x="245" y="3"/>
                </a:cubicBezTo>
                <a:cubicBezTo>
                  <a:pt x="245" y="4"/>
                  <a:pt x="246" y="4"/>
                  <a:pt x="246" y="4"/>
                </a:cubicBezTo>
                <a:cubicBezTo>
                  <a:pt x="246" y="4"/>
                  <a:pt x="246" y="4"/>
                  <a:pt x="246" y="4"/>
                </a:cubicBezTo>
                <a:cubicBezTo>
                  <a:pt x="247" y="4"/>
                  <a:pt x="247" y="4"/>
                  <a:pt x="247" y="4"/>
                </a:cubicBezTo>
                <a:cubicBezTo>
                  <a:pt x="247" y="4"/>
                  <a:pt x="247" y="4"/>
                  <a:pt x="247" y="4"/>
                </a:cubicBezTo>
                <a:cubicBezTo>
                  <a:pt x="248" y="5"/>
                  <a:pt x="248" y="5"/>
                  <a:pt x="248" y="5"/>
                </a:cubicBezTo>
                <a:cubicBezTo>
                  <a:pt x="248" y="5"/>
                  <a:pt x="248" y="5"/>
                  <a:pt x="248" y="5"/>
                </a:cubicBezTo>
                <a:cubicBezTo>
                  <a:pt x="247" y="5"/>
                  <a:pt x="247" y="5"/>
                  <a:pt x="247" y="5"/>
                </a:cubicBezTo>
                <a:cubicBezTo>
                  <a:pt x="247" y="5"/>
                  <a:pt x="247" y="5"/>
                  <a:pt x="246" y="5"/>
                </a:cubicBezTo>
                <a:cubicBezTo>
                  <a:pt x="246" y="4"/>
                  <a:pt x="246" y="4"/>
                  <a:pt x="246" y="4"/>
                </a:cubicBezTo>
                <a:cubicBezTo>
                  <a:pt x="246" y="4"/>
                  <a:pt x="246" y="4"/>
                  <a:pt x="246" y="4"/>
                </a:cubicBezTo>
                <a:cubicBezTo>
                  <a:pt x="246" y="4"/>
                  <a:pt x="246" y="4"/>
                  <a:pt x="246" y="4"/>
                </a:cubicBezTo>
                <a:cubicBezTo>
                  <a:pt x="245" y="4"/>
                  <a:pt x="245" y="4"/>
                  <a:pt x="245" y="4"/>
                </a:cubicBezTo>
                <a:cubicBezTo>
                  <a:pt x="245" y="4"/>
                  <a:pt x="245" y="4"/>
                  <a:pt x="245" y="4"/>
                </a:cubicBezTo>
                <a:cubicBezTo>
                  <a:pt x="245" y="4"/>
                  <a:pt x="245" y="4"/>
                  <a:pt x="245" y="4"/>
                </a:cubicBezTo>
                <a:cubicBezTo>
                  <a:pt x="245" y="4"/>
                  <a:pt x="245" y="4"/>
                  <a:pt x="245" y="4"/>
                </a:cubicBezTo>
                <a:cubicBezTo>
                  <a:pt x="244" y="3"/>
                  <a:pt x="244" y="3"/>
                  <a:pt x="244" y="3"/>
                </a:cubicBezTo>
                <a:cubicBezTo>
                  <a:pt x="244" y="3"/>
                  <a:pt x="244" y="3"/>
                  <a:pt x="244" y="3"/>
                </a:cubicBezTo>
                <a:cubicBezTo>
                  <a:pt x="244" y="3"/>
                  <a:pt x="244" y="3"/>
                  <a:pt x="244"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2" y="3"/>
                  <a:pt x="242" y="3"/>
                  <a:pt x="242" y="3"/>
                </a:cubicBezTo>
                <a:cubicBezTo>
                  <a:pt x="242" y="3"/>
                  <a:pt x="242" y="3"/>
                  <a:pt x="242" y="3"/>
                </a:cubicBezTo>
                <a:cubicBezTo>
                  <a:pt x="242" y="4"/>
                  <a:pt x="242" y="4"/>
                  <a:pt x="242" y="4"/>
                </a:cubicBezTo>
                <a:cubicBezTo>
                  <a:pt x="242" y="4"/>
                  <a:pt x="242" y="4"/>
                  <a:pt x="242" y="4"/>
                </a:cubicBezTo>
                <a:cubicBezTo>
                  <a:pt x="242" y="4"/>
                  <a:pt x="242" y="4"/>
                  <a:pt x="242" y="4"/>
                </a:cubicBezTo>
                <a:cubicBezTo>
                  <a:pt x="242" y="4"/>
                  <a:pt x="242" y="4"/>
                  <a:pt x="242" y="4"/>
                </a:cubicBezTo>
                <a:cubicBezTo>
                  <a:pt x="241" y="4"/>
                  <a:pt x="241" y="4"/>
                  <a:pt x="241"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3" y="4"/>
                  <a:pt x="243" y="4"/>
                  <a:pt x="243" y="4"/>
                </a:cubicBezTo>
                <a:cubicBezTo>
                  <a:pt x="243" y="4"/>
                  <a:pt x="243" y="4"/>
                  <a:pt x="243" y="4"/>
                </a:cubicBezTo>
                <a:cubicBezTo>
                  <a:pt x="243" y="4"/>
                  <a:pt x="243" y="4"/>
                  <a:pt x="243" y="4"/>
                </a:cubicBezTo>
                <a:cubicBezTo>
                  <a:pt x="243" y="5"/>
                  <a:pt x="243" y="5"/>
                  <a:pt x="243" y="5"/>
                </a:cubicBezTo>
                <a:cubicBezTo>
                  <a:pt x="243" y="5"/>
                  <a:pt x="243" y="5"/>
                  <a:pt x="243"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5" y="5"/>
                  <a:pt x="245" y="5"/>
                  <a:pt x="245" y="5"/>
                </a:cubicBezTo>
                <a:cubicBezTo>
                  <a:pt x="245" y="5"/>
                  <a:pt x="245" y="5"/>
                  <a:pt x="245" y="5"/>
                </a:cubicBezTo>
                <a:cubicBezTo>
                  <a:pt x="245" y="5"/>
                  <a:pt x="245" y="5"/>
                  <a:pt x="245" y="5"/>
                </a:cubicBezTo>
                <a:cubicBezTo>
                  <a:pt x="245" y="6"/>
                  <a:pt x="245" y="6"/>
                  <a:pt x="245" y="6"/>
                </a:cubicBezTo>
                <a:cubicBezTo>
                  <a:pt x="245" y="6"/>
                  <a:pt x="245" y="6"/>
                  <a:pt x="245" y="6"/>
                </a:cubicBezTo>
                <a:cubicBezTo>
                  <a:pt x="245" y="6"/>
                  <a:pt x="245" y="6"/>
                  <a:pt x="245" y="6"/>
                </a:cubicBezTo>
                <a:cubicBezTo>
                  <a:pt x="245" y="6"/>
                  <a:pt x="245" y="6"/>
                  <a:pt x="245" y="6"/>
                </a:cubicBezTo>
                <a:cubicBezTo>
                  <a:pt x="244" y="5"/>
                  <a:pt x="244" y="5"/>
                  <a:pt x="244" y="5"/>
                </a:cubicBezTo>
                <a:cubicBezTo>
                  <a:pt x="244" y="5"/>
                  <a:pt x="244" y="5"/>
                  <a:pt x="244" y="5"/>
                </a:cubicBezTo>
                <a:cubicBezTo>
                  <a:pt x="244" y="5"/>
                  <a:pt x="244" y="5"/>
                  <a:pt x="244" y="5"/>
                </a:cubicBezTo>
                <a:cubicBezTo>
                  <a:pt x="244" y="5"/>
                  <a:pt x="244" y="5"/>
                  <a:pt x="244" y="5"/>
                </a:cubicBezTo>
                <a:cubicBezTo>
                  <a:pt x="243" y="5"/>
                  <a:pt x="243" y="5"/>
                  <a:pt x="243" y="5"/>
                </a:cubicBezTo>
                <a:cubicBezTo>
                  <a:pt x="243" y="5"/>
                  <a:pt x="243" y="5"/>
                  <a:pt x="243" y="5"/>
                </a:cubicBezTo>
                <a:cubicBezTo>
                  <a:pt x="243" y="5"/>
                  <a:pt x="243" y="5"/>
                  <a:pt x="243" y="5"/>
                </a:cubicBezTo>
                <a:cubicBezTo>
                  <a:pt x="242" y="5"/>
                  <a:pt x="242" y="5"/>
                  <a:pt x="242" y="5"/>
                </a:cubicBezTo>
                <a:cubicBezTo>
                  <a:pt x="242" y="4"/>
                  <a:pt x="242" y="4"/>
                  <a:pt x="242" y="4"/>
                </a:cubicBezTo>
                <a:cubicBezTo>
                  <a:pt x="242" y="4"/>
                  <a:pt x="242" y="4"/>
                  <a:pt x="242" y="4"/>
                </a:cubicBezTo>
                <a:cubicBezTo>
                  <a:pt x="242" y="4"/>
                  <a:pt x="242" y="4"/>
                  <a:pt x="242"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5"/>
                  <a:pt x="241" y="5"/>
                  <a:pt x="241" y="5"/>
                </a:cubicBezTo>
                <a:cubicBezTo>
                  <a:pt x="241" y="5"/>
                  <a:pt x="241" y="5"/>
                  <a:pt x="241" y="5"/>
                </a:cubicBezTo>
                <a:cubicBezTo>
                  <a:pt x="241" y="5"/>
                  <a:pt x="241" y="5"/>
                  <a:pt x="241" y="5"/>
                </a:cubicBezTo>
                <a:cubicBezTo>
                  <a:pt x="241" y="5"/>
                  <a:pt x="241" y="5"/>
                  <a:pt x="241" y="5"/>
                </a:cubicBezTo>
                <a:cubicBezTo>
                  <a:pt x="241" y="5"/>
                  <a:pt x="241" y="5"/>
                  <a:pt x="241" y="5"/>
                </a:cubicBezTo>
                <a:cubicBezTo>
                  <a:pt x="242" y="5"/>
                  <a:pt x="242" y="5"/>
                  <a:pt x="242" y="5"/>
                </a:cubicBezTo>
                <a:cubicBezTo>
                  <a:pt x="242" y="6"/>
                  <a:pt x="242" y="6"/>
                  <a:pt x="242" y="7"/>
                </a:cubicBezTo>
                <a:cubicBezTo>
                  <a:pt x="242" y="7"/>
                  <a:pt x="242" y="7"/>
                  <a:pt x="242" y="6"/>
                </a:cubicBezTo>
                <a:cubicBezTo>
                  <a:pt x="241" y="6"/>
                  <a:pt x="241" y="6"/>
                  <a:pt x="241" y="6"/>
                </a:cubicBezTo>
                <a:cubicBezTo>
                  <a:pt x="241" y="6"/>
                  <a:pt x="241" y="6"/>
                  <a:pt x="241" y="6"/>
                </a:cubicBezTo>
                <a:cubicBezTo>
                  <a:pt x="241" y="6"/>
                  <a:pt x="240" y="6"/>
                  <a:pt x="240" y="6"/>
                </a:cubicBezTo>
                <a:cubicBezTo>
                  <a:pt x="240" y="6"/>
                  <a:pt x="240" y="6"/>
                  <a:pt x="240" y="6"/>
                </a:cubicBezTo>
                <a:cubicBezTo>
                  <a:pt x="240" y="7"/>
                  <a:pt x="240" y="7"/>
                  <a:pt x="240" y="7"/>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8" y="8"/>
                  <a:pt x="238" y="8"/>
                  <a:pt x="238" y="8"/>
                </a:cubicBezTo>
                <a:cubicBezTo>
                  <a:pt x="238" y="8"/>
                  <a:pt x="238" y="8"/>
                  <a:pt x="238" y="8"/>
                </a:cubicBezTo>
                <a:cubicBezTo>
                  <a:pt x="238" y="8"/>
                  <a:pt x="238" y="8"/>
                  <a:pt x="238" y="8"/>
                </a:cubicBezTo>
                <a:cubicBezTo>
                  <a:pt x="238" y="8"/>
                  <a:pt x="238" y="8"/>
                  <a:pt x="238" y="8"/>
                </a:cubicBezTo>
                <a:cubicBezTo>
                  <a:pt x="238" y="8"/>
                  <a:pt x="238" y="8"/>
                  <a:pt x="238" y="8"/>
                </a:cubicBezTo>
                <a:cubicBezTo>
                  <a:pt x="238" y="8"/>
                  <a:pt x="238" y="8"/>
                  <a:pt x="238" y="8"/>
                </a:cubicBezTo>
                <a:cubicBezTo>
                  <a:pt x="238" y="9"/>
                  <a:pt x="238" y="9"/>
                  <a:pt x="238" y="9"/>
                </a:cubicBezTo>
                <a:cubicBezTo>
                  <a:pt x="238" y="9"/>
                  <a:pt x="238" y="9"/>
                  <a:pt x="238" y="9"/>
                </a:cubicBezTo>
                <a:cubicBezTo>
                  <a:pt x="238" y="10"/>
                  <a:pt x="238" y="10"/>
                  <a:pt x="238" y="10"/>
                </a:cubicBezTo>
                <a:cubicBezTo>
                  <a:pt x="238" y="10"/>
                  <a:pt x="238" y="10"/>
                  <a:pt x="239" y="10"/>
                </a:cubicBezTo>
                <a:cubicBezTo>
                  <a:pt x="239" y="10"/>
                  <a:pt x="239" y="10"/>
                  <a:pt x="239" y="10"/>
                </a:cubicBezTo>
                <a:cubicBezTo>
                  <a:pt x="239" y="10"/>
                  <a:pt x="239" y="10"/>
                  <a:pt x="239" y="10"/>
                </a:cubicBezTo>
                <a:cubicBezTo>
                  <a:pt x="240" y="10"/>
                  <a:pt x="240" y="10"/>
                  <a:pt x="240" y="10"/>
                </a:cubicBezTo>
                <a:cubicBezTo>
                  <a:pt x="240" y="10"/>
                  <a:pt x="240" y="10"/>
                  <a:pt x="240" y="10"/>
                </a:cubicBezTo>
                <a:cubicBezTo>
                  <a:pt x="240" y="10"/>
                  <a:pt x="240" y="10"/>
                  <a:pt x="240" y="10"/>
                </a:cubicBezTo>
                <a:cubicBezTo>
                  <a:pt x="241" y="10"/>
                  <a:pt x="241" y="10"/>
                  <a:pt x="241" y="10"/>
                </a:cubicBezTo>
                <a:cubicBezTo>
                  <a:pt x="241" y="10"/>
                  <a:pt x="241" y="10"/>
                  <a:pt x="241" y="10"/>
                </a:cubicBezTo>
                <a:cubicBezTo>
                  <a:pt x="241" y="11"/>
                  <a:pt x="241" y="11"/>
                  <a:pt x="241" y="11"/>
                </a:cubicBezTo>
                <a:cubicBezTo>
                  <a:pt x="241" y="11"/>
                  <a:pt x="241" y="11"/>
                  <a:pt x="241" y="11"/>
                </a:cubicBezTo>
                <a:cubicBezTo>
                  <a:pt x="241" y="11"/>
                  <a:pt x="241" y="11"/>
                  <a:pt x="241" y="11"/>
                </a:cubicBezTo>
                <a:cubicBezTo>
                  <a:pt x="241" y="11"/>
                  <a:pt x="242" y="11"/>
                  <a:pt x="242" y="12"/>
                </a:cubicBezTo>
                <a:cubicBezTo>
                  <a:pt x="242" y="12"/>
                  <a:pt x="242" y="12"/>
                  <a:pt x="242" y="12"/>
                </a:cubicBezTo>
                <a:cubicBezTo>
                  <a:pt x="242" y="13"/>
                  <a:pt x="242" y="13"/>
                  <a:pt x="242" y="13"/>
                </a:cubicBezTo>
                <a:cubicBezTo>
                  <a:pt x="241" y="13"/>
                  <a:pt x="241" y="13"/>
                  <a:pt x="241" y="13"/>
                </a:cubicBezTo>
                <a:cubicBezTo>
                  <a:pt x="241" y="13"/>
                  <a:pt x="241" y="13"/>
                  <a:pt x="241" y="13"/>
                </a:cubicBezTo>
                <a:cubicBezTo>
                  <a:pt x="240" y="13"/>
                  <a:pt x="240" y="13"/>
                  <a:pt x="240" y="13"/>
                </a:cubicBezTo>
                <a:cubicBezTo>
                  <a:pt x="240" y="13"/>
                  <a:pt x="240" y="13"/>
                  <a:pt x="240" y="13"/>
                </a:cubicBezTo>
                <a:cubicBezTo>
                  <a:pt x="239" y="13"/>
                  <a:pt x="239" y="13"/>
                  <a:pt x="239" y="13"/>
                </a:cubicBezTo>
                <a:cubicBezTo>
                  <a:pt x="238" y="13"/>
                  <a:pt x="238" y="13"/>
                  <a:pt x="238" y="13"/>
                </a:cubicBezTo>
                <a:cubicBezTo>
                  <a:pt x="238" y="13"/>
                  <a:pt x="238" y="13"/>
                  <a:pt x="237" y="13"/>
                </a:cubicBezTo>
                <a:cubicBezTo>
                  <a:pt x="237" y="13"/>
                  <a:pt x="237" y="13"/>
                  <a:pt x="237" y="13"/>
                </a:cubicBezTo>
                <a:cubicBezTo>
                  <a:pt x="237" y="13"/>
                  <a:pt x="237" y="13"/>
                  <a:pt x="237" y="14"/>
                </a:cubicBezTo>
                <a:cubicBezTo>
                  <a:pt x="237" y="14"/>
                  <a:pt x="237" y="14"/>
                  <a:pt x="237" y="14"/>
                </a:cubicBezTo>
                <a:cubicBezTo>
                  <a:pt x="237" y="14"/>
                  <a:pt x="237" y="14"/>
                  <a:pt x="236" y="14"/>
                </a:cubicBezTo>
                <a:cubicBezTo>
                  <a:pt x="235" y="14"/>
                  <a:pt x="235" y="14"/>
                  <a:pt x="234" y="14"/>
                </a:cubicBezTo>
                <a:cubicBezTo>
                  <a:pt x="234" y="14"/>
                  <a:pt x="234" y="14"/>
                  <a:pt x="234" y="14"/>
                </a:cubicBezTo>
                <a:cubicBezTo>
                  <a:pt x="234" y="15"/>
                  <a:pt x="234" y="15"/>
                  <a:pt x="234" y="15"/>
                </a:cubicBezTo>
                <a:cubicBezTo>
                  <a:pt x="234" y="15"/>
                  <a:pt x="234" y="15"/>
                  <a:pt x="234" y="15"/>
                </a:cubicBezTo>
                <a:cubicBezTo>
                  <a:pt x="234" y="15"/>
                  <a:pt x="234" y="15"/>
                  <a:pt x="234" y="15"/>
                </a:cubicBezTo>
                <a:cubicBezTo>
                  <a:pt x="234" y="15"/>
                  <a:pt x="234" y="15"/>
                  <a:pt x="234" y="15"/>
                </a:cubicBezTo>
                <a:cubicBezTo>
                  <a:pt x="233" y="15"/>
                  <a:pt x="233" y="15"/>
                  <a:pt x="233" y="15"/>
                </a:cubicBezTo>
                <a:cubicBezTo>
                  <a:pt x="233" y="15"/>
                  <a:pt x="233" y="15"/>
                  <a:pt x="233" y="15"/>
                </a:cubicBezTo>
                <a:cubicBezTo>
                  <a:pt x="233" y="15"/>
                  <a:pt x="233" y="15"/>
                  <a:pt x="233" y="15"/>
                </a:cubicBezTo>
                <a:cubicBezTo>
                  <a:pt x="232" y="15"/>
                  <a:pt x="232" y="15"/>
                  <a:pt x="232" y="15"/>
                </a:cubicBezTo>
                <a:cubicBezTo>
                  <a:pt x="232" y="16"/>
                  <a:pt x="232" y="16"/>
                  <a:pt x="233" y="17"/>
                </a:cubicBezTo>
                <a:cubicBezTo>
                  <a:pt x="234" y="17"/>
                  <a:pt x="234" y="17"/>
                  <a:pt x="235" y="18"/>
                </a:cubicBezTo>
                <a:cubicBezTo>
                  <a:pt x="235" y="18"/>
                  <a:pt x="236" y="18"/>
                  <a:pt x="236" y="18"/>
                </a:cubicBezTo>
                <a:cubicBezTo>
                  <a:pt x="237" y="18"/>
                  <a:pt x="237" y="18"/>
                  <a:pt x="237" y="18"/>
                </a:cubicBezTo>
                <a:cubicBezTo>
                  <a:pt x="237" y="18"/>
                  <a:pt x="237" y="18"/>
                  <a:pt x="237" y="18"/>
                </a:cubicBezTo>
                <a:cubicBezTo>
                  <a:pt x="237" y="19"/>
                  <a:pt x="238" y="19"/>
                  <a:pt x="238" y="19"/>
                </a:cubicBezTo>
                <a:cubicBezTo>
                  <a:pt x="239" y="19"/>
                  <a:pt x="239" y="19"/>
                  <a:pt x="239" y="19"/>
                </a:cubicBezTo>
                <a:cubicBezTo>
                  <a:pt x="239" y="19"/>
                  <a:pt x="239" y="19"/>
                  <a:pt x="239" y="19"/>
                </a:cubicBezTo>
                <a:cubicBezTo>
                  <a:pt x="240" y="19"/>
                  <a:pt x="240" y="19"/>
                  <a:pt x="240" y="19"/>
                </a:cubicBezTo>
                <a:cubicBezTo>
                  <a:pt x="240" y="19"/>
                  <a:pt x="240" y="19"/>
                  <a:pt x="241" y="19"/>
                </a:cubicBezTo>
                <a:cubicBezTo>
                  <a:pt x="241" y="18"/>
                  <a:pt x="241" y="18"/>
                  <a:pt x="241" y="18"/>
                </a:cubicBezTo>
                <a:cubicBezTo>
                  <a:pt x="241" y="18"/>
                  <a:pt x="241" y="18"/>
                  <a:pt x="242" y="18"/>
                </a:cubicBezTo>
                <a:cubicBezTo>
                  <a:pt x="242" y="18"/>
                  <a:pt x="242" y="18"/>
                  <a:pt x="242" y="18"/>
                </a:cubicBezTo>
                <a:cubicBezTo>
                  <a:pt x="242" y="19"/>
                  <a:pt x="242" y="19"/>
                  <a:pt x="242" y="20"/>
                </a:cubicBezTo>
                <a:cubicBezTo>
                  <a:pt x="242" y="20"/>
                  <a:pt x="242" y="20"/>
                  <a:pt x="242" y="20"/>
                </a:cubicBezTo>
                <a:cubicBezTo>
                  <a:pt x="241" y="20"/>
                  <a:pt x="241" y="20"/>
                  <a:pt x="241" y="20"/>
                </a:cubicBezTo>
                <a:cubicBezTo>
                  <a:pt x="241" y="20"/>
                  <a:pt x="241" y="20"/>
                  <a:pt x="241" y="20"/>
                </a:cubicBezTo>
                <a:cubicBezTo>
                  <a:pt x="241" y="20"/>
                  <a:pt x="241" y="20"/>
                  <a:pt x="241" y="20"/>
                </a:cubicBezTo>
                <a:cubicBezTo>
                  <a:pt x="241" y="20"/>
                  <a:pt x="241" y="20"/>
                  <a:pt x="241"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39" y="20"/>
                </a:cubicBezTo>
                <a:cubicBezTo>
                  <a:pt x="238" y="20"/>
                  <a:pt x="238" y="20"/>
                  <a:pt x="238" y="20"/>
                </a:cubicBezTo>
                <a:cubicBezTo>
                  <a:pt x="238" y="20"/>
                  <a:pt x="238" y="20"/>
                  <a:pt x="238" y="20"/>
                </a:cubicBezTo>
                <a:cubicBezTo>
                  <a:pt x="238" y="20"/>
                  <a:pt x="237" y="20"/>
                  <a:pt x="237" y="20"/>
                </a:cubicBezTo>
                <a:cubicBezTo>
                  <a:pt x="237" y="20"/>
                  <a:pt x="237" y="20"/>
                  <a:pt x="237" y="20"/>
                </a:cubicBezTo>
                <a:cubicBezTo>
                  <a:pt x="237" y="21"/>
                  <a:pt x="237" y="21"/>
                  <a:pt x="237" y="21"/>
                </a:cubicBezTo>
                <a:cubicBezTo>
                  <a:pt x="236" y="21"/>
                  <a:pt x="236" y="21"/>
                  <a:pt x="236" y="21"/>
                </a:cubicBezTo>
                <a:cubicBezTo>
                  <a:pt x="235" y="21"/>
                  <a:pt x="235" y="21"/>
                  <a:pt x="235" y="21"/>
                </a:cubicBezTo>
                <a:cubicBezTo>
                  <a:pt x="236" y="22"/>
                  <a:pt x="236" y="22"/>
                  <a:pt x="236" y="22"/>
                </a:cubicBezTo>
                <a:cubicBezTo>
                  <a:pt x="236" y="22"/>
                  <a:pt x="236" y="22"/>
                  <a:pt x="236" y="22"/>
                </a:cubicBezTo>
                <a:cubicBezTo>
                  <a:pt x="237" y="22"/>
                  <a:pt x="238" y="22"/>
                  <a:pt x="239" y="23"/>
                </a:cubicBezTo>
                <a:cubicBezTo>
                  <a:pt x="239" y="23"/>
                  <a:pt x="239" y="23"/>
                  <a:pt x="239" y="23"/>
                </a:cubicBezTo>
                <a:cubicBezTo>
                  <a:pt x="238" y="23"/>
                  <a:pt x="238" y="23"/>
                  <a:pt x="238" y="23"/>
                </a:cubicBezTo>
                <a:cubicBezTo>
                  <a:pt x="238" y="23"/>
                  <a:pt x="238" y="23"/>
                  <a:pt x="238" y="23"/>
                </a:cubicBezTo>
                <a:cubicBezTo>
                  <a:pt x="239" y="24"/>
                  <a:pt x="239" y="24"/>
                  <a:pt x="239" y="24"/>
                </a:cubicBezTo>
                <a:cubicBezTo>
                  <a:pt x="239" y="24"/>
                  <a:pt x="239" y="24"/>
                  <a:pt x="239" y="24"/>
                </a:cubicBezTo>
                <a:cubicBezTo>
                  <a:pt x="239" y="24"/>
                  <a:pt x="239" y="24"/>
                  <a:pt x="239" y="24"/>
                </a:cubicBezTo>
                <a:cubicBezTo>
                  <a:pt x="240" y="24"/>
                  <a:pt x="240" y="24"/>
                  <a:pt x="240" y="24"/>
                </a:cubicBezTo>
                <a:cubicBezTo>
                  <a:pt x="240" y="24"/>
                  <a:pt x="240" y="24"/>
                  <a:pt x="240" y="24"/>
                </a:cubicBezTo>
                <a:cubicBezTo>
                  <a:pt x="240" y="25"/>
                  <a:pt x="240" y="25"/>
                  <a:pt x="240" y="25"/>
                </a:cubicBezTo>
                <a:cubicBezTo>
                  <a:pt x="240" y="25"/>
                  <a:pt x="240" y="25"/>
                  <a:pt x="240" y="25"/>
                </a:cubicBezTo>
                <a:cubicBezTo>
                  <a:pt x="240" y="25"/>
                  <a:pt x="240" y="25"/>
                  <a:pt x="240" y="25"/>
                </a:cubicBezTo>
                <a:cubicBezTo>
                  <a:pt x="241" y="25"/>
                  <a:pt x="241" y="25"/>
                  <a:pt x="241" y="25"/>
                </a:cubicBezTo>
                <a:cubicBezTo>
                  <a:pt x="241" y="25"/>
                  <a:pt x="241" y="25"/>
                  <a:pt x="241" y="25"/>
                </a:cubicBezTo>
                <a:cubicBezTo>
                  <a:pt x="242" y="25"/>
                  <a:pt x="242" y="25"/>
                  <a:pt x="242" y="25"/>
                </a:cubicBezTo>
                <a:cubicBezTo>
                  <a:pt x="242" y="26"/>
                  <a:pt x="242" y="26"/>
                  <a:pt x="242" y="26"/>
                </a:cubicBezTo>
                <a:cubicBezTo>
                  <a:pt x="243" y="26"/>
                  <a:pt x="243" y="26"/>
                  <a:pt x="243" y="26"/>
                </a:cubicBezTo>
                <a:cubicBezTo>
                  <a:pt x="243" y="26"/>
                  <a:pt x="243" y="26"/>
                  <a:pt x="243" y="26"/>
                </a:cubicBezTo>
                <a:cubicBezTo>
                  <a:pt x="243" y="25"/>
                  <a:pt x="243" y="25"/>
                  <a:pt x="243" y="25"/>
                </a:cubicBezTo>
                <a:cubicBezTo>
                  <a:pt x="243" y="25"/>
                  <a:pt x="243" y="25"/>
                  <a:pt x="243" y="25"/>
                </a:cubicBezTo>
                <a:cubicBezTo>
                  <a:pt x="243" y="25"/>
                  <a:pt x="242" y="25"/>
                  <a:pt x="242" y="24"/>
                </a:cubicBezTo>
                <a:cubicBezTo>
                  <a:pt x="242" y="24"/>
                  <a:pt x="242" y="24"/>
                  <a:pt x="243" y="24"/>
                </a:cubicBezTo>
                <a:cubicBezTo>
                  <a:pt x="243" y="24"/>
                  <a:pt x="244" y="24"/>
                  <a:pt x="244" y="25"/>
                </a:cubicBezTo>
                <a:cubicBezTo>
                  <a:pt x="244" y="25"/>
                  <a:pt x="244" y="25"/>
                  <a:pt x="244" y="25"/>
                </a:cubicBezTo>
                <a:cubicBezTo>
                  <a:pt x="245" y="25"/>
                  <a:pt x="245" y="25"/>
                  <a:pt x="245" y="25"/>
                </a:cubicBezTo>
                <a:cubicBezTo>
                  <a:pt x="245" y="25"/>
                  <a:pt x="245" y="25"/>
                  <a:pt x="245" y="25"/>
                </a:cubicBezTo>
                <a:cubicBezTo>
                  <a:pt x="245" y="25"/>
                  <a:pt x="245" y="25"/>
                  <a:pt x="245" y="25"/>
                </a:cubicBezTo>
                <a:cubicBezTo>
                  <a:pt x="245" y="24"/>
                  <a:pt x="245" y="24"/>
                  <a:pt x="245" y="24"/>
                </a:cubicBezTo>
                <a:cubicBezTo>
                  <a:pt x="246" y="24"/>
                  <a:pt x="246" y="24"/>
                  <a:pt x="246" y="24"/>
                </a:cubicBezTo>
                <a:cubicBezTo>
                  <a:pt x="246" y="25"/>
                  <a:pt x="246" y="25"/>
                  <a:pt x="246" y="25"/>
                </a:cubicBezTo>
                <a:cubicBezTo>
                  <a:pt x="246" y="25"/>
                  <a:pt x="247" y="25"/>
                  <a:pt x="247" y="25"/>
                </a:cubicBezTo>
                <a:cubicBezTo>
                  <a:pt x="247" y="24"/>
                  <a:pt x="247" y="24"/>
                  <a:pt x="247" y="24"/>
                </a:cubicBezTo>
                <a:cubicBezTo>
                  <a:pt x="247" y="24"/>
                  <a:pt x="247" y="24"/>
                  <a:pt x="247"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9" y="24"/>
                  <a:pt x="249" y="24"/>
                  <a:pt x="250" y="24"/>
                </a:cubicBezTo>
                <a:cubicBezTo>
                  <a:pt x="250" y="24"/>
                  <a:pt x="250" y="24"/>
                  <a:pt x="250" y="24"/>
                </a:cubicBezTo>
                <a:cubicBezTo>
                  <a:pt x="250" y="24"/>
                  <a:pt x="250" y="24"/>
                  <a:pt x="250" y="24"/>
                </a:cubicBezTo>
                <a:cubicBezTo>
                  <a:pt x="251" y="24"/>
                  <a:pt x="251" y="24"/>
                  <a:pt x="251" y="24"/>
                </a:cubicBezTo>
                <a:cubicBezTo>
                  <a:pt x="251" y="24"/>
                  <a:pt x="251" y="24"/>
                  <a:pt x="251" y="24"/>
                </a:cubicBezTo>
                <a:cubicBezTo>
                  <a:pt x="251" y="24"/>
                  <a:pt x="252" y="24"/>
                  <a:pt x="252" y="25"/>
                </a:cubicBezTo>
                <a:cubicBezTo>
                  <a:pt x="252" y="25"/>
                  <a:pt x="252" y="25"/>
                  <a:pt x="252" y="25"/>
                </a:cubicBezTo>
                <a:cubicBezTo>
                  <a:pt x="253" y="25"/>
                  <a:pt x="253" y="25"/>
                  <a:pt x="253" y="25"/>
                </a:cubicBezTo>
                <a:cubicBezTo>
                  <a:pt x="253" y="25"/>
                  <a:pt x="253" y="25"/>
                  <a:pt x="253" y="25"/>
                </a:cubicBezTo>
                <a:cubicBezTo>
                  <a:pt x="253" y="25"/>
                  <a:pt x="254" y="25"/>
                  <a:pt x="254" y="25"/>
                </a:cubicBezTo>
                <a:cubicBezTo>
                  <a:pt x="254" y="25"/>
                  <a:pt x="254" y="25"/>
                  <a:pt x="254" y="25"/>
                </a:cubicBezTo>
                <a:cubicBezTo>
                  <a:pt x="255" y="25"/>
                  <a:pt x="255" y="25"/>
                  <a:pt x="255" y="25"/>
                </a:cubicBezTo>
                <a:cubicBezTo>
                  <a:pt x="256" y="26"/>
                  <a:pt x="256" y="26"/>
                  <a:pt x="256" y="26"/>
                </a:cubicBezTo>
                <a:cubicBezTo>
                  <a:pt x="257" y="26"/>
                  <a:pt x="257" y="26"/>
                  <a:pt x="257" y="26"/>
                </a:cubicBezTo>
                <a:cubicBezTo>
                  <a:pt x="257" y="26"/>
                  <a:pt x="257" y="26"/>
                  <a:pt x="257" y="26"/>
                </a:cubicBezTo>
                <a:cubicBezTo>
                  <a:pt x="258" y="26"/>
                  <a:pt x="258" y="26"/>
                  <a:pt x="258" y="26"/>
                </a:cubicBezTo>
                <a:cubicBezTo>
                  <a:pt x="258" y="27"/>
                  <a:pt x="258" y="27"/>
                  <a:pt x="258" y="27"/>
                </a:cubicBezTo>
                <a:cubicBezTo>
                  <a:pt x="258" y="27"/>
                  <a:pt x="258" y="27"/>
                  <a:pt x="259" y="27"/>
                </a:cubicBezTo>
                <a:cubicBezTo>
                  <a:pt x="260" y="27"/>
                  <a:pt x="260" y="27"/>
                  <a:pt x="260" y="27"/>
                </a:cubicBezTo>
                <a:cubicBezTo>
                  <a:pt x="260" y="28"/>
                  <a:pt x="260" y="28"/>
                  <a:pt x="261" y="29"/>
                </a:cubicBezTo>
                <a:cubicBezTo>
                  <a:pt x="261" y="29"/>
                  <a:pt x="261" y="29"/>
                  <a:pt x="261" y="29"/>
                </a:cubicBezTo>
                <a:cubicBezTo>
                  <a:pt x="261" y="30"/>
                  <a:pt x="261" y="30"/>
                  <a:pt x="261" y="30"/>
                </a:cubicBezTo>
                <a:cubicBezTo>
                  <a:pt x="262" y="30"/>
                  <a:pt x="262" y="30"/>
                  <a:pt x="262" y="30"/>
                </a:cubicBezTo>
                <a:cubicBezTo>
                  <a:pt x="262" y="30"/>
                  <a:pt x="262" y="30"/>
                  <a:pt x="262" y="30"/>
                </a:cubicBezTo>
                <a:cubicBezTo>
                  <a:pt x="262" y="30"/>
                  <a:pt x="262" y="30"/>
                  <a:pt x="262" y="30"/>
                </a:cubicBezTo>
                <a:cubicBezTo>
                  <a:pt x="263" y="30"/>
                  <a:pt x="263" y="30"/>
                  <a:pt x="263" y="30"/>
                </a:cubicBezTo>
                <a:cubicBezTo>
                  <a:pt x="263" y="30"/>
                  <a:pt x="263" y="30"/>
                  <a:pt x="263" y="30"/>
                </a:cubicBezTo>
                <a:cubicBezTo>
                  <a:pt x="263" y="30"/>
                  <a:pt x="263" y="30"/>
                  <a:pt x="263" y="30"/>
                </a:cubicBezTo>
                <a:cubicBezTo>
                  <a:pt x="264" y="31"/>
                  <a:pt x="264" y="31"/>
                  <a:pt x="264" y="31"/>
                </a:cubicBezTo>
                <a:cubicBezTo>
                  <a:pt x="264" y="31"/>
                  <a:pt x="264" y="31"/>
                  <a:pt x="264" y="31"/>
                </a:cubicBezTo>
                <a:cubicBezTo>
                  <a:pt x="264" y="31"/>
                  <a:pt x="265" y="32"/>
                  <a:pt x="265" y="32"/>
                </a:cubicBezTo>
                <a:cubicBezTo>
                  <a:pt x="265" y="32"/>
                  <a:pt x="265" y="32"/>
                  <a:pt x="265" y="32"/>
                </a:cubicBezTo>
                <a:cubicBezTo>
                  <a:pt x="266" y="32"/>
                  <a:pt x="266" y="32"/>
                  <a:pt x="266" y="32"/>
                </a:cubicBezTo>
                <a:cubicBezTo>
                  <a:pt x="266" y="33"/>
                  <a:pt x="266" y="33"/>
                  <a:pt x="266" y="33"/>
                </a:cubicBezTo>
                <a:cubicBezTo>
                  <a:pt x="266" y="33"/>
                  <a:pt x="266" y="33"/>
                  <a:pt x="267" y="34"/>
                </a:cubicBezTo>
                <a:cubicBezTo>
                  <a:pt x="268" y="34"/>
                  <a:pt x="268" y="35"/>
                  <a:pt x="268" y="35"/>
                </a:cubicBezTo>
                <a:cubicBezTo>
                  <a:pt x="269" y="35"/>
                  <a:pt x="269" y="35"/>
                  <a:pt x="269" y="35"/>
                </a:cubicBezTo>
                <a:cubicBezTo>
                  <a:pt x="270" y="36"/>
                  <a:pt x="270" y="36"/>
                  <a:pt x="270" y="36"/>
                </a:cubicBezTo>
                <a:cubicBezTo>
                  <a:pt x="270" y="36"/>
                  <a:pt x="270" y="36"/>
                  <a:pt x="270" y="36"/>
                </a:cubicBezTo>
                <a:cubicBezTo>
                  <a:pt x="270" y="37"/>
                  <a:pt x="270" y="37"/>
                  <a:pt x="271" y="38"/>
                </a:cubicBezTo>
                <a:cubicBezTo>
                  <a:pt x="272" y="38"/>
                  <a:pt x="272" y="39"/>
                  <a:pt x="272" y="39"/>
                </a:cubicBezTo>
                <a:cubicBezTo>
                  <a:pt x="272" y="40"/>
                  <a:pt x="272" y="40"/>
                  <a:pt x="272" y="41"/>
                </a:cubicBezTo>
                <a:cubicBezTo>
                  <a:pt x="273" y="41"/>
                  <a:pt x="273" y="41"/>
                  <a:pt x="274" y="41"/>
                </a:cubicBezTo>
                <a:cubicBezTo>
                  <a:pt x="274" y="41"/>
                  <a:pt x="274" y="41"/>
                  <a:pt x="274" y="42"/>
                </a:cubicBezTo>
                <a:cubicBezTo>
                  <a:pt x="273" y="42"/>
                  <a:pt x="273" y="42"/>
                  <a:pt x="273" y="42"/>
                </a:cubicBezTo>
                <a:cubicBezTo>
                  <a:pt x="273" y="43"/>
                  <a:pt x="274" y="43"/>
                  <a:pt x="274" y="44"/>
                </a:cubicBezTo>
                <a:cubicBezTo>
                  <a:pt x="274" y="44"/>
                  <a:pt x="274" y="44"/>
                  <a:pt x="273" y="44"/>
                </a:cubicBezTo>
                <a:cubicBezTo>
                  <a:pt x="274" y="45"/>
                  <a:pt x="274" y="45"/>
                  <a:pt x="274" y="45"/>
                </a:cubicBezTo>
                <a:cubicBezTo>
                  <a:pt x="275" y="46"/>
                  <a:pt x="275" y="46"/>
                  <a:pt x="276" y="46"/>
                </a:cubicBezTo>
                <a:cubicBezTo>
                  <a:pt x="276" y="46"/>
                  <a:pt x="276" y="46"/>
                  <a:pt x="277" y="46"/>
                </a:cubicBezTo>
                <a:cubicBezTo>
                  <a:pt x="278" y="47"/>
                  <a:pt x="278" y="47"/>
                  <a:pt x="278" y="47"/>
                </a:cubicBezTo>
                <a:cubicBezTo>
                  <a:pt x="278" y="46"/>
                  <a:pt x="279" y="46"/>
                  <a:pt x="280" y="46"/>
                </a:cubicBezTo>
                <a:cubicBezTo>
                  <a:pt x="280" y="46"/>
                  <a:pt x="280" y="46"/>
                  <a:pt x="280" y="46"/>
                </a:cubicBezTo>
                <a:cubicBezTo>
                  <a:pt x="282" y="44"/>
                  <a:pt x="283"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8" y="49"/>
                  <a:pt x="289" y="50"/>
                  <a:pt x="290" y="50"/>
                </a:cubicBezTo>
                <a:cubicBezTo>
                  <a:pt x="290" y="51"/>
                  <a:pt x="290" y="51"/>
                  <a:pt x="290" y="51"/>
                </a:cubicBezTo>
                <a:cubicBezTo>
                  <a:pt x="289" y="51"/>
                  <a:pt x="289" y="51"/>
                  <a:pt x="289" y="51"/>
                </a:cubicBezTo>
                <a:cubicBezTo>
                  <a:pt x="288" y="51"/>
                  <a:pt x="288" y="51"/>
                  <a:pt x="288" y="51"/>
                </a:cubicBezTo>
                <a:cubicBezTo>
                  <a:pt x="287" y="51"/>
                  <a:pt x="287" y="51"/>
                  <a:pt x="287" y="51"/>
                </a:cubicBezTo>
                <a:cubicBezTo>
                  <a:pt x="287" y="51"/>
                  <a:pt x="287" y="51"/>
                  <a:pt x="287" y="51"/>
                </a:cubicBezTo>
                <a:cubicBezTo>
                  <a:pt x="284" y="51"/>
                  <a:pt x="282" y="49"/>
                  <a:pt x="279" y="50"/>
                </a:cubicBezTo>
                <a:cubicBezTo>
                  <a:pt x="280" y="51"/>
                  <a:pt x="281" y="51"/>
                  <a:pt x="282" y="52"/>
                </a:cubicBezTo>
                <a:cubicBezTo>
                  <a:pt x="282" y="53"/>
                  <a:pt x="282" y="53"/>
                  <a:pt x="282" y="53"/>
                </a:cubicBezTo>
                <a:cubicBezTo>
                  <a:pt x="281" y="53"/>
                  <a:pt x="281" y="53"/>
                  <a:pt x="281" y="53"/>
                </a:cubicBezTo>
                <a:cubicBezTo>
                  <a:pt x="281" y="53"/>
                  <a:pt x="280" y="54"/>
                  <a:pt x="281" y="55"/>
                </a:cubicBezTo>
                <a:cubicBezTo>
                  <a:pt x="283" y="56"/>
                  <a:pt x="285" y="56"/>
                  <a:pt x="286" y="57"/>
                </a:cubicBezTo>
                <a:cubicBezTo>
                  <a:pt x="287" y="57"/>
                  <a:pt x="287" y="57"/>
                  <a:pt x="287" y="57"/>
                </a:cubicBezTo>
                <a:cubicBezTo>
                  <a:pt x="287" y="57"/>
                  <a:pt x="287" y="56"/>
                  <a:pt x="288" y="56"/>
                </a:cubicBezTo>
                <a:cubicBezTo>
                  <a:pt x="288" y="56"/>
                  <a:pt x="288" y="56"/>
                  <a:pt x="290" y="56"/>
                </a:cubicBezTo>
                <a:cubicBezTo>
                  <a:pt x="289" y="55"/>
                  <a:pt x="289" y="54"/>
                  <a:pt x="288" y="54"/>
                </a:cubicBezTo>
                <a:cubicBezTo>
                  <a:pt x="287" y="54"/>
                  <a:pt x="287" y="53"/>
                  <a:pt x="286" y="53"/>
                </a:cubicBezTo>
                <a:cubicBezTo>
                  <a:pt x="286" y="53"/>
                  <a:pt x="286" y="53"/>
                  <a:pt x="286" y="53"/>
                </a:cubicBezTo>
                <a:cubicBezTo>
                  <a:pt x="285" y="53"/>
                  <a:pt x="285" y="53"/>
                  <a:pt x="284" y="53"/>
                </a:cubicBezTo>
                <a:cubicBezTo>
                  <a:pt x="284" y="52"/>
                  <a:pt x="284" y="52"/>
                  <a:pt x="284" y="52"/>
                </a:cubicBezTo>
                <a:cubicBezTo>
                  <a:pt x="285" y="52"/>
                  <a:pt x="285" y="52"/>
                  <a:pt x="286" y="52"/>
                </a:cubicBezTo>
                <a:cubicBezTo>
                  <a:pt x="287" y="53"/>
                  <a:pt x="287" y="53"/>
                  <a:pt x="289" y="53"/>
                </a:cubicBezTo>
                <a:cubicBezTo>
                  <a:pt x="289" y="53"/>
                  <a:pt x="290" y="53"/>
                  <a:pt x="291" y="53"/>
                </a:cubicBezTo>
                <a:cubicBezTo>
                  <a:pt x="291" y="53"/>
                  <a:pt x="292" y="53"/>
                  <a:pt x="292" y="54"/>
                </a:cubicBezTo>
                <a:cubicBezTo>
                  <a:pt x="293" y="54"/>
                  <a:pt x="293" y="54"/>
                  <a:pt x="293" y="54"/>
                </a:cubicBezTo>
                <a:cubicBezTo>
                  <a:pt x="292" y="55"/>
                  <a:pt x="292" y="55"/>
                  <a:pt x="292" y="55"/>
                </a:cubicBezTo>
                <a:cubicBezTo>
                  <a:pt x="293" y="55"/>
                  <a:pt x="293" y="55"/>
                  <a:pt x="293" y="55"/>
                </a:cubicBezTo>
                <a:cubicBezTo>
                  <a:pt x="292" y="56"/>
                  <a:pt x="292" y="56"/>
                  <a:pt x="292" y="56"/>
                </a:cubicBezTo>
                <a:cubicBezTo>
                  <a:pt x="292" y="56"/>
                  <a:pt x="292" y="56"/>
                  <a:pt x="293" y="57"/>
                </a:cubicBezTo>
                <a:cubicBezTo>
                  <a:pt x="294" y="58"/>
                  <a:pt x="294" y="58"/>
                  <a:pt x="295" y="58"/>
                </a:cubicBezTo>
                <a:cubicBezTo>
                  <a:pt x="295" y="59"/>
                  <a:pt x="295" y="59"/>
                  <a:pt x="296" y="60"/>
                </a:cubicBezTo>
                <a:cubicBezTo>
                  <a:pt x="295" y="60"/>
                  <a:pt x="295" y="60"/>
                  <a:pt x="294" y="60"/>
                </a:cubicBezTo>
                <a:cubicBezTo>
                  <a:pt x="293" y="60"/>
                  <a:pt x="293" y="60"/>
                  <a:pt x="293" y="60"/>
                </a:cubicBezTo>
                <a:cubicBezTo>
                  <a:pt x="293" y="60"/>
                  <a:pt x="293" y="61"/>
                  <a:pt x="293" y="61"/>
                </a:cubicBezTo>
                <a:cubicBezTo>
                  <a:pt x="292" y="61"/>
                  <a:pt x="292" y="61"/>
                  <a:pt x="292" y="61"/>
                </a:cubicBezTo>
                <a:cubicBezTo>
                  <a:pt x="292" y="61"/>
                  <a:pt x="292" y="61"/>
                  <a:pt x="292" y="61"/>
                </a:cubicBezTo>
                <a:cubicBezTo>
                  <a:pt x="292" y="61"/>
                  <a:pt x="292" y="61"/>
                  <a:pt x="291" y="61"/>
                </a:cubicBezTo>
                <a:cubicBezTo>
                  <a:pt x="291" y="61"/>
                  <a:pt x="291" y="61"/>
                  <a:pt x="291" y="61"/>
                </a:cubicBezTo>
                <a:cubicBezTo>
                  <a:pt x="290" y="61"/>
                  <a:pt x="290" y="61"/>
                  <a:pt x="290" y="61"/>
                </a:cubicBezTo>
                <a:cubicBezTo>
                  <a:pt x="291" y="62"/>
                  <a:pt x="291" y="63"/>
                  <a:pt x="291" y="64"/>
                </a:cubicBezTo>
                <a:cubicBezTo>
                  <a:pt x="291" y="64"/>
                  <a:pt x="290" y="64"/>
                  <a:pt x="290" y="64"/>
                </a:cubicBezTo>
                <a:cubicBezTo>
                  <a:pt x="290" y="65"/>
                  <a:pt x="290" y="65"/>
                  <a:pt x="288" y="65"/>
                </a:cubicBezTo>
                <a:cubicBezTo>
                  <a:pt x="288" y="66"/>
                  <a:pt x="288" y="66"/>
                  <a:pt x="288" y="66"/>
                </a:cubicBezTo>
                <a:cubicBezTo>
                  <a:pt x="288" y="66"/>
                  <a:pt x="288" y="66"/>
                  <a:pt x="288" y="66"/>
                </a:cubicBezTo>
                <a:cubicBezTo>
                  <a:pt x="288" y="66"/>
                  <a:pt x="289" y="66"/>
                  <a:pt x="289" y="67"/>
                </a:cubicBezTo>
                <a:cubicBezTo>
                  <a:pt x="290" y="68"/>
                  <a:pt x="293" y="68"/>
                  <a:pt x="294" y="71"/>
                </a:cubicBezTo>
                <a:cubicBezTo>
                  <a:pt x="293" y="71"/>
                  <a:pt x="293" y="71"/>
                  <a:pt x="293" y="71"/>
                </a:cubicBezTo>
                <a:cubicBezTo>
                  <a:pt x="293" y="71"/>
                  <a:pt x="295" y="77"/>
                  <a:pt x="298" y="76"/>
                </a:cubicBezTo>
                <a:cubicBezTo>
                  <a:pt x="298" y="75"/>
                  <a:pt x="298" y="75"/>
                  <a:pt x="298" y="75"/>
                </a:cubicBezTo>
                <a:cubicBezTo>
                  <a:pt x="299" y="75"/>
                  <a:pt x="299" y="75"/>
                  <a:pt x="299" y="75"/>
                </a:cubicBezTo>
                <a:cubicBezTo>
                  <a:pt x="299" y="75"/>
                  <a:pt x="300" y="75"/>
                  <a:pt x="300" y="75"/>
                </a:cubicBezTo>
                <a:cubicBezTo>
                  <a:pt x="301" y="76"/>
                  <a:pt x="301" y="76"/>
                  <a:pt x="301" y="77"/>
                </a:cubicBezTo>
                <a:cubicBezTo>
                  <a:pt x="301" y="77"/>
                  <a:pt x="301" y="77"/>
                  <a:pt x="300" y="77"/>
                </a:cubicBezTo>
                <a:cubicBezTo>
                  <a:pt x="300" y="77"/>
                  <a:pt x="300" y="77"/>
                  <a:pt x="300" y="77"/>
                </a:cubicBezTo>
                <a:cubicBezTo>
                  <a:pt x="303" y="83"/>
                  <a:pt x="303" y="83"/>
                  <a:pt x="304" y="83"/>
                </a:cubicBezTo>
                <a:cubicBezTo>
                  <a:pt x="304" y="82"/>
                  <a:pt x="304" y="81"/>
                  <a:pt x="305" y="80"/>
                </a:cubicBezTo>
                <a:cubicBezTo>
                  <a:pt x="305" y="80"/>
                  <a:pt x="306" y="80"/>
                  <a:pt x="306" y="81"/>
                </a:cubicBezTo>
                <a:cubicBezTo>
                  <a:pt x="307" y="81"/>
                  <a:pt x="307" y="82"/>
                  <a:pt x="307" y="84"/>
                </a:cubicBezTo>
                <a:cubicBezTo>
                  <a:pt x="307" y="84"/>
                  <a:pt x="306" y="84"/>
                  <a:pt x="306" y="85"/>
                </a:cubicBezTo>
                <a:cubicBezTo>
                  <a:pt x="304" y="88"/>
                  <a:pt x="324" y="104"/>
                  <a:pt x="327" y="103"/>
                </a:cubicBezTo>
                <a:cubicBezTo>
                  <a:pt x="327" y="103"/>
                  <a:pt x="328" y="103"/>
                  <a:pt x="328" y="103"/>
                </a:cubicBezTo>
                <a:cubicBezTo>
                  <a:pt x="328" y="103"/>
                  <a:pt x="329" y="103"/>
                  <a:pt x="329" y="103"/>
                </a:cubicBezTo>
                <a:cubicBezTo>
                  <a:pt x="330" y="103"/>
                  <a:pt x="330" y="103"/>
                  <a:pt x="330" y="103"/>
                </a:cubicBezTo>
                <a:cubicBezTo>
                  <a:pt x="334" y="104"/>
                  <a:pt x="341" y="112"/>
                  <a:pt x="343" y="106"/>
                </a:cubicBezTo>
                <a:cubicBezTo>
                  <a:pt x="343" y="105"/>
                  <a:pt x="343" y="105"/>
                  <a:pt x="343" y="105"/>
                </a:cubicBezTo>
                <a:cubicBezTo>
                  <a:pt x="343" y="105"/>
                  <a:pt x="343" y="105"/>
                  <a:pt x="342" y="104"/>
                </a:cubicBezTo>
                <a:cubicBezTo>
                  <a:pt x="341" y="102"/>
                  <a:pt x="343" y="99"/>
                  <a:pt x="341" y="97"/>
                </a:cubicBezTo>
                <a:cubicBezTo>
                  <a:pt x="340" y="95"/>
                  <a:pt x="338" y="94"/>
                  <a:pt x="337" y="92"/>
                </a:cubicBezTo>
                <a:cubicBezTo>
                  <a:pt x="337" y="91"/>
                  <a:pt x="337" y="91"/>
                  <a:pt x="337" y="91"/>
                </a:cubicBezTo>
                <a:cubicBezTo>
                  <a:pt x="337" y="91"/>
                  <a:pt x="338" y="91"/>
                  <a:pt x="338" y="91"/>
                </a:cubicBezTo>
                <a:cubicBezTo>
                  <a:pt x="339" y="91"/>
                  <a:pt x="339" y="91"/>
                  <a:pt x="339" y="91"/>
                </a:cubicBezTo>
                <a:cubicBezTo>
                  <a:pt x="340" y="91"/>
                  <a:pt x="340" y="90"/>
                  <a:pt x="341" y="90"/>
                </a:cubicBezTo>
                <a:cubicBezTo>
                  <a:pt x="339" y="88"/>
                  <a:pt x="339" y="88"/>
                  <a:pt x="340" y="87"/>
                </a:cubicBezTo>
                <a:cubicBezTo>
                  <a:pt x="341" y="87"/>
                  <a:pt x="341" y="87"/>
                  <a:pt x="341" y="87"/>
                </a:cubicBezTo>
                <a:cubicBezTo>
                  <a:pt x="341" y="87"/>
                  <a:pt x="341" y="87"/>
                  <a:pt x="341" y="87"/>
                </a:cubicBezTo>
                <a:cubicBezTo>
                  <a:pt x="340" y="85"/>
                  <a:pt x="340" y="84"/>
                  <a:pt x="339" y="83"/>
                </a:cubicBezTo>
                <a:cubicBezTo>
                  <a:pt x="339" y="80"/>
                  <a:pt x="336" y="80"/>
                  <a:pt x="336" y="78"/>
                </a:cubicBezTo>
                <a:cubicBezTo>
                  <a:pt x="337" y="78"/>
                  <a:pt x="337" y="78"/>
                  <a:pt x="338" y="77"/>
                </a:cubicBezTo>
                <a:cubicBezTo>
                  <a:pt x="338" y="76"/>
                  <a:pt x="337" y="76"/>
                  <a:pt x="337" y="75"/>
                </a:cubicBezTo>
                <a:cubicBezTo>
                  <a:pt x="338" y="75"/>
                  <a:pt x="339" y="75"/>
                  <a:pt x="340" y="75"/>
                </a:cubicBezTo>
                <a:cubicBezTo>
                  <a:pt x="339" y="73"/>
                  <a:pt x="339" y="73"/>
                  <a:pt x="339" y="72"/>
                </a:cubicBezTo>
                <a:cubicBezTo>
                  <a:pt x="339" y="72"/>
                  <a:pt x="340" y="72"/>
                  <a:pt x="341" y="72"/>
                </a:cubicBezTo>
                <a:cubicBezTo>
                  <a:pt x="342" y="74"/>
                  <a:pt x="342" y="74"/>
                  <a:pt x="343" y="75"/>
                </a:cubicBezTo>
                <a:cubicBezTo>
                  <a:pt x="343" y="75"/>
                  <a:pt x="343" y="75"/>
                  <a:pt x="345" y="75"/>
                </a:cubicBezTo>
                <a:cubicBezTo>
                  <a:pt x="345" y="74"/>
                  <a:pt x="345" y="73"/>
                  <a:pt x="345" y="72"/>
                </a:cubicBezTo>
                <a:cubicBezTo>
                  <a:pt x="346" y="72"/>
                  <a:pt x="346" y="72"/>
                  <a:pt x="346" y="72"/>
                </a:cubicBezTo>
                <a:cubicBezTo>
                  <a:pt x="347" y="72"/>
                  <a:pt x="347" y="71"/>
                  <a:pt x="348" y="71"/>
                </a:cubicBezTo>
                <a:cubicBezTo>
                  <a:pt x="347" y="70"/>
                  <a:pt x="347" y="70"/>
                  <a:pt x="347" y="70"/>
                </a:cubicBezTo>
                <a:cubicBezTo>
                  <a:pt x="347" y="69"/>
                  <a:pt x="347" y="69"/>
                  <a:pt x="347" y="68"/>
                </a:cubicBezTo>
                <a:cubicBezTo>
                  <a:pt x="347" y="68"/>
                  <a:pt x="347" y="67"/>
                  <a:pt x="347" y="67"/>
                </a:cubicBezTo>
                <a:cubicBezTo>
                  <a:pt x="347" y="67"/>
                  <a:pt x="347" y="67"/>
                  <a:pt x="347" y="67"/>
                </a:cubicBezTo>
                <a:cubicBezTo>
                  <a:pt x="347" y="66"/>
                  <a:pt x="347" y="66"/>
                  <a:pt x="347" y="65"/>
                </a:cubicBezTo>
                <a:cubicBezTo>
                  <a:pt x="347" y="64"/>
                  <a:pt x="347" y="64"/>
                  <a:pt x="347" y="64"/>
                </a:cubicBezTo>
                <a:cubicBezTo>
                  <a:pt x="347" y="64"/>
                  <a:pt x="347" y="64"/>
                  <a:pt x="347" y="63"/>
                </a:cubicBezTo>
                <a:cubicBezTo>
                  <a:pt x="347" y="63"/>
                  <a:pt x="347" y="63"/>
                  <a:pt x="347" y="63"/>
                </a:cubicBezTo>
                <a:cubicBezTo>
                  <a:pt x="347" y="62"/>
                  <a:pt x="347" y="62"/>
                  <a:pt x="347" y="62"/>
                </a:cubicBezTo>
                <a:cubicBezTo>
                  <a:pt x="347" y="62"/>
                  <a:pt x="347" y="62"/>
                  <a:pt x="345" y="60"/>
                </a:cubicBezTo>
                <a:cubicBezTo>
                  <a:pt x="345" y="60"/>
                  <a:pt x="345" y="60"/>
                  <a:pt x="345" y="60"/>
                </a:cubicBezTo>
                <a:cubicBezTo>
                  <a:pt x="345" y="60"/>
                  <a:pt x="345" y="60"/>
                  <a:pt x="346" y="60"/>
                </a:cubicBezTo>
                <a:cubicBezTo>
                  <a:pt x="346" y="60"/>
                  <a:pt x="346" y="60"/>
                  <a:pt x="346" y="60"/>
                </a:cubicBezTo>
                <a:cubicBezTo>
                  <a:pt x="346" y="60"/>
                  <a:pt x="346" y="60"/>
                  <a:pt x="346" y="60"/>
                </a:cubicBezTo>
                <a:cubicBezTo>
                  <a:pt x="346" y="60"/>
                  <a:pt x="346" y="60"/>
                  <a:pt x="346" y="60"/>
                </a:cubicBezTo>
                <a:cubicBezTo>
                  <a:pt x="347" y="60"/>
                  <a:pt x="347" y="60"/>
                  <a:pt x="347" y="60"/>
                </a:cubicBezTo>
                <a:cubicBezTo>
                  <a:pt x="347" y="60"/>
                  <a:pt x="347" y="60"/>
                  <a:pt x="347" y="60"/>
                </a:cubicBezTo>
                <a:cubicBezTo>
                  <a:pt x="347" y="61"/>
                  <a:pt x="347" y="61"/>
                  <a:pt x="347" y="61"/>
                </a:cubicBezTo>
                <a:cubicBezTo>
                  <a:pt x="352" y="62"/>
                  <a:pt x="352" y="62"/>
                  <a:pt x="353" y="62"/>
                </a:cubicBezTo>
                <a:cubicBezTo>
                  <a:pt x="354" y="61"/>
                  <a:pt x="353" y="60"/>
                  <a:pt x="353" y="59"/>
                </a:cubicBezTo>
                <a:cubicBezTo>
                  <a:pt x="354" y="59"/>
                  <a:pt x="354" y="58"/>
                  <a:pt x="355" y="58"/>
                </a:cubicBezTo>
                <a:cubicBezTo>
                  <a:pt x="355" y="58"/>
                  <a:pt x="355" y="58"/>
                  <a:pt x="356" y="58"/>
                </a:cubicBezTo>
                <a:cubicBezTo>
                  <a:pt x="356" y="57"/>
                  <a:pt x="356" y="57"/>
                  <a:pt x="356" y="57"/>
                </a:cubicBezTo>
                <a:cubicBezTo>
                  <a:pt x="356" y="57"/>
                  <a:pt x="356" y="57"/>
                  <a:pt x="356" y="57"/>
                </a:cubicBezTo>
                <a:cubicBezTo>
                  <a:pt x="356" y="55"/>
                  <a:pt x="355" y="55"/>
                  <a:pt x="355" y="53"/>
                </a:cubicBezTo>
                <a:cubicBezTo>
                  <a:pt x="356" y="53"/>
                  <a:pt x="356" y="53"/>
                  <a:pt x="357" y="53"/>
                </a:cubicBezTo>
                <a:cubicBezTo>
                  <a:pt x="357" y="51"/>
                  <a:pt x="357" y="51"/>
                  <a:pt x="356" y="50"/>
                </a:cubicBezTo>
                <a:cubicBezTo>
                  <a:pt x="355" y="51"/>
                  <a:pt x="355" y="51"/>
                  <a:pt x="355" y="51"/>
                </a:cubicBezTo>
                <a:cubicBezTo>
                  <a:pt x="355" y="51"/>
                  <a:pt x="355" y="51"/>
                  <a:pt x="355" y="51"/>
                </a:cubicBezTo>
                <a:cubicBezTo>
                  <a:pt x="356" y="52"/>
                  <a:pt x="356" y="52"/>
                  <a:pt x="356" y="52"/>
                </a:cubicBezTo>
                <a:cubicBezTo>
                  <a:pt x="356" y="52"/>
                  <a:pt x="355" y="52"/>
                  <a:pt x="355" y="52"/>
                </a:cubicBezTo>
                <a:cubicBezTo>
                  <a:pt x="354" y="52"/>
                  <a:pt x="353" y="51"/>
                  <a:pt x="352" y="50"/>
                </a:cubicBezTo>
                <a:cubicBezTo>
                  <a:pt x="351" y="50"/>
                  <a:pt x="351" y="50"/>
                  <a:pt x="351" y="50"/>
                </a:cubicBezTo>
                <a:cubicBezTo>
                  <a:pt x="349" y="51"/>
                  <a:pt x="348" y="50"/>
                  <a:pt x="346" y="49"/>
                </a:cubicBezTo>
                <a:cubicBezTo>
                  <a:pt x="345" y="48"/>
                  <a:pt x="345" y="48"/>
                  <a:pt x="345" y="47"/>
                </a:cubicBezTo>
                <a:cubicBezTo>
                  <a:pt x="345" y="47"/>
                  <a:pt x="345" y="47"/>
                  <a:pt x="345" y="47"/>
                </a:cubicBezTo>
                <a:cubicBezTo>
                  <a:pt x="346" y="47"/>
                  <a:pt x="346" y="47"/>
                  <a:pt x="347" y="47"/>
                </a:cubicBezTo>
                <a:cubicBezTo>
                  <a:pt x="347" y="46"/>
                  <a:pt x="347" y="46"/>
                  <a:pt x="346" y="46"/>
                </a:cubicBezTo>
                <a:cubicBezTo>
                  <a:pt x="349" y="46"/>
                  <a:pt x="350" y="48"/>
                  <a:pt x="352" y="49"/>
                </a:cubicBezTo>
                <a:cubicBezTo>
                  <a:pt x="353" y="49"/>
                  <a:pt x="353" y="49"/>
                  <a:pt x="353" y="49"/>
                </a:cubicBezTo>
                <a:cubicBezTo>
                  <a:pt x="353" y="48"/>
                  <a:pt x="352" y="48"/>
                  <a:pt x="352" y="48"/>
                </a:cubicBezTo>
                <a:cubicBezTo>
                  <a:pt x="353" y="47"/>
                  <a:pt x="353" y="47"/>
                  <a:pt x="354" y="47"/>
                </a:cubicBezTo>
                <a:cubicBezTo>
                  <a:pt x="354" y="47"/>
                  <a:pt x="346" y="42"/>
                  <a:pt x="339" y="39"/>
                </a:cubicBezTo>
                <a:cubicBezTo>
                  <a:pt x="339" y="39"/>
                  <a:pt x="339" y="39"/>
                  <a:pt x="339" y="39"/>
                </a:cubicBezTo>
                <a:cubicBezTo>
                  <a:pt x="341" y="40"/>
                  <a:pt x="341" y="40"/>
                  <a:pt x="342" y="40"/>
                </a:cubicBezTo>
                <a:cubicBezTo>
                  <a:pt x="342" y="40"/>
                  <a:pt x="342" y="40"/>
                  <a:pt x="343" y="40"/>
                </a:cubicBezTo>
                <a:cubicBezTo>
                  <a:pt x="342" y="39"/>
                  <a:pt x="341" y="38"/>
                  <a:pt x="340" y="38"/>
                </a:cubicBezTo>
                <a:cubicBezTo>
                  <a:pt x="340" y="38"/>
                  <a:pt x="340" y="37"/>
                  <a:pt x="339" y="37"/>
                </a:cubicBezTo>
                <a:cubicBezTo>
                  <a:pt x="337" y="36"/>
                  <a:pt x="337" y="35"/>
                  <a:pt x="335" y="36"/>
                </a:cubicBezTo>
                <a:cubicBezTo>
                  <a:pt x="335" y="36"/>
                  <a:pt x="335" y="36"/>
                  <a:pt x="335" y="36"/>
                </a:cubicBezTo>
                <a:cubicBezTo>
                  <a:pt x="335" y="36"/>
                  <a:pt x="335" y="36"/>
                  <a:pt x="334" y="36"/>
                </a:cubicBezTo>
                <a:cubicBezTo>
                  <a:pt x="334" y="36"/>
                  <a:pt x="334" y="35"/>
                  <a:pt x="333" y="35"/>
                </a:cubicBezTo>
                <a:cubicBezTo>
                  <a:pt x="333" y="35"/>
                  <a:pt x="333" y="35"/>
                  <a:pt x="331" y="34"/>
                </a:cubicBezTo>
                <a:cubicBezTo>
                  <a:pt x="331" y="34"/>
                  <a:pt x="331" y="34"/>
                  <a:pt x="331" y="34"/>
                </a:cubicBezTo>
                <a:cubicBezTo>
                  <a:pt x="331" y="34"/>
                  <a:pt x="332" y="33"/>
                  <a:pt x="332" y="33"/>
                </a:cubicBezTo>
                <a:cubicBezTo>
                  <a:pt x="333" y="34"/>
                  <a:pt x="333" y="34"/>
                  <a:pt x="334" y="35"/>
                </a:cubicBezTo>
                <a:cubicBezTo>
                  <a:pt x="335" y="35"/>
                  <a:pt x="335" y="35"/>
                  <a:pt x="336" y="35"/>
                </a:cubicBezTo>
                <a:cubicBezTo>
                  <a:pt x="335" y="34"/>
                  <a:pt x="335" y="34"/>
                  <a:pt x="335" y="34"/>
                </a:cubicBezTo>
                <a:cubicBezTo>
                  <a:pt x="336" y="34"/>
                  <a:pt x="336" y="34"/>
                  <a:pt x="336" y="34"/>
                </a:cubicBezTo>
                <a:cubicBezTo>
                  <a:pt x="337" y="34"/>
                  <a:pt x="337" y="34"/>
                  <a:pt x="338" y="34"/>
                </a:cubicBezTo>
                <a:cubicBezTo>
                  <a:pt x="337" y="33"/>
                  <a:pt x="335" y="32"/>
                  <a:pt x="333" y="31"/>
                </a:cubicBezTo>
                <a:cubicBezTo>
                  <a:pt x="332" y="32"/>
                  <a:pt x="332" y="32"/>
                  <a:pt x="332" y="32"/>
                </a:cubicBezTo>
                <a:cubicBezTo>
                  <a:pt x="330" y="31"/>
                  <a:pt x="330" y="31"/>
                  <a:pt x="330" y="30"/>
                </a:cubicBezTo>
                <a:cubicBezTo>
                  <a:pt x="331" y="31"/>
                  <a:pt x="331" y="31"/>
                  <a:pt x="332" y="30"/>
                </a:cubicBezTo>
                <a:cubicBezTo>
                  <a:pt x="331" y="30"/>
                  <a:pt x="331" y="30"/>
                  <a:pt x="331" y="30"/>
                </a:cubicBezTo>
                <a:cubicBezTo>
                  <a:pt x="332" y="30"/>
                  <a:pt x="332" y="30"/>
                  <a:pt x="332" y="30"/>
                </a:cubicBezTo>
                <a:cubicBezTo>
                  <a:pt x="332" y="30"/>
                  <a:pt x="332" y="30"/>
                  <a:pt x="332" y="29"/>
                </a:cubicBezTo>
                <a:cubicBezTo>
                  <a:pt x="330" y="28"/>
                  <a:pt x="326" y="27"/>
                  <a:pt x="324" y="25"/>
                </a:cubicBezTo>
                <a:cubicBezTo>
                  <a:pt x="324" y="25"/>
                  <a:pt x="324" y="25"/>
                  <a:pt x="324" y="25"/>
                </a:cubicBezTo>
                <a:cubicBezTo>
                  <a:pt x="324" y="25"/>
                  <a:pt x="324" y="25"/>
                  <a:pt x="324" y="25"/>
                </a:cubicBezTo>
                <a:cubicBezTo>
                  <a:pt x="324" y="25"/>
                  <a:pt x="323" y="24"/>
                  <a:pt x="322" y="24"/>
                </a:cubicBezTo>
                <a:cubicBezTo>
                  <a:pt x="318" y="22"/>
                  <a:pt x="315" y="22"/>
                  <a:pt x="312" y="20"/>
                </a:cubicBezTo>
                <a:cubicBezTo>
                  <a:pt x="312" y="20"/>
                  <a:pt x="312" y="20"/>
                  <a:pt x="311" y="20"/>
                </a:cubicBezTo>
                <a:cubicBezTo>
                  <a:pt x="311" y="19"/>
                  <a:pt x="311" y="19"/>
                  <a:pt x="311" y="19"/>
                </a:cubicBezTo>
                <a:cubicBezTo>
                  <a:pt x="311" y="19"/>
                  <a:pt x="311" y="19"/>
                  <a:pt x="311" y="19"/>
                </a:cubicBezTo>
                <a:cubicBezTo>
                  <a:pt x="311" y="19"/>
                  <a:pt x="312" y="19"/>
                  <a:pt x="312" y="19"/>
                </a:cubicBezTo>
                <a:cubicBezTo>
                  <a:pt x="314" y="20"/>
                  <a:pt x="314" y="20"/>
                  <a:pt x="314" y="20"/>
                </a:cubicBezTo>
                <a:cubicBezTo>
                  <a:pt x="315" y="20"/>
                  <a:pt x="315" y="20"/>
                  <a:pt x="315" y="20"/>
                </a:cubicBezTo>
                <a:cubicBezTo>
                  <a:pt x="317" y="21"/>
                  <a:pt x="317" y="21"/>
                  <a:pt x="320" y="22"/>
                </a:cubicBezTo>
                <a:cubicBezTo>
                  <a:pt x="320" y="22"/>
                  <a:pt x="320" y="22"/>
                  <a:pt x="320" y="22"/>
                </a:cubicBezTo>
                <a:cubicBezTo>
                  <a:pt x="318" y="21"/>
                  <a:pt x="315" y="20"/>
                  <a:pt x="313" y="19"/>
                </a:cubicBezTo>
                <a:cubicBezTo>
                  <a:pt x="313" y="19"/>
                  <a:pt x="312" y="18"/>
                  <a:pt x="312" y="18"/>
                </a:cubicBezTo>
                <a:cubicBezTo>
                  <a:pt x="312" y="18"/>
                  <a:pt x="312" y="18"/>
                  <a:pt x="311" y="18"/>
                </a:cubicBezTo>
                <a:cubicBezTo>
                  <a:pt x="311" y="18"/>
                  <a:pt x="310" y="17"/>
                  <a:pt x="309" y="17"/>
                </a:cubicBezTo>
                <a:cubicBezTo>
                  <a:pt x="309" y="18"/>
                  <a:pt x="309" y="18"/>
                  <a:pt x="309" y="18"/>
                </a:cubicBezTo>
                <a:cubicBezTo>
                  <a:pt x="308" y="18"/>
                  <a:pt x="308" y="18"/>
                  <a:pt x="308" y="18"/>
                </a:cubicBezTo>
                <a:cubicBezTo>
                  <a:pt x="307" y="17"/>
                  <a:pt x="306" y="17"/>
                  <a:pt x="305" y="16"/>
                </a:cubicBezTo>
                <a:cubicBezTo>
                  <a:pt x="306" y="16"/>
                  <a:pt x="306" y="16"/>
                  <a:pt x="306" y="16"/>
                </a:cubicBezTo>
                <a:cubicBezTo>
                  <a:pt x="306" y="16"/>
                  <a:pt x="306" y="16"/>
                  <a:pt x="306" y="16"/>
                </a:cubicBezTo>
                <a:cubicBezTo>
                  <a:pt x="306" y="16"/>
                  <a:pt x="303" y="15"/>
                  <a:pt x="302" y="15"/>
                </a:cubicBezTo>
                <a:cubicBezTo>
                  <a:pt x="302" y="16"/>
                  <a:pt x="302" y="16"/>
                  <a:pt x="303" y="16"/>
                </a:cubicBezTo>
                <a:cubicBezTo>
                  <a:pt x="302" y="16"/>
                  <a:pt x="300" y="15"/>
                  <a:pt x="299" y="14"/>
                </a:cubicBezTo>
                <a:cubicBezTo>
                  <a:pt x="299" y="14"/>
                  <a:pt x="299" y="14"/>
                  <a:pt x="294" y="12"/>
                </a:cubicBezTo>
                <a:cubicBezTo>
                  <a:pt x="294" y="12"/>
                  <a:pt x="294" y="12"/>
                  <a:pt x="294" y="12"/>
                </a:cubicBezTo>
                <a:cubicBezTo>
                  <a:pt x="292" y="11"/>
                  <a:pt x="292" y="11"/>
                  <a:pt x="292" y="11"/>
                </a:cubicBezTo>
                <a:cubicBezTo>
                  <a:pt x="292" y="11"/>
                  <a:pt x="292" y="11"/>
                  <a:pt x="292" y="11"/>
                </a:cubicBezTo>
                <a:cubicBezTo>
                  <a:pt x="288" y="9"/>
                  <a:pt x="285" y="8"/>
                  <a:pt x="282" y="7"/>
                </a:cubicBezTo>
                <a:cubicBezTo>
                  <a:pt x="281" y="6"/>
                  <a:pt x="281" y="6"/>
                  <a:pt x="281" y="6"/>
                </a:cubicBezTo>
                <a:cubicBezTo>
                  <a:pt x="281" y="6"/>
                  <a:pt x="280" y="7"/>
                  <a:pt x="280" y="7"/>
                </a:cubicBezTo>
                <a:cubicBezTo>
                  <a:pt x="279" y="6"/>
                  <a:pt x="279" y="6"/>
                  <a:pt x="278" y="6"/>
                </a:cubicBezTo>
                <a:cubicBezTo>
                  <a:pt x="278" y="6"/>
                  <a:pt x="279" y="6"/>
                  <a:pt x="279" y="6"/>
                </a:cubicBezTo>
                <a:cubicBezTo>
                  <a:pt x="279" y="6"/>
                  <a:pt x="279" y="6"/>
                  <a:pt x="279" y="6"/>
                </a:cubicBezTo>
                <a:cubicBezTo>
                  <a:pt x="277" y="5"/>
                  <a:pt x="277" y="5"/>
                  <a:pt x="276" y="5"/>
                </a:cubicBezTo>
                <a:cubicBezTo>
                  <a:pt x="276" y="5"/>
                  <a:pt x="276" y="5"/>
                  <a:pt x="276" y="5"/>
                </a:cubicBezTo>
                <a:cubicBezTo>
                  <a:pt x="275" y="4"/>
                  <a:pt x="274" y="4"/>
                  <a:pt x="273" y="4"/>
                </a:cubicBezTo>
                <a:moveTo>
                  <a:pt x="240" y="3"/>
                </a:moveTo>
                <a:cubicBezTo>
                  <a:pt x="239" y="3"/>
                  <a:pt x="239" y="3"/>
                  <a:pt x="239" y="3"/>
                </a:cubicBezTo>
                <a:cubicBezTo>
                  <a:pt x="238" y="3"/>
                  <a:pt x="238" y="3"/>
                  <a:pt x="238" y="3"/>
                </a:cubicBezTo>
                <a:cubicBezTo>
                  <a:pt x="238" y="3"/>
                  <a:pt x="238" y="3"/>
                  <a:pt x="238" y="3"/>
                </a:cubicBezTo>
                <a:cubicBezTo>
                  <a:pt x="237" y="2"/>
                  <a:pt x="237" y="2"/>
                  <a:pt x="237" y="2"/>
                </a:cubicBezTo>
                <a:cubicBezTo>
                  <a:pt x="236" y="2"/>
                  <a:pt x="236" y="2"/>
                  <a:pt x="236" y="2"/>
                </a:cubicBezTo>
                <a:cubicBezTo>
                  <a:pt x="236" y="2"/>
                  <a:pt x="236" y="2"/>
                  <a:pt x="236" y="2"/>
                </a:cubicBezTo>
                <a:cubicBezTo>
                  <a:pt x="236" y="2"/>
                  <a:pt x="236" y="2"/>
                  <a:pt x="236" y="2"/>
                </a:cubicBezTo>
                <a:cubicBezTo>
                  <a:pt x="235" y="2"/>
                  <a:pt x="235" y="2"/>
                  <a:pt x="235" y="2"/>
                </a:cubicBezTo>
                <a:cubicBezTo>
                  <a:pt x="235" y="2"/>
                  <a:pt x="235" y="2"/>
                  <a:pt x="235" y="2"/>
                </a:cubicBezTo>
                <a:cubicBezTo>
                  <a:pt x="234" y="2"/>
                  <a:pt x="234" y="2"/>
                  <a:pt x="234" y="2"/>
                </a:cubicBezTo>
                <a:cubicBezTo>
                  <a:pt x="234" y="2"/>
                  <a:pt x="234" y="2"/>
                  <a:pt x="234" y="2"/>
                </a:cubicBezTo>
                <a:cubicBezTo>
                  <a:pt x="234" y="1"/>
                  <a:pt x="233" y="1"/>
                  <a:pt x="233" y="1"/>
                </a:cubicBezTo>
                <a:cubicBezTo>
                  <a:pt x="233" y="2"/>
                  <a:pt x="233" y="2"/>
                  <a:pt x="233" y="2"/>
                </a:cubicBezTo>
                <a:cubicBezTo>
                  <a:pt x="233" y="2"/>
                  <a:pt x="233" y="2"/>
                  <a:pt x="233" y="2"/>
                </a:cubicBezTo>
                <a:cubicBezTo>
                  <a:pt x="233" y="1"/>
                  <a:pt x="233" y="1"/>
                  <a:pt x="233" y="1"/>
                </a:cubicBezTo>
                <a:cubicBezTo>
                  <a:pt x="232" y="2"/>
                  <a:pt x="232" y="2"/>
                  <a:pt x="232" y="2"/>
                </a:cubicBezTo>
                <a:cubicBezTo>
                  <a:pt x="232" y="2"/>
                  <a:pt x="232" y="2"/>
                  <a:pt x="232" y="2"/>
                </a:cubicBezTo>
                <a:cubicBezTo>
                  <a:pt x="232" y="2"/>
                  <a:pt x="232" y="2"/>
                  <a:pt x="231" y="1"/>
                </a:cubicBezTo>
                <a:cubicBezTo>
                  <a:pt x="231" y="1"/>
                  <a:pt x="231" y="1"/>
                  <a:pt x="231" y="1"/>
                </a:cubicBezTo>
                <a:cubicBezTo>
                  <a:pt x="231" y="1"/>
                  <a:pt x="230" y="2"/>
                  <a:pt x="230" y="2"/>
                </a:cubicBezTo>
                <a:cubicBezTo>
                  <a:pt x="230" y="2"/>
                  <a:pt x="230" y="2"/>
                  <a:pt x="230" y="2"/>
                </a:cubicBezTo>
                <a:cubicBezTo>
                  <a:pt x="230" y="2"/>
                  <a:pt x="230" y="2"/>
                  <a:pt x="230" y="2"/>
                </a:cubicBezTo>
                <a:cubicBezTo>
                  <a:pt x="229" y="2"/>
                  <a:pt x="229" y="2"/>
                  <a:pt x="229" y="2"/>
                </a:cubicBezTo>
                <a:cubicBezTo>
                  <a:pt x="229" y="2"/>
                  <a:pt x="229" y="2"/>
                  <a:pt x="229" y="2"/>
                </a:cubicBezTo>
                <a:cubicBezTo>
                  <a:pt x="229" y="2"/>
                  <a:pt x="229" y="2"/>
                  <a:pt x="229" y="2"/>
                </a:cubicBezTo>
                <a:cubicBezTo>
                  <a:pt x="228" y="2"/>
                  <a:pt x="228" y="2"/>
                  <a:pt x="227" y="2"/>
                </a:cubicBezTo>
                <a:cubicBezTo>
                  <a:pt x="226" y="3"/>
                  <a:pt x="226" y="3"/>
                  <a:pt x="226" y="3"/>
                </a:cubicBezTo>
                <a:cubicBezTo>
                  <a:pt x="227" y="3"/>
                  <a:pt x="227" y="3"/>
                  <a:pt x="227" y="3"/>
                </a:cubicBezTo>
                <a:cubicBezTo>
                  <a:pt x="227" y="3"/>
                  <a:pt x="227" y="3"/>
                  <a:pt x="228" y="4"/>
                </a:cubicBezTo>
                <a:cubicBezTo>
                  <a:pt x="227" y="4"/>
                  <a:pt x="227" y="4"/>
                  <a:pt x="227" y="4"/>
                </a:cubicBezTo>
                <a:cubicBezTo>
                  <a:pt x="227" y="4"/>
                  <a:pt x="227" y="4"/>
                  <a:pt x="227" y="4"/>
                </a:cubicBezTo>
                <a:cubicBezTo>
                  <a:pt x="227" y="4"/>
                  <a:pt x="227" y="4"/>
                  <a:pt x="227" y="4"/>
                </a:cubicBezTo>
                <a:cubicBezTo>
                  <a:pt x="226" y="4"/>
                  <a:pt x="226" y="4"/>
                  <a:pt x="226" y="4"/>
                </a:cubicBezTo>
                <a:cubicBezTo>
                  <a:pt x="226" y="4"/>
                  <a:pt x="226" y="4"/>
                  <a:pt x="226" y="4"/>
                </a:cubicBezTo>
                <a:cubicBezTo>
                  <a:pt x="226" y="3"/>
                  <a:pt x="226" y="3"/>
                  <a:pt x="226" y="3"/>
                </a:cubicBezTo>
                <a:cubicBezTo>
                  <a:pt x="225" y="3"/>
                  <a:pt x="225" y="3"/>
                  <a:pt x="225" y="3"/>
                </a:cubicBezTo>
                <a:cubicBezTo>
                  <a:pt x="225" y="3"/>
                  <a:pt x="225" y="3"/>
                  <a:pt x="225" y="3"/>
                </a:cubicBezTo>
                <a:cubicBezTo>
                  <a:pt x="225" y="3"/>
                  <a:pt x="225" y="3"/>
                  <a:pt x="225" y="3"/>
                </a:cubicBezTo>
                <a:cubicBezTo>
                  <a:pt x="225" y="3"/>
                  <a:pt x="225" y="3"/>
                  <a:pt x="225" y="3"/>
                </a:cubicBezTo>
                <a:cubicBezTo>
                  <a:pt x="224" y="3"/>
                  <a:pt x="224" y="3"/>
                  <a:pt x="223" y="4"/>
                </a:cubicBezTo>
                <a:cubicBezTo>
                  <a:pt x="223" y="4"/>
                  <a:pt x="223" y="4"/>
                  <a:pt x="223" y="4"/>
                </a:cubicBezTo>
                <a:cubicBezTo>
                  <a:pt x="223" y="3"/>
                  <a:pt x="223" y="3"/>
                  <a:pt x="223" y="3"/>
                </a:cubicBezTo>
                <a:cubicBezTo>
                  <a:pt x="222" y="3"/>
                  <a:pt x="222" y="3"/>
                  <a:pt x="222" y="3"/>
                </a:cubicBezTo>
                <a:cubicBezTo>
                  <a:pt x="221" y="4"/>
                  <a:pt x="221" y="4"/>
                  <a:pt x="221" y="4"/>
                </a:cubicBezTo>
                <a:cubicBezTo>
                  <a:pt x="221" y="4"/>
                  <a:pt x="221" y="4"/>
                  <a:pt x="221" y="4"/>
                </a:cubicBezTo>
                <a:cubicBezTo>
                  <a:pt x="220" y="4"/>
                  <a:pt x="220" y="4"/>
                  <a:pt x="220" y="4"/>
                </a:cubicBezTo>
                <a:cubicBezTo>
                  <a:pt x="220" y="5"/>
                  <a:pt x="220" y="5"/>
                  <a:pt x="220" y="5"/>
                </a:cubicBezTo>
                <a:cubicBezTo>
                  <a:pt x="219" y="4"/>
                  <a:pt x="219" y="4"/>
                  <a:pt x="219" y="4"/>
                </a:cubicBezTo>
                <a:cubicBezTo>
                  <a:pt x="218" y="5"/>
                  <a:pt x="218" y="5"/>
                  <a:pt x="218" y="5"/>
                </a:cubicBezTo>
                <a:cubicBezTo>
                  <a:pt x="218" y="5"/>
                  <a:pt x="218" y="5"/>
                  <a:pt x="218" y="5"/>
                </a:cubicBezTo>
                <a:cubicBezTo>
                  <a:pt x="219" y="5"/>
                  <a:pt x="219" y="5"/>
                  <a:pt x="219" y="5"/>
                </a:cubicBezTo>
                <a:cubicBezTo>
                  <a:pt x="218" y="6"/>
                  <a:pt x="218" y="6"/>
                  <a:pt x="218" y="6"/>
                </a:cubicBezTo>
                <a:cubicBezTo>
                  <a:pt x="218" y="6"/>
                  <a:pt x="218" y="6"/>
                  <a:pt x="218" y="6"/>
                </a:cubicBezTo>
                <a:cubicBezTo>
                  <a:pt x="218" y="7"/>
                  <a:pt x="218" y="7"/>
                  <a:pt x="218" y="7"/>
                </a:cubicBezTo>
                <a:cubicBezTo>
                  <a:pt x="218" y="7"/>
                  <a:pt x="219" y="7"/>
                  <a:pt x="219" y="7"/>
                </a:cubicBezTo>
                <a:cubicBezTo>
                  <a:pt x="220" y="7"/>
                  <a:pt x="220" y="7"/>
                  <a:pt x="220" y="7"/>
                </a:cubicBezTo>
                <a:cubicBezTo>
                  <a:pt x="221" y="6"/>
                  <a:pt x="221" y="6"/>
                  <a:pt x="221" y="6"/>
                </a:cubicBezTo>
                <a:cubicBezTo>
                  <a:pt x="222" y="6"/>
                  <a:pt x="222" y="6"/>
                  <a:pt x="222" y="6"/>
                </a:cubicBezTo>
                <a:cubicBezTo>
                  <a:pt x="221" y="7"/>
                  <a:pt x="221" y="7"/>
                  <a:pt x="221" y="7"/>
                </a:cubicBezTo>
                <a:cubicBezTo>
                  <a:pt x="220" y="7"/>
                  <a:pt x="220" y="7"/>
                  <a:pt x="220" y="7"/>
                </a:cubicBezTo>
                <a:cubicBezTo>
                  <a:pt x="219" y="8"/>
                  <a:pt x="219" y="8"/>
                  <a:pt x="219" y="8"/>
                </a:cubicBezTo>
                <a:cubicBezTo>
                  <a:pt x="222" y="8"/>
                  <a:pt x="222" y="8"/>
                  <a:pt x="223" y="7"/>
                </a:cubicBezTo>
                <a:cubicBezTo>
                  <a:pt x="224" y="8"/>
                  <a:pt x="224" y="8"/>
                  <a:pt x="224" y="8"/>
                </a:cubicBezTo>
                <a:cubicBezTo>
                  <a:pt x="224" y="8"/>
                  <a:pt x="225" y="8"/>
                  <a:pt x="225" y="8"/>
                </a:cubicBezTo>
                <a:cubicBezTo>
                  <a:pt x="226" y="7"/>
                  <a:pt x="226" y="7"/>
                  <a:pt x="226" y="7"/>
                </a:cubicBezTo>
                <a:cubicBezTo>
                  <a:pt x="227" y="6"/>
                  <a:pt x="227" y="6"/>
                  <a:pt x="227" y="6"/>
                </a:cubicBezTo>
                <a:cubicBezTo>
                  <a:pt x="227" y="6"/>
                  <a:pt x="227" y="6"/>
                  <a:pt x="227" y="6"/>
                </a:cubicBezTo>
                <a:cubicBezTo>
                  <a:pt x="228" y="6"/>
                  <a:pt x="228" y="6"/>
                  <a:pt x="229" y="5"/>
                </a:cubicBezTo>
                <a:cubicBezTo>
                  <a:pt x="229" y="6"/>
                  <a:pt x="229" y="6"/>
                  <a:pt x="229" y="6"/>
                </a:cubicBezTo>
                <a:cubicBezTo>
                  <a:pt x="229" y="6"/>
                  <a:pt x="229" y="6"/>
                  <a:pt x="229" y="6"/>
                </a:cubicBezTo>
                <a:cubicBezTo>
                  <a:pt x="228" y="6"/>
                  <a:pt x="227" y="6"/>
                  <a:pt x="227" y="7"/>
                </a:cubicBezTo>
                <a:cubicBezTo>
                  <a:pt x="228" y="7"/>
                  <a:pt x="228" y="7"/>
                  <a:pt x="228" y="7"/>
                </a:cubicBezTo>
                <a:cubicBezTo>
                  <a:pt x="228" y="7"/>
                  <a:pt x="228" y="7"/>
                  <a:pt x="228" y="7"/>
                </a:cubicBezTo>
                <a:cubicBezTo>
                  <a:pt x="229" y="7"/>
                  <a:pt x="229" y="7"/>
                  <a:pt x="229" y="7"/>
                </a:cubicBezTo>
                <a:cubicBezTo>
                  <a:pt x="228" y="8"/>
                  <a:pt x="228" y="8"/>
                  <a:pt x="228" y="8"/>
                </a:cubicBezTo>
                <a:cubicBezTo>
                  <a:pt x="228" y="8"/>
                  <a:pt x="228" y="8"/>
                  <a:pt x="227" y="8"/>
                </a:cubicBezTo>
                <a:cubicBezTo>
                  <a:pt x="226" y="8"/>
                  <a:pt x="226" y="8"/>
                  <a:pt x="226" y="8"/>
                </a:cubicBezTo>
                <a:cubicBezTo>
                  <a:pt x="226" y="8"/>
                  <a:pt x="226" y="8"/>
                  <a:pt x="226" y="8"/>
                </a:cubicBezTo>
                <a:cubicBezTo>
                  <a:pt x="225" y="8"/>
                  <a:pt x="224" y="8"/>
                  <a:pt x="224" y="8"/>
                </a:cubicBezTo>
                <a:cubicBezTo>
                  <a:pt x="223" y="8"/>
                  <a:pt x="223" y="8"/>
                  <a:pt x="223" y="8"/>
                </a:cubicBezTo>
                <a:cubicBezTo>
                  <a:pt x="222" y="8"/>
                  <a:pt x="222" y="8"/>
                  <a:pt x="222" y="8"/>
                </a:cubicBezTo>
                <a:cubicBezTo>
                  <a:pt x="222" y="9"/>
                  <a:pt x="222" y="9"/>
                  <a:pt x="222" y="9"/>
                </a:cubicBezTo>
                <a:cubicBezTo>
                  <a:pt x="223" y="9"/>
                  <a:pt x="223" y="9"/>
                  <a:pt x="223" y="9"/>
                </a:cubicBezTo>
                <a:cubicBezTo>
                  <a:pt x="223" y="10"/>
                  <a:pt x="223" y="10"/>
                  <a:pt x="223" y="10"/>
                </a:cubicBezTo>
                <a:cubicBezTo>
                  <a:pt x="223" y="11"/>
                  <a:pt x="223" y="11"/>
                  <a:pt x="223" y="11"/>
                </a:cubicBezTo>
                <a:cubicBezTo>
                  <a:pt x="224" y="11"/>
                  <a:pt x="224" y="11"/>
                  <a:pt x="224" y="11"/>
                </a:cubicBezTo>
                <a:cubicBezTo>
                  <a:pt x="223" y="11"/>
                  <a:pt x="223" y="11"/>
                  <a:pt x="223" y="11"/>
                </a:cubicBezTo>
                <a:cubicBezTo>
                  <a:pt x="223" y="11"/>
                  <a:pt x="223" y="11"/>
                  <a:pt x="222" y="11"/>
                </a:cubicBezTo>
                <a:cubicBezTo>
                  <a:pt x="221" y="9"/>
                  <a:pt x="221" y="9"/>
                  <a:pt x="220" y="9"/>
                </a:cubicBezTo>
                <a:cubicBezTo>
                  <a:pt x="219" y="9"/>
                  <a:pt x="219" y="9"/>
                  <a:pt x="219" y="9"/>
                </a:cubicBezTo>
                <a:cubicBezTo>
                  <a:pt x="218" y="9"/>
                  <a:pt x="218" y="9"/>
                  <a:pt x="218" y="9"/>
                </a:cubicBezTo>
                <a:cubicBezTo>
                  <a:pt x="218" y="10"/>
                  <a:pt x="218" y="10"/>
                  <a:pt x="218" y="10"/>
                </a:cubicBezTo>
                <a:cubicBezTo>
                  <a:pt x="218" y="11"/>
                  <a:pt x="218" y="11"/>
                  <a:pt x="218" y="11"/>
                </a:cubicBezTo>
                <a:cubicBezTo>
                  <a:pt x="219" y="12"/>
                  <a:pt x="219" y="12"/>
                  <a:pt x="219" y="12"/>
                </a:cubicBezTo>
                <a:cubicBezTo>
                  <a:pt x="220" y="13"/>
                  <a:pt x="220" y="13"/>
                  <a:pt x="220" y="13"/>
                </a:cubicBezTo>
                <a:cubicBezTo>
                  <a:pt x="220" y="13"/>
                  <a:pt x="221" y="13"/>
                  <a:pt x="221" y="13"/>
                </a:cubicBezTo>
                <a:cubicBezTo>
                  <a:pt x="221" y="14"/>
                  <a:pt x="220" y="14"/>
                  <a:pt x="220" y="14"/>
                </a:cubicBezTo>
                <a:cubicBezTo>
                  <a:pt x="220" y="14"/>
                  <a:pt x="219" y="15"/>
                  <a:pt x="219" y="15"/>
                </a:cubicBezTo>
                <a:cubicBezTo>
                  <a:pt x="218" y="14"/>
                  <a:pt x="218" y="14"/>
                  <a:pt x="218" y="14"/>
                </a:cubicBezTo>
                <a:cubicBezTo>
                  <a:pt x="217" y="13"/>
                  <a:pt x="217" y="13"/>
                  <a:pt x="217" y="13"/>
                </a:cubicBezTo>
                <a:cubicBezTo>
                  <a:pt x="216" y="14"/>
                  <a:pt x="216" y="14"/>
                  <a:pt x="216" y="14"/>
                </a:cubicBezTo>
                <a:cubicBezTo>
                  <a:pt x="215" y="14"/>
                  <a:pt x="215" y="14"/>
                  <a:pt x="215" y="14"/>
                </a:cubicBezTo>
                <a:cubicBezTo>
                  <a:pt x="213" y="14"/>
                  <a:pt x="213" y="14"/>
                  <a:pt x="213" y="14"/>
                </a:cubicBezTo>
                <a:cubicBezTo>
                  <a:pt x="213" y="15"/>
                  <a:pt x="213" y="15"/>
                  <a:pt x="212" y="15"/>
                </a:cubicBezTo>
                <a:cubicBezTo>
                  <a:pt x="212" y="16"/>
                  <a:pt x="212" y="16"/>
                  <a:pt x="212" y="16"/>
                </a:cubicBezTo>
                <a:cubicBezTo>
                  <a:pt x="213" y="16"/>
                  <a:pt x="213" y="16"/>
                  <a:pt x="213" y="16"/>
                </a:cubicBezTo>
                <a:cubicBezTo>
                  <a:pt x="215" y="16"/>
                  <a:pt x="215" y="16"/>
                  <a:pt x="215" y="16"/>
                </a:cubicBezTo>
                <a:cubicBezTo>
                  <a:pt x="216" y="16"/>
                  <a:pt x="216" y="16"/>
                  <a:pt x="216" y="16"/>
                </a:cubicBezTo>
                <a:cubicBezTo>
                  <a:pt x="214" y="17"/>
                  <a:pt x="214" y="17"/>
                  <a:pt x="214" y="17"/>
                </a:cubicBezTo>
                <a:cubicBezTo>
                  <a:pt x="214" y="18"/>
                  <a:pt x="214" y="18"/>
                  <a:pt x="214" y="18"/>
                </a:cubicBezTo>
                <a:cubicBezTo>
                  <a:pt x="215" y="18"/>
                  <a:pt x="216" y="18"/>
                  <a:pt x="218" y="17"/>
                </a:cubicBezTo>
                <a:cubicBezTo>
                  <a:pt x="217" y="18"/>
                  <a:pt x="217" y="18"/>
                  <a:pt x="217" y="18"/>
                </a:cubicBezTo>
                <a:cubicBezTo>
                  <a:pt x="216" y="19"/>
                  <a:pt x="216" y="19"/>
                  <a:pt x="216" y="19"/>
                </a:cubicBezTo>
                <a:cubicBezTo>
                  <a:pt x="214" y="19"/>
                  <a:pt x="214" y="19"/>
                  <a:pt x="214" y="19"/>
                </a:cubicBezTo>
                <a:cubicBezTo>
                  <a:pt x="213" y="19"/>
                  <a:pt x="213" y="19"/>
                  <a:pt x="212" y="18"/>
                </a:cubicBezTo>
                <a:cubicBezTo>
                  <a:pt x="212" y="18"/>
                  <a:pt x="212" y="17"/>
                  <a:pt x="212" y="17"/>
                </a:cubicBezTo>
                <a:cubicBezTo>
                  <a:pt x="211" y="17"/>
                  <a:pt x="211" y="17"/>
                  <a:pt x="210" y="17"/>
                </a:cubicBezTo>
                <a:cubicBezTo>
                  <a:pt x="209" y="20"/>
                  <a:pt x="209" y="20"/>
                  <a:pt x="207" y="20"/>
                </a:cubicBezTo>
                <a:cubicBezTo>
                  <a:pt x="205" y="21"/>
                  <a:pt x="205" y="21"/>
                  <a:pt x="205" y="21"/>
                </a:cubicBezTo>
                <a:cubicBezTo>
                  <a:pt x="205" y="23"/>
                  <a:pt x="205" y="23"/>
                  <a:pt x="205" y="23"/>
                </a:cubicBezTo>
                <a:cubicBezTo>
                  <a:pt x="206" y="24"/>
                  <a:pt x="206" y="24"/>
                  <a:pt x="206" y="24"/>
                </a:cubicBezTo>
                <a:cubicBezTo>
                  <a:pt x="207" y="23"/>
                  <a:pt x="208" y="23"/>
                  <a:pt x="209" y="23"/>
                </a:cubicBezTo>
                <a:cubicBezTo>
                  <a:pt x="210" y="23"/>
                  <a:pt x="210" y="24"/>
                  <a:pt x="211" y="24"/>
                </a:cubicBezTo>
                <a:cubicBezTo>
                  <a:pt x="212" y="24"/>
                  <a:pt x="213" y="23"/>
                  <a:pt x="213" y="23"/>
                </a:cubicBezTo>
                <a:cubicBezTo>
                  <a:pt x="214" y="23"/>
                  <a:pt x="214" y="23"/>
                  <a:pt x="216" y="23"/>
                </a:cubicBezTo>
                <a:cubicBezTo>
                  <a:pt x="217" y="23"/>
                  <a:pt x="217" y="23"/>
                  <a:pt x="218" y="23"/>
                </a:cubicBezTo>
                <a:cubicBezTo>
                  <a:pt x="218" y="23"/>
                  <a:pt x="218" y="23"/>
                  <a:pt x="217" y="24"/>
                </a:cubicBezTo>
                <a:cubicBezTo>
                  <a:pt x="217" y="24"/>
                  <a:pt x="217" y="24"/>
                  <a:pt x="217" y="24"/>
                </a:cubicBezTo>
                <a:cubicBezTo>
                  <a:pt x="218" y="24"/>
                  <a:pt x="218" y="25"/>
                  <a:pt x="219" y="24"/>
                </a:cubicBezTo>
                <a:cubicBezTo>
                  <a:pt x="219" y="24"/>
                  <a:pt x="220" y="24"/>
                  <a:pt x="220" y="24"/>
                </a:cubicBezTo>
                <a:cubicBezTo>
                  <a:pt x="223" y="23"/>
                  <a:pt x="223" y="23"/>
                  <a:pt x="224" y="22"/>
                </a:cubicBezTo>
                <a:cubicBezTo>
                  <a:pt x="224" y="21"/>
                  <a:pt x="224" y="21"/>
                  <a:pt x="224" y="21"/>
                </a:cubicBezTo>
                <a:cubicBezTo>
                  <a:pt x="222" y="21"/>
                  <a:pt x="222" y="21"/>
                  <a:pt x="222" y="21"/>
                </a:cubicBezTo>
                <a:cubicBezTo>
                  <a:pt x="222" y="20"/>
                  <a:pt x="222" y="20"/>
                  <a:pt x="222" y="20"/>
                </a:cubicBezTo>
                <a:cubicBezTo>
                  <a:pt x="224" y="20"/>
                  <a:pt x="224" y="20"/>
                  <a:pt x="224" y="20"/>
                </a:cubicBezTo>
                <a:cubicBezTo>
                  <a:pt x="224" y="18"/>
                  <a:pt x="224" y="18"/>
                  <a:pt x="224" y="18"/>
                </a:cubicBezTo>
                <a:cubicBezTo>
                  <a:pt x="224" y="17"/>
                  <a:pt x="224" y="17"/>
                  <a:pt x="224" y="17"/>
                </a:cubicBezTo>
                <a:cubicBezTo>
                  <a:pt x="225" y="17"/>
                  <a:pt x="225" y="17"/>
                  <a:pt x="225" y="17"/>
                </a:cubicBezTo>
                <a:cubicBezTo>
                  <a:pt x="227" y="17"/>
                  <a:pt x="227" y="17"/>
                  <a:pt x="228" y="17"/>
                </a:cubicBezTo>
                <a:cubicBezTo>
                  <a:pt x="228" y="16"/>
                  <a:pt x="227" y="16"/>
                  <a:pt x="227" y="15"/>
                </a:cubicBezTo>
                <a:cubicBezTo>
                  <a:pt x="227" y="15"/>
                  <a:pt x="227" y="15"/>
                  <a:pt x="227" y="15"/>
                </a:cubicBezTo>
                <a:cubicBezTo>
                  <a:pt x="228" y="15"/>
                  <a:pt x="228" y="15"/>
                  <a:pt x="229" y="15"/>
                </a:cubicBezTo>
                <a:cubicBezTo>
                  <a:pt x="229" y="15"/>
                  <a:pt x="229" y="15"/>
                  <a:pt x="229" y="15"/>
                </a:cubicBezTo>
                <a:cubicBezTo>
                  <a:pt x="229" y="15"/>
                  <a:pt x="229" y="14"/>
                  <a:pt x="229" y="13"/>
                </a:cubicBezTo>
                <a:cubicBezTo>
                  <a:pt x="228" y="13"/>
                  <a:pt x="228" y="13"/>
                  <a:pt x="227" y="13"/>
                </a:cubicBezTo>
                <a:cubicBezTo>
                  <a:pt x="226" y="13"/>
                  <a:pt x="226" y="13"/>
                  <a:pt x="226" y="13"/>
                </a:cubicBezTo>
                <a:cubicBezTo>
                  <a:pt x="225" y="14"/>
                  <a:pt x="225" y="14"/>
                  <a:pt x="225" y="14"/>
                </a:cubicBezTo>
                <a:cubicBezTo>
                  <a:pt x="225" y="13"/>
                  <a:pt x="225" y="13"/>
                  <a:pt x="225" y="13"/>
                </a:cubicBezTo>
                <a:cubicBezTo>
                  <a:pt x="225" y="13"/>
                  <a:pt x="226" y="13"/>
                  <a:pt x="226" y="13"/>
                </a:cubicBezTo>
                <a:cubicBezTo>
                  <a:pt x="226" y="12"/>
                  <a:pt x="226" y="12"/>
                  <a:pt x="227" y="12"/>
                </a:cubicBezTo>
                <a:cubicBezTo>
                  <a:pt x="228" y="12"/>
                  <a:pt x="228" y="12"/>
                  <a:pt x="228" y="12"/>
                </a:cubicBezTo>
                <a:cubicBezTo>
                  <a:pt x="229" y="12"/>
                  <a:pt x="229" y="12"/>
                  <a:pt x="229" y="12"/>
                </a:cubicBezTo>
                <a:cubicBezTo>
                  <a:pt x="230" y="13"/>
                  <a:pt x="230" y="13"/>
                  <a:pt x="232" y="12"/>
                </a:cubicBezTo>
                <a:cubicBezTo>
                  <a:pt x="231" y="11"/>
                  <a:pt x="231" y="11"/>
                  <a:pt x="231" y="11"/>
                </a:cubicBezTo>
                <a:cubicBezTo>
                  <a:pt x="232" y="10"/>
                  <a:pt x="232" y="10"/>
                  <a:pt x="232" y="10"/>
                </a:cubicBezTo>
                <a:cubicBezTo>
                  <a:pt x="232" y="11"/>
                  <a:pt x="232" y="11"/>
                  <a:pt x="232" y="11"/>
                </a:cubicBezTo>
                <a:cubicBezTo>
                  <a:pt x="233" y="11"/>
                  <a:pt x="233" y="11"/>
                  <a:pt x="233" y="11"/>
                </a:cubicBezTo>
                <a:cubicBezTo>
                  <a:pt x="234" y="11"/>
                  <a:pt x="234" y="11"/>
                  <a:pt x="234" y="11"/>
                </a:cubicBezTo>
                <a:cubicBezTo>
                  <a:pt x="234" y="10"/>
                  <a:pt x="234" y="10"/>
                  <a:pt x="234" y="10"/>
                </a:cubicBezTo>
                <a:cubicBezTo>
                  <a:pt x="233" y="9"/>
                  <a:pt x="233" y="9"/>
                  <a:pt x="233" y="9"/>
                </a:cubicBezTo>
                <a:cubicBezTo>
                  <a:pt x="234" y="9"/>
                  <a:pt x="234" y="9"/>
                  <a:pt x="234" y="9"/>
                </a:cubicBezTo>
                <a:cubicBezTo>
                  <a:pt x="235" y="9"/>
                  <a:pt x="235" y="9"/>
                  <a:pt x="235" y="9"/>
                </a:cubicBezTo>
                <a:cubicBezTo>
                  <a:pt x="235" y="8"/>
                  <a:pt x="235" y="8"/>
                  <a:pt x="235" y="8"/>
                </a:cubicBezTo>
                <a:cubicBezTo>
                  <a:pt x="236" y="8"/>
                  <a:pt x="236" y="8"/>
                  <a:pt x="236" y="8"/>
                </a:cubicBezTo>
                <a:cubicBezTo>
                  <a:pt x="237" y="7"/>
                  <a:pt x="238" y="7"/>
                  <a:pt x="238" y="6"/>
                </a:cubicBezTo>
                <a:cubicBezTo>
                  <a:pt x="239" y="6"/>
                  <a:pt x="239" y="6"/>
                  <a:pt x="239" y="6"/>
                </a:cubicBezTo>
                <a:cubicBezTo>
                  <a:pt x="239" y="6"/>
                  <a:pt x="239" y="6"/>
                  <a:pt x="239" y="6"/>
                </a:cubicBezTo>
                <a:cubicBezTo>
                  <a:pt x="238" y="5"/>
                  <a:pt x="238" y="5"/>
                  <a:pt x="238" y="5"/>
                </a:cubicBezTo>
                <a:cubicBezTo>
                  <a:pt x="238" y="5"/>
                  <a:pt x="238" y="6"/>
                  <a:pt x="237" y="6"/>
                </a:cubicBezTo>
                <a:cubicBezTo>
                  <a:pt x="237" y="5"/>
                  <a:pt x="237" y="5"/>
                  <a:pt x="236" y="5"/>
                </a:cubicBezTo>
                <a:cubicBezTo>
                  <a:pt x="236" y="5"/>
                  <a:pt x="236" y="5"/>
                  <a:pt x="236" y="5"/>
                </a:cubicBezTo>
                <a:cubicBezTo>
                  <a:pt x="237" y="5"/>
                  <a:pt x="237" y="5"/>
                  <a:pt x="237" y="5"/>
                </a:cubicBezTo>
                <a:cubicBezTo>
                  <a:pt x="237" y="5"/>
                  <a:pt x="237" y="5"/>
                  <a:pt x="237" y="5"/>
                </a:cubicBezTo>
                <a:cubicBezTo>
                  <a:pt x="238" y="5"/>
                  <a:pt x="238" y="5"/>
                  <a:pt x="238" y="5"/>
                </a:cubicBezTo>
                <a:cubicBezTo>
                  <a:pt x="239" y="4"/>
                  <a:pt x="239" y="4"/>
                  <a:pt x="239" y="4"/>
                </a:cubicBezTo>
                <a:cubicBezTo>
                  <a:pt x="240" y="4"/>
                  <a:pt x="240" y="4"/>
                  <a:pt x="240" y="4"/>
                </a:cubicBezTo>
                <a:cubicBezTo>
                  <a:pt x="240" y="3"/>
                  <a:pt x="240" y="3"/>
                  <a:pt x="240" y="3"/>
                </a:cubicBezTo>
                <a:moveTo>
                  <a:pt x="217" y="12"/>
                </a:moveTo>
                <a:cubicBezTo>
                  <a:pt x="217" y="12"/>
                  <a:pt x="217" y="12"/>
                  <a:pt x="218" y="11"/>
                </a:cubicBezTo>
                <a:cubicBezTo>
                  <a:pt x="216" y="11"/>
                  <a:pt x="216" y="11"/>
                  <a:pt x="216" y="10"/>
                </a:cubicBezTo>
                <a:cubicBezTo>
                  <a:pt x="217" y="10"/>
                  <a:pt x="217" y="10"/>
                  <a:pt x="217" y="10"/>
                </a:cubicBezTo>
                <a:cubicBezTo>
                  <a:pt x="217" y="9"/>
                  <a:pt x="217" y="9"/>
                  <a:pt x="217" y="9"/>
                </a:cubicBezTo>
                <a:cubicBezTo>
                  <a:pt x="217" y="9"/>
                  <a:pt x="217" y="9"/>
                  <a:pt x="217" y="9"/>
                </a:cubicBezTo>
                <a:cubicBezTo>
                  <a:pt x="216" y="9"/>
                  <a:pt x="216" y="9"/>
                  <a:pt x="216" y="9"/>
                </a:cubicBezTo>
                <a:cubicBezTo>
                  <a:pt x="216" y="9"/>
                  <a:pt x="217" y="8"/>
                  <a:pt x="217" y="8"/>
                </a:cubicBezTo>
                <a:cubicBezTo>
                  <a:pt x="217" y="7"/>
                  <a:pt x="216" y="8"/>
                  <a:pt x="216" y="7"/>
                </a:cubicBezTo>
                <a:cubicBezTo>
                  <a:pt x="216" y="7"/>
                  <a:pt x="216" y="7"/>
                  <a:pt x="216" y="7"/>
                </a:cubicBezTo>
                <a:cubicBezTo>
                  <a:pt x="217" y="6"/>
                  <a:pt x="217" y="6"/>
                  <a:pt x="217" y="5"/>
                </a:cubicBezTo>
                <a:cubicBezTo>
                  <a:pt x="217" y="5"/>
                  <a:pt x="217" y="5"/>
                  <a:pt x="217" y="5"/>
                </a:cubicBezTo>
                <a:cubicBezTo>
                  <a:pt x="217" y="5"/>
                  <a:pt x="217" y="5"/>
                  <a:pt x="217" y="5"/>
                </a:cubicBezTo>
                <a:cubicBezTo>
                  <a:pt x="216" y="5"/>
                  <a:pt x="215" y="6"/>
                  <a:pt x="215" y="6"/>
                </a:cubicBezTo>
                <a:cubicBezTo>
                  <a:pt x="216" y="6"/>
                  <a:pt x="216" y="6"/>
                  <a:pt x="216" y="6"/>
                </a:cubicBezTo>
                <a:cubicBezTo>
                  <a:pt x="216" y="6"/>
                  <a:pt x="216" y="6"/>
                  <a:pt x="216" y="6"/>
                </a:cubicBezTo>
                <a:cubicBezTo>
                  <a:pt x="215" y="7"/>
                  <a:pt x="215" y="6"/>
                  <a:pt x="214" y="6"/>
                </a:cubicBezTo>
                <a:cubicBezTo>
                  <a:pt x="214" y="6"/>
                  <a:pt x="214" y="6"/>
                  <a:pt x="214" y="6"/>
                </a:cubicBezTo>
                <a:cubicBezTo>
                  <a:pt x="213" y="7"/>
                  <a:pt x="213" y="7"/>
                  <a:pt x="213" y="7"/>
                </a:cubicBezTo>
                <a:cubicBezTo>
                  <a:pt x="213" y="7"/>
                  <a:pt x="213" y="7"/>
                  <a:pt x="212" y="8"/>
                </a:cubicBezTo>
                <a:cubicBezTo>
                  <a:pt x="211" y="8"/>
                  <a:pt x="211" y="8"/>
                  <a:pt x="211" y="8"/>
                </a:cubicBezTo>
                <a:cubicBezTo>
                  <a:pt x="211" y="8"/>
                  <a:pt x="211" y="8"/>
                  <a:pt x="211" y="8"/>
                </a:cubicBezTo>
                <a:cubicBezTo>
                  <a:pt x="209" y="9"/>
                  <a:pt x="209" y="9"/>
                  <a:pt x="209" y="9"/>
                </a:cubicBezTo>
                <a:cubicBezTo>
                  <a:pt x="208" y="9"/>
                  <a:pt x="208" y="9"/>
                  <a:pt x="208" y="9"/>
                </a:cubicBezTo>
                <a:cubicBezTo>
                  <a:pt x="208" y="9"/>
                  <a:pt x="207" y="10"/>
                  <a:pt x="207" y="10"/>
                </a:cubicBezTo>
                <a:cubicBezTo>
                  <a:pt x="208" y="10"/>
                  <a:pt x="208" y="10"/>
                  <a:pt x="208" y="10"/>
                </a:cubicBezTo>
                <a:cubicBezTo>
                  <a:pt x="207" y="10"/>
                  <a:pt x="207" y="11"/>
                  <a:pt x="206" y="11"/>
                </a:cubicBezTo>
                <a:cubicBezTo>
                  <a:pt x="206" y="12"/>
                  <a:pt x="206" y="12"/>
                  <a:pt x="206" y="12"/>
                </a:cubicBezTo>
                <a:cubicBezTo>
                  <a:pt x="207" y="12"/>
                  <a:pt x="207" y="12"/>
                  <a:pt x="207" y="12"/>
                </a:cubicBezTo>
                <a:cubicBezTo>
                  <a:pt x="209" y="11"/>
                  <a:pt x="209" y="11"/>
                  <a:pt x="209" y="11"/>
                </a:cubicBezTo>
                <a:cubicBezTo>
                  <a:pt x="210" y="11"/>
                  <a:pt x="210" y="11"/>
                  <a:pt x="210" y="11"/>
                </a:cubicBezTo>
                <a:cubicBezTo>
                  <a:pt x="209" y="12"/>
                  <a:pt x="209" y="12"/>
                  <a:pt x="209" y="12"/>
                </a:cubicBezTo>
                <a:cubicBezTo>
                  <a:pt x="208" y="12"/>
                  <a:pt x="208" y="12"/>
                  <a:pt x="208" y="12"/>
                </a:cubicBezTo>
                <a:cubicBezTo>
                  <a:pt x="207" y="12"/>
                  <a:pt x="207" y="12"/>
                  <a:pt x="207" y="12"/>
                </a:cubicBezTo>
                <a:cubicBezTo>
                  <a:pt x="206" y="13"/>
                  <a:pt x="206" y="13"/>
                  <a:pt x="206" y="13"/>
                </a:cubicBezTo>
                <a:cubicBezTo>
                  <a:pt x="206" y="14"/>
                  <a:pt x="206" y="14"/>
                  <a:pt x="206" y="14"/>
                </a:cubicBezTo>
                <a:cubicBezTo>
                  <a:pt x="205" y="15"/>
                  <a:pt x="205" y="15"/>
                  <a:pt x="205" y="15"/>
                </a:cubicBezTo>
                <a:cubicBezTo>
                  <a:pt x="207" y="15"/>
                  <a:pt x="207" y="15"/>
                  <a:pt x="207" y="15"/>
                </a:cubicBezTo>
                <a:cubicBezTo>
                  <a:pt x="208" y="15"/>
                  <a:pt x="208" y="15"/>
                  <a:pt x="208" y="15"/>
                </a:cubicBezTo>
                <a:cubicBezTo>
                  <a:pt x="209" y="16"/>
                  <a:pt x="209" y="16"/>
                  <a:pt x="209" y="16"/>
                </a:cubicBezTo>
                <a:cubicBezTo>
                  <a:pt x="211" y="15"/>
                  <a:pt x="211" y="15"/>
                  <a:pt x="211" y="15"/>
                </a:cubicBezTo>
                <a:cubicBezTo>
                  <a:pt x="211" y="15"/>
                  <a:pt x="211" y="15"/>
                  <a:pt x="211" y="15"/>
                </a:cubicBezTo>
                <a:cubicBezTo>
                  <a:pt x="211" y="15"/>
                  <a:pt x="212" y="15"/>
                  <a:pt x="212" y="14"/>
                </a:cubicBezTo>
                <a:cubicBezTo>
                  <a:pt x="213" y="13"/>
                  <a:pt x="213" y="13"/>
                  <a:pt x="213" y="13"/>
                </a:cubicBezTo>
                <a:cubicBezTo>
                  <a:pt x="213" y="14"/>
                  <a:pt x="213" y="14"/>
                  <a:pt x="213" y="14"/>
                </a:cubicBezTo>
                <a:cubicBezTo>
                  <a:pt x="214" y="14"/>
                  <a:pt x="214" y="13"/>
                  <a:pt x="214" y="13"/>
                </a:cubicBezTo>
                <a:cubicBezTo>
                  <a:pt x="214" y="13"/>
                  <a:pt x="215" y="13"/>
                  <a:pt x="215" y="13"/>
                </a:cubicBezTo>
                <a:cubicBezTo>
                  <a:pt x="215" y="13"/>
                  <a:pt x="215" y="13"/>
                  <a:pt x="216" y="13"/>
                </a:cubicBezTo>
                <a:cubicBezTo>
                  <a:pt x="216" y="13"/>
                  <a:pt x="216" y="13"/>
                  <a:pt x="217" y="12"/>
                </a:cubicBezTo>
                <a:moveTo>
                  <a:pt x="204" y="20"/>
                </a:moveTo>
                <a:cubicBezTo>
                  <a:pt x="205" y="20"/>
                  <a:pt x="206" y="19"/>
                  <a:pt x="206" y="19"/>
                </a:cubicBezTo>
                <a:cubicBezTo>
                  <a:pt x="206" y="18"/>
                  <a:pt x="206" y="18"/>
                  <a:pt x="206" y="18"/>
                </a:cubicBezTo>
                <a:cubicBezTo>
                  <a:pt x="204" y="18"/>
                  <a:pt x="204" y="18"/>
                  <a:pt x="204" y="18"/>
                </a:cubicBezTo>
                <a:cubicBezTo>
                  <a:pt x="202" y="19"/>
                  <a:pt x="202" y="19"/>
                  <a:pt x="202" y="19"/>
                </a:cubicBezTo>
                <a:cubicBezTo>
                  <a:pt x="204" y="20"/>
                  <a:pt x="204" y="20"/>
                  <a:pt x="204" y="20"/>
                </a:cubicBezTo>
                <a:moveTo>
                  <a:pt x="219" y="29"/>
                </a:moveTo>
                <a:cubicBezTo>
                  <a:pt x="219" y="29"/>
                  <a:pt x="219" y="29"/>
                  <a:pt x="219" y="29"/>
                </a:cubicBezTo>
                <a:cubicBezTo>
                  <a:pt x="219" y="27"/>
                  <a:pt x="219" y="27"/>
                  <a:pt x="219" y="27"/>
                </a:cubicBezTo>
                <a:cubicBezTo>
                  <a:pt x="217" y="26"/>
                  <a:pt x="217" y="26"/>
                  <a:pt x="217" y="26"/>
                </a:cubicBezTo>
                <a:cubicBezTo>
                  <a:pt x="214" y="26"/>
                  <a:pt x="214" y="26"/>
                  <a:pt x="214" y="26"/>
                </a:cubicBezTo>
                <a:cubicBezTo>
                  <a:pt x="212" y="26"/>
                  <a:pt x="212" y="26"/>
                  <a:pt x="212" y="26"/>
                </a:cubicBezTo>
                <a:cubicBezTo>
                  <a:pt x="209" y="27"/>
                  <a:pt x="209" y="27"/>
                  <a:pt x="209" y="27"/>
                </a:cubicBezTo>
                <a:cubicBezTo>
                  <a:pt x="207" y="27"/>
                  <a:pt x="207" y="27"/>
                  <a:pt x="207" y="27"/>
                </a:cubicBezTo>
                <a:cubicBezTo>
                  <a:pt x="204" y="27"/>
                  <a:pt x="204" y="27"/>
                  <a:pt x="204" y="27"/>
                </a:cubicBezTo>
                <a:cubicBezTo>
                  <a:pt x="202" y="27"/>
                  <a:pt x="202" y="27"/>
                  <a:pt x="202" y="27"/>
                </a:cubicBezTo>
                <a:cubicBezTo>
                  <a:pt x="201" y="25"/>
                  <a:pt x="201" y="25"/>
                  <a:pt x="201" y="25"/>
                </a:cubicBezTo>
                <a:cubicBezTo>
                  <a:pt x="202" y="24"/>
                  <a:pt x="202" y="24"/>
                  <a:pt x="202" y="24"/>
                </a:cubicBezTo>
                <a:cubicBezTo>
                  <a:pt x="203" y="22"/>
                  <a:pt x="203" y="22"/>
                  <a:pt x="203" y="22"/>
                </a:cubicBezTo>
                <a:cubicBezTo>
                  <a:pt x="202" y="22"/>
                  <a:pt x="201" y="22"/>
                  <a:pt x="201" y="22"/>
                </a:cubicBezTo>
                <a:cubicBezTo>
                  <a:pt x="200" y="22"/>
                  <a:pt x="199" y="22"/>
                  <a:pt x="199" y="22"/>
                </a:cubicBezTo>
                <a:cubicBezTo>
                  <a:pt x="198" y="24"/>
                  <a:pt x="198" y="24"/>
                  <a:pt x="197" y="26"/>
                </a:cubicBezTo>
                <a:cubicBezTo>
                  <a:pt x="195" y="28"/>
                  <a:pt x="195" y="28"/>
                  <a:pt x="195" y="28"/>
                </a:cubicBezTo>
                <a:cubicBezTo>
                  <a:pt x="195" y="30"/>
                  <a:pt x="195" y="30"/>
                  <a:pt x="195" y="30"/>
                </a:cubicBezTo>
                <a:cubicBezTo>
                  <a:pt x="196" y="31"/>
                  <a:pt x="196" y="31"/>
                  <a:pt x="196" y="31"/>
                </a:cubicBezTo>
                <a:cubicBezTo>
                  <a:pt x="199" y="31"/>
                  <a:pt x="199" y="31"/>
                  <a:pt x="199" y="31"/>
                </a:cubicBezTo>
                <a:cubicBezTo>
                  <a:pt x="200" y="31"/>
                  <a:pt x="200" y="30"/>
                  <a:pt x="201" y="30"/>
                </a:cubicBezTo>
                <a:cubicBezTo>
                  <a:pt x="202" y="32"/>
                  <a:pt x="202" y="32"/>
                  <a:pt x="205" y="32"/>
                </a:cubicBezTo>
                <a:cubicBezTo>
                  <a:pt x="206" y="32"/>
                  <a:pt x="207" y="32"/>
                  <a:pt x="208" y="32"/>
                </a:cubicBezTo>
                <a:cubicBezTo>
                  <a:pt x="210" y="31"/>
                  <a:pt x="210" y="31"/>
                  <a:pt x="210" y="31"/>
                </a:cubicBezTo>
                <a:cubicBezTo>
                  <a:pt x="211" y="31"/>
                  <a:pt x="211" y="31"/>
                  <a:pt x="211" y="31"/>
                </a:cubicBezTo>
                <a:cubicBezTo>
                  <a:pt x="212" y="32"/>
                  <a:pt x="212" y="32"/>
                  <a:pt x="212" y="32"/>
                </a:cubicBezTo>
                <a:cubicBezTo>
                  <a:pt x="217" y="31"/>
                  <a:pt x="217" y="31"/>
                  <a:pt x="217" y="30"/>
                </a:cubicBezTo>
                <a:cubicBezTo>
                  <a:pt x="217" y="30"/>
                  <a:pt x="217" y="29"/>
                  <a:pt x="219" y="29"/>
                </a:cubicBezTo>
                <a:moveTo>
                  <a:pt x="182" y="31"/>
                </a:moveTo>
                <a:cubicBezTo>
                  <a:pt x="182" y="31"/>
                  <a:pt x="183" y="31"/>
                  <a:pt x="183" y="31"/>
                </a:cubicBezTo>
                <a:cubicBezTo>
                  <a:pt x="184" y="30"/>
                  <a:pt x="184" y="30"/>
                  <a:pt x="184" y="30"/>
                </a:cubicBezTo>
                <a:cubicBezTo>
                  <a:pt x="182" y="31"/>
                  <a:pt x="182" y="31"/>
                  <a:pt x="182" y="31"/>
                </a:cubicBezTo>
                <a:moveTo>
                  <a:pt x="191" y="30"/>
                </a:moveTo>
                <a:cubicBezTo>
                  <a:pt x="193" y="28"/>
                  <a:pt x="193" y="28"/>
                  <a:pt x="193" y="28"/>
                </a:cubicBezTo>
                <a:cubicBezTo>
                  <a:pt x="193" y="28"/>
                  <a:pt x="193" y="28"/>
                  <a:pt x="193" y="28"/>
                </a:cubicBezTo>
                <a:cubicBezTo>
                  <a:pt x="193" y="26"/>
                  <a:pt x="193" y="26"/>
                  <a:pt x="193" y="26"/>
                </a:cubicBezTo>
                <a:cubicBezTo>
                  <a:pt x="191" y="26"/>
                  <a:pt x="191" y="26"/>
                  <a:pt x="191" y="26"/>
                </a:cubicBezTo>
                <a:cubicBezTo>
                  <a:pt x="189" y="27"/>
                  <a:pt x="189" y="27"/>
                  <a:pt x="189" y="27"/>
                </a:cubicBezTo>
                <a:cubicBezTo>
                  <a:pt x="188" y="28"/>
                  <a:pt x="188" y="28"/>
                  <a:pt x="188" y="28"/>
                </a:cubicBezTo>
                <a:cubicBezTo>
                  <a:pt x="188" y="30"/>
                  <a:pt x="188" y="30"/>
                  <a:pt x="188" y="30"/>
                </a:cubicBezTo>
                <a:cubicBezTo>
                  <a:pt x="188" y="30"/>
                  <a:pt x="189" y="30"/>
                  <a:pt x="189" y="30"/>
                </a:cubicBezTo>
                <a:cubicBezTo>
                  <a:pt x="190" y="31"/>
                  <a:pt x="190" y="31"/>
                  <a:pt x="190" y="31"/>
                </a:cubicBezTo>
                <a:cubicBezTo>
                  <a:pt x="191" y="30"/>
                  <a:pt x="191" y="30"/>
                  <a:pt x="191" y="30"/>
                </a:cubicBezTo>
                <a:moveTo>
                  <a:pt x="196" y="24"/>
                </a:moveTo>
                <a:cubicBezTo>
                  <a:pt x="198" y="23"/>
                  <a:pt x="198" y="23"/>
                  <a:pt x="198" y="23"/>
                </a:cubicBezTo>
                <a:cubicBezTo>
                  <a:pt x="198" y="22"/>
                  <a:pt x="198" y="22"/>
                  <a:pt x="198" y="22"/>
                </a:cubicBezTo>
                <a:cubicBezTo>
                  <a:pt x="198" y="21"/>
                  <a:pt x="198" y="21"/>
                  <a:pt x="198" y="21"/>
                </a:cubicBezTo>
                <a:cubicBezTo>
                  <a:pt x="198" y="21"/>
                  <a:pt x="197" y="21"/>
                  <a:pt x="197" y="20"/>
                </a:cubicBezTo>
                <a:cubicBezTo>
                  <a:pt x="196" y="20"/>
                  <a:pt x="196" y="20"/>
                  <a:pt x="196" y="20"/>
                </a:cubicBezTo>
                <a:cubicBezTo>
                  <a:pt x="195" y="20"/>
                  <a:pt x="195" y="20"/>
                  <a:pt x="195" y="20"/>
                </a:cubicBezTo>
                <a:cubicBezTo>
                  <a:pt x="193" y="22"/>
                  <a:pt x="193" y="22"/>
                  <a:pt x="193" y="22"/>
                </a:cubicBezTo>
                <a:cubicBezTo>
                  <a:pt x="194" y="23"/>
                  <a:pt x="194" y="23"/>
                  <a:pt x="194" y="23"/>
                </a:cubicBezTo>
                <a:cubicBezTo>
                  <a:pt x="194" y="24"/>
                  <a:pt x="194" y="24"/>
                  <a:pt x="194" y="24"/>
                </a:cubicBezTo>
                <a:cubicBezTo>
                  <a:pt x="196" y="24"/>
                  <a:pt x="196" y="24"/>
                  <a:pt x="196" y="24"/>
                </a:cubicBezTo>
                <a:moveTo>
                  <a:pt x="202" y="18"/>
                </a:moveTo>
                <a:cubicBezTo>
                  <a:pt x="202" y="18"/>
                  <a:pt x="202" y="18"/>
                  <a:pt x="203" y="17"/>
                </a:cubicBezTo>
                <a:cubicBezTo>
                  <a:pt x="202" y="17"/>
                  <a:pt x="202" y="17"/>
                  <a:pt x="201" y="17"/>
                </a:cubicBezTo>
                <a:cubicBezTo>
                  <a:pt x="201" y="17"/>
                  <a:pt x="200" y="17"/>
                  <a:pt x="200" y="17"/>
                </a:cubicBezTo>
                <a:cubicBezTo>
                  <a:pt x="198" y="18"/>
                  <a:pt x="198" y="18"/>
                  <a:pt x="198" y="18"/>
                </a:cubicBezTo>
                <a:cubicBezTo>
                  <a:pt x="197" y="19"/>
                  <a:pt x="197" y="19"/>
                  <a:pt x="197" y="19"/>
                </a:cubicBezTo>
                <a:cubicBezTo>
                  <a:pt x="199" y="19"/>
                  <a:pt x="199" y="19"/>
                  <a:pt x="199" y="19"/>
                </a:cubicBezTo>
                <a:cubicBezTo>
                  <a:pt x="200" y="18"/>
                  <a:pt x="200" y="18"/>
                  <a:pt x="200" y="18"/>
                </a:cubicBezTo>
                <a:cubicBezTo>
                  <a:pt x="202" y="18"/>
                  <a:pt x="202" y="18"/>
                  <a:pt x="202" y="18"/>
                </a:cubicBezTo>
                <a:moveTo>
                  <a:pt x="201" y="16"/>
                </a:moveTo>
                <a:cubicBezTo>
                  <a:pt x="202" y="15"/>
                  <a:pt x="202" y="15"/>
                  <a:pt x="202" y="15"/>
                </a:cubicBezTo>
                <a:cubicBezTo>
                  <a:pt x="202" y="14"/>
                  <a:pt x="202" y="14"/>
                  <a:pt x="202" y="14"/>
                </a:cubicBezTo>
                <a:cubicBezTo>
                  <a:pt x="201" y="14"/>
                  <a:pt x="201" y="14"/>
                  <a:pt x="201" y="14"/>
                </a:cubicBezTo>
                <a:cubicBezTo>
                  <a:pt x="201" y="13"/>
                  <a:pt x="201" y="13"/>
                  <a:pt x="201" y="13"/>
                </a:cubicBezTo>
                <a:cubicBezTo>
                  <a:pt x="200" y="14"/>
                  <a:pt x="200" y="14"/>
                  <a:pt x="200" y="14"/>
                </a:cubicBezTo>
                <a:cubicBezTo>
                  <a:pt x="199" y="15"/>
                  <a:pt x="199" y="15"/>
                  <a:pt x="199" y="15"/>
                </a:cubicBezTo>
                <a:cubicBezTo>
                  <a:pt x="198" y="16"/>
                  <a:pt x="198" y="16"/>
                  <a:pt x="198" y="16"/>
                </a:cubicBezTo>
                <a:cubicBezTo>
                  <a:pt x="198" y="17"/>
                  <a:pt x="198" y="17"/>
                  <a:pt x="198" y="17"/>
                </a:cubicBezTo>
                <a:cubicBezTo>
                  <a:pt x="200" y="16"/>
                  <a:pt x="200" y="16"/>
                  <a:pt x="200" y="16"/>
                </a:cubicBezTo>
                <a:cubicBezTo>
                  <a:pt x="201" y="16"/>
                  <a:pt x="201" y="16"/>
                  <a:pt x="201" y="16"/>
                </a:cubicBezTo>
                <a:close/>
                <a:moveTo>
                  <a:pt x="203" y="10"/>
                </a:moveTo>
                <a:cubicBezTo>
                  <a:pt x="204" y="10"/>
                  <a:pt x="204" y="10"/>
                  <a:pt x="204" y="10"/>
                </a:cubicBezTo>
                <a:cubicBezTo>
                  <a:pt x="206" y="9"/>
                  <a:pt x="206" y="9"/>
                  <a:pt x="206" y="9"/>
                </a:cubicBezTo>
                <a:cubicBezTo>
                  <a:pt x="206" y="9"/>
                  <a:pt x="206" y="9"/>
                  <a:pt x="206" y="9"/>
                </a:cubicBezTo>
                <a:cubicBezTo>
                  <a:pt x="205" y="9"/>
                  <a:pt x="205" y="9"/>
                  <a:pt x="205" y="9"/>
                </a:cubicBezTo>
                <a:cubicBezTo>
                  <a:pt x="204" y="9"/>
                  <a:pt x="204" y="9"/>
                  <a:pt x="203" y="10"/>
                </a:cubicBezTo>
                <a:cubicBezTo>
                  <a:pt x="204" y="10"/>
                  <a:pt x="204" y="10"/>
                  <a:pt x="204" y="10"/>
                </a:cubicBezTo>
                <a:cubicBezTo>
                  <a:pt x="203" y="10"/>
                  <a:pt x="203" y="10"/>
                  <a:pt x="203" y="10"/>
                </a:cubicBezTo>
                <a:moveTo>
                  <a:pt x="194" y="17"/>
                </a:moveTo>
                <a:cubicBezTo>
                  <a:pt x="195" y="16"/>
                  <a:pt x="195" y="16"/>
                  <a:pt x="195" y="16"/>
                </a:cubicBezTo>
                <a:cubicBezTo>
                  <a:pt x="196" y="15"/>
                  <a:pt x="196" y="15"/>
                  <a:pt x="196" y="15"/>
                </a:cubicBezTo>
                <a:cubicBezTo>
                  <a:pt x="197" y="15"/>
                  <a:pt x="197" y="15"/>
                  <a:pt x="197" y="15"/>
                </a:cubicBezTo>
                <a:cubicBezTo>
                  <a:pt x="198" y="14"/>
                  <a:pt x="198" y="14"/>
                  <a:pt x="198" y="14"/>
                </a:cubicBezTo>
                <a:cubicBezTo>
                  <a:pt x="197" y="13"/>
                  <a:pt x="197" y="13"/>
                  <a:pt x="197" y="13"/>
                </a:cubicBezTo>
                <a:cubicBezTo>
                  <a:pt x="198" y="12"/>
                  <a:pt x="198" y="12"/>
                  <a:pt x="198" y="12"/>
                </a:cubicBezTo>
                <a:cubicBezTo>
                  <a:pt x="197" y="13"/>
                  <a:pt x="197" y="13"/>
                  <a:pt x="197" y="13"/>
                </a:cubicBezTo>
                <a:cubicBezTo>
                  <a:pt x="197" y="12"/>
                  <a:pt x="197" y="12"/>
                  <a:pt x="197" y="12"/>
                </a:cubicBezTo>
                <a:cubicBezTo>
                  <a:pt x="197" y="11"/>
                  <a:pt x="197" y="11"/>
                  <a:pt x="197" y="11"/>
                </a:cubicBezTo>
                <a:cubicBezTo>
                  <a:pt x="196" y="11"/>
                  <a:pt x="196" y="11"/>
                  <a:pt x="196" y="11"/>
                </a:cubicBezTo>
                <a:cubicBezTo>
                  <a:pt x="194" y="12"/>
                  <a:pt x="194" y="12"/>
                  <a:pt x="194" y="12"/>
                </a:cubicBezTo>
                <a:cubicBezTo>
                  <a:pt x="193" y="13"/>
                  <a:pt x="193" y="13"/>
                  <a:pt x="193" y="13"/>
                </a:cubicBezTo>
                <a:cubicBezTo>
                  <a:pt x="194" y="13"/>
                  <a:pt x="194" y="13"/>
                  <a:pt x="194" y="13"/>
                </a:cubicBezTo>
                <a:cubicBezTo>
                  <a:pt x="194" y="13"/>
                  <a:pt x="194" y="13"/>
                  <a:pt x="194" y="13"/>
                </a:cubicBezTo>
                <a:cubicBezTo>
                  <a:pt x="192" y="14"/>
                  <a:pt x="192" y="14"/>
                  <a:pt x="192" y="14"/>
                </a:cubicBezTo>
                <a:cubicBezTo>
                  <a:pt x="192" y="14"/>
                  <a:pt x="191" y="14"/>
                  <a:pt x="191" y="14"/>
                </a:cubicBezTo>
                <a:cubicBezTo>
                  <a:pt x="190" y="15"/>
                  <a:pt x="190" y="15"/>
                  <a:pt x="190" y="15"/>
                </a:cubicBezTo>
                <a:cubicBezTo>
                  <a:pt x="191" y="15"/>
                  <a:pt x="191" y="15"/>
                  <a:pt x="191" y="15"/>
                </a:cubicBezTo>
                <a:cubicBezTo>
                  <a:pt x="190" y="16"/>
                  <a:pt x="190" y="16"/>
                  <a:pt x="190" y="16"/>
                </a:cubicBezTo>
                <a:cubicBezTo>
                  <a:pt x="192" y="15"/>
                  <a:pt x="192" y="15"/>
                  <a:pt x="192" y="15"/>
                </a:cubicBezTo>
                <a:cubicBezTo>
                  <a:pt x="192" y="15"/>
                  <a:pt x="192" y="15"/>
                  <a:pt x="192" y="15"/>
                </a:cubicBezTo>
                <a:cubicBezTo>
                  <a:pt x="194" y="15"/>
                  <a:pt x="194" y="15"/>
                  <a:pt x="194" y="15"/>
                </a:cubicBezTo>
                <a:cubicBezTo>
                  <a:pt x="193" y="17"/>
                  <a:pt x="193" y="17"/>
                  <a:pt x="193" y="17"/>
                </a:cubicBezTo>
                <a:cubicBezTo>
                  <a:pt x="194" y="17"/>
                  <a:pt x="194" y="17"/>
                  <a:pt x="194" y="17"/>
                </a:cubicBezTo>
                <a:moveTo>
                  <a:pt x="189" y="18"/>
                </a:moveTo>
                <a:cubicBezTo>
                  <a:pt x="191" y="17"/>
                  <a:pt x="191" y="17"/>
                  <a:pt x="191" y="17"/>
                </a:cubicBezTo>
                <a:cubicBezTo>
                  <a:pt x="191" y="17"/>
                  <a:pt x="191" y="17"/>
                  <a:pt x="191" y="17"/>
                </a:cubicBezTo>
                <a:cubicBezTo>
                  <a:pt x="190" y="17"/>
                  <a:pt x="190" y="17"/>
                  <a:pt x="190" y="17"/>
                </a:cubicBezTo>
                <a:cubicBezTo>
                  <a:pt x="189" y="18"/>
                  <a:pt x="189" y="18"/>
                  <a:pt x="189" y="18"/>
                </a:cubicBezTo>
                <a:cubicBezTo>
                  <a:pt x="189" y="18"/>
                  <a:pt x="189" y="18"/>
                  <a:pt x="189" y="18"/>
                </a:cubicBezTo>
                <a:close/>
                <a:moveTo>
                  <a:pt x="190" y="24"/>
                </a:moveTo>
                <a:cubicBezTo>
                  <a:pt x="190" y="24"/>
                  <a:pt x="190" y="23"/>
                  <a:pt x="190" y="23"/>
                </a:cubicBezTo>
                <a:cubicBezTo>
                  <a:pt x="190" y="23"/>
                  <a:pt x="190" y="22"/>
                  <a:pt x="190" y="22"/>
                </a:cubicBezTo>
                <a:cubicBezTo>
                  <a:pt x="190" y="22"/>
                  <a:pt x="189" y="22"/>
                  <a:pt x="188" y="23"/>
                </a:cubicBezTo>
                <a:cubicBezTo>
                  <a:pt x="188" y="21"/>
                  <a:pt x="188" y="21"/>
                  <a:pt x="188" y="21"/>
                </a:cubicBezTo>
                <a:cubicBezTo>
                  <a:pt x="188" y="21"/>
                  <a:pt x="187" y="21"/>
                  <a:pt x="187" y="21"/>
                </a:cubicBezTo>
                <a:cubicBezTo>
                  <a:pt x="187" y="22"/>
                  <a:pt x="186" y="25"/>
                  <a:pt x="185" y="24"/>
                </a:cubicBezTo>
                <a:cubicBezTo>
                  <a:pt x="185" y="22"/>
                  <a:pt x="185" y="22"/>
                  <a:pt x="185" y="22"/>
                </a:cubicBezTo>
                <a:cubicBezTo>
                  <a:pt x="185" y="22"/>
                  <a:pt x="184" y="22"/>
                  <a:pt x="184" y="22"/>
                </a:cubicBezTo>
                <a:cubicBezTo>
                  <a:pt x="183" y="24"/>
                  <a:pt x="183" y="24"/>
                  <a:pt x="183" y="24"/>
                </a:cubicBezTo>
                <a:cubicBezTo>
                  <a:pt x="181" y="25"/>
                  <a:pt x="181" y="25"/>
                  <a:pt x="181" y="25"/>
                </a:cubicBezTo>
                <a:cubicBezTo>
                  <a:pt x="181" y="24"/>
                  <a:pt x="181" y="24"/>
                  <a:pt x="181" y="24"/>
                </a:cubicBezTo>
                <a:cubicBezTo>
                  <a:pt x="183" y="22"/>
                  <a:pt x="183" y="22"/>
                  <a:pt x="183" y="22"/>
                </a:cubicBezTo>
                <a:cubicBezTo>
                  <a:pt x="182" y="21"/>
                  <a:pt x="182" y="21"/>
                  <a:pt x="182" y="21"/>
                </a:cubicBezTo>
                <a:cubicBezTo>
                  <a:pt x="180" y="22"/>
                  <a:pt x="180" y="22"/>
                  <a:pt x="180" y="22"/>
                </a:cubicBezTo>
                <a:cubicBezTo>
                  <a:pt x="180" y="23"/>
                  <a:pt x="179" y="23"/>
                  <a:pt x="179" y="24"/>
                </a:cubicBezTo>
                <a:cubicBezTo>
                  <a:pt x="179" y="25"/>
                  <a:pt x="179" y="25"/>
                  <a:pt x="179" y="25"/>
                </a:cubicBezTo>
                <a:cubicBezTo>
                  <a:pt x="180" y="26"/>
                  <a:pt x="180" y="26"/>
                  <a:pt x="180" y="26"/>
                </a:cubicBezTo>
                <a:cubicBezTo>
                  <a:pt x="181" y="26"/>
                  <a:pt x="181" y="26"/>
                  <a:pt x="181" y="26"/>
                </a:cubicBezTo>
                <a:cubicBezTo>
                  <a:pt x="182" y="26"/>
                  <a:pt x="182" y="26"/>
                  <a:pt x="182" y="26"/>
                </a:cubicBezTo>
                <a:cubicBezTo>
                  <a:pt x="182" y="27"/>
                  <a:pt x="182" y="27"/>
                  <a:pt x="182" y="27"/>
                </a:cubicBezTo>
                <a:cubicBezTo>
                  <a:pt x="181" y="29"/>
                  <a:pt x="181" y="29"/>
                  <a:pt x="181" y="29"/>
                </a:cubicBezTo>
                <a:cubicBezTo>
                  <a:pt x="182" y="28"/>
                  <a:pt x="182" y="28"/>
                  <a:pt x="182" y="28"/>
                </a:cubicBezTo>
                <a:cubicBezTo>
                  <a:pt x="184" y="28"/>
                  <a:pt x="184" y="28"/>
                  <a:pt x="184" y="28"/>
                </a:cubicBezTo>
                <a:cubicBezTo>
                  <a:pt x="185" y="28"/>
                  <a:pt x="185" y="28"/>
                  <a:pt x="185" y="28"/>
                </a:cubicBezTo>
                <a:cubicBezTo>
                  <a:pt x="186" y="27"/>
                  <a:pt x="186" y="27"/>
                  <a:pt x="186" y="27"/>
                </a:cubicBezTo>
                <a:cubicBezTo>
                  <a:pt x="187" y="26"/>
                  <a:pt x="188" y="26"/>
                  <a:pt x="188" y="25"/>
                </a:cubicBezTo>
                <a:cubicBezTo>
                  <a:pt x="189" y="25"/>
                  <a:pt x="189" y="24"/>
                  <a:pt x="190" y="24"/>
                </a:cubicBezTo>
                <a:moveTo>
                  <a:pt x="175" y="27"/>
                </a:moveTo>
                <a:cubicBezTo>
                  <a:pt x="176" y="27"/>
                  <a:pt x="176" y="26"/>
                  <a:pt x="175" y="26"/>
                </a:cubicBezTo>
                <a:cubicBezTo>
                  <a:pt x="175" y="27"/>
                  <a:pt x="175" y="27"/>
                  <a:pt x="175" y="27"/>
                </a:cubicBezTo>
                <a:cubicBezTo>
                  <a:pt x="175" y="27"/>
                  <a:pt x="174" y="27"/>
                  <a:pt x="174" y="27"/>
                </a:cubicBezTo>
                <a:cubicBezTo>
                  <a:pt x="173" y="28"/>
                  <a:pt x="173" y="28"/>
                  <a:pt x="173" y="28"/>
                </a:cubicBezTo>
                <a:cubicBezTo>
                  <a:pt x="173" y="28"/>
                  <a:pt x="174" y="28"/>
                  <a:pt x="174" y="28"/>
                </a:cubicBezTo>
                <a:cubicBezTo>
                  <a:pt x="174" y="28"/>
                  <a:pt x="175" y="28"/>
                  <a:pt x="175" y="27"/>
                </a:cubicBezTo>
                <a:moveTo>
                  <a:pt x="183" y="20"/>
                </a:moveTo>
                <a:cubicBezTo>
                  <a:pt x="184" y="19"/>
                  <a:pt x="184" y="19"/>
                  <a:pt x="184" y="19"/>
                </a:cubicBezTo>
                <a:cubicBezTo>
                  <a:pt x="185" y="17"/>
                  <a:pt x="185" y="17"/>
                  <a:pt x="185" y="17"/>
                </a:cubicBezTo>
                <a:cubicBezTo>
                  <a:pt x="186" y="17"/>
                  <a:pt x="186" y="17"/>
                  <a:pt x="186" y="17"/>
                </a:cubicBezTo>
                <a:cubicBezTo>
                  <a:pt x="184" y="17"/>
                  <a:pt x="183" y="18"/>
                  <a:pt x="183" y="20"/>
                </a:cubicBezTo>
                <a:moveTo>
                  <a:pt x="224" y="68"/>
                </a:moveTo>
                <a:cubicBezTo>
                  <a:pt x="225" y="66"/>
                  <a:pt x="225" y="66"/>
                  <a:pt x="225" y="66"/>
                </a:cubicBezTo>
                <a:cubicBezTo>
                  <a:pt x="224" y="63"/>
                  <a:pt x="224" y="63"/>
                  <a:pt x="224" y="63"/>
                </a:cubicBezTo>
                <a:cubicBezTo>
                  <a:pt x="220" y="63"/>
                  <a:pt x="220" y="63"/>
                  <a:pt x="220" y="64"/>
                </a:cubicBezTo>
                <a:cubicBezTo>
                  <a:pt x="219" y="64"/>
                  <a:pt x="219" y="64"/>
                  <a:pt x="217" y="66"/>
                </a:cubicBezTo>
                <a:cubicBezTo>
                  <a:pt x="218" y="68"/>
                  <a:pt x="218" y="68"/>
                  <a:pt x="218" y="68"/>
                </a:cubicBezTo>
                <a:cubicBezTo>
                  <a:pt x="221" y="69"/>
                  <a:pt x="221" y="69"/>
                  <a:pt x="221" y="69"/>
                </a:cubicBezTo>
                <a:cubicBezTo>
                  <a:pt x="224" y="68"/>
                  <a:pt x="224" y="68"/>
                  <a:pt x="224" y="68"/>
                </a:cubicBezTo>
                <a:moveTo>
                  <a:pt x="192" y="36"/>
                </a:moveTo>
                <a:cubicBezTo>
                  <a:pt x="193" y="36"/>
                  <a:pt x="194" y="35"/>
                  <a:pt x="195" y="35"/>
                </a:cubicBezTo>
                <a:cubicBezTo>
                  <a:pt x="194" y="34"/>
                  <a:pt x="194" y="34"/>
                  <a:pt x="193" y="34"/>
                </a:cubicBezTo>
                <a:cubicBezTo>
                  <a:pt x="193" y="34"/>
                  <a:pt x="192" y="34"/>
                  <a:pt x="191" y="34"/>
                </a:cubicBezTo>
                <a:cubicBezTo>
                  <a:pt x="190" y="33"/>
                  <a:pt x="190" y="33"/>
                  <a:pt x="190" y="33"/>
                </a:cubicBezTo>
                <a:cubicBezTo>
                  <a:pt x="187" y="33"/>
                  <a:pt x="187" y="33"/>
                  <a:pt x="187" y="33"/>
                </a:cubicBezTo>
                <a:cubicBezTo>
                  <a:pt x="186" y="35"/>
                  <a:pt x="185" y="35"/>
                  <a:pt x="184" y="36"/>
                </a:cubicBezTo>
                <a:cubicBezTo>
                  <a:pt x="183" y="37"/>
                  <a:pt x="182" y="38"/>
                  <a:pt x="181" y="39"/>
                </a:cubicBezTo>
                <a:cubicBezTo>
                  <a:pt x="180" y="42"/>
                  <a:pt x="180" y="42"/>
                  <a:pt x="180" y="42"/>
                </a:cubicBezTo>
                <a:cubicBezTo>
                  <a:pt x="182" y="42"/>
                  <a:pt x="182" y="42"/>
                  <a:pt x="182" y="42"/>
                </a:cubicBezTo>
                <a:cubicBezTo>
                  <a:pt x="185" y="41"/>
                  <a:pt x="185" y="41"/>
                  <a:pt x="185" y="41"/>
                </a:cubicBezTo>
                <a:cubicBezTo>
                  <a:pt x="186" y="39"/>
                  <a:pt x="186" y="39"/>
                  <a:pt x="186" y="39"/>
                </a:cubicBezTo>
                <a:cubicBezTo>
                  <a:pt x="188" y="40"/>
                  <a:pt x="188" y="40"/>
                  <a:pt x="188" y="40"/>
                </a:cubicBezTo>
                <a:cubicBezTo>
                  <a:pt x="190" y="38"/>
                  <a:pt x="190" y="38"/>
                  <a:pt x="190" y="38"/>
                </a:cubicBezTo>
                <a:cubicBezTo>
                  <a:pt x="192" y="36"/>
                  <a:pt x="192" y="36"/>
                  <a:pt x="192" y="36"/>
                </a:cubicBezTo>
                <a:moveTo>
                  <a:pt x="175" y="44"/>
                </a:moveTo>
                <a:cubicBezTo>
                  <a:pt x="177" y="42"/>
                  <a:pt x="177" y="42"/>
                  <a:pt x="177" y="42"/>
                </a:cubicBezTo>
                <a:cubicBezTo>
                  <a:pt x="178" y="40"/>
                  <a:pt x="178" y="40"/>
                  <a:pt x="178" y="40"/>
                </a:cubicBezTo>
                <a:cubicBezTo>
                  <a:pt x="177" y="39"/>
                  <a:pt x="177" y="39"/>
                  <a:pt x="177" y="39"/>
                </a:cubicBezTo>
                <a:cubicBezTo>
                  <a:pt x="177" y="38"/>
                  <a:pt x="177" y="38"/>
                  <a:pt x="177" y="38"/>
                </a:cubicBezTo>
                <a:cubicBezTo>
                  <a:pt x="180" y="36"/>
                  <a:pt x="180" y="36"/>
                  <a:pt x="180" y="34"/>
                </a:cubicBezTo>
                <a:cubicBezTo>
                  <a:pt x="180" y="33"/>
                  <a:pt x="180" y="33"/>
                  <a:pt x="180" y="33"/>
                </a:cubicBezTo>
                <a:cubicBezTo>
                  <a:pt x="178" y="33"/>
                  <a:pt x="178" y="33"/>
                  <a:pt x="178" y="33"/>
                </a:cubicBezTo>
                <a:cubicBezTo>
                  <a:pt x="177" y="34"/>
                  <a:pt x="177" y="34"/>
                  <a:pt x="177" y="34"/>
                </a:cubicBezTo>
                <a:cubicBezTo>
                  <a:pt x="176" y="34"/>
                  <a:pt x="176" y="34"/>
                  <a:pt x="176" y="34"/>
                </a:cubicBezTo>
                <a:cubicBezTo>
                  <a:pt x="175" y="34"/>
                  <a:pt x="175" y="34"/>
                  <a:pt x="175" y="34"/>
                </a:cubicBezTo>
                <a:cubicBezTo>
                  <a:pt x="173" y="34"/>
                  <a:pt x="173" y="34"/>
                  <a:pt x="173" y="34"/>
                </a:cubicBezTo>
                <a:cubicBezTo>
                  <a:pt x="172" y="35"/>
                  <a:pt x="172" y="35"/>
                  <a:pt x="172" y="35"/>
                </a:cubicBezTo>
                <a:cubicBezTo>
                  <a:pt x="173" y="37"/>
                  <a:pt x="173" y="37"/>
                  <a:pt x="173" y="37"/>
                </a:cubicBezTo>
                <a:cubicBezTo>
                  <a:pt x="169" y="40"/>
                  <a:pt x="169" y="40"/>
                  <a:pt x="169" y="38"/>
                </a:cubicBezTo>
                <a:cubicBezTo>
                  <a:pt x="167" y="38"/>
                  <a:pt x="167" y="38"/>
                  <a:pt x="167" y="38"/>
                </a:cubicBezTo>
                <a:cubicBezTo>
                  <a:pt x="166" y="39"/>
                  <a:pt x="166" y="39"/>
                  <a:pt x="166" y="39"/>
                </a:cubicBezTo>
                <a:cubicBezTo>
                  <a:pt x="166" y="41"/>
                  <a:pt x="166" y="41"/>
                  <a:pt x="166" y="41"/>
                </a:cubicBezTo>
                <a:cubicBezTo>
                  <a:pt x="167" y="41"/>
                  <a:pt x="167" y="41"/>
                  <a:pt x="167" y="41"/>
                </a:cubicBezTo>
                <a:cubicBezTo>
                  <a:pt x="167" y="42"/>
                  <a:pt x="168" y="42"/>
                  <a:pt x="168" y="42"/>
                </a:cubicBezTo>
                <a:cubicBezTo>
                  <a:pt x="168" y="43"/>
                  <a:pt x="168" y="44"/>
                  <a:pt x="168" y="44"/>
                </a:cubicBezTo>
                <a:cubicBezTo>
                  <a:pt x="167" y="45"/>
                  <a:pt x="167" y="45"/>
                  <a:pt x="167" y="45"/>
                </a:cubicBezTo>
                <a:cubicBezTo>
                  <a:pt x="168" y="45"/>
                  <a:pt x="169" y="46"/>
                  <a:pt x="169" y="46"/>
                </a:cubicBezTo>
                <a:cubicBezTo>
                  <a:pt x="170" y="46"/>
                  <a:pt x="171" y="45"/>
                  <a:pt x="172" y="44"/>
                </a:cubicBezTo>
                <a:cubicBezTo>
                  <a:pt x="175" y="44"/>
                  <a:pt x="175" y="44"/>
                  <a:pt x="175" y="44"/>
                </a:cubicBezTo>
                <a:moveTo>
                  <a:pt x="164" y="37"/>
                </a:moveTo>
                <a:cubicBezTo>
                  <a:pt x="166" y="35"/>
                  <a:pt x="166" y="35"/>
                  <a:pt x="166" y="35"/>
                </a:cubicBezTo>
                <a:cubicBezTo>
                  <a:pt x="166" y="34"/>
                  <a:pt x="166" y="34"/>
                  <a:pt x="166" y="34"/>
                </a:cubicBezTo>
                <a:cubicBezTo>
                  <a:pt x="164" y="33"/>
                  <a:pt x="164" y="33"/>
                  <a:pt x="164" y="33"/>
                </a:cubicBezTo>
                <a:cubicBezTo>
                  <a:pt x="163" y="34"/>
                  <a:pt x="162" y="34"/>
                  <a:pt x="162" y="35"/>
                </a:cubicBezTo>
                <a:cubicBezTo>
                  <a:pt x="162" y="36"/>
                  <a:pt x="162" y="36"/>
                  <a:pt x="162" y="36"/>
                </a:cubicBezTo>
                <a:cubicBezTo>
                  <a:pt x="162" y="36"/>
                  <a:pt x="162" y="36"/>
                  <a:pt x="162" y="38"/>
                </a:cubicBezTo>
                <a:cubicBezTo>
                  <a:pt x="164" y="37"/>
                  <a:pt x="164" y="37"/>
                  <a:pt x="164" y="37"/>
                </a:cubicBezTo>
                <a:moveTo>
                  <a:pt x="160" y="35"/>
                </a:moveTo>
                <a:cubicBezTo>
                  <a:pt x="162" y="34"/>
                  <a:pt x="162" y="34"/>
                  <a:pt x="162" y="34"/>
                </a:cubicBezTo>
                <a:cubicBezTo>
                  <a:pt x="160" y="34"/>
                  <a:pt x="160" y="34"/>
                  <a:pt x="160" y="34"/>
                </a:cubicBezTo>
                <a:cubicBezTo>
                  <a:pt x="159" y="35"/>
                  <a:pt x="159" y="35"/>
                  <a:pt x="159" y="35"/>
                </a:cubicBezTo>
                <a:cubicBezTo>
                  <a:pt x="160" y="35"/>
                  <a:pt x="160" y="35"/>
                  <a:pt x="160" y="35"/>
                </a:cubicBezTo>
                <a:close/>
                <a:moveTo>
                  <a:pt x="185" y="14"/>
                </a:moveTo>
                <a:cubicBezTo>
                  <a:pt x="186" y="14"/>
                  <a:pt x="186" y="14"/>
                  <a:pt x="186" y="14"/>
                </a:cubicBezTo>
                <a:cubicBezTo>
                  <a:pt x="186" y="14"/>
                  <a:pt x="186" y="13"/>
                  <a:pt x="186" y="13"/>
                </a:cubicBezTo>
                <a:cubicBezTo>
                  <a:pt x="185" y="13"/>
                  <a:pt x="185" y="13"/>
                  <a:pt x="185" y="13"/>
                </a:cubicBezTo>
                <a:cubicBezTo>
                  <a:pt x="183" y="13"/>
                  <a:pt x="183" y="13"/>
                  <a:pt x="183" y="13"/>
                </a:cubicBezTo>
                <a:cubicBezTo>
                  <a:pt x="180" y="14"/>
                  <a:pt x="180" y="14"/>
                  <a:pt x="180" y="14"/>
                </a:cubicBezTo>
                <a:cubicBezTo>
                  <a:pt x="181" y="14"/>
                  <a:pt x="181" y="14"/>
                  <a:pt x="181" y="14"/>
                </a:cubicBezTo>
                <a:cubicBezTo>
                  <a:pt x="182" y="14"/>
                  <a:pt x="182" y="14"/>
                  <a:pt x="183" y="14"/>
                </a:cubicBezTo>
                <a:cubicBezTo>
                  <a:pt x="183" y="14"/>
                  <a:pt x="184" y="14"/>
                  <a:pt x="185" y="15"/>
                </a:cubicBezTo>
                <a:cubicBezTo>
                  <a:pt x="185" y="14"/>
                  <a:pt x="185" y="14"/>
                  <a:pt x="185" y="14"/>
                </a:cubicBezTo>
                <a:moveTo>
                  <a:pt x="181" y="16"/>
                </a:moveTo>
                <a:cubicBezTo>
                  <a:pt x="182" y="16"/>
                  <a:pt x="182" y="16"/>
                  <a:pt x="182" y="16"/>
                </a:cubicBezTo>
                <a:cubicBezTo>
                  <a:pt x="182" y="16"/>
                  <a:pt x="182" y="16"/>
                  <a:pt x="182" y="16"/>
                </a:cubicBezTo>
                <a:cubicBezTo>
                  <a:pt x="181" y="16"/>
                  <a:pt x="181" y="15"/>
                  <a:pt x="180" y="15"/>
                </a:cubicBezTo>
                <a:cubicBezTo>
                  <a:pt x="179" y="16"/>
                  <a:pt x="179" y="16"/>
                  <a:pt x="179" y="16"/>
                </a:cubicBezTo>
                <a:cubicBezTo>
                  <a:pt x="176" y="16"/>
                  <a:pt x="176" y="16"/>
                  <a:pt x="176" y="16"/>
                </a:cubicBezTo>
                <a:cubicBezTo>
                  <a:pt x="174" y="18"/>
                  <a:pt x="174" y="18"/>
                  <a:pt x="174" y="18"/>
                </a:cubicBezTo>
                <a:cubicBezTo>
                  <a:pt x="174" y="18"/>
                  <a:pt x="174" y="18"/>
                  <a:pt x="174" y="18"/>
                </a:cubicBezTo>
                <a:cubicBezTo>
                  <a:pt x="176" y="18"/>
                  <a:pt x="176" y="18"/>
                  <a:pt x="176" y="18"/>
                </a:cubicBezTo>
                <a:cubicBezTo>
                  <a:pt x="177" y="18"/>
                  <a:pt x="177" y="18"/>
                  <a:pt x="177" y="18"/>
                </a:cubicBezTo>
                <a:cubicBezTo>
                  <a:pt x="179" y="17"/>
                  <a:pt x="179" y="17"/>
                  <a:pt x="179" y="17"/>
                </a:cubicBezTo>
                <a:cubicBezTo>
                  <a:pt x="180" y="16"/>
                  <a:pt x="180" y="16"/>
                  <a:pt x="180" y="16"/>
                </a:cubicBezTo>
                <a:cubicBezTo>
                  <a:pt x="181" y="16"/>
                  <a:pt x="181" y="16"/>
                  <a:pt x="181" y="16"/>
                </a:cubicBezTo>
                <a:moveTo>
                  <a:pt x="174" y="16"/>
                </a:moveTo>
                <a:cubicBezTo>
                  <a:pt x="175" y="17"/>
                  <a:pt x="175" y="17"/>
                  <a:pt x="175" y="17"/>
                </a:cubicBezTo>
                <a:cubicBezTo>
                  <a:pt x="177" y="15"/>
                  <a:pt x="177" y="15"/>
                  <a:pt x="177" y="15"/>
                </a:cubicBezTo>
                <a:cubicBezTo>
                  <a:pt x="177" y="15"/>
                  <a:pt x="177" y="15"/>
                  <a:pt x="177" y="15"/>
                </a:cubicBezTo>
                <a:cubicBezTo>
                  <a:pt x="177" y="15"/>
                  <a:pt x="177" y="15"/>
                  <a:pt x="177" y="15"/>
                </a:cubicBezTo>
                <a:cubicBezTo>
                  <a:pt x="175" y="16"/>
                  <a:pt x="175" y="16"/>
                  <a:pt x="175" y="16"/>
                </a:cubicBezTo>
                <a:cubicBezTo>
                  <a:pt x="174" y="16"/>
                  <a:pt x="174" y="16"/>
                  <a:pt x="174" y="16"/>
                </a:cubicBezTo>
                <a:close/>
                <a:moveTo>
                  <a:pt x="172" y="27"/>
                </a:moveTo>
                <a:cubicBezTo>
                  <a:pt x="175" y="25"/>
                  <a:pt x="175" y="25"/>
                  <a:pt x="175" y="25"/>
                </a:cubicBezTo>
                <a:cubicBezTo>
                  <a:pt x="175" y="24"/>
                  <a:pt x="175" y="24"/>
                  <a:pt x="175" y="24"/>
                </a:cubicBezTo>
                <a:cubicBezTo>
                  <a:pt x="175" y="24"/>
                  <a:pt x="175" y="24"/>
                  <a:pt x="175" y="24"/>
                </a:cubicBezTo>
                <a:cubicBezTo>
                  <a:pt x="173" y="25"/>
                  <a:pt x="173" y="25"/>
                  <a:pt x="173" y="25"/>
                </a:cubicBezTo>
                <a:cubicBezTo>
                  <a:pt x="173" y="24"/>
                  <a:pt x="173" y="24"/>
                  <a:pt x="173" y="24"/>
                </a:cubicBezTo>
                <a:cubicBezTo>
                  <a:pt x="173" y="23"/>
                  <a:pt x="173" y="23"/>
                  <a:pt x="173" y="23"/>
                </a:cubicBezTo>
                <a:cubicBezTo>
                  <a:pt x="174" y="22"/>
                  <a:pt x="174" y="22"/>
                  <a:pt x="175" y="22"/>
                </a:cubicBezTo>
                <a:cubicBezTo>
                  <a:pt x="176" y="20"/>
                  <a:pt x="176" y="20"/>
                  <a:pt x="176" y="20"/>
                </a:cubicBezTo>
                <a:cubicBezTo>
                  <a:pt x="176" y="20"/>
                  <a:pt x="175" y="20"/>
                  <a:pt x="175" y="20"/>
                </a:cubicBezTo>
                <a:cubicBezTo>
                  <a:pt x="173" y="21"/>
                  <a:pt x="173" y="21"/>
                  <a:pt x="173" y="21"/>
                </a:cubicBezTo>
                <a:cubicBezTo>
                  <a:pt x="172" y="21"/>
                  <a:pt x="172" y="21"/>
                  <a:pt x="172" y="21"/>
                </a:cubicBezTo>
                <a:cubicBezTo>
                  <a:pt x="171" y="22"/>
                  <a:pt x="171" y="22"/>
                  <a:pt x="171" y="22"/>
                </a:cubicBezTo>
                <a:cubicBezTo>
                  <a:pt x="171" y="23"/>
                  <a:pt x="171" y="23"/>
                  <a:pt x="168" y="25"/>
                </a:cubicBezTo>
                <a:cubicBezTo>
                  <a:pt x="169" y="25"/>
                  <a:pt x="169" y="25"/>
                  <a:pt x="169" y="25"/>
                </a:cubicBezTo>
                <a:cubicBezTo>
                  <a:pt x="168" y="26"/>
                  <a:pt x="168" y="26"/>
                  <a:pt x="167" y="26"/>
                </a:cubicBezTo>
                <a:cubicBezTo>
                  <a:pt x="166" y="26"/>
                  <a:pt x="166" y="26"/>
                  <a:pt x="165" y="26"/>
                </a:cubicBezTo>
                <a:cubicBezTo>
                  <a:pt x="165" y="25"/>
                  <a:pt x="165" y="25"/>
                  <a:pt x="165" y="25"/>
                </a:cubicBezTo>
                <a:cubicBezTo>
                  <a:pt x="167" y="23"/>
                  <a:pt x="167" y="23"/>
                  <a:pt x="167" y="23"/>
                </a:cubicBezTo>
                <a:cubicBezTo>
                  <a:pt x="167" y="22"/>
                  <a:pt x="167" y="22"/>
                  <a:pt x="167" y="22"/>
                </a:cubicBezTo>
                <a:cubicBezTo>
                  <a:pt x="166" y="22"/>
                  <a:pt x="166" y="22"/>
                  <a:pt x="166" y="22"/>
                </a:cubicBezTo>
                <a:cubicBezTo>
                  <a:pt x="166" y="22"/>
                  <a:pt x="166" y="22"/>
                  <a:pt x="166" y="22"/>
                </a:cubicBezTo>
                <a:cubicBezTo>
                  <a:pt x="165" y="21"/>
                  <a:pt x="165" y="21"/>
                  <a:pt x="165" y="21"/>
                </a:cubicBezTo>
                <a:cubicBezTo>
                  <a:pt x="163" y="22"/>
                  <a:pt x="163" y="22"/>
                  <a:pt x="163" y="22"/>
                </a:cubicBezTo>
                <a:cubicBezTo>
                  <a:pt x="160" y="23"/>
                  <a:pt x="160" y="23"/>
                  <a:pt x="160" y="23"/>
                </a:cubicBezTo>
                <a:cubicBezTo>
                  <a:pt x="158" y="24"/>
                  <a:pt x="158" y="24"/>
                  <a:pt x="158" y="24"/>
                </a:cubicBezTo>
                <a:cubicBezTo>
                  <a:pt x="155" y="25"/>
                  <a:pt x="155" y="25"/>
                  <a:pt x="155" y="25"/>
                </a:cubicBezTo>
                <a:cubicBezTo>
                  <a:pt x="153" y="27"/>
                  <a:pt x="153" y="27"/>
                  <a:pt x="153" y="27"/>
                </a:cubicBezTo>
                <a:cubicBezTo>
                  <a:pt x="154" y="27"/>
                  <a:pt x="154" y="27"/>
                  <a:pt x="154" y="27"/>
                </a:cubicBezTo>
                <a:cubicBezTo>
                  <a:pt x="155" y="28"/>
                  <a:pt x="155" y="28"/>
                  <a:pt x="155" y="28"/>
                </a:cubicBezTo>
                <a:cubicBezTo>
                  <a:pt x="157" y="27"/>
                  <a:pt x="157" y="27"/>
                  <a:pt x="157" y="27"/>
                </a:cubicBezTo>
                <a:cubicBezTo>
                  <a:pt x="159" y="27"/>
                  <a:pt x="159" y="27"/>
                  <a:pt x="159" y="27"/>
                </a:cubicBezTo>
                <a:cubicBezTo>
                  <a:pt x="161" y="27"/>
                  <a:pt x="161" y="27"/>
                  <a:pt x="161" y="27"/>
                </a:cubicBezTo>
                <a:cubicBezTo>
                  <a:pt x="161" y="27"/>
                  <a:pt x="161" y="27"/>
                  <a:pt x="162" y="28"/>
                </a:cubicBezTo>
                <a:cubicBezTo>
                  <a:pt x="161" y="28"/>
                  <a:pt x="161" y="28"/>
                  <a:pt x="159" y="28"/>
                </a:cubicBezTo>
                <a:cubicBezTo>
                  <a:pt x="159" y="28"/>
                  <a:pt x="158" y="28"/>
                  <a:pt x="158" y="28"/>
                </a:cubicBezTo>
                <a:cubicBezTo>
                  <a:pt x="156" y="29"/>
                  <a:pt x="156" y="29"/>
                  <a:pt x="156" y="29"/>
                </a:cubicBezTo>
                <a:cubicBezTo>
                  <a:pt x="154" y="30"/>
                  <a:pt x="154" y="30"/>
                  <a:pt x="154" y="30"/>
                </a:cubicBezTo>
                <a:cubicBezTo>
                  <a:pt x="155" y="30"/>
                  <a:pt x="155" y="30"/>
                  <a:pt x="155" y="30"/>
                </a:cubicBezTo>
                <a:cubicBezTo>
                  <a:pt x="155" y="30"/>
                  <a:pt x="156" y="30"/>
                  <a:pt x="157" y="30"/>
                </a:cubicBezTo>
                <a:cubicBezTo>
                  <a:pt x="160" y="30"/>
                  <a:pt x="160" y="30"/>
                  <a:pt x="160" y="30"/>
                </a:cubicBezTo>
                <a:cubicBezTo>
                  <a:pt x="164" y="28"/>
                  <a:pt x="164" y="28"/>
                  <a:pt x="164" y="28"/>
                </a:cubicBezTo>
                <a:cubicBezTo>
                  <a:pt x="165" y="28"/>
                  <a:pt x="165" y="28"/>
                  <a:pt x="165" y="28"/>
                </a:cubicBezTo>
                <a:cubicBezTo>
                  <a:pt x="166" y="28"/>
                  <a:pt x="167" y="28"/>
                  <a:pt x="167" y="28"/>
                </a:cubicBezTo>
                <a:cubicBezTo>
                  <a:pt x="168" y="28"/>
                  <a:pt x="169" y="28"/>
                  <a:pt x="170" y="28"/>
                </a:cubicBezTo>
                <a:cubicBezTo>
                  <a:pt x="172" y="27"/>
                  <a:pt x="172" y="27"/>
                  <a:pt x="172" y="27"/>
                </a:cubicBezTo>
                <a:moveTo>
                  <a:pt x="168" y="20"/>
                </a:moveTo>
                <a:cubicBezTo>
                  <a:pt x="169" y="21"/>
                  <a:pt x="169" y="21"/>
                  <a:pt x="169" y="21"/>
                </a:cubicBezTo>
                <a:cubicBezTo>
                  <a:pt x="171" y="20"/>
                  <a:pt x="171" y="20"/>
                  <a:pt x="171" y="20"/>
                </a:cubicBezTo>
                <a:cubicBezTo>
                  <a:pt x="170" y="20"/>
                  <a:pt x="169" y="20"/>
                  <a:pt x="169" y="20"/>
                </a:cubicBezTo>
                <a:cubicBezTo>
                  <a:pt x="169" y="19"/>
                  <a:pt x="169" y="19"/>
                  <a:pt x="169" y="19"/>
                </a:cubicBezTo>
                <a:cubicBezTo>
                  <a:pt x="168" y="20"/>
                  <a:pt x="168" y="20"/>
                  <a:pt x="168" y="20"/>
                </a:cubicBezTo>
                <a:moveTo>
                  <a:pt x="154" y="25"/>
                </a:moveTo>
                <a:cubicBezTo>
                  <a:pt x="158" y="23"/>
                  <a:pt x="158" y="23"/>
                  <a:pt x="158" y="23"/>
                </a:cubicBezTo>
                <a:cubicBezTo>
                  <a:pt x="156" y="23"/>
                  <a:pt x="156" y="23"/>
                  <a:pt x="156" y="23"/>
                </a:cubicBezTo>
                <a:cubicBezTo>
                  <a:pt x="153" y="25"/>
                  <a:pt x="153" y="25"/>
                  <a:pt x="153" y="25"/>
                </a:cubicBezTo>
                <a:cubicBezTo>
                  <a:pt x="154" y="25"/>
                  <a:pt x="154" y="25"/>
                  <a:pt x="154" y="25"/>
                </a:cubicBezTo>
                <a:close/>
                <a:moveTo>
                  <a:pt x="169" y="19"/>
                </a:moveTo>
                <a:cubicBezTo>
                  <a:pt x="171" y="17"/>
                  <a:pt x="171" y="17"/>
                  <a:pt x="171" y="17"/>
                </a:cubicBezTo>
                <a:cubicBezTo>
                  <a:pt x="171" y="17"/>
                  <a:pt x="171" y="17"/>
                  <a:pt x="171" y="17"/>
                </a:cubicBezTo>
                <a:cubicBezTo>
                  <a:pt x="168" y="18"/>
                  <a:pt x="168" y="18"/>
                  <a:pt x="168" y="18"/>
                </a:cubicBezTo>
                <a:cubicBezTo>
                  <a:pt x="168" y="18"/>
                  <a:pt x="167" y="18"/>
                  <a:pt x="167" y="18"/>
                </a:cubicBezTo>
                <a:cubicBezTo>
                  <a:pt x="166" y="18"/>
                  <a:pt x="166" y="18"/>
                  <a:pt x="166" y="18"/>
                </a:cubicBezTo>
                <a:cubicBezTo>
                  <a:pt x="163" y="19"/>
                  <a:pt x="160" y="20"/>
                  <a:pt x="158" y="21"/>
                </a:cubicBezTo>
                <a:cubicBezTo>
                  <a:pt x="157" y="21"/>
                  <a:pt x="157" y="21"/>
                  <a:pt x="156" y="21"/>
                </a:cubicBezTo>
                <a:cubicBezTo>
                  <a:pt x="154" y="21"/>
                  <a:pt x="154" y="21"/>
                  <a:pt x="154" y="21"/>
                </a:cubicBezTo>
                <a:cubicBezTo>
                  <a:pt x="152" y="23"/>
                  <a:pt x="152" y="23"/>
                  <a:pt x="152" y="23"/>
                </a:cubicBezTo>
                <a:cubicBezTo>
                  <a:pt x="152" y="24"/>
                  <a:pt x="152" y="24"/>
                  <a:pt x="152" y="24"/>
                </a:cubicBezTo>
                <a:cubicBezTo>
                  <a:pt x="155" y="23"/>
                  <a:pt x="155" y="23"/>
                  <a:pt x="155" y="23"/>
                </a:cubicBezTo>
                <a:cubicBezTo>
                  <a:pt x="154" y="23"/>
                  <a:pt x="154" y="23"/>
                  <a:pt x="154" y="23"/>
                </a:cubicBezTo>
                <a:cubicBezTo>
                  <a:pt x="156" y="23"/>
                  <a:pt x="156" y="23"/>
                  <a:pt x="156" y="23"/>
                </a:cubicBezTo>
                <a:cubicBezTo>
                  <a:pt x="157" y="22"/>
                  <a:pt x="157" y="22"/>
                  <a:pt x="157" y="22"/>
                </a:cubicBezTo>
                <a:cubicBezTo>
                  <a:pt x="158" y="22"/>
                  <a:pt x="158" y="22"/>
                  <a:pt x="158" y="22"/>
                </a:cubicBezTo>
                <a:cubicBezTo>
                  <a:pt x="161" y="21"/>
                  <a:pt x="161" y="21"/>
                  <a:pt x="161" y="21"/>
                </a:cubicBezTo>
                <a:cubicBezTo>
                  <a:pt x="163" y="20"/>
                  <a:pt x="163" y="20"/>
                  <a:pt x="163" y="20"/>
                </a:cubicBezTo>
                <a:cubicBezTo>
                  <a:pt x="161" y="21"/>
                  <a:pt x="161" y="21"/>
                  <a:pt x="161" y="21"/>
                </a:cubicBezTo>
                <a:cubicBezTo>
                  <a:pt x="163" y="21"/>
                  <a:pt x="163" y="21"/>
                  <a:pt x="163" y="21"/>
                </a:cubicBezTo>
                <a:cubicBezTo>
                  <a:pt x="165" y="21"/>
                  <a:pt x="165" y="21"/>
                  <a:pt x="165" y="21"/>
                </a:cubicBezTo>
                <a:cubicBezTo>
                  <a:pt x="169" y="19"/>
                  <a:pt x="169" y="19"/>
                  <a:pt x="169" y="19"/>
                </a:cubicBezTo>
                <a:moveTo>
                  <a:pt x="158" y="54"/>
                </a:moveTo>
                <a:cubicBezTo>
                  <a:pt x="159" y="52"/>
                  <a:pt x="159" y="52"/>
                  <a:pt x="159" y="52"/>
                </a:cubicBezTo>
                <a:cubicBezTo>
                  <a:pt x="158" y="51"/>
                  <a:pt x="158" y="51"/>
                  <a:pt x="158" y="51"/>
                </a:cubicBezTo>
                <a:cubicBezTo>
                  <a:pt x="155" y="49"/>
                  <a:pt x="155" y="49"/>
                  <a:pt x="155" y="49"/>
                </a:cubicBezTo>
                <a:cubicBezTo>
                  <a:pt x="155" y="47"/>
                  <a:pt x="155" y="47"/>
                  <a:pt x="155" y="47"/>
                </a:cubicBezTo>
                <a:cubicBezTo>
                  <a:pt x="158" y="44"/>
                  <a:pt x="158" y="44"/>
                  <a:pt x="158" y="44"/>
                </a:cubicBezTo>
                <a:cubicBezTo>
                  <a:pt x="157" y="43"/>
                  <a:pt x="157" y="43"/>
                  <a:pt x="157" y="43"/>
                </a:cubicBezTo>
                <a:cubicBezTo>
                  <a:pt x="160" y="40"/>
                  <a:pt x="160" y="40"/>
                  <a:pt x="160" y="40"/>
                </a:cubicBezTo>
                <a:cubicBezTo>
                  <a:pt x="161" y="38"/>
                  <a:pt x="161" y="38"/>
                  <a:pt x="161" y="38"/>
                </a:cubicBezTo>
                <a:cubicBezTo>
                  <a:pt x="160" y="36"/>
                  <a:pt x="160" y="36"/>
                  <a:pt x="160" y="36"/>
                </a:cubicBezTo>
                <a:cubicBezTo>
                  <a:pt x="159" y="36"/>
                  <a:pt x="158" y="36"/>
                  <a:pt x="158" y="36"/>
                </a:cubicBezTo>
                <a:cubicBezTo>
                  <a:pt x="157" y="37"/>
                  <a:pt x="156" y="38"/>
                  <a:pt x="155" y="38"/>
                </a:cubicBezTo>
                <a:cubicBezTo>
                  <a:pt x="154" y="40"/>
                  <a:pt x="154" y="40"/>
                  <a:pt x="154" y="40"/>
                </a:cubicBezTo>
                <a:cubicBezTo>
                  <a:pt x="153" y="42"/>
                  <a:pt x="153" y="42"/>
                  <a:pt x="153" y="42"/>
                </a:cubicBezTo>
                <a:cubicBezTo>
                  <a:pt x="151" y="43"/>
                  <a:pt x="151" y="43"/>
                  <a:pt x="151" y="43"/>
                </a:cubicBezTo>
                <a:cubicBezTo>
                  <a:pt x="151" y="43"/>
                  <a:pt x="151" y="43"/>
                  <a:pt x="151" y="43"/>
                </a:cubicBezTo>
                <a:cubicBezTo>
                  <a:pt x="151" y="42"/>
                  <a:pt x="151" y="42"/>
                  <a:pt x="151" y="42"/>
                </a:cubicBezTo>
                <a:cubicBezTo>
                  <a:pt x="152" y="40"/>
                  <a:pt x="152" y="40"/>
                  <a:pt x="152" y="40"/>
                </a:cubicBezTo>
                <a:cubicBezTo>
                  <a:pt x="153" y="39"/>
                  <a:pt x="153" y="39"/>
                  <a:pt x="153" y="39"/>
                </a:cubicBezTo>
                <a:cubicBezTo>
                  <a:pt x="154" y="37"/>
                  <a:pt x="154" y="37"/>
                  <a:pt x="154" y="37"/>
                </a:cubicBezTo>
                <a:cubicBezTo>
                  <a:pt x="152" y="37"/>
                  <a:pt x="152" y="37"/>
                  <a:pt x="152" y="37"/>
                </a:cubicBezTo>
                <a:cubicBezTo>
                  <a:pt x="151" y="38"/>
                  <a:pt x="151" y="38"/>
                  <a:pt x="151" y="38"/>
                </a:cubicBezTo>
                <a:cubicBezTo>
                  <a:pt x="151" y="39"/>
                  <a:pt x="151" y="39"/>
                  <a:pt x="151" y="39"/>
                </a:cubicBezTo>
                <a:cubicBezTo>
                  <a:pt x="150" y="39"/>
                  <a:pt x="149" y="39"/>
                  <a:pt x="149" y="39"/>
                </a:cubicBezTo>
                <a:cubicBezTo>
                  <a:pt x="148" y="40"/>
                  <a:pt x="148" y="40"/>
                  <a:pt x="148" y="40"/>
                </a:cubicBezTo>
                <a:cubicBezTo>
                  <a:pt x="146" y="40"/>
                  <a:pt x="146" y="40"/>
                  <a:pt x="146" y="40"/>
                </a:cubicBezTo>
                <a:cubicBezTo>
                  <a:pt x="147" y="39"/>
                  <a:pt x="147" y="39"/>
                  <a:pt x="147" y="39"/>
                </a:cubicBezTo>
                <a:cubicBezTo>
                  <a:pt x="150" y="38"/>
                  <a:pt x="150" y="38"/>
                  <a:pt x="150" y="38"/>
                </a:cubicBezTo>
                <a:cubicBezTo>
                  <a:pt x="148" y="38"/>
                  <a:pt x="148" y="38"/>
                  <a:pt x="148" y="38"/>
                </a:cubicBezTo>
                <a:cubicBezTo>
                  <a:pt x="148" y="37"/>
                  <a:pt x="148" y="37"/>
                  <a:pt x="148" y="37"/>
                </a:cubicBezTo>
                <a:cubicBezTo>
                  <a:pt x="146" y="37"/>
                  <a:pt x="146" y="37"/>
                  <a:pt x="146" y="37"/>
                </a:cubicBezTo>
                <a:cubicBezTo>
                  <a:pt x="144" y="38"/>
                  <a:pt x="144" y="38"/>
                  <a:pt x="144" y="38"/>
                </a:cubicBezTo>
                <a:cubicBezTo>
                  <a:pt x="143" y="38"/>
                  <a:pt x="143" y="38"/>
                  <a:pt x="143" y="38"/>
                </a:cubicBezTo>
                <a:cubicBezTo>
                  <a:pt x="145" y="37"/>
                  <a:pt x="145" y="37"/>
                  <a:pt x="145" y="37"/>
                </a:cubicBezTo>
                <a:cubicBezTo>
                  <a:pt x="147" y="35"/>
                  <a:pt x="147" y="35"/>
                  <a:pt x="147" y="35"/>
                </a:cubicBezTo>
                <a:cubicBezTo>
                  <a:pt x="146" y="35"/>
                  <a:pt x="146" y="35"/>
                  <a:pt x="146" y="35"/>
                </a:cubicBezTo>
                <a:cubicBezTo>
                  <a:pt x="146" y="35"/>
                  <a:pt x="145" y="35"/>
                  <a:pt x="145" y="35"/>
                </a:cubicBezTo>
                <a:cubicBezTo>
                  <a:pt x="142" y="36"/>
                  <a:pt x="142" y="36"/>
                  <a:pt x="142" y="36"/>
                </a:cubicBezTo>
                <a:cubicBezTo>
                  <a:pt x="140" y="37"/>
                  <a:pt x="140" y="37"/>
                  <a:pt x="140" y="37"/>
                </a:cubicBezTo>
                <a:cubicBezTo>
                  <a:pt x="138" y="37"/>
                  <a:pt x="138" y="37"/>
                  <a:pt x="138" y="37"/>
                </a:cubicBezTo>
                <a:cubicBezTo>
                  <a:pt x="135" y="38"/>
                  <a:pt x="135" y="38"/>
                  <a:pt x="135" y="38"/>
                </a:cubicBezTo>
                <a:cubicBezTo>
                  <a:pt x="133" y="40"/>
                  <a:pt x="133" y="40"/>
                  <a:pt x="133" y="40"/>
                </a:cubicBezTo>
                <a:cubicBezTo>
                  <a:pt x="130" y="41"/>
                  <a:pt x="130" y="41"/>
                  <a:pt x="130" y="41"/>
                </a:cubicBezTo>
                <a:cubicBezTo>
                  <a:pt x="129" y="42"/>
                  <a:pt x="129" y="42"/>
                  <a:pt x="129" y="42"/>
                </a:cubicBezTo>
                <a:cubicBezTo>
                  <a:pt x="129" y="42"/>
                  <a:pt x="129" y="42"/>
                  <a:pt x="130" y="42"/>
                </a:cubicBezTo>
                <a:cubicBezTo>
                  <a:pt x="129" y="44"/>
                  <a:pt x="129" y="44"/>
                  <a:pt x="129" y="44"/>
                </a:cubicBezTo>
                <a:cubicBezTo>
                  <a:pt x="132" y="43"/>
                  <a:pt x="132" y="43"/>
                  <a:pt x="132" y="43"/>
                </a:cubicBezTo>
                <a:cubicBezTo>
                  <a:pt x="134" y="43"/>
                  <a:pt x="134" y="43"/>
                  <a:pt x="134" y="43"/>
                </a:cubicBezTo>
                <a:cubicBezTo>
                  <a:pt x="134" y="44"/>
                  <a:pt x="134" y="44"/>
                  <a:pt x="134" y="44"/>
                </a:cubicBezTo>
                <a:cubicBezTo>
                  <a:pt x="131" y="45"/>
                  <a:pt x="131" y="45"/>
                  <a:pt x="131" y="45"/>
                </a:cubicBezTo>
                <a:cubicBezTo>
                  <a:pt x="129" y="45"/>
                  <a:pt x="129" y="45"/>
                  <a:pt x="129" y="45"/>
                </a:cubicBezTo>
                <a:cubicBezTo>
                  <a:pt x="126" y="46"/>
                  <a:pt x="126" y="46"/>
                  <a:pt x="126" y="46"/>
                </a:cubicBezTo>
                <a:cubicBezTo>
                  <a:pt x="127" y="48"/>
                  <a:pt x="127" y="48"/>
                  <a:pt x="127" y="48"/>
                </a:cubicBezTo>
                <a:cubicBezTo>
                  <a:pt x="128" y="48"/>
                  <a:pt x="129" y="48"/>
                  <a:pt x="130" y="48"/>
                </a:cubicBezTo>
                <a:cubicBezTo>
                  <a:pt x="132" y="48"/>
                  <a:pt x="132" y="48"/>
                  <a:pt x="132" y="48"/>
                </a:cubicBezTo>
                <a:cubicBezTo>
                  <a:pt x="133" y="48"/>
                  <a:pt x="134" y="48"/>
                  <a:pt x="135" y="48"/>
                </a:cubicBezTo>
                <a:cubicBezTo>
                  <a:pt x="135" y="48"/>
                  <a:pt x="135" y="49"/>
                  <a:pt x="136" y="49"/>
                </a:cubicBezTo>
                <a:cubicBezTo>
                  <a:pt x="135" y="49"/>
                  <a:pt x="135" y="49"/>
                  <a:pt x="134" y="50"/>
                </a:cubicBezTo>
                <a:cubicBezTo>
                  <a:pt x="130" y="50"/>
                  <a:pt x="130" y="50"/>
                  <a:pt x="130" y="50"/>
                </a:cubicBezTo>
                <a:cubicBezTo>
                  <a:pt x="129" y="50"/>
                  <a:pt x="128" y="50"/>
                  <a:pt x="127" y="50"/>
                </a:cubicBezTo>
                <a:cubicBezTo>
                  <a:pt x="123" y="51"/>
                  <a:pt x="123" y="51"/>
                  <a:pt x="123" y="51"/>
                </a:cubicBezTo>
                <a:cubicBezTo>
                  <a:pt x="121" y="54"/>
                  <a:pt x="121" y="54"/>
                  <a:pt x="121" y="54"/>
                </a:cubicBezTo>
                <a:cubicBezTo>
                  <a:pt x="124" y="54"/>
                  <a:pt x="124" y="54"/>
                  <a:pt x="124" y="54"/>
                </a:cubicBezTo>
                <a:cubicBezTo>
                  <a:pt x="125" y="54"/>
                  <a:pt x="125" y="54"/>
                  <a:pt x="126" y="55"/>
                </a:cubicBezTo>
                <a:cubicBezTo>
                  <a:pt x="125" y="58"/>
                  <a:pt x="125" y="58"/>
                  <a:pt x="125" y="58"/>
                </a:cubicBezTo>
                <a:cubicBezTo>
                  <a:pt x="125" y="59"/>
                  <a:pt x="125" y="59"/>
                  <a:pt x="125" y="59"/>
                </a:cubicBezTo>
                <a:cubicBezTo>
                  <a:pt x="126" y="59"/>
                  <a:pt x="127" y="59"/>
                  <a:pt x="129" y="59"/>
                </a:cubicBezTo>
                <a:cubicBezTo>
                  <a:pt x="132" y="59"/>
                  <a:pt x="132" y="59"/>
                  <a:pt x="132" y="59"/>
                </a:cubicBezTo>
                <a:cubicBezTo>
                  <a:pt x="135" y="58"/>
                  <a:pt x="135" y="58"/>
                  <a:pt x="135" y="58"/>
                </a:cubicBezTo>
                <a:cubicBezTo>
                  <a:pt x="138" y="57"/>
                  <a:pt x="138" y="57"/>
                  <a:pt x="138" y="57"/>
                </a:cubicBezTo>
                <a:cubicBezTo>
                  <a:pt x="141" y="56"/>
                  <a:pt x="141" y="56"/>
                  <a:pt x="141" y="56"/>
                </a:cubicBezTo>
                <a:cubicBezTo>
                  <a:pt x="143" y="55"/>
                  <a:pt x="143" y="55"/>
                  <a:pt x="143" y="55"/>
                </a:cubicBezTo>
                <a:cubicBezTo>
                  <a:pt x="144" y="56"/>
                  <a:pt x="144" y="56"/>
                  <a:pt x="144" y="56"/>
                </a:cubicBezTo>
                <a:cubicBezTo>
                  <a:pt x="145" y="56"/>
                  <a:pt x="145" y="56"/>
                  <a:pt x="145" y="56"/>
                </a:cubicBezTo>
                <a:cubicBezTo>
                  <a:pt x="147" y="58"/>
                  <a:pt x="147" y="58"/>
                  <a:pt x="147" y="58"/>
                </a:cubicBezTo>
                <a:cubicBezTo>
                  <a:pt x="149" y="58"/>
                  <a:pt x="149" y="58"/>
                  <a:pt x="149" y="58"/>
                </a:cubicBezTo>
                <a:cubicBezTo>
                  <a:pt x="152" y="58"/>
                  <a:pt x="152" y="58"/>
                  <a:pt x="152" y="58"/>
                </a:cubicBezTo>
                <a:cubicBezTo>
                  <a:pt x="154" y="56"/>
                  <a:pt x="154" y="56"/>
                  <a:pt x="154" y="56"/>
                </a:cubicBezTo>
                <a:cubicBezTo>
                  <a:pt x="154" y="54"/>
                  <a:pt x="154" y="54"/>
                  <a:pt x="154" y="54"/>
                </a:cubicBezTo>
                <a:cubicBezTo>
                  <a:pt x="155" y="54"/>
                  <a:pt x="155" y="54"/>
                  <a:pt x="155" y="54"/>
                </a:cubicBezTo>
                <a:cubicBezTo>
                  <a:pt x="158" y="54"/>
                  <a:pt x="158" y="54"/>
                  <a:pt x="158" y="54"/>
                </a:cubicBezTo>
                <a:moveTo>
                  <a:pt x="141" y="60"/>
                </a:moveTo>
                <a:cubicBezTo>
                  <a:pt x="143" y="58"/>
                  <a:pt x="143" y="58"/>
                  <a:pt x="143" y="58"/>
                </a:cubicBezTo>
                <a:cubicBezTo>
                  <a:pt x="139" y="59"/>
                  <a:pt x="139" y="59"/>
                  <a:pt x="139" y="59"/>
                </a:cubicBezTo>
                <a:cubicBezTo>
                  <a:pt x="134" y="60"/>
                  <a:pt x="134" y="60"/>
                  <a:pt x="134" y="60"/>
                </a:cubicBezTo>
                <a:cubicBezTo>
                  <a:pt x="136" y="61"/>
                  <a:pt x="136" y="61"/>
                  <a:pt x="136" y="61"/>
                </a:cubicBezTo>
                <a:cubicBezTo>
                  <a:pt x="139" y="60"/>
                  <a:pt x="139" y="60"/>
                  <a:pt x="139" y="60"/>
                </a:cubicBezTo>
                <a:cubicBezTo>
                  <a:pt x="141" y="60"/>
                  <a:pt x="141" y="60"/>
                  <a:pt x="141" y="60"/>
                </a:cubicBezTo>
                <a:close/>
                <a:moveTo>
                  <a:pt x="142" y="35"/>
                </a:moveTo>
                <a:cubicBezTo>
                  <a:pt x="146" y="34"/>
                  <a:pt x="146" y="34"/>
                  <a:pt x="146" y="34"/>
                </a:cubicBezTo>
                <a:cubicBezTo>
                  <a:pt x="147" y="33"/>
                  <a:pt x="147" y="33"/>
                  <a:pt x="147" y="33"/>
                </a:cubicBezTo>
                <a:cubicBezTo>
                  <a:pt x="148" y="31"/>
                  <a:pt x="148" y="31"/>
                  <a:pt x="148" y="31"/>
                </a:cubicBezTo>
                <a:cubicBezTo>
                  <a:pt x="147" y="30"/>
                  <a:pt x="147" y="30"/>
                  <a:pt x="147" y="30"/>
                </a:cubicBezTo>
                <a:cubicBezTo>
                  <a:pt x="144" y="31"/>
                  <a:pt x="144" y="31"/>
                  <a:pt x="144" y="31"/>
                </a:cubicBezTo>
                <a:cubicBezTo>
                  <a:pt x="143" y="30"/>
                  <a:pt x="143" y="30"/>
                  <a:pt x="143" y="30"/>
                </a:cubicBezTo>
                <a:cubicBezTo>
                  <a:pt x="143" y="29"/>
                  <a:pt x="143" y="29"/>
                  <a:pt x="143" y="29"/>
                </a:cubicBezTo>
                <a:cubicBezTo>
                  <a:pt x="141" y="29"/>
                  <a:pt x="141" y="29"/>
                  <a:pt x="141" y="29"/>
                </a:cubicBezTo>
                <a:cubicBezTo>
                  <a:pt x="138" y="29"/>
                  <a:pt x="138" y="29"/>
                  <a:pt x="138" y="29"/>
                </a:cubicBezTo>
                <a:cubicBezTo>
                  <a:pt x="137" y="29"/>
                  <a:pt x="137" y="30"/>
                  <a:pt x="136" y="30"/>
                </a:cubicBezTo>
                <a:cubicBezTo>
                  <a:pt x="133" y="32"/>
                  <a:pt x="133" y="32"/>
                  <a:pt x="133" y="32"/>
                </a:cubicBezTo>
                <a:cubicBezTo>
                  <a:pt x="128" y="36"/>
                  <a:pt x="128" y="36"/>
                  <a:pt x="128" y="36"/>
                </a:cubicBezTo>
                <a:cubicBezTo>
                  <a:pt x="119" y="40"/>
                  <a:pt x="119" y="40"/>
                  <a:pt x="119" y="40"/>
                </a:cubicBezTo>
                <a:cubicBezTo>
                  <a:pt x="120" y="42"/>
                  <a:pt x="120" y="42"/>
                  <a:pt x="120" y="42"/>
                </a:cubicBezTo>
                <a:cubicBezTo>
                  <a:pt x="117" y="45"/>
                  <a:pt x="117" y="45"/>
                  <a:pt x="117" y="45"/>
                </a:cubicBezTo>
                <a:cubicBezTo>
                  <a:pt x="121" y="43"/>
                  <a:pt x="121" y="43"/>
                  <a:pt x="121" y="43"/>
                </a:cubicBezTo>
                <a:cubicBezTo>
                  <a:pt x="122" y="43"/>
                  <a:pt x="122" y="43"/>
                  <a:pt x="123" y="44"/>
                </a:cubicBezTo>
                <a:cubicBezTo>
                  <a:pt x="126" y="42"/>
                  <a:pt x="126" y="42"/>
                  <a:pt x="126" y="42"/>
                </a:cubicBezTo>
                <a:cubicBezTo>
                  <a:pt x="128" y="41"/>
                  <a:pt x="130" y="40"/>
                  <a:pt x="137" y="37"/>
                </a:cubicBezTo>
                <a:cubicBezTo>
                  <a:pt x="142" y="35"/>
                  <a:pt x="142" y="35"/>
                  <a:pt x="142" y="35"/>
                </a:cubicBezTo>
                <a:moveTo>
                  <a:pt x="306" y="156"/>
                </a:moveTo>
                <a:cubicBezTo>
                  <a:pt x="307" y="154"/>
                  <a:pt x="307" y="154"/>
                  <a:pt x="307" y="154"/>
                </a:cubicBezTo>
                <a:cubicBezTo>
                  <a:pt x="305" y="152"/>
                  <a:pt x="305" y="152"/>
                  <a:pt x="305" y="152"/>
                </a:cubicBezTo>
                <a:cubicBezTo>
                  <a:pt x="306" y="150"/>
                  <a:pt x="306" y="150"/>
                  <a:pt x="306" y="150"/>
                </a:cubicBezTo>
                <a:cubicBezTo>
                  <a:pt x="305" y="146"/>
                  <a:pt x="305" y="146"/>
                  <a:pt x="305" y="146"/>
                </a:cubicBezTo>
                <a:cubicBezTo>
                  <a:pt x="301" y="146"/>
                  <a:pt x="301" y="146"/>
                  <a:pt x="301" y="146"/>
                </a:cubicBezTo>
                <a:cubicBezTo>
                  <a:pt x="299" y="144"/>
                  <a:pt x="299" y="144"/>
                  <a:pt x="299" y="144"/>
                </a:cubicBezTo>
                <a:cubicBezTo>
                  <a:pt x="297" y="144"/>
                  <a:pt x="296" y="144"/>
                  <a:pt x="294" y="144"/>
                </a:cubicBezTo>
                <a:cubicBezTo>
                  <a:pt x="290" y="146"/>
                  <a:pt x="290" y="146"/>
                  <a:pt x="290" y="146"/>
                </a:cubicBezTo>
                <a:cubicBezTo>
                  <a:pt x="288" y="148"/>
                  <a:pt x="288" y="148"/>
                  <a:pt x="288" y="148"/>
                </a:cubicBezTo>
                <a:cubicBezTo>
                  <a:pt x="285" y="147"/>
                  <a:pt x="285" y="147"/>
                  <a:pt x="285" y="147"/>
                </a:cubicBezTo>
                <a:cubicBezTo>
                  <a:pt x="286" y="144"/>
                  <a:pt x="286" y="144"/>
                  <a:pt x="286" y="144"/>
                </a:cubicBezTo>
                <a:cubicBezTo>
                  <a:pt x="290" y="143"/>
                  <a:pt x="290" y="143"/>
                  <a:pt x="290" y="143"/>
                </a:cubicBezTo>
                <a:cubicBezTo>
                  <a:pt x="296" y="141"/>
                  <a:pt x="296" y="141"/>
                  <a:pt x="296" y="141"/>
                </a:cubicBezTo>
                <a:cubicBezTo>
                  <a:pt x="298" y="139"/>
                  <a:pt x="298" y="139"/>
                  <a:pt x="298" y="139"/>
                </a:cubicBezTo>
                <a:cubicBezTo>
                  <a:pt x="294" y="139"/>
                  <a:pt x="294" y="139"/>
                  <a:pt x="294" y="139"/>
                </a:cubicBezTo>
                <a:cubicBezTo>
                  <a:pt x="290" y="137"/>
                  <a:pt x="290" y="137"/>
                  <a:pt x="290" y="137"/>
                </a:cubicBezTo>
                <a:cubicBezTo>
                  <a:pt x="285" y="136"/>
                  <a:pt x="285" y="136"/>
                  <a:pt x="285" y="136"/>
                </a:cubicBezTo>
                <a:cubicBezTo>
                  <a:pt x="282" y="133"/>
                  <a:pt x="282" y="133"/>
                  <a:pt x="282" y="133"/>
                </a:cubicBezTo>
                <a:cubicBezTo>
                  <a:pt x="278" y="131"/>
                  <a:pt x="278" y="131"/>
                  <a:pt x="278" y="131"/>
                </a:cubicBezTo>
                <a:cubicBezTo>
                  <a:pt x="277" y="128"/>
                  <a:pt x="277" y="128"/>
                  <a:pt x="277" y="128"/>
                </a:cubicBezTo>
                <a:cubicBezTo>
                  <a:pt x="279" y="128"/>
                  <a:pt x="279" y="128"/>
                  <a:pt x="279" y="128"/>
                </a:cubicBezTo>
                <a:cubicBezTo>
                  <a:pt x="279" y="126"/>
                  <a:pt x="279" y="126"/>
                  <a:pt x="279" y="126"/>
                </a:cubicBezTo>
                <a:cubicBezTo>
                  <a:pt x="275" y="122"/>
                  <a:pt x="275" y="122"/>
                  <a:pt x="275" y="122"/>
                </a:cubicBezTo>
                <a:cubicBezTo>
                  <a:pt x="271" y="118"/>
                  <a:pt x="271" y="118"/>
                  <a:pt x="271" y="118"/>
                </a:cubicBezTo>
                <a:cubicBezTo>
                  <a:pt x="265" y="110"/>
                  <a:pt x="265" y="110"/>
                  <a:pt x="265" y="110"/>
                </a:cubicBezTo>
                <a:cubicBezTo>
                  <a:pt x="263" y="107"/>
                  <a:pt x="263" y="107"/>
                  <a:pt x="263" y="107"/>
                </a:cubicBezTo>
                <a:cubicBezTo>
                  <a:pt x="260" y="111"/>
                  <a:pt x="260" y="111"/>
                  <a:pt x="260" y="111"/>
                </a:cubicBezTo>
                <a:cubicBezTo>
                  <a:pt x="260" y="113"/>
                  <a:pt x="260" y="114"/>
                  <a:pt x="260" y="115"/>
                </a:cubicBezTo>
                <a:cubicBezTo>
                  <a:pt x="257" y="117"/>
                  <a:pt x="257" y="117"/>
                  <a:pt x="257" y="117"/>
                </a:cubicBezTo>
                <a:cubicBezTo>
                  <a:pt x="254" y="119"/>
                  <a:pt x="254" y="119"/>
                  <a:pt x="254" y="119"/>
                </a:cubicBezTo>
                <a:cubicBezTo>
                  <a:pt x="251" y="119"/>
                  <a:pt x="251" y="119"/>
                  <a:pt x="251" y="119"/>
                </a:cubicBezTo>
                <a:cubicBezTo>
                  <a:pt x="250" y="117"/>
                  <a:pt x="250" y="117"/>
                  <a:pt x="250" y="117"/>
                </a:cubicBezTo>
                <a:cubicBezTo>
                  <a:pt x="247" y="115"/>
                  <a:pt x="247" y="115"/>
                  <a:pt x="247" y="115"/>
                </a:cubicBezTo>
                <a:cubicBezTo>
                  <a:pt x="243" y="116"/>
                  <a:pt x="243" y="116"/>
                  <a:pt x="243" y="116"/>
                </a:cubicBezTo>
                <a:cubicBezTo>
                  <a:pt x="244" y="112"/>
                  <a:pt x="244" y="112"/>
                  <a:pt x="244" y="112"/>
                </a:cubicBezTo>
                <a:cubicBezTo>
                  <a:pt x="244" y="110"/>
                  <a:pt x="244" y="108"/>
                  <a:pt x="244" y="106"/>
                </a:cubicBezTo>
                <a:cubicBezTo>
                  <a:pt x="244" y="103"/>
                  <a:pt x="244" y="103"/>
                  <a:pt x="244" y="103"/>
                </a:cubicBezTo>
                <a:cubicBezTo>
                  <a:pt x="239" y="103"/>
                  <a:pt x="239" y="103"/>
                  <a:pt x="239" y="103"/>
                </a:cubicBezTo>
                <a:cubicBezTo>
                  <a:pt x="236" y="101"/>
                  <a:pt x="236" y="101"/>
                  <a:pt x="236" y="101"/>
                </a:cubicBezTo>
                <a:cubicBezTo>
                  <a:pt x="233" y="98"/>
                  <a:pt x="233" y="98"/>
                  <a:pt x="233" y="98"/>
                </a:cubicBezTo>
                <a:cubicBezTo>
                  <a:pt x="228" y="94"/>
                  <a:pt x="228" y="94"/>
                  <a:pt x="228" y="94"/>
                </a:cubicBezTo>
                <a:cubicBezTo>
                  <a:pt x="226" y="96"/>
                  <a:pt x="226" y="96"/>
                  <a:pt x="226" y="96"/>
                </a:cubicBezTo>
                <a:cubicBezTo>
                  <a:pt x="221" y="96"/>
                  <a:pt x="221" y="96"/>
                  <a:pt x="221" y="96"/>
                </a:cubicBezTo>
                <a:cubicBezTo>
                  <a:pt x="219" y="94"/>
                  <a:pt x="219" y="94"/>
                  <a:pt x="219" y="94"/>
                </a:cubicBezTo>
                <a:cubicBezTo>
                  <a:pt x="218" y="94"/>
                  <a:pt x="216" y="94"/>
                  <a:pt x="214" y="94"/>
                </a:cubicBezTo>
                <a:cubicBezTo>
                  <a:pt x="212" y="96"/>
                  <a:pt x="212" y="96"/>
                  <a:pt x="212" y="96"/>
                </a:cubicBezTo>
                <a:cubicBezTo>
                  <a:pt x="214" y="100"/>
                  <a:pt x="214" y="100"/>
                  <a:pt x="214" y="100"/>
                </a:cubicBezTo>
                <a:cubicBezTo>
                  <a:pt x="213" y="104"/>
                  <a:pt x="213" y="104"/>
                  <a:pt x="213" y="104"/>
                </a:cubicBezTo>
                <a:cubicBezTo>
                  <a:pt x="213" y="106"/>
                  <a:pt x="213" y="106"/>
                  <a:pt x="213" y="106"/>
                </a:cubicBezTo>
                <a:cubicBezTo>
                  <a:pt x="214" y="110"/>
                  <a:pt x="214" y="110"/>
                  <a:pt x="214" y="110"/>
                </a:cubicBezTo>
                <a:cubicBezTo>
                  <a:pt x="214" y="110"/>
                  <a:pt x="213" y="110"/>
                  <a:pt x="212" y="110"/>
                </a:cubicBezTo>
                <a:cubicBezTo>
                  <a:pt x="212" y="114"/>
                  <a:pt x="212" y="114"/>
                  <a:pt x="212" y="114"/>
                </a:cubicBezTo>
                <a:cubicBezTo>
                  <a:pt x="210" y="116"/>
                  <a:pt x="210" y="116"/>
                  <a:pt x="210" y="116"/>
                </a:cubicBezTo>
                <a:cubicBezTo>
                  <a:pt x="212" y="118"/>
                  <a:pt x="212" y="118"/>
                  <a:pt x="212" y="118"/>
                </a:cubicBezTo>
                <a:cubicBezTo>
                  <a:pt x="215" y="120"/>
                  <a:pt x="215" y="120"/>
                  <a:pt x="215" y="120"/>
                </a:cubicBezTo>
                <a:cubicBezTo>
                  <a:pt x="216" y="125"/>
                  <a:pt x="216" y="125"/>
                  <a:pt x="216" y="125"/>
                </a:cubicBezTo>
                <a:cubicBezTo>
                  <a:pt x="216" y="127"/>
                  <a:pt x="216" y="129"/>
                  <a:pt x="216" y="131"/>
                </a:cubicBezTo>
                <a:cubicBezTo>
                  <a:pt x="213" y="135"/>
                  <a:pt x="213" y="135"/>
                  <a:pt x="213" y="135"/>
                </a:cubicBezTo>
                <a:cubicBezTo>
                  <a:pt x="209" y="138"/>
                  <a:pt x="209" y="138"/>
                  <a:pt x="209" y="138"/>
                </a:cubicBezTo>
                <a:cubicBezTo>
                  <a:pt x="203" y="138"/>
                  <a:pt x="203" y="138"/>
                  <a:pt x="203" y="138"/>
                </a:cubicBezTo>
                <a:cubicBezTo>
                  <a:pt x="206" y="143"/>
                  <a:pt x="206" y="143"/>
                  <a:pt x="206" y="143"/>
                </a:cubicBezTo>
                <a:cubicBezTo>
                  <a:pt x="206" y="145"/>
                  <a:pt x="205" y="147"/>
                  <a:pt x="205" y="149"/>
                </a:cubicBezTo>
                <a:cubicBezTo>
                  <a:pt x="207" y="153"/>
                  <a:pt x="207" y="153"/>
                  <a:pt x="207" y="153"/>
                </a:cubicBezTo>
                <a:cubicBezTo>
                  <a:pt x="205" y="156"/>
                  <a:pt x="205" y="156"/>
                  <a:pt x="205" y="156"/>
                </a:cubicBezTo>
                <a:cubicBezTo>
                  <a:pt x="203" y="160"/>
                  <a:pt x="203" y="160"/>
                  <a:pt x="203" y="160"/>
                </a:cubicBezTo>
                <a:cubicBezTo>
                  <a:pt x="197" y="160"/>
                  <a:pt x="197" y="160"/>
                  <a:pt x="197" y="160"/>
                </a:cubicBezTo>
                <a:cubicBezTo>
                  <a:pt x="194" y="155"/>
                  <a:pt x="194" y="155"/>
                  <a:pt x="194" y="155"/>
                </a:cubicBezTo>
                <a:cubicBezTo>
                  <a:pt x="191" y="150"/>
                  <a:pt x="191" y="150"/>
                  <a:pt x="191" y="150"/>
                </a:cubicBezTo>
                <a:cubicBezTo>
                  <a:pt x="191" y="149"/>
                  <a:pt x="191" y="148"/>
                  <a:pt x="191" y="146"/>
                </a:cubicBezTo>
                <a:cubicBezTo>
                  <a:pt x="191" y="141"/>
                  <a:pt x="191" y="141"/>
                  <a:pt x="191" y="141"/>
                </a:cubicBezTo>
                <a:cubicBezTo>
                  <a:pt x="192" y="137"/>
                  <a:pt x="192" y="137"/>
                  <a:pt x="192" y="137"/>
                </a:cubicBezTo>
                <a:cubicBezTo>
                  <a:pt x="186" y="136"/>
                  <a:pt x="186" y="136"/>
                  <a:pt x="186" y="136"/>
                </a:cubicBezTo>
                <a:cubicBezTo>
                  <a:pt x="181" y="135"/>
                  <a:pt x="181" y="135"/>
                  <a:pt x="181" y="135"/>
                </a:cubicBezTo>
                <a:cubicBezTo>
                  <a:pt x="178" y="134"/>
                  <a:pt x="178" y="134"/>
                  <a:pt x="178" y="134"/>
                </a:cubicBezTo>
                <a:cubicBezTo>
                  <a:pt x="173" y="132"/>
                  <a:pt x="173" y="132"/>
                  <a:pt x="173" y="132"/>
                </a:cubicBezTo>
                <a:cubicBezTo>
                  <a:pt x="171" y="130"/>
                  <a:pt x="171" y="130"/>
                  <a:pt x="171" y="130"/>
                </a:cubicBezTo>
                <a:cubicBezTo>
                  <a:pt x="166" y="127"/>
                  <a:pt x="166" y="127"/>
                  <a:pt x="166" y="127"/>
                </a:cubicBezTo>
                <a:cubicBezTo>
                  <a:pt x="162" y="124"/>
                  <a:pt x="162" y="124"/>
                  <a:pt x="162" y="124"/>
                </a:cubicBezTo>
                <a:cubicBezTo>
                  <a:pt x="155" y="125"/>
                  <a:pt x="155" y="125"/>
                  <a:pt x="155" y="125"/>
                </a:cubicBezTo>
                <a:cubicBezTo>
                  <a:pt x="154" y="122"/>
                  <a:pt x="154" y="122"/>
                  <a:pt x="154" y="122"/>
                </a:cubicBezTo>
                <a:cubicBezTo>
                  <a:pt x="153" y="116"/>
                  <a:pt x="153" y="116"/>
                  <a:pt x="153" y="116"/>
                </a:cubicBezTo>
                <a:cubicBezTo>
                  <a:pt x="150" y="114"/>
                  <a:pt x="150" y="114"/>
                  <a:pt x="150" y="114"/>
                </a:cubicBezTo>
                <a:cubicBezTo>
                  <a:pt x="149" y="112"/>
                  <a:pt x="149" y="112"/>
                  <a:pt x="149" y="112"/>
                </a:cubicBezTo>
                <a:cubicBezTo>
                  <a:pt x="152" y="105"/>
                  <a:pt x="152" y="105"/>
                  <a:pt x="152" y="105"/>
                </a:cubicBezTo>
                <a:cubicBezTo>
                  <a:pt x="157" y="99"/>
                  <a:pt x="157" y="99"/>
                  <a:pt x="157" y="99"/>
                </a:cubicBezTo>
                <a:cubicBezTo>
                  <a:pt x="162" y="94"/>
                  <a:pt x="162" y="94"/>
                  <a:pt x="162" y="94"/>
                </a:cubicBezTo>
                <a:cubicBezTo>
                  <a:pt x="166" y="93"/>
                  <a:pt x="166" y="93"/>
                  <a:pt x="166" y="93"/>
                </a:cubicBezTo>
                <a:cubicBezTo>
                  <a:pt x="170" y="90"/>
                  <a:pt x="170" y="90"/>
                  <a:pt x="170" y="90"/>
                </a:cubicBezTo>
                <a:cubicBezTo>
                  <a:pt x="170" y="88"/>
                  <a:pt x="170" y="88"/>
                  <a:pt x="170" y="88"/>
                </a:cubicBezTo>
                <a:cubicBezTo>
                  <a:pt x="165" y="87"/>
                  <a:pt x="165" y="87"/>
                  <a:pt x="165" y="87"/>
                </a:cubicBezTo>
                <a:cubicBezTo>
                  <a:pt x="161" y="85"/>
                  <a:pt x="161" y="85"/>
                  <a:pt x="161" y="85"/>
                </a:cubicBezTo>
                <a:cubicBezTo>
                  <a:pt x="167" y="86"/>
                  <a:pt x="167" y="86"/>
                  <a:pt x="167" y="86"/>
                </a:cubicBezTo>
                <a:cubicBezTo>
                  <a:pt x="171" y="87"/>
                  <a:pt x="171" y="87"/>
                  <a:pt x="171" y="87"/>
                </a:cubicBezTo>
                <a:cubicBezTo>
                  <a:pt x="173" y="87"/>
                  <a:pt x="173" y="87"/>
                  <a:pt x="173" y="87"/>
                </a:cubicBezTo>
                <a:cubicBezTo>
                  <a:pt x="175" y="84"/>
                  <a:pt x="175" y="84"/>
                  <a:pt x="175" y="84"/>
                </a:cubicBezTo>
                <a:cubicBezTo>
                  <a:pt x="178" y="85"/>
                  <a:pt x="178" y="85"/>
                  <a:pt x="178" y="85"/>
                </a:cubicBezTo>
                <a:cubicBezTo>
                  <a:pt x="181" y="85"/>
                  <a:pt x="181" y="85"/>
                  <a:pt x="181" y="85"/>
                </a:cubicBezTo>
                <a:cubicBezTo>
                  <a:pt x="182" y="83"/>
                  <a:pt x="182" y="83"/>
                  <a:pt x="182" y="83"/>
                </a:cubicBezTo>
                <a:cubicBezTo>
                  <a:pt x="184" y="82"/>
                  <a:pt x="184" y="82"/>
                  <a:pt x="184" y="82"/>
                </a:cubicBezTo>
                <a:cubicBezTo>
                  <a:pt x="185" y="79"/>
                  <a:pt x="185" y="79"/>
                  <a:pt x="185" y="79"/>
                </a:cubicBezTo>
                <a:cubicBezTo>
                  <a:pt x="183" y="79"/>
                  <a:pt x="183" y="79"/>
                  <a:pt x="183" y="79"/>
                </a:cubicBezTo>
                <a:cubicBezTo>
                  <a:pt x="179" y="78"/>
                  <a:pt x="179" y="78"/>
                  <a:pt x="179" y="78"/>
                </a:cubicBezTo>
                <a:cubicBezTo>
                  <a:pt x="178" y="77"/>
                  <a:pt x="178" y="77"/>
                  <a:pt x="178" y="77"/>
                </a:cubicBezTo>
                <a:cubicBezTo>
                  <a:pt x="175" y="75"/>
                  <a:pt x="175" y="75"/>
                  <a:pt x="175" y="75"/>
                </a:cubicBezTo>
                <a:cubicBezTo>
                  <a:pt x="178" y="75"/>
                  <a:pt x="178" y="75"/>
                  <a:pt x="178" y="75"/>
                </a:cubicBezTo>
                <a:cubicBezTo>
                  <a:pt x="182" y="76"/>
                  <a:pt x="182" y="76"/>
                  <a:pt x="182" y="76"/>
                </a:cubicBezTo>
                <a:cubicBezTo>
                  <a:pt x="184" y="78"/>
                  <a:pt x="184" y="78"/>
                  <a:pt x="184" y="78"/>
                </a:cubicBezTo>
                <a:cubicBezTo>
                  <a:pt x="187" y="77"/>
                  <a:pt x="187" y="77"/>
                  <a:pt x="187" y="77"/>
                </a:cubicBezTo>
                <a:cubicBezTo>
                  <a:pt x="190" y="74"/>
                  <a:pt x="190" y="74"/>
                  <a:pt x="190" y="74"/>
                </a:cubicBezTo>
                <a:cubicBezTo>
                  <a:pt x="189" y="72"/>
                  <a:pt x="189" y="72"/>
                  <a:pt x="189" y="72"/>
                </a:cubicBezTo>
                <a:cubicBezTo>
                  <a:pt x="189" y="72"/>
                  <a:pt x="190" y="72"/>
                  <a:pt x="191" y="72"/>
                </a:cubicBezTo>
                <a:cubicBezTo>
                  <a:pt x="193" y="74"/>
                  <a:pt x="193" y="74"/>
                  <a:pt x="193" y="74"/>
                </a:cubicBezTo>
                <a:cubicBezTo>
                  <a:pt x="191" y="76"/>
                  <a:pt x="191" y="76"/>
                  <a:pt x="191" y="76"/>
                </a:cubicBezTo>
                <a:cubicBezTo>
                  <a:pt x="188" y="80"/>
                  <a:pt x="188" y="80"/>
                  <a:pt x="188" y="80"/>
                </a:cubicBezTo>
                <a:cubicBezTo>
                  <a:pt x="188" y="81"/>
                  <a:pt x="187" y="83"/>
                  <a:pt x="187" y="85"/>
                </a:cubicBezTo>
                <a:cubicBezTo>
                  <a:pt x="184" y="86"/>
                  <a:pt x="184" y="86"/>
                  <a:pt x="184" y="86"/>
                </a:cubicBezTo>
                <a:cubicBezTo>
                  <a:pt x="184" y="88"/>
                  <a:pt x="184" y="88"/>
                  <a:pt x="184" y="88"/>
                </a:cubicBezTo>
                <a:cubicBezTo>
                  <a:pt x="187" y="88"/>
                  <a:pt x="187" y="88"/>
                  <a:pt x="187" y="88"/>
                </a:cubicBezTo>
                <a:cubicBezTo>
                  <a:pt x="187" y="89"/>
                  <a:pt x="187" y="89"/>
                  <a:pt x="187" y="90"/>
                </a:cubicBezTo>
                <a:cubicBezTo>
                  <a:pt x="188" y="90"/>
                  <a:pt x="190" y="90"/>
                  <a:pt x="191" y="90"/>
                </a:cubicBezTo>
                <a:cubicBezTo>
                  <a:pt x="193" y="87"/>
                  <a:pt x="193" y="87"/>
                  <a:pt x="193" y="87"/>
                </a:cubicBezTo>
                <a:cubicBezTo>
                  <a:pt x="197" y="87"/>
                  <a:pt x="197" y="87"/>
                  <a:pt x="197" y="87"/>
                </a:cubicBezTo>
                <a:cubicBezTo>
                  <a:pt x="199" y="88"/>
                  <a:pt x="199" y="88"/>
                  <a:pt x="199" y="88"/>
                </a:cubicBezTo>
                <a:cubicBezTo>
                  <a:pt x="201" y="89"/>
                  <a:pt x="201" y="89"/>
                  <a:pt x="201" y="89"/>
                </a:cubicBezTo>
                <a:cubicBezTo>
                  <a:pt x="203" y="89"/>
                  <a:pt x="204" y="89"/>
                  <a:pt x="205" y="89"/>
                </a:cubicBezTo>
                <a:cubicBezTo>
                  <a:pt x="206" y="86"/>
                  <a:pt x="206" y="86"/>
                  <a:pt x="206" y="86"/>
                </a:cubicBezTo>
                <a:cubicBezTo>
                  <a:pt x="202" y="86"/>
                  <a:pt x="202" y="86"/>
                  <a:pt x="202" y="86"/>
                </a:cubicBezTo>
                <a:cubicBezTo>
                  <a:pt x="201" y="82"/>
                  <a:pt x="201" y="82"/>
                  <a:pt x="201" y="82"/>
                </a:cubicBezTo>
                <a:cubicBezTo>
                  <a:pt x="198" y="82"/>
                  <a:pt x="198" y="82"/>
                  <a:pt x="198" y="82"/>
                </a:cubicBezTo>
                <a:cubicBezTo>
                  <a:pt x="195" y="79"/>
                  <a:pt x="195" y="79"/>
                  <a:pt x="195" y="79"/>
                </a:cubicBezTo>
                <a:cubicBezTo>
                  <a:pt x="192" y="78"/>
                  <a:pt x="192" y="78"/>
                  <a:pt x="192" y="78"/>
                </a:cubicBezTo>
                <a:cubicBezTo>
                  <a:pt x="193" y="78"/>
                  <a:pt x="193" y="77"/>
                  <a:pt x="193" y="76"/>
                </a:cubicBezTo>
                <a:cubicBezTo>
                  <a:pt x="195" y="77"/>
                  <a:pt x="195" y="77"/>
                  <a:pt x="195" y="77"/>
                </a:cubicBezTo>
                <a:cubicBezTo>
                  <a:pt x="197" y="75"/>
                  <a:pt x="197" y="75"/>
                  <a:pt x="197" y="75"/>
                </a:cubicBezTo>
                <a:cubicBezTo>
                  <a:pt x="197" y="74"/>
                  <a:pt x="197" y="74"/>
                  <a:pt x="197" y="74"/>
                </a:cubicBezTo>
                <a:cubicBezTo>
                  <a:pt x="198" y="74"/>
                  <a:pt x="199" y="74"/>
                  <a:pt x="200" y="74"/>
                </a:cubicBezTo>
                <a:cubicBezTo>
                  <a:pt x="202" y="72"/>
                  <a:pt x="202" y="72"/>
                  <a:pt x="202" y="72"/>
                </a:cubicBezTo>
                <a:cubicBezTo>
                  <a:pt x="205" y="70"/>
                  <a:pt x="205" y="70"/>
                  <a:pt x="205" y="70"/>
                </a:cubicBezTo>
                <a:cubicBezTo>
                  <a:pt x="206" y="68"/>
                  <a:pt x="206" y="68"/>
                  <a:pt x="206" y="68"/>
                </a:cubicBezTo>
                <a:cubicBezTo>
                  <a:pt x="205" y="66"/>
                  <a:pt x="205" y="66"/>
                  <a:pt x="205" y="66"/>
                </a:cubicBezTo>
                <a:cubicBezTo>
                  <a:pt x="204" y="62"/>
                  <a:pt x="204" y="62"/>
                  <a:pt x="204" y="62"/>
                </a:cubicBezTo>
                <a:cubicBezTo>
                  <a:pt x="207" y="62"/>
                  <a:pt x="207" y="62"/>
                  <a:pt x="207" y="62"/>
                </a:cubicBezTo>
                <a:cubicBezTo>
                  <a:pt x="208" y="60"/>
                  <a:pt x="208" y="60"/>
                  <a:pt x="208" y="60"/>
                </a:cubicBezTo>
                <a:cubicBezTo>
                  <a:pt x="207" y="57"/>
                  <a:pt x="207" y="57"/>
                  <a:pt x="207" y="57"/>
                </a:cubicBezTo>
                <a:cubicBezTo>
                  <a:pt x="205" y="56"/>
                  <a:pt x="205" y="56"/>
                  <a:pt x="205" y="56"/>
                </a:cubicBezTo>
                <a:cubicBezTo>
                  <a:pt x="202" y="54"/>
                  <a:pt x="202" y="54"/>
                  <a:pt x="202" y="54"/>
                </a:cubicBezTo>
                <a:cubicBezTo>
                  <a:pt x="203" y="54"/>
                  <a:pt x="204" y="54"/>
                  <a:pt x="206" y="54"/>
                </a:cubicBezTo>
                <a:cubicBezTo>
                  <a:pt x="206" y="53"/>
                  <a:pt x="206" y="53"/>
                  <a:pt x="206" y="53"/>
                </a:cubicBezTo>
                <a:cubicBezTo>
                  <a:pt x="209" y="53"/>
                  <a:pt x="209" y="53"/>
                  <a:pt x="209" y="53"/>
                </a:cubicBezTo>
                <a:cubicBezTo>
                  <a:pt x="211" y="55"/>
                  <a:pt x="211" y="55"/>
                  <a:pt x="211" y="55"/>
                </a:cubicBezTo>
                <a:cubicBezTo>
                  <a:pt x="214" y="55"/>
                  <a:pt x="214" y="55"/>
                  <a:pt x="214" y="55"/>
                </a:cubicBezTo>
                <a:cubicBezTo>
                  <a:pt x="216" y="54"/>
                  <a:pt x="216" y="54"/>
                  <a:pt x="216" y="54"/>
                </a:cubicBezTo>
                <a:cubicBezTo>
                  <a:pt x="215" y="52"/>
                  <a:pt x="215" y="52"/>
                  <a:pt x="215" y="52"/>
                </a:cubicBezTo>
                <a:cubicBezTo>
                  <a:pt x="216" y="51"/>
                  <a:pt x="216" y="51"/>
                  <a:pt x="216" y="51"/>
                </a:cubicBezTo>
                <a:cubicBezTo>
                  <a:pt x="218" y="54"/>
                  <a:pt x="218" y="54"/>
                  <a:pt x="218" y="54"/>
                </a:cubicBezTo>
                <a:cubicBezTo>
                  <a:pt x="221" y="54"/>
                  <a:pt x="221" y="54"/>
                  <a:pt x="221" y="54"/>
                </a:cubicBezTo>
                <a:cubicBezTo>
                  <a:pt x="222" y="57"/>
                  <a:pt x="222" y="57"/>
                  <a:pt x="222" y="57"/>
                </a:cubicBezTo>
                <a:cubicBezTo>
                  <a:pt x="224" y="57"/>
                  <a:pt x="224" y="57"/>
                  <a:pt x="224" y="57"/>
                </a:cubicBezTo>
                <a:cubicBezTo>
                  <a:pt x="225" y="59"/>
                  <a:pt x="225" y="59"/>
                  <a:pt x="225" y="59"/>
                </a:cubicBezTo>
                <a:cubicBezTo>
                  <a:pt x="227" y="60"/>
                  <a:pt x="227" y="60"/>
                  <a:pt x="227" y="60"/>
                </a:cubicBezTo>
                <a:cubicBezTo>
                  <a:pt x="228" y="62"/>
                  <a:pt x="228" y="62"/>
                  <a:pt x="228" y="62"/>
                </a:cubicBezTo>
                <a:cubicBezTo>
                  <a:pt x="230" y="63"/>
                  <a:pt x="230" y="63"/>
                  <a:pt x="230" y="63"/>
                </a:cubicBezTo>
                <a:cubicBezTo>
                  <a:pt x="233" y="66"/>
                  <a:pt x="233" y="66"/>
                  <a:pt x="233" y="66"/>
                </a:cubicBezTo>
                <a:cubicBezTo>
                  <a:pt x="233" y="69"/>
                  <a:pt x="233" y="69"/>
                  <a:pt x="233" y="69"/>
                </a:cubicBezTo>
                <a:cubicBezTo>
                  <a:pt x="230" y="72"/>
                  <a:pt x="230" y="72"/>
                  <a:pt x="230" y="72"/>
                </a:cubicBezTo>
                <a:cubicBezTo>
                  <a:pt x="227" y="75"/>
                  <a:pt x="227" y="75"/>
                  <a:pt x="227" y="75"/>
                </a:cubicBezTo>
                <a:cubicBezTo>
                  <a:pt x="228" y="78"/>
                  <a:pt x="228" y="78"/>
                  <a:pt x="228" y="78"/>
                </a:cubicBezTo>
                <a:cubicBezTo>
                  <a:pt x="223" y="79"/>
                  <a:pt x="223" y="79"/>
                  <a:pt x="223" y="79"/>
                </a:cubicBezTo>
                <a:cubicBezTo>
                  <a:pt x="221" y="78"/>
                  <a:pt x="221" y="78"/>
                  <a:pt x="221" y="78"/>
                </a:cubicBezTo>
                <a:cubicBezTo>
                  <a:pt x="220" y="78"/>
                  <a:pt x="219" y="78"/>
                  <a:pt x="218" y="78"/>
                </a:cubicBezTo>
                <a:cubicBezTo>
                  <a:pt x="214" y="81"/>
                  <a:pt x="214" y="81"/>
                  <a:pt x="214" y="81"/>
                </a:cubicBezTo>
                <a:cubicBezTo>
                  <a:pt x="214" y="82"/>
                  <a:pt x="214" y="83"/>
                  <a:pt x="214" y="84"/>
                </a:cubicBezTo>
                <a:cubicBezTo>
                  <a:pt x="218" y="85"/>
                  <a:pt x="218" y="85"/>
                  <a:pt x="218" y="85"/>
                </a:cubicBezTo>
                <a:cubicBezTo>
                  <a:pt x="221" y="84"/>
                  <a:pt x="221" y="84"/>
                  <a:pt x="221" y="84"/>
                </a:cubicBezTo>
                <a:cubicBezTo>
                  <a:pt x="222" y="83"/>
                  <a:pt x="222" y="83"/>
                  <a:pt x="222" y="83"/>
                </a:cubicBezTo>
                <a:cubicBezTo>
                  <a:pt x="224" y="82"/>
                  <a:pt x="224" y="82"/>
                  <a:pt x="224" y="82"/>
                </a:cubicBezTo>
                <a:cubicBezTo>
                  <a:pt x="226" y="82"/>
                  <a:pt x="226" y="82"/>
                  <a:pt x="226" y="82"/>
                </a:cubicBezTo>
                <a:cubicBezTo>
                  <a:pt x="230" y="84"/>
                  <a:pt x="230" y="84"/>
                  <a:pt x="230" y="84"/>
                </a:cubicBezTo>
                <a:cubicBezTo>
                  <a:pt x="234" y="88"/>
                  <a:pt x="234" y="88"/>
                  <a:pt x="234" y="88"/>
                </a:cubicBezTo>
                <a:cubicBezTo>
                  <a:pt x="235" y="90"/>
                  <a:pt x="235" y="90"/>
                  <a:pt x="235" y="90"/>
                </a:cubicBezTo>
                <a:cubicBezTo>
                  <a:pt x="238" y="93"/>
                  <a:pt x="238" y="93"/>
                  <a:pt x="238" y="93"/>
                </a:cubicBezTo>
                <a:cubicBezTo>
                  <a:pt x="239" y="93"/>
                  <a:pt x="241" y="93"/>
                  <a:pt x="242" y="93"/>
                </a:cubicBezTo>
                <a:cubicBezTo>
                  <a:pt x="246" y="97"/>
                  <a:pt x="246" y="97"/>
                  <a:pt x="246" y="97"/>
                </a:cubicBezTo>
                <a:cubicBezTo>
                  <a:pt x="252" y="97"/>
                  <a:pt x="252" y="97"/>
                  <a:pt x="252" y="97"/>
                </a:cubicBezTo>
                <a:cubicBezTo>
                  <a:pt x="256" y="98"/>
                  <a:pt x="256" y="98"/>
                  <a:pt x="256" y="98"/>
                </a:cubicBezTo>
                <a:cubicBezTo>
                  <a:pt x="256" y="96"/>
                  <a:pt x="256" y="96"/>
                  <a:pt x="256" y="96"/>
                </a:cubicBezTo>
                <a:cubicBezTo>
                  <a:pt x="249" y="91"/>
                  <a:pt x="249" y="91"/>
                  <a:pt x="249" y="91"/>
                </a:cubicBezTo>
                <a:cubicBezTo>
                  <a:pt x="247" y="89"/>
                  <a:pt x="247" y="89"/>
                  <a:pt x="247" y="89"/>
                </a:cubicBezTo>
                <a:cubicBezTo>
                  <a:pt x="245" y="87"/>
                  <a:pt x="245" y="87"/>
                  <a:pt x="245" y="87"/>
                </a:cubicBezTo>
                <a:cubicBezTo>
                  <a:pt x="249" y="89"/>
                  <a:pt x="249" y="89"/>
                  <a:pt x="249" y="89"/>
                </a:cubicBezTo>
                <a:cubicBezTo>
                  <a:pt x="256" y="93"/>
                  <a:pt x="256" y="93"/>
                  <a:pt x="256" y="93"/>
                </a:cubicBezTo>
                <a:cubicBezTo>
                  <a:pt x="260" y="95"/>
                  <a:pt x="260" y="95"/>
                  <a:pt x="260" y="95"/>
                </a:cubicBezTo>
                <a:cubicBezTo>
                  <a:pt x="260" y="94"/>
                  <a:pt x="260" y="92"/>
                  <a:pt x="260" y="91"/>
                </a:cubicBezTo>
                <a:cubicBezTo>
                  <a:pt x="261" y="88"/>
                  <a:pt x="261" y="88"/>
                  <a:pt x="261" y="88"/>
                </a:cubicBezTo>
                <a:cubicBezTo>
                  <a:pt x="258" y="87"/>
                  <a:pt x="258" y="87"/>
                  <a:pt x="258" y="87"/>
                </a:cubicBezTo>
                <a:cubicBezTo>
                  <a:pt x="257" y="82"/>
                  <a:pt x="257" y="82"/>
                  <a:pt x="257" y="82"/>
                </a:cubicBezTo>
                <a:cubicBezTo>
                  <a:pt x="252" y="80"/>
                  <a:pt x="252" y="80"/>
                  <a:pt x="252" y="80"/>
                </a:cubicBezTo>
                <a:cubicBezTo>
                  <a:pt x="246" y="75"/>
                  <a:pt x="246" y="75"/>
                  <a:pt x="246" y="75"/>
                </a:cubicBezTo>
                <a:cubicBezTo>
                  <a:pt x="248" y="73"/>
                  <a:pt x="248" y="73"/>
                  <a:pt x="248" y="73"/>
                </a:cubicBezTo>
                <a:cubicBezTo>
                  <a:pt x="249" y="72"/>
                  <a:pt x="249" y="72"/>
                  <a:pt x="249" y="72"/>
                </a:cubicBezTo>
                <a:cubicBezTo>
                  <a:pt x="257" y="77"/>
                  <a:pt x="257" y="77"/>
                  <a:pt x="257" y="77"/>
                </a:cubicBezTo>
                <a:cubicBezTo>
                  <a:pt x="260" y="80"/>
                  <a:pt x="260" y="80"/>
                  <a:pt x="260" y="80"/>
                </a:cubicBezTo>
                <a:cubicBezTo>
                  <a:pt x="263" y="81"/>
                  <a:pt x="263" y="81"/>
                  <a:pt x="263" y="81"/>
                </a:cubicBezTo>
                <a:cubicBezTo>
                  <a:pt x="263" y="77"/>
                  <a:pt x="263" y="77"/>
                  <a:pt x="263" y="77"/>
                </a:cubicBezTo>
                <a:cubicBezTo>
                  <a:pt x="266" y="76"/>
                  <a:pt x="266" y="76"/>
                  <a:pt x="266" y="76"/>
                </a:cubicBezTo>
                <a:cubicBezTo>
                  <a:pt x="266" y="74"/>
                  <a:pt x="266" y="74"/>
                  <a:pt x="266" y="74"/>
                </a:cubicBezTo>
                <a:cubicBezTo>
                  <a:pt x="267" y="74"/>
                  <a:pt x="268" y="74"/>
                  <a:pt x="269" y="74"/>
                </a:cubicBezTo>
                <a:cubicBezTo>
                  <a:pt x="269" y="72"/>
                  <a:pt x="269" y="72"/>
                  <a:pt x="269" y="72"/>
                </a:cubicBezTo>
                <a:cubicBezTo>
                  <a:pt x="268" y="70"/>
                  <a:pt x="268" y="70"/>
                  <a:pt x="268" y="70"/>
                </a:cubicBezTo>
                <a:cubicBezTo>
                  <a:pt x="267" y="70"/>
                  <a:pt x="265" y="70"/>
                  <a:pt x="264" y="70"/>
                </a:cubicBezTo>
                <a:cubicBezTo>
                  <a:pt x="264" y="69"/>
                  <a:pt x="264" y="69"/>
                  <a:pt x="264" y="68"/>
                </a:cubicBezTo>
                <a:cubicBezTo>
                  <a:pt x="260" y="66"/>
                  <a:pt x="260" y="66"/>
                  <a:pt x="260" y="66"/>
                </a:cubicBezTo>
                <a:cubicBezTo>
                  <a:pt x="258" y="66"/>
                  <a:pt x="258" y="66"/>
                  <a:pt x="258" y="66"/>
                </a:cubicBezTo>
                <a:cubicBezTo>
                  <a:pt x="255" y="65"/>
                  <a:pt x="255" y="65"/>
                  <a:pt x="255" y="65"/>
                </a:cubicBezTo>
                <a:cubicBezTo>
                  <a:pt x="255" y="65"/>
                  <a:pt x="254" y="65"/>
                  <a:pt x="253" y="65"/>
                </a:cubicBezTo>
                <a:cubicBezTo>
                  <a:pt x="252" y="63"/>
                  <a:pt x="252" y="63"/>
                  <a:pt x="252" y="63"/>
                </a:cubicBezTo>
                <a:cubicBezTo>
                  <a:pt x="251" y="61"/>
                  <a:pt x="251" y="61"/>
                  <a:pt x="251" y="61"/>
                </a:cubicBezTo>
                <a:cubicBezTo>
                  <a:pt x="248" y="61"/>
                  <a:pt x="248" y="61"/>
                  <a:pt x="248" y="61"/>
                </a:cubicBezTo>
                <a:cubicBezTo>
                  <a:pt x="246" y="61"/>
                  <a:pt x="246" y="61"/>
                  <a:pt x="246" y="61"/>
                </a:cubicBezTo>
                <a:cubicBezTo>
                  <a:pt x="246" y="60"/>
                  <a:pt x="246" y="59"/>
                  <a:pt x="246" y="59"/>
                </a:cubicBezTo>
                <a:cubicBezTo>
                  <a:pt x="247" y="59"/>
                  <a:pt x="247" y="59"/>
                  <a:pt x="248" y="59"/>
                </a:cubicBezTo>
                <a:cubicBezTo>
                  <a:pt x="249" y="57"/>
                  <a:pt x="249" y="57"/>
                  <a:pt x="249" y="57"/>
                </a:cubicBezTo>
                <a:cubicBezTo>
                  <a:pt x="246" y="56"/>
                  <a:pt x="246" y="56"/>
                  <a:pt x="246" y="56"/>
                </a:cubicBezTo>
                <a:cubicBezTo>
                  <a:pt x="246" y="55"/>
                  <a:pt x="246" y="55"/>
                  <a:pt x="246" y="55"/>
                </a:cubicBezTo>
                <a:cubicBezTo>
                  <a:pt x="248" y="55"/>
                  <a:pt x="248" y="55"/>
                  <a:pt x="248" y="55"/>
                </a:cubicBezTo>
                <a:cubicBezTo>
                  <a:pt x="246" y="53"/>
                  <a:pt x="246" y="53"/>
                  <a:pt x="246" y="53"/>
                </a:cubicBezTo>
                <a:cubicBezTo>
                  <a:pt x="243" y="52"/>
                  <a:pt x="243" y="52"/>
                  <a:pt x="243" y="52"/>
                </a:cubicBezTo>
                <a:cubicBezTo>
                  <a:pt x="244" y="51"/>
                  <a:pt x="244" y="51"/>
                  <a:pt x="244" y="51"/>
                </a:cubicBezTo>
                <a:cubicBezTo>
                  <a:pt x="241" y="50"/>
                  <a:pt x="241" y="50"/>
                  <a:pt x="241" y="50"/>
                </a:cubicBezTo>
                <a:cubicBezTo>
                  <a:pt x="238" y="50"/>
                  <a:pt x="238" y="50"/>
                  <a:pt x="238" y="50"/>
                </a:cubicBezTo>
                <a:cubicBezTo>
                  <a:pt x="238" y="48"/>
                  <a:pt x="238" y="48"/>
                  <a:pt x="238" y="48"/>
                </a:cubicBezTo>
                <a:cubicBezTo>
                  <a:pt x="235" y="48"/>
                  <a:pt x="235" y="48"/>
                  <a:pt x="235" y="48"/>
                </a:cubicBezTo>
                <a:cubicBezTo>
                  <a:pt x="234" y="48"/>
                  <a:pt x="234" y="48"/>
                  <a:pt x="234" y="48"/>
                </a:cubicBezTo>
                <a:cubicBezTo>
                  <a:pt x="236" y="47"/>
                  <a:pt x="236" y="47"/>
                  <a:pt x="236" y="47"/>
                </a:cubicBezTo>
                <a:cubicBezTo>
                  <a:pt x="234" y="46"/>
                  <a:pt x="234" y="46"/>
                  <a:pt x="234" y="46"/>
                </a:cubicBezTo>
                <a:cubicBezTo>
                  <a:pt x="231" y="47"/>
                  <a:pt x="231" y="47"/>
                  <a:pt x="231" y="47"/>
                </a:cubicBezTo>
                <a:cubicBezTo>
                  <a:pt x="229" y="45"/>
                  <a:pt x="229" y="45"/>
                  <a:pt x="229" y="45"/>
                </a:cubicBezTo>
                <a:cubicBezTo>
                  <a:pt x="228" y="43"/>
                  <a:pt x="228" y="43"/>
                  <a:pt x="228" y="43"/>
                </a:cubicBezTo>
                <a:cubicBezTo>
                  <a:pt x="227" y="43"/>
                  <a:pt x="227" y="43"/>
                  <a:pt x="227" y="43"/>
                </a:cubicBezTo>
                <a:cubicBezTo>
                  <a:pt x="227" y="42"/>
                  <a:pt x="227" y="42"/>
                  <a:pt x="227" y="42"/>
                </a:cubicBezTo>
                <a:cubicBezTo>
                  <a:pt x="224" y="41"/>
                  <a:pt x="224" y="41"/>
                  <a:pt x="224" y="41"/>
                </a:cubicBezTo>
                <a:cubicBezTo>
                  <a:pt x="222" y="41"/>
                  <a:pt x="221" y="41"/>
                  <a:pt x="220" y="40"/>
                </a:cubicBezTo>
                <a:cubicBezTo>
                  <a:pt x="219" y="42"/>
                  <a:pt x="219" y="42"/>
                  <a:pt x="219" y="42"/>
                </a:cubicBezTo>
                <a:cubicBezTo>
                  <a:pt x="217" y="42"/>
                  <a:pt x="217" y="42"/>
                  <a:pt x="217" y="42"/>
                </a:cubicBezTo>
                <a:cubicBezTo>
                  <a:pt x="216" y="42"/>
                  <a:pt x="216" y="42"/>
                  <a:pt x="216" y="42"/>
                </a:cubicBezTo>
                <a:cubicBezTo>
                  <a:pt x="215" y="43"/>
                  <a:pt x="215" y="43"/>
                  <a:pt x="215" y="43"/>
                </a:cubicBezTo>
                <a:cubicBezTo>
                  <a:pt x="213" y="43"/>
                  <a:pt x="213" y="43"/>
                  <a:pt x="213" y="43"/>
                </a:cubicBezTo>
                <a:cubicBezTo>
                  <a:pt x="213" y="41"/>
                  <a:pt x="213" y="41"/>
                  <a:pt x="213" y="41"/>
                </a:cubicBezTo>
                <a:cubicBezTo>
                  <a:pt x="215" y="39"/>
                  <a:pt x="215" y="39"/>
                  <a:pt x="215" y="39"/>
                </a:cubicBezTo>
                <a:cubicBezTo>
                  <a:pt x="213" y="37"/>
                  <a:pt x="213" y="37"/>
                  <a:pt x="213" y="37"/>
                </a:cubicBezTo>
                <a:cubicBezTo>
                  <a:pt x="213" y="35"/>
                  <a:pt x="213" y="35"/>
                  <a:pt x="213" y="35"/>
                </a:cubicBezTo>
                <a:cubicBezTo>
                  <a:pt x="212" y="35"/>
                  <a:pt x="211" y="35"/>
                  <a:pt x="210" y="35"/>
                </a:cubicBezTo>
                <a:cubicBezTo>
                  <a:pt x="208" y="37"/>
                  <a:pt x="208" y="37"/>
                  <a:pt x="208" y="37"/>
                </a:cubicBezTo>
                <a:cubicBezTo>
                  <a:pt x="206" y="37"/>
                  <a:pt x="206" y="37"/>
                  <a:pt x="206" y="37"/>
                </a:cubicBezTo>
                <a:cubicBezTo>
                  <a:pt x="204" y="38"/>
                  <a:pt x="204" y="38"/>
                  <a:pt x="204" y="38"/>
                </a:cubicBezTo>
                <a:cubicBezTo>
                  <a:pt x="203" y="40"/>
                  <a:pt x="203" y="40"/>
                  <a:pt x="203" y="40"/>
                </a:cubicBezTo>
                <a:cubicBezTo>
                  <a:pt x="203" y="42"/>
                  <a:pt x="203" y="42"/>
                  <a:pt x="203" y="42"/>
                </a:cubicBezTo>
                <a:cubicBezTo>
                  <a:pt x="202" y="44"/>
                  <a:pt x="202" y="44"/>
                  <a:pt x="202" y="44"/>
                </a:cubicBezTo>
                <a:cubicBezTo>
                  <a:pt x="203" y="47"/>
                  <a:pt x="203" y="47"/>
                  <a:pt x="203" y="47"/>
                </a:cubicBezTo>
                <a:cubicBezTo>
                  <a:pt x="201" y="47"/>
                  <a:pt x="201" y="47"/>
                  <a:pt x="201" y="47"/>
                </a:cubicBezTo>
                <a:cubicBezTo>
                  <a:pt x="200" y="44"/>
                  <a:pt x="200" y="44"/>
                  <a:pt x="200" y="44"/>
                </a:cubicBezTo>
                <a:cubicBezTo>
                  <a:pt x="200" y="41"/>
                  <a:pt x="200" y="41"/>
                  <a:pt x="200" y="41"/>
                </a:cubicBezTo>
                <a:cubicBezTo>
                  <a:pt x="201" y="39"/>
                  <a:pt x="201" y="39"/>
                  <a:pt x="201" y="39"/>
                </a:cubicBezTo>
                <a:cubicBezTo>
                  <a:pt x="203" y="37"/>
                  <a:pt x="203" y="37"/>
                  <a:pt x="203" y="37"/>
                </a:cubicBezTo>
                <a:cubicBezTo>
                  <a:pt x="206" y="35"/>
                  <a:pt x="206" y="35"/>
                  <a:pt x="206" y="35"/>
                </a:cubicBezTo>
                <a:cubicBezTo>
                  <a:pt x="205" y="35"/>
                  <a:pt x="204" y="35"/>
                  <a:pt x="203" y="35"/>
                </a:cubicBezTo>
                <a:cubicBezTo>
                  <a:pt x="200" y="35"/>
                  <a:pt x="200" y="35"/>
                  <a:pt x="200" y="35"/>
                </a:cubicBezTo>
                <a:cubicBezTo>
                  <a:pt x="196" y="38"/>
                  <a:pt x="196" y="38"/>
                  <a:pt x="196" y="38"/>
                </a:cubicBezTo>
                <a:cubicBezTo>
                  <a:pt x="193" y="41"/>
                  <a:pt x="193" y="41"/>
                  <a:pt x="193" y="41"/>
                </a:cubicBezTo>
                <a:cubicBezTo>
                  <a:pt x="190" y="46"/>
                  <a:pt x="190" y="46"/>
                  <a:pt x="190" y="46"/>
                </a:cubicBezTo>
                <a:cubicBezTo>
                  <a:pt x="193" y="47"/>
                  <a:pt x="193" y="47"/>
                  <a:pt x="193" y="47"/>
                </a:cubicBezTo>
                <a:cubicBezTo>
                  <a:pt x="195" y="47"/>
                  <a:pt x="195" y="47"/>
                  <a:pt x="195" y="47"/>
                </a:cubicBezTo>
                <a:cubicBezTo>
                  <a:pt x="195" y="49"/>
                  <a:pt x="195" y="49"/>
                  <a:pt x="195" y="49"/>
                </a:cubicBezTo>
                <a:cubicBezTo>
                  <a:pt x="193" y="48"/>
                  <a:pt x="193" y="48"/>
                  <a:pt x="193" y="48"/>
                </a:cubicBezTo>
                <a:cubicBezTo>
                  <a:pt x="190" y="49"/>
                  <a:pt x="190" y="49"/>
                  <a:pt x="190" y="49"/>
                </a:cubicBezTo>
                <a:cubicBezTo>
                  <a:pt x="191" y="51"/>
                  <a:pt x="191" y="51"/>
                  <a:pt x="191" y="51"/>
                </a:cubicBezTo>
                <a:cubicBezTo>
                  <a:pt x="192" y="51"/>
                  <a:pt x="193" y="51"/>
                  <a:pt x="194" y="51"/>
                </a:cubicBezTo>
                <a:cubicBezTo>
                  <a:pt x="196" y="51"/>
                  <a:pt x="196" y="51"/>
                  <a:pt x="196" y="51"/>
                </a:cubicBezTo>
                <a:cubicBezTo>
                  <a:pt x="197" y="52"/>
                  <a:pt x="197" y="52"/>
                  <a:pt x="197" y="52"/>
                </a:cubicBezTo>
                <a:cubicBezTo>
                  <a:pt x="200" y="54"/>
                  <a:pt x="200" y="54"/>
                  <a:pt x="200" y="54"/>
                </a:cubicBezTo>
                <a:cubicBezTo>
                  <a:pt x="198" y="55"/>
                  <a:pt x="198" y="55"/>
                  <a:pt x="198" y="55"/>
                </a:cubicBezTo>
                <a:cubicBezTo>
                  <a:pt x="197" y="57"/>
                  <a:pt x="197" y="57"/>
                  <a:pt x="197" y="57"/>
                </a:cubicBezTo>
                <a:cubicBezTo>
                  <a:pt x="198" y="58"/>
                  <a:pt x="198" y="58"/>
                  <a:pt x="198" y="58"/>
                </a:cubicBezTo>
                <a:cubicBezTo>
                  <a:pt x="194" y="62"/>
                  <a:pt x="194" y="62"/>
                  <a:pt x="194" y="62"/>
                </a:cubicBezTo>
                <a:cubicBezTo>
                  <a:pt x="192" y="66"/>
                  <a:pt x="192" y="66"/>
                  <a:pt x="192" y="66"/>
                </a:cubicBezTo>
                <a:cubicBezTo>
                  <a:pt x="189" y="68"/>
                  <a:pt x="189" y="68"/>
                  <a:pt x="189" y="68"/>
                </a:cubicBezTo>
                <a:cubicBezTo>
                  <a:pt x="187" y="67"/>
                  <a:pt x="187" y="67"/>
                  <a:pt x="187" y="67"/>
                </a:cubicBezTo>
                <a:cubicBezTo>
                  <a:pt x="187" y="63"/>
                  <a:pt x="187" y="63"/>
                  <a:pt x="187" y="63"/>
                </a:cubicBezTo>
                <a:cubicBezTo>
                  <a:pt x="189" y="61"/>
                  <a:pt x="189" y="61"/>
                  <a:pt x="189" y="61"/>
                </a:cubicBezTo>
                <a:cubicBezTo>
                  <a:pt x="187" y="57"/>
                  <a:pt x="187" y="57"/>
                  <a:pt x="187" y="57"/>
                </a:cubicBezTo>
                <a:cubicBezTo>
                  <a:pt x="183" y="60"/>
                  <a:pt x="183" y="60"/>
                  <a:pt x="183" y="60"/>
                </a:cubicBezTo>
                <a:cubicBezTo>
                  <a:pt x="181" y="55"/>
                  <a:pt x="181" y="55"/>
                  <a:pt x="181" y="55"/>
                </a:cubicBezTo>
                <a:cubicBezTo>
                  <a:pt x="180" y="54"/>
                  <a:pt x="180" y="54"/>
                  <a:pt x="180" y="54"/>
                </a:cubicBezTo>
                <a:cubicBezTo>
                  <a:pt x="182" y="52"/>
                  <a:pt x="182" y="52"/>
                  <a:pt x="182" y="52"/>
                </a:cubicBezTo>
                <a:cubicBezTo>
                  <a:pt x="183" y="49"/>
                  <a:pt x="183" y="49"/>
                  <a:pt x="183" y="49"/>
                </a:cubicBezTo>
                <a:cubicBezTo>
                  <a:pt x="181" y="49"/>
                  <a:pt x="181" y="49"/>
                  <a:pt x="181" y="49"/>
                </a:cubicBezTo>
                <a:cubicBezTo>
                  <a:pt x="182" y="47"/>
                  <a:pt x="182" y="47"/>
                  <a:pt x="182" y="47"/>
                </a:cubicBezTo>
                <a:cubicBezTo>
                  <a:pt x="181" y="44"/>
                  <a:pt x="181" y="44"/>
                  <a:pt x="181" y="44"/>
                </a:cubicBezTo>
                <a:cubicBezTo>
                  <a:pt x="178" y="44"/>
                  <a:pt x="178" y="44"/>
                  <a:pt x="178" y="44"/>
                </a:cubicBezTo>
                <a:cubicBezTo>
                  <a:pt x="177" y="46"/>
                  <a:pt x="177" y="46"/>
                  <a:pt x="177" y="46"/>
                </a:cubicBezTo>
                <a:cubicBezTo>
                  <a:pt x="175" y="46"/>
                  <a:pt x="175" y="46"/>
                  <a:pt x="175" y="46"/>
                </a:cubicBezTo>
                <a:cubicBezTo>
                  <a:pt x="173" y="48"/>
                  <a:pt x="173" y="48"/>
                  <a:pt x="173" y="48"/>
                </a:cubicBezTo>
                <a:cubicBezTo>
                  <a:pt x="172" y="50"/>
                  <a:pt x="172" y="50"/>
                  <a:pt x="172" y="50"/>
                </a:cubicBezTo>
                <a:cubicBezTo>
                  <a:pt x="171" y="51"/>
                  <a:pt x="171" y="51"/>
                  <a:pt x="171" y="51"/>
                </a:cubicBezTo>
                <a:cubicBezTo>
                  <a:pt x="172" y="54"/>
                  <a:pt x="172" y="54"/>
                  <a:pt x="172" y="54"/>
                </a:cubicBezTo>
                <a:cubicBezTo>
                  <a:pt x="174" y="56"/>
                  <a:pt x="174" y="56"/>
                  <a:pt x="174" y="56"/>
                </a:cubicBezTo>
                <a:cubicBezTo>
                  <a:pt x="171" y="58"/>
                  <a:pt x="171" y="58"/>
                  <a:pt x="171" y="58"/>
                </a:cubicBezTo>
                <a:cubicBezTo>
                  <a:pt x="169" y="57"/>
                  <a:pt x="169" y="57"/>
                  <a:pt x="169" y="57"/>
                </a:cubicBezTo>
                <a:cubicBezTo>
                  <a:pt x="168" y="60"/>
                  <a:pt x="168" y="60"/>
                  <a:pt x="168" y="60"/>
                </a:cubicBezTo>
                <a:cubicBezTo>
                  <a:pt x="171" y="60"/>
                  <a:pt x="171" y="60"/>
                  <a:pt x="171" y="60"/>
                </a:cubicBezTo>
                <a:cubicBezTo>
                  <a:pt x="175" y="58"/>
                  <a:pt x="175" y="58"/>
                  <a:pt x="175" y="58"/>
                </a:cubicBezTo>
                <a:cubicBezTo>
                  <a:pt x="174" y="59"/>
                  <a:pt x="174" y="60"/>
                  <a:pt x="173" y="61"/>
                </a:cubicBezTo>
                <a:cubicBezTo>
                  <a:pt x="167" y="64"/>
                  <a:pt x="167" y="64"/>
                  <a:pt x="167" y="64"/>
                </a:cubicBezTo>
                <a:cubicBezTo>
                  <a:pt x="165" y="68"/>
                  <a:pt x="165" y="68"/>
                  <a:pt x="165" y="68"/>
                </a:cubicBezTo>
                <a:cubicBezTo>
                  <a:pt x="163" y="66"/>
                  <a:pt x="163" y="66"/>
                  <a:pt x="163" y="66"/>
                </a:cubicBezTo>
                <a:cubicBezTo>
                  <a:pt x="165" y="63"/>
                  <a:pt x="165" y="63"/>
                  <a:pt x="165" y="63"/>
                </a:cubicBezTo>
                <a:cubicBezTo>
                  <a:pt x="165" y="63"/>
                  <a:pt x="164" y="63"/>
                  <a:pt x="164" y="63"/>
                </a:cubicBezTo>
                <a:cubicBezTo>
                  <a:pt x="165" y="60"/>
                  <a:pt x="165" y="60"/>
                  <a:pt x="165" y="60"/>
                </a:cubicBezTo>
                <a:cubicBezTo>
                  <a:pt x="165" y="60"/>
                  <a:pt x="166" y="60"/>
                  <a:pt x="167" y="60"/>
                </a:cubicBezTo>
                <a:cubicBezTo>
                  <a:pt x="168" y="56"/>
                  <a:pt x="168" y="56"/>
                  <a:pt x="168" y="56"/>
                </a:cubicBezTo>
                <a:cubicBezTo>
                  <a:pt x="165" y="54"/>
                  <a:pt x="165" y="54"/>
                  <a:pt x="165" y="54"/>
                </a:cubicBezTo>
                <a:cubicBezTo>
                  <a:pt x="163" y="56"/>
                  <a:pt x="163" y="56"/>
                  <a:pt x="163" y="56"/>
                </a:cubicBezTo>
                <a:cubicBezTo>
                  <a:pt x="160" y="57"/>
                  <a:pt x="160" y="57"/>
                  <a:pt x="160" y="57"/>
                </a:cubicBezTo>
                <a:cubicBezTo>
                  <a:pt x="162" y="61"/>
                  <a:pt x="162" y="61"/>
                  <a:pt x="162" y="61"/>
                </a:cubicBezTo>
                <a:cubicBezTo>
                  <a:pt x="159" y="62"/>
                  <a:pt x="159" y="62"/>
                  <a:pt x="159" y="62"/>
                </a:cubicBezTo>
                <a:cubicBezTo>
                  <a:pt x="157" y="65"/>
                  <a:pt x="157" y="65"/>
                  <a:pt x="157" y="65"/>
                </a:cubicBezTo>
                <a:cubicBezTo>
                  <a:pt x="149" y="65"/>
                  <a:pt x="149" y="65"/>
                  <a:pt x="149" y="65"/>
                </a:cubicBezTo>
                <a:cubicBezTo>
                  <a:pt x="147" y="63"/>
                  <a:pt x="147" y="63"/>
                  <a:pt x="147" y="63"/>
                </a:cubicBezTo>
                <a:cubicBezTo>
                  <a:pt x="144" y="62"/>
                  <a:pt x="144" y="62"/>
                  <a:pt x="144" y="62"/>
                </a:cubicBezTo>
                <a:cubicBezTo>
                  <a:pt x="143" y="60"/>
                  <a:pt x="143" y="60"/>
                  <a:pt x="143" y="60"/>
                </a:cubicBezTo>
                <a:cubicBezTo>
                  <a:pt x="139" y="61"/>
                  <a:pt x="139" y="61"/>
                  <a:pt x="139" y="61"/>
                </a:cubicBezTo>
                <a:cubicBezTo>
                  <a:pt x="134" y="63"/>
                  <a:pt x="134" y="63"/>
                  <a:pt x="134" y="63"/>
                </a:cubicBezTo>
                <a:cubicBezTo>
                  <a:pt x="133" y="66"/>
                  <a:pt x="133" y="66"/>
                  <a:pt x="133" y="66"/>
                </a:cubicBezTo>
                <a:cubicBezTo>
                  <a:pt x="129" y="70"/>
                  <a:pt x="129" y="70"/>
                  <a:pt x="129" y="70"/>
                </a:cubicBezTo>
                <a:cubicBezTo>
                  <a:pt x="131" y="65"/>
                  <a:pt x="131" y="65"/>
                  <a:pt x="131" y="65"/>
                </a:cubicBezTo>
                <a:cubicBezTo>
                  <a:pt x="129" y="63"/>
                  <a:pt x="129" y="63"/>
                  <a:pt x="129" y="63"/>
                </a:cubicBezTo>
                <a:cubicBezTo>
                  <a:pt x="124" y="63"/>
                  <a:pt x="124" y="63"/>
                  <a:pt x="124" y="63"/>
                </a:cubicBezTo>
                <a:cubicBezTo>
                  <a:pt x="117" y="62"/>
                  <a:pt x="117" y="62"/>
                  <a:pt x="117" y="62"/>
                </a:cubicBezTo>
                <a:cubicBezTo>
                  <a:pt x="118" y="61"/>
                  <a:pt x="118" y="61"/>
                  <a:pt x="118" y="61"/>
                </a:cubicBezTo>
                <a:cubicBezTo>
                  <a:pt x="122" y="59"/>
                  <a:pt x="122" y="59"/>
                  <a:pt x="122" y="59"/>
                </a:cubicBezTo>
                <a:cubicBezTo>
                  <a:pt x="120" y="57"/>
                  <a:pt x="120" y="57"/>
                  <a:pt x="120" y="57"/>
                </a:cubicBezTo>
                <a:cubicBezTo>
                  <a:pt x="118" y="57"/>
                  <a:pt x="118" y="57"/>
                  <a:pt x="118" y="57"/>
                </a:cubicBezTo>
                <a:cubicBezTo>
                  <a:pt x="114" y="54"/>
                  <a:pt x="114" y="54"/>
                  <a:pt x="114" y="54"/>
                </a:cubicBezTo>
                <a:cubicBezTo>
                  <a:pt x="115" y="52"/>
                  <a:pt x="115" y="52"/>
                  <a:pt x="115" y="52"/>
                </a:cubicBezTo>
                <a:cubicBezTo>
                  <a:pt x="112" y="51"/>
                  <a:pt x="112" y="51"/>
                  <a:pt x="112" y="51"/>
                </a:cubicBezTo>
                <a:cubicBezTo>
                  <a:pt x="110" y="51"/>
                  <a:pt x="110" y="51"/>
                  <a:pt x="110" y="51"/>
                </a:cubicBezTo>
                <a:cubicBezTo>
                  <a:pt x="108" y="53"/>
                  <a:pt x="108" y="53"/>
                  <a:pt x="108" y="53"/>
                </a:cubicBezTo>
                <a:cubicBezTo>
                  <a:pt x="106" y="53"/>
                  <a:pt x="106" y="53"/>
                  <a:pt x="106" y="53"/>
                </a:cubicBezTo>
                <a:cubicBezTo>
                  <a:pt x="109" y="49"/>
                  <a:pt x="109" y="49"/>
                  <a:pt x="109" y="49"/>
                </a:cubicBezTo>
                <a:cubicBezTo>
                  <a:pt x="104" y="52"/>
                  <a:pt x="104" y="52"/>
                  <a:pt x="104" y="52"/>
                </a:cubicBezTo>
                <a:cubicBezTo>
                  <a:pt x="103" y="52"/>
                  <a:pt x="103" y="52"/>
                  <a:pt x="103" y="52"/>
                </a:cubicBezTo>
                <a:cubicBezTo>
                  <a:pt x="106" y="47"/>
                  <a:pt x="106" y="47"/>
                  <a:pt x="106" y="47"/>
                </a:cubicBezTo>
                <a:cubicBezTo>
                  <a:pt x="105" y="46"/>
                  <a:pt x="105" y="46"/>
                  <a:pt x="105" y="46"/>
                </a:cubicBezTo>
                <a:cubicBezTo>
                  <a:pt x="101" y="49"/>
                  <a:pt x="101" y="49"/>
                  <a:pt x="101" y="49"/>
                </a:cubicBezTo>
                <a:cubicBezTo>
                  <a:pt x="98" y="51"/>
                  <a:pt x="98" y="51"/>
                  <a:pt x="98" y="51"/>
                </a:cubicBezTo>
                <a:cubicBezTo>
                  <a:pt x="95" y="51"/>
                  <a:pt x="95" y="51"/>
                  <a:pt x="95" y="51"/>
                </a:cubicBezTo>
                <a:cubicBezTo>
                  <a:pt x="91" y="52"/>
                  <a:pt x="91" y="52"/>
                  <a:pt x="91" y="52"/>
                </a:cubicBezTo>
                <a:cubicBezTo>
                  <a:pt x="87" y="54"/>
                  <a:pt x="87" y="54"/>
                  <a:pt x="87" y="54"/>
                </a:cubicBezTo>
                <a:cubicBezTo>
                  <a:pt x="92" y="51"/>
                  <a:pt x="92" y="51"/>
                  <a:pt x="92" y="51"/>
                </a:cubicBezTo>
                <a:cubicBezTo>
                  <a:pt x="95" y="50"/>
                  <a:pt x="95" y="50"/>
                  <a:pt x="95" y="50"/>
                </a:cubicBezTo>
                <a:cubicBezTo>
                  <a:pt x="98" y="50"/>
                  <a:pt x="98" y="50"/>
                  <a:pt x="98" y="50"/>
                </a:cubicBezTo>
                <a:cubicBezTo>
                  <a:pt x="101" y="48"/>
                  <a:pt x="101" y="48"/>
                  <a:pt x="101" y="48"/>
                </a:cubicBezTo>
                <a:cubicBezTo>
                  <a:pt x="100" y="48"/>
                  <a:pt x="100" y="48"/>
                  <a:pt x="100" y="48"/>
                </a:cubicBezTo>
                <a:cubicBezTo>
                  <a:pt x="96" y="49"/>
                  <a:pt x="96" y="49"/>
                  <a:pt x="96" y="49"/>
                </a:cubicBezTo>
                <a:cubicBezTo>
                  <a:pt x="91" y="51"/>
                  <a:pt x="91" y="51"/>
                  <a:pt x="91" y="51"/>
                </a:cubicBezTo>
                <a:cubicBezTo>
                  <a:pt x="89" y="51"/>
                  <a:pt x="89" y="51"/>
                  <a:pt x="89" y="51"/>
                </a:cubicBezTo>
                <a:cubicBezTo>
                  <a:pt x="89" y="51"/>
                  <a:pt x="88" y="50"/>
                  <a:pt x="88" y="50"/>
                </a:cubicBezTo>
                <a:cubicBezTo>
                  <a:pt x="82" y="53"/>
                  <a:pt x="82" y="53"/>
                  <a:pt x="82" y="53"/>
                </a:cubicBezTo>
                <a:cubicBezTo>
                  <a:pt x="80" y="52"/>
                  <a:pt x="80" y="52"/>
                  <a:pt x="80" y="52"/>
                </a:cubicBezTo>
                <a:cubicBezTo>
                  <a:pt x="82" y="49"/>
                  <a:pt x="82" y="49"/>
                  <a:pt x="82" y="49"/>
                </a:cubicBezTo>
                <a:cubicBezTo>
                  <a:pt x="79" y="48"/>
                  <a:pt x="79" y="48"/>
                  <a:pt x="79" y="48"/>
                </a:cubicBezTo>
                <a:cubicBezTo>
                  <a:pt x="80" y="47"/>
                  <a:pt x="80" y="47"/>
                  <a:pt x="80" y="47"/>
                </a:cubicBezTo>
                <a:cubicBezTo>
                  <a:pt x="79" y="46"/>
                  <a:pt x="79" y="46"/>
                  <a:pt x="79" y="46"/>
                </a:cubicBezTo>
                <a:cubicBezTo>
                  <a:pt x="76" y="47"/>
                  <a:pt x="76" y="47"/>
                  <a:pt x="76" y="47"/>
                </a:cubicBezTo>
                <a:cubicBezTo>
                  <a:pt x="77" y="45"/>
                  <a:pt x="77" y="45"/>
                  <a:pt x="77" y="45"/>
                </a:cubicBezTo>
                <a:cubicBezTo>
                  <a:pt x="77" y="45"/>
                  <a:pt x="76" y="45"/>
                  <a:pt x="76" y="45"/>
                </a:cubicBezTo>
                <a:cubicBezTo>
                  <a:pt x="76" y="43"/>
                  <a:pt x="76" y="43"/>
                  <a:pt x="76" y="43"/>
                </a:cubicBezTo>
                <a:cubicBezTo>
                  <a:pt x="75" y="43"/>
                  <a:pt x="75" y="43"/>
                  <a:pt x="75" y="43"/>
                </a:cubicBezTo>
                <a:cubicBezTo>
                  <a:pt x="74" y="43"/>
                  <a:pt x="74" y="43"/>
                  <a:pt x="74" y="43"/>
                </a:cubicBezTo>
                <a:cubicBezTo>
                  <a:pt x="50" y="56"/>
                  <a:pt x="29" y="72"/>
                  <a:pt x="9" y="91"/>
                </a:cubicBezTo>
                <a:cubicBezTo>
                  <a:pt x="12" y="90"/>
                  <a:pt x="12" y="90"/>
                  <a:pt x="12" y="90"/>
                </a:cubicBezTo>
                <a:cubicBezTo>
                  <a:pt x="11" y="92"/>
                  <a:pt x="11" y="92"/>
                  <a:pt x="11" y="92"/>
                </a:cubicBezTo>
                <a:cubicBezTo>
                  <a:pt x="7" y="94"/>
                  <a:pt x="7" y="94"/>
                  <a:pt x="7" y="94"/>
                </a:cubicBezTo>
                <a:cubicBezTo>
                  <a:pt x="4" y="96"/>
                  <a:pt x="4" y="96"/>
                  <a:pt x="4" y="96"/>
                </a:cubicBezTo>
                <a:cubicBezTo>
                  <a:pt x="3" y="97"/>
                  <a:pt x="3" y="97"/>
                  <a:pt x="2" y="97"/>
                </a:cubicBezTo>
                <a:cubicBezTo>
                  <a:pt x="0" y="100"/>
                  <a:pt x="0" y="100"/>
                  <a:pt x="0" y="100"/>
                </a:cubicBezTo>
                <a:cubicBezTo>
                  <a:pt x="6" y="97"/>
                  <a:pt x="6" y="97"/>
                  <a:pt x="6" y="97"/>
                </a:cubicBezTo>
                <a:cubicBezTo>
                  <a:pt x="10" y="96"/>
                  <a:pt x="10" y="96"/>
                  <a:pt x="10" y="96"/>
                </a:cubicBezTo>
                <a:cubicBezTo>
                  <a:pt x="11" y="95"/>
                  <a:pt x="12" y="93"/>
                  <a:pt x="14" y="92"/>
                </a:cubicBezTo>
                <a:cubicBezTo>
                  <a:pt x="16" y="92"/>
                  <a:pt x="16" y="92"/>
                  <a:pt x="16" y="92"/>
                </a:cubicBezTo>
                <a:cubicBezTo>
                  <a:pt x="15" y="95"/>
                  <a:pt x="15" y="95"/>
                  <a:pt x="15" y="95"/>
                </a:cubicBezTo>
                <a:cubicBezTo>
                  <a:pt x="15" y="98"/>
                  <a:pt x="15" y="98"/>
                  <a:pt x="15" y="98"/>
                </a:cubicBezTo>
                <a:cubicBezTo>
                  <a:pt x="16" y="100"/>
                  <a:pt x="16" y="100"/>
                  <a:pt x="16" y="100"/>
                </a:cubicBezTo>
                <a:cubicBezTo>
                  <a:pt x="18" y="99"/>
                  <a:pt x="18" y="99"/>
                  <a:pt x="18" y="99"/>
                </a:cubicBezTo>
                <a:cubicBezTo>
                  <a:pt x="19" y="100"/>
                  <a:pt x="19" y="100"/>
                  <a:pt x="19" y="100"/>
                </a:cubicBezTo>
                <a:cubicBezTo>
                  <a:pt x="19" y="101"/>
                  <a:pt x="20" y="101"/>
                  <a:pt x="20" y="101"/>
                </a:cubicBezTo>
                <a:cubicBezTo>
                  <a:pt x="20" y="103"/>
                  <a:pt x="20" y="103"/>
                  <a:pt x="20" y="103"/>
                </a:cubicBezTo>
                <a:cubicBezTo>
                  <a:pt x="20" y="106"/>
                  <a:pt x="20" y="106"/>
                  <a:pt x="20" y="106"/>
                </a:cubicBezTo>
                <a:cubicBezTo>
                  <a:pt x="21" y="107"/>
                  <a:pt x="21" y="109"/>
                  <a:pt x="21" y="110"/>
                </a:cubicBezTo>
                <a:cubicBezTo>
                  <a:pt x="21" y="110"/>
                  <a:pt x="22" y="110"/>
                  <a:pt x="23" y="110"/>
                </a:cubicBezTo>
                <a:cubicBezTo>
                  <a:pt x="23" y="112"/>
                  <a:pt x="23" y="112"/>
                  <a:pt x="23" y="112"/>
                </a:cubicBezTo>
                <a:cubicBezTo>
                  <a:pt x="22" y="115"/>
                  <a:pt x="22" y="115"/>
                  <a:pt x="22" y="115"/>
                </a:cubicBezTo>
                <a:cubicBezTo>
                  <a:pt x="24" y="116"/>
                  <a:pt x="24" y="116"/>
                  <a:pt x="24" y="116"/>
                </a:cubicBezTo>
                <a:cubicBezTo>
                  <a:pt x="21" y="119"/>
                  <a:pt x="21" y="119"/>
                  <a:pt x="21" y="119"/>
                </a:cubicBezTo>
                <a:cubicBezTo>
                  <a:pt x="23" y="121"/>
                  <a:pt x="23" y="121"/>
                  <a:pt x="23" y="121"/>
                </a:cubicBezTo>
                <a:cubicBezTo>
                  <a:pt x="20" y="123"/>
                  <a:pt x="20" y="123"/>
                  <a:pt x="20" y="123"/>
                </a:cubicBezTo>
                <a:cubicBezTo>
                  <a:pt x="21" y="125"/>
                  <a:pt x="21" y="125"/>
                  <a:pt x="21" y="125"/>
                </a:cubicBezTo>
                <a:cubicBezTo>
                  <a:pt x="23" y="125"/>
                  <a:pt x="23" y="125"/>
                  <a:pt x="23" y="125"/>
                </a:cubicBezTo>
                <a:cubicBezTo>
                  <a:pt x="21" y="128"/>
                  <a:pt x="21" y="128"/>
                  <a:pt x="21" y="128"/>
                </a:cubicBezTo>
                <a:cubicBezTo>
                  <a:pt x="21" y="132"/>
                  <a:pt x="21" y="132"/>
                  <a:pt x="21" y="132"/>
                </a:cubicBezTo>
                <a:cubicBezTo>
                  <a:pt x="19" y="135"/>
                  <a:pt x="19" y="135"/>
                  <a:pt x="19" y="135"/>
                </a:cubicBezTo>
                <a:cubicBezTo>
                  <a:pt x="17" y="139"/>
                  <a:pt x="17" y="139"/>
                  <a:pt x="17" y="139"/>
                </a:cubicBezTo>
                <a:cubicBezTo>
                  <a:pt x="20" y="140"/>
                  <a:pt x="20" y="140"/>
                  <a:pt x="20" y="140"/>
                </a:cubicBezTo>
                <a:cubicBezTo>
                  <a:pt x="18" y="144"/>
                  <a:pt x="18" y="144"/>
                  <a:pt x="18" y="144"/>
                </a:cubicBezTo>
                <a:cubicBezTo>
                  <a:pt x="18" y="148"/>
                  <a:pt x="18" y="148"/>
                  <a:pt x="18" y="148"/>
                </a:cubicBezTo>
                <a:cubicBezTo>
                  <a:pt x="17" y="151"/>
                  <a:pt x="17" y="151"/>
                  <a:pt x="17" y="151"/>
                </a:cubicBezTo>
                <a:cubicBezTo>
                  <a:pt x="19" y="154"/>
                  <a:pt x="19" y="154"/>
                  <a:pt x="19" y="154"/>
                </a:cubicBezTo>
                <a:cubicBezTo>
                  <a:pt x="21" y="155"/>
                  <a:pt x="21" y="155"/>
                  <a:pt x="21" y="155"/>
                </a:cubicBezTo>
                <a:cubicBezTo>
                  <a:pt x="23" y="157"/>
                  <a:pt x="23" y="157"/>
                  <a:pt x="23" y="157"/>
                </a:cubicBezTo>
                <a:cubicBezTo>
                  <a:pt x="23" y="159"/>
                  <a:pt x="23" y="159"/>
                  <a:pt x="23" y="159"/>
                </a:cubicBezTo>
                <a:cubicBezTo>
                  <a:pt x="24" y="162"/>
                  <a:pt x="24" y="162"/>
                  <a:pt x="24" y="162"/>
                </a:cubicBezTo>
                <a:cubicBezTo>
                  <a:pt x="26" y="165"/>
                  <a:pt x="26" y="165"/>
                  <a:pt x="26" y="165"/>
                </a:cubicBezTo>
                <a:cubicBezTo>
                  <a:pt x="25" y="171"/>
                  <a:pt x="25" y="171"/>
                  <a:pt x="25" y="171"/>
                </a:cubicBezTo>
                <a:cubicBezTo>
                  <a:pt x="24" y="172"/>
                  <a:pt x="23" y="174"/>
                  <a:pt x="23" y="175"/>
                </a:cubicBezTo>
                <a:cubicBezTo>
                  <a:pt x="22" y="172"/>
                  <a:pt x="22" y="172"/>
                  <a:pt x="22" y="172"/>
                </a:cubicBezTo>
                <a:cubicBezTo>
                  <a:pt x="21" y="168"/>
                  <a:pt x="21" y="168"/>
                  <a:pt x="21" y="168"/>
                </a:cubicBezTo>
                <a:cubicBezTo>
                  <a:pt x="22" y="166"/>
                  <a:pt x="22" y="166"/>
                  <a:pt x="22" y="166"/>
                </a:cubicBezTo>
                <a:cubicBezTo>
                  <a:pt x="20" y="163"/>
                  <a:pt x="20" y="163"/>
                  <a:pt x="20" y="163"/>
                </a:cubicBezTo>
                <a:cubicBezTo>
                  <a:pt x="19" y="162"/>
                  <a:pt x="19" y="162"/>
                  <a:pt x="19" y="162"/>
                </a:cubicBezTo>
                <a:cubicBezTo>
                  <a:pt x="21" y="159"/>
                  <a:pt x="21" y="159"/>
                  <a:pt x="21" y="159"/>
                </a:cubicBezTo>
                <a:cubicBezTo>
                  <a:pt x="20" y="159"/>
                  <a:pt x="19" y="159"/>
                  <a:pt x="19" y="159"/>
                </a:cubicBezTo>
                <a:cubicBezTo>
                  <a:pt x="18" y="157"/>
                  <a:pt x="18" y="157"/>
                  <a:pt x="18" y="157"/>
                </a:cubicBezTo>
                <a:cubicBezTo>
                  <a:pt x="17" y="155"/>
                  <a:pt x="17" y="155"/>
                  <a:pt x="17" y="155"/>
                </a:cubicBezTo>
                <a:cubicBezTo>
                  <a:pt x="15" y="155"/>
                  <a:pt x="15" y="155"/>
                  <a:pt x="15" y="155"/>
                </a:cubicBezTo>
                <a:cubicBezTo>
                  <a:pt x="13" y="155"/>
                  <a:pt x="13" y="155"/>
                  <a:pt x="13" y="155"/>
                </a:cubicBezTo>
                <a:cubicBezTo>
                  <a:pt x="13" y="158"/>
                  <a:pt x="13" y="158"/>
                  <a:pt x="13" y="158"/>
                </a:cubicBezTo>
                <a:cubicBezTo>
                  <a:pt x="14" y="160"/>
                  <a:pt x="14" y="160"/>
                  <a:pt x="14" y="160"/>
                </a:cubicBezTo>
                <a:cubicBezTo>
                  <a:pt x="15" y="163"/>
                  <a:pt x="15" y="163"/>
                  <a:pt x="15" y="163"/>
                </a:cubicBezTo>
                <a:cubicBezTo>
                  <a:pt x="18" y="167"/>
                  <a:pt x="18" y="167"/>
                  <a:pt x="18" y="167"/>
                </a:cubicBezTo>
                <a:cubicBezTo>
                  <a:pt x="17" y="172"/>
                  <a:pt x="17" y="172"/>
                  <a:pt x="17" y="172"/>
                </a:cubicBezTo>
                <a:cubicBezTo>
                  <a:pt x="16" y="178"/>
                  <a:pt x="16" y="178"/>
                  <a:pt x="16" y="178"/>
                </a:cubicBezTo>
                <a:cubicBezTo>
                  <a:pt x="14" y="182"/>
                  <a:pt x="14" y="182"/>
                  <a:pt x="14" y="182"/>
                </a:cubicBezTo>
                <a:cubicBezTo>
                  <a:pt x="11" y="189"/>
                  <a:pt x="11" y="189"/>
                  <a:pt x="11" y="189"/>
                </a:cubicBezTo>
                <a:cubicBezTo>
                  <a:pt x="10" y="191"/>
                  <a:pt x="9" y="193"/>
                  <a:pt x="8" y="196"/>
                </a:cubicBezTo>
                <a:cubicBezTo>
                  <a:pt x="6" y="197"/>
                  <a:pt x="6" y="197"/>
                  <a:pt x="6" y="197"/>
                </a:cubicBezTo>
                <a:cubicBezTo>
                  <a:pt x="6" y="199"/>
                  <a:pt x="5" y="201"/>
                  <a:pt x="4" y="202"/>
                </a:cubicBezTo>
                <a:cubicBezTo>
                  <a:pt x="5" y="207"/>
                  <a:pt x="5" y="207"/>
                  <a:pt x="5" y="207"/>
                </a:cubicBezTo>
                <a:cubicBezTo>
                  <a:pt x="2" y="212"/>
                  <a:pt x="2" y="212"/>
                  <a:pt x="2" y="212"/>
                </a:cubicBezTo>
                <a:cubicBezTo>
                  <a:pt x="2" y="216"/>
                  <a:pt x="2" y="216"/>
                  <a:pt x="2" y="216"/>
                </a:cubicBezTo>
                <a:cubicBezTo>
                  <a:pt x="2" y="219"/>
                  <a:pt x="2" y="219"/>
                  <a:pt x="2" y="219"/>
                </a:cubicBezTo>
                <a:cubicBezTo>
                  <a:pt x="0" y="224"/>
                  <a:pt x="0" y="224"/>
                  <a:pt x="0" y="224"/>
                </a:cubicBezTo>
                <a:cubicBezTo>
                  <a:pt x="1" y="229"/>
                  <a:pt x="1" y="229"/>
                  <a:pt x="1" y="229"/>
                </a:cubicBezTo>
                <a:cubicBezTo>
                  <a:pt x="3" y="232"/>
                  <a:pt x="3" y="232"/>
                  <a:pt x="3" y="232"/>
                </a:cubicBezTo>
                <a:cubicBezTo>
                  <a:pt x="3" y="239"/>
                  <a:pt x="3" y="239"/>
                  <a:pt x="3" y="239"/>
                </a:cubicBezTo>
                <a:cubicBezTo>
                  <a:pt x="5" y="243"/>
                  <a:pt x="5" y="243"/>
                  <a:pt x="5" y="243"/>
                </a:cubicBezTo>
                <a:cubicBezTo>
                  <a:pt x="5" y="246"/>
                  <a:pt x="5" y="246"/>
                  <a:pt x="5" y="246"/>
                </a:cubicBezTo>
                <a:cubicBezTo>
                  <a:pt x="6" y="251"/>
                  <a:pt x="6" y="251"/>
                  <a:pt x="6" y="251"/>
                </a:cubicBezTo>
                <a:cubicBezTo>
                  <a:pt x="7" y="251"/>
                  <a:pt x="8" y="251"/>
                  <a:pt x="10" y="251"/>
                </a:cubicBezTo>
                <a:cubicBezTo>
                  <a:pt x="12" y="254"/>
                  <a:pt x="12" y="254"/>
                  <a:pt x="12" y="254"/>
                </a:cubicBezTo>
                <a:cubicBezTo>
                  <a:pt x="15" y="257"/>
                  <a:pt x="15" y="257"/>
                  <a:pt x="15" y="257"/>
                </a:cubicBezTo>
                <a:cubicBezTo>
                  <a:pt x="18" y="261"/>
                  <a:pt x="18" y="261"/>
                  <a:pt x="18" y="261"/>
                </a:cubicBezTo>
                <a:cubicBezTo>
                  <a:pt x="18" y="265"/>
                  <a:pt x="18" y="265"/>
                  <a:pt x="18" y="265"/>
                </a:cubicBezTo>
                <a:cubicBezTo>
                  <a:pt x="18" y="270"/>
                  <a:pt x="18" y="270"/>
                  <a:pt x="18" y="270"/>
                </a:cubicBezTo>
                <a:cubicBezTo>
                  <a:pt x="19" y="278"/>
                  <a:pt x="19" y="278"/>
                  <a:pt x="19" y="278"/>
                </a:cubicBezTo>
                <a:cubicBezTo>
                  <a:pt x="21" y="281"/>
                  <a:pt x="21" y="281"/>
                  <a:pt x="21" y="281"/>
                </a:cubicBezTo>
                <a:cubicBezTo>
                  <a:pt x="24" y="285"/>
                  <a:pt x="24" y="285"/>
                  <a:pt x="24" y="285"/>
                </a:cubicBezTo>
                <a:cubicBezTo>
                  <a:pt x="25" y="288"/>
                  <a:pt x="25" y="288"/>
                  <a:pt x="25" y="288"/>
                </a:cubicBezTo>
                <a:cubicBezTo>
                  <a:pt x="22" y="291"/>
                  <a:pt x="22" y="291"/>
                  <a:pt x="22" y="291"/>
                </a:cubicBezTo>
                <a:cubicBezTo>
                  <a:pt x="23" y="294"/>
                  <a:pt x="23" y="294"/>
                  <a:pt x="23" y="294"/>
                </a:cubicBezTo>
                <a:cubicBezTo>
                  <a:pt x="26" y="297"/>
                  <a:pt x="26" y="297"/>
                  <a:pt x="26" y="297"/>
                </a:cubicBezTo>
                <a:cubicBezTo>
                  <a:pt x="30" y="301"/>
                  <a:pt x="30" y="301"/>
                  <a:pt x="30" y="301"/>
                </a:cubicBezTo>
                <a:cubicBezTo>
                  <a:pt x="32" y="304"/>
                  <a:pt x="32" y="304"/>
                  <a:pt x="32" y="304"/>
                </a:cubicBezTo>
                <a:cubicBezTo>
                  <a:pt x="31" y="307"/>
                  <a:pt x="31" y="307"/>
                  <a:pt x="31" y="307"/>
                </a:cubicBezTo>
                <a:cubicBezTo>
                  <a:pt x="32" y="310"/>
                  <a:pt x="32" y="310"/>
                  <a:pt x="32" y="310"/>
                </a:cubicBezTo>
                <a:cubicBezTo>
                  <a:pt x="35" y="312"/>
                  <a:pt x="35" y="312"/>
                  <a:pt x="35" y="312"/>
                </a:cubicBezTo>
                <a:cubicBezTo>
                  <a:pt x="38" y="315"/>
                  <a:pt x="38" y="315"/>
                  <a:pt x="38" y="315"/>
                </a:cubicBezTo>
                <a:cubicBezTo>
                  <a:pt x="41" y="318"/>
                  <a:pt x="41" y="318"/>
                  <a:pt x="41" y="318"/>
                </a:cubicBezTo>
                <a:cubicBezTo>
                  <a:pt x="41" y="322"/>
                  <a:pt x="41" y="322"/>
                  <a:pt x="41" y="322"/>
                </a:cubicBezTo>
                <a:cubicBezTo>
                  <a:pt x="43" y="321"/>
                  <a:pt x="43" y="321"/>
                  <a:pt x="43" y="321"/>
                </a:cubicBezTo>
                <a:cubicBezTo>
                  <a:pt x="43" y="317"/>
                  <a:pt x="43" y="317"/>
                  <a:pt x="43" y="317"/>
                </a:cubicBezTo>
                <a:cubicBezTo>
                  <a:pt x="42" y="313"/>
                  <a:pt x="42" y="313"/>
                  <a:pt x="42" y="313"/>
                </a:cubicBezTo>
                <a:cubicBezTo>
                  <a:pt x="39" y="311"/>
                  <a:pt x="39" y="311"/>
                  <a:pt x="39" y="311"/>
                </a:cubicBezTo>
                <a:cubicBezTo>
                  <a:pt x="39" y="307"/>
                  <a:pt x="39" y="307"/>
                  <a:pt x="39" y="307"/>
                </a:cubicBezTo>
                <a:cubicBezTo>
                  <a:pt x="36" y="304"/>
                  <a:pt x="36" y="304"/>
                  <a:pt x="36" y="304"/>
                </a:cubicBezTo>
                <a:cubicBezTo>
                  <a:pt x="35" y="299"/>
                  <a:pt x="35" y="299"/>
                  <a:pt x="35" y="299"/>
                </a:cubicBezTo>
                <a:cubicBezTo>
                  <a:pt x="34" y="295"/>
                  <a:pt x="34" y="295"/>
                  <a:pt x="34" y="295"/>
                </a:cubicBezTo>
                <a:cubicBezTo>
                  <a:pt x="31" y="291"/>
                  <a:pt x="31" y="291"/>
                  <a:pt x="31" y="291"/>
                </a:cubicBezTo>
                <a:cubicBezTo>
                  <a:pt x="31" y="287"/>
                  <a:pt x="31" y="287"/>
                  <a:pt x="31" y="287"/>
                </a:cubicBezTo>
                <a:cubicBezTo>
                  <a:pt x="28" y="285"/>
                  <a:pt x="28" y="285"/>
                  <a:pt x="28" y="285"/>
                </a:cubicBezTo>
                <a:cubicBezTo>
                  <a:pt x="27" y="279"/>
                  <a:pt x="27" y="279"/>
                  <a:pt x="27" y="279"/>
                </a:cubicBezTo>
                <a:cubicBezTo>
                  <a:pt x="25" y="275"/>
                  <a:pt x="25" y="275"/>
                  <a:pt x="25" y="275"/>
                </a:cubicBezTo>
                <a:cubicBezTo>
                  <a:pt x="25" y="269"/>
                  <a:pt x="25" y="269"/>
                  <a:pt x="25" y="269"/>
                </a:cubicBezTo>
                <a:cubicBezTo>
                  <a:pt x="28" y="268"/>
                  <a:pt x="28" y="268"/>
                  <a:pt x="28" y="268"/>
                </a:cubicBezTo>
                <a:cubicBezTo>
                  <a:pt x="31" y="271"/>
                  <a:pt x="31" y="271"/>
                  <a:pt x="31" y="271"/>
                </a:cubicBezTo>
                <a:cubicBezTo>
                  <a:pt x="33" y="274"/>
                  <a:pt x="33" y="274"/>
                  <a:pt x="33" y="274"/>
                </a:cubicBezTo>
                <a:cubicBezTo>
                  <a:pt x="32" y="279"/>
                  <a:pt x="32" y="279"/>
                  <a:pt x="32" y="279"/>
                </a:cubicBezTo>
                <a:cubicBezTo>
                  <a:pt x="36" y="286"/>
                  <a:pt x="36" y="286"/>
                  <a:pt x="36" y="286"/>
                </a:cubicBezTo>
                <a:cubicBezTo>
                  <a:pt x="39" y="292"/>
                  <a:pt x="39" y="292"/>
                  <a:pt x="39" y="292"/>
                </a:cubicBezTo>
                <a:cubicBezTo>
                  <a:pt x="43" y="296"/>
                  <a:pt x="43" y="296"/>
                  <a:pt x="43" y="296"/>
                </a:cubicBezTo>
                <a:cubicBezTo>
                  <a:pt x="45" y="300"/>
                  <a:pt x="45" y="300"/>
                  <a:pt x="45" y="300"/>
                </a:cubicBezTo>
                <a:cubicBezTo>
                  <a:pt x="46" y="305"/>
                  <a:pt x="46" y="305"/>
                  <a:pt x="46" y="305"/>
                </a:cubicBezTo>
                <a:cubicBezTo>
                  <a:pt x="50" y="308"/>
                  <a:pt x="50" y="308"/>
                  <a:pt x="50" y="308"/>
                </a:cubicBezTo>
                <a:cubicBezTo>
                  <a:pt x="52" y="312"/>
                  <a:pt x="52" y="312"/>
                  <a:pt x="52" y="312"/>
                </a:cubicBezTo>
                <a:cubicBezTo>
                  <a:pt x="55" y="317"/>
                  <a:pt x="55" y="317"/>
                  <a:pt x="55" y="317"/>
                </a:cubicBezTo>
                <a:cubicBezTo>
                  <a:pt x="59" y="323"/>
                  <a:pt x="59" y="323"/>
                  <a:pt x="59" y="323"/>
                </a:cubicBezTo>
                <a:cubicBezTo>
                  <a:pt x="61" y="329"/>
                  <a:pt x="61" y="329"/>
                  <a:pt x="61" y="329"/>
                </a:cubicBezTo>
                <a:cubicBezTo>
                  <a:pt x="64" y="331"/>
                  <a:pt x="64" y="331"/>
                  <a:pt x="64" y="331"/>
                </a:cubicBezTo>
                <a:cubicBezTo>
                  <a:pt x="61" y="333"/>
                  <a:pt x="61" y="333"/>
                  <a:pt x="61" y="333"/>
                </a:cubicBezTo>
                <a:cubicBezTo>
                  <a:pt x="60" y="337"/>
                  <a:pt x="60" y="337"/>
                  <a:pt x="60" y="337"/>
                </a:cubicBezTo>
                <a:cubicBezTo>
                  <a:pt x="66" y="342"/>
                  <a:pt x="66" y="342"/>
                  <a:pt x="66" y="342"/>
                </a:cubicBezTo>
                <a:cubicBezTo>
                  <a:pt x="70" y="347"/>
                  <a:pt x="70" y="347"/>
                  <a:pt x="70" y="347"/>
                </a:cubicBezTo>
                <a:cubicBezTo>
                  <a:pt x="76" y="349"/>
                  <a:pt x="76" y="349"/>
                  <a:pt x="76" y="349"/>
                </a:cubicBezTo>
                <a:cubicBezTo>
                  <a:pt x="82" y="353"/>
                  <a:pt x="82" y="353"/>
                  <a:pt x="82" y="353"/>
                </a:cubicBezTo>
                <a:cubicBezTo>
                  <a:pt x="89" y="357"/>
                  <a:pt x="89" y="357"/>
                  <a:pt x="89" y="357"/>
                </a:cubicBezTo>
                <a:cubicBezTo>
                  <a:pt x="97" y="362"/>
                  <a:pt x="97" y="362"/>
                  <a:pt x="97" y="362"/>
                </a:cubicBezTo>
                <a:cubicBezTo>
                  <a:pt x="104" y="364"/>
                  <a:pt x="104" y="364"/>
                  <a:pt x="104" y="364"/>
                </a:cubicBezTo>
                <a:cubicBezTo>
                  <a:pt x="108" y="364"/>
                  <a:pt x="108" y="364"/>
                  <a:pt x="108" y="364"/>
                </a:cubicBezTo>
                <a:cubicBezTo>
                  <a:pt x="109" y="361"/>
                  <a:pt x="109" y="361"/>
                  <a:pt x="109" y="361"/>
                </a:cubicBezTo>
                <a:cubicBezTo>
                  <a:pt x="114" y="361"/>
                  <a:pt x="114" y="361"/>
                  <a:pt x="114" y="361"/>
                </a:cubicBezTo>
                <a:cubicBezTo>
                  <a:pt x="120" y="364"/>
                  <a:pt x="120" y="364"/>
                  <a:pt x="120" y="364"/>
                </a:cubicBezTo>
                <a:cubicBezTo>
                  <a:pt x="125" y="369"/>
                  <a:pt x="125" y="369"/>
                  <a:pt x="125" y="369"/>
                </a:cubicBezTo>
                <a:cubicBezTo>
                  <a:pt x="129" y="373"/>
                  <a:pt x="129" y="373"/>
                  <a:pt x="129" y="373"/>
                </a:cubicBezTo>
                <a:cubicBezTo>
                  <a:pt x="130" y="373"/>
                  <a:pt x="132" y="373"/>
                  <a:pt x="134" y="373"/>
                </a:cubicBezTo>
                <a:cubicBezTo>
                  <a:pt x="136" y="373"/>
                  <a:pt x="136" y="373"/>
                  <a:pt x="136" y="373"/>
                </a:cubicBezTo>
                <a:cubicBezTo>
                  <a:pt x="138" y="374"/>
                  <a:pt x="138" y="374"/>
                  <a:pt x="138" y="374"/>
                </a:cubicBezTo>
                <a:cubicBezTo>
                  <a:pt x="141" y="379"/>
                  <a:pt x="141" y="379"/>
                  <a:pt x="141" y="379"/>
                </a:cubicBezTo>
                <a:cubicBezTo>
                  <a:pt x="147" y="381"/>
                  <a:pt x="147" y="381"/>
                  <a:pt x="147" y="381"/>
                </a:cubicBezTo>
                <a:cubicBezTo>
                  <a:pt x="148" y="378"/>
                  <a:pt x="148" y="378"/>
                  <a:pt x="148" y="378"/>
                </a:cubicBezTo>
                <a:cubicBezTo>
                  <a:pt x="151" y="380"/>
                  <a:pt x="151" y="380"/>
                  <a:pt x="151" y="380"/>
                </a:cubicBezTo>
                <a:cubicBezTo>
                  <a:pt x="161" y="393"/>
                  <a:pt x="161" y="393"/>
                  <a:pt x="160" y="396"/>
                </a:cubicBezTo>
                <a:cubicBezTo>
                  <a:pt x="162" y="399"/>
                  <a:pt x="162" y="399"/>
                  <a:pt x="162" y="399"/>
                </a:cubicBezTo>
                <a:cubicBezTo>
                  <a:pt x="165" y="397"/>
                  <a:pt x="165" y="397"/>
                  <a:pt x="165" y="397"/>
                </a:cubicBezTo>
                <a:cubicBezTo>
                  <a:pt x="168" y="399"/>
                  <a:pt x="168" y="399"/>
                  <a:pt x="168" y="399"/>
                </a:cubicBezTo>
                <a:cubicBezTo>
                  <a:pt x="175" y="405"/>
                  <a:pt x="175" y="405"/>
                  <a:pt x="178" y="405"/>
                </a:cubicBezTo>
                <a:cubicBezTo>
                  <a:pt x="186" y="409"/>
                  <a:pt x="186" y="409"/>
                  <a:pt x="186" y="409"/>
                </a:cubicBezTo>
                <a:cubicBezTo>
                  <a:pt x="191" y="411"/>
                  <a:pt x="191" y="411"/>
                  <a:pt x="191" y="411"/>
                </a:cubicBezTo>
                <a:cubicBezTo>
                  <a:pt x="190" y="407"/>
                  <a:pt x="190" y="407"/>
                  <a:pt x="190" y="407"/>
                </a:cubicBezTo>
                <a:cubicBezTo>
                  <a:pt x="193" y="404"/>
                  <a:pt x="193" y="404"/>
                  <a:pt x="193" y="404"/>
                </a:cubicBezTo>
                <a:cubicBezTo>
                  <a:pt x="200" y="405"/>
                  <a:pt x="200" y="405"/>
                  <a:pt x="200" y="405"/>
                </a:cubicBezTo>
                <a:cubicBezTo>
                  <a:pt x="201" y="408"/>
                  <a:pt x="201" y="408"/>
                  <a:pt x="201" y="408"/>
                </a:cubicBezTo>
                <a:cubicBezTo>
                  <a:pt x="204" y="407"/>
                  <a:pt x="204" y="407"/>
                  <a:pt x="204" y="407"/>
                </a:cubicBezTo>
                <a:cubicBezTo>
                  <a:pt x="205" y="404"/>
                  <a:pt x="205" y="404"/>
                  <a:pt x="205" y="404"/>
                </a:cubicBezTo>
                <a:cubicBezTo>
                  <a:pt x="202" y="400"/>
                  <a:pt x="202" y="400"/>
                  <a:pt x="202" y="400"/>
                </a:cubicBezTo>
                <a:cubicBezTo>
                  <a:pt x="200" y="400"/>
                  <a:pt x="197" y="400"/>
                  <a:pt x="194" y="400"/>
                </a:cubicBezTo>
                <a:cubicBezTo>
                  <a:pt x="189" y="400"/>
                  <a:pt x="189" y="400"/>
                  <a:pt x="189" y="400"/>
                </a:cubicBezTo>
                <a:cubicBezTo>
                  <a:pt x="181" y="399"/>
                  <a:pt x="181" y="399"/>
                  <a:pt x="181" y="399"/>
                </a:cubicBezTo>
                <a:cubicBezTo>
                  <a:pt x="177" y="397"/>
                  <a:pt x="177" y="397"/>
                  <a:pt x="177" y="397"/>
                </a:cubicBezTo>
                <a:cubicBezTo>
                  <a:pt x="172" y="391"/>
                  <a:pt x="172" y="391"/>
                  <a:pt x="172" y="391"/>
                </a:cubicBezTo>
                <a:cubicBezTo>
                  <a:pt x="172" y="387"/>
                  <a:pt x="172" y="387"/>
                  <a:pt x="172" y="387"/>
                </a:cubicBezTo>
                <a:cubicBezTo>
                  <a:pt x="172" y="385"/>
                  <a:pt x="172" y="383"/>
                  <a:pt x="172" y="382"/>
                </a:cubicBezTo>
                <a:cubicBezTo>
                  <a:pt x="174" y="374"/>
                  <a:pt x="174" y="374"/>
                  <a:pt x="174" y="374"/>
                </a:cubicBezTo>
                <a:cubicBezTo>
                  <a:pt x="174" y="373"/>
                  <a:pt x="174" y="371"/>
                  <a:pt x="174" y="370"/>
                </a:cubicBezTo>
                <a:cubicBezTo>
                  <a:pt x="171" y="366"/>
                  <a:pt x="171" y="366"/>
                  <a:pt x="171" y="366"/>
                </a:cubicBezTo>
                <a:cubicBezTo>
                  <a:pt x="166" y="363"/>
                  <a:pt x="166" y="363"/>
                  <a:pt x="166" y="363"/>
                </a:cubicBezTo>
                <a:cubicBezTo>
                  <a:pt x="159" y="364"/>
                  <a:pt x="159" y="364"/>
                  <a:pt x="159" y="364"/>
                </a:cubicBezTo>
                <a:cubicBezTo>
                  <a:pt x="154" y="362"/>
                  <a:pt x="154" y="362"/>
                  <a:pt x="154" y="362"/>
                </a:cubicBezTo>
                <a:cubicBezTo>
                  <a:pt x="148" y="365"/>
                  <a:pt x="148" y="365"/>
                  <a:pt x="148" y="365"/>
                </a:cubicBezTo>
                <a:cubicBezTo>
                  <a:pt x="144" y="362"/>
                  <a:pt x="144" y="362"/>
                  <a:pt x="144" y="362"/>
                </a:cubicBezTo>
                <a:cubicBezTo>
                  <a:pt x="147" y="359"/>
                  <a:pt x="147" y="359"/>
                  <a:pt x="147" y="359"/>
                </a:cubicBezTo>
                <a:cubicBezTo>
                  <a:pt x="147" y="358"/>
                  <a:pt x="147" y="358"/>
                  <a:pt x="147" y="357"/>
                </a:cubicBezTo>
                <a:cubicBezTo>
                  <a:pt x="147" y="356"/>
                  <a:pt x="147" y="355"/>
                  <a:pt x="147" y="354"/>
                </a:cubicBezTo>
                <a:cubicBezTo>
                  <a:pt x="149" y="351"/>
                  <a:pt x="149" y="351"/>
                  <a:pt x="149" y="351"/>
                </a:cubicBezTo>
                <a:cubicBezTo>
                  <a:pt x="151" y="346"/>
                  <a:pt x="151" y="346"/>
                  <a:pt x="151" y="346"/>
                </a:cubicBezTo>
                <a:cubicBezTo>
                  <a:pt x="151" y="344"/>
                  <a:pt x="151" y="342"/>
                  <a:pt x="151" y="340"/>
                </a:cubicBezTo>
                <a:cubicBezTo>
                  <a:pt x="154" y="338"/>
                  <a:pt x="154" y="338"/>
                  <a:pt x="154" y="338"/>
                </a:cubicBezTo>
                <a:cubicBezTo>
                  <a:pt x="155" y="333"/>
                  <a:pt x="155" y="333"/>
                  <a:pt x="155" y="333"/>
                </a:cubicBezTo>
                <a:cubicBezTo>
                  <a:pt x="152" y="332"/>
                  <a:pt x="152" y="332"/>
                  <a:pt x="152" y="332"/>
                </a:cubicBezTo>
                <a:cubicBezTo>
                  <a:pt x="144" y="332"/>
                  <a:pt x="144" y="332"/>
                  <a:pt x="144" y="332"/>
                </a:cubicBezTo>
                <a:cubicBezTo>
                  <a:pt x="139" y="333"/>
                  <a:pt x="139" y="333"/>
                  <a:pt x="139" y="333"/>
                </a:cubicBezTo>
                <a:cubicBezTo>
                  <a:pt x="137" y="337"/>
                  <a:pt x="137" y="337"/>
                  <a:pt x="137" y="337"/>
                </a:cubicBezTo>
                <a:cubicBezTo>
                  <a:pt x="134" y="343"/>
                  <a:pt x="134" y="343"/>
                  <a:pt x="134" y="343"/>
                </a:cubicBezTo>
                <a:cubicBezTo>
                  <a:pt x="132" y="348"/>
                  <a:pt x="132" y="348"/>
                  <a:pt x="132" y="348"/>
                </a:cubicBezTo>
                <a:cubicBezTo>
                  <a:pt x="128" y="349"/>
                  <a:pt x="128" y="349"/>
                  <a:pt x="128" y="349"/>
                </a:cubicBezTo>
                <a:cubicBezTo>
                  <a:pt x="121" y="350"/>
                  <a:pt x="121" y="350"/>
                  <a:pt x="121" y="350"/>
                </a:cubicBezTo>
                <a:cubicBezTo>
                  <a:pt x="115" y="351"/>
                  <a:pt x="115" y="351"/>
                  <a:pt x="115" y="351"/>
                </a:cubicBezTo>
                <a:cubicBezTo>
                  <a:pt x="112" y="347"/>
                  <a:pt x="112" y="347"/>
                  <a:pt x="112" y="347"/>
                </a:cubicBezTo>
                <a:cubicBezTo>
                  <a:pt x="107" y="344"/>
                  <a:pt x="107" y="344"/>
                  <a:pt x="107" y="344"/>
                </a:cubicBezTo>
                <a:cubicBezTo>
                  <a:pt x="105" y="339"/>
                  <a:pt x="105" y="339"/>
                  <a:pt x="105" y="339"/>
                </a:cubicBezTo>
                <a:cubicBezTo>
                  <a:pt x="102" y="333"/>
                  <a:pt x="102" y="333"/>
                  <a:pt x="102" y="333"/>
                </a:cubicBezTo>
                <a:cubicBezTo>
                  <a:pt x="100" y="323"/>
                  <a:pt x="100" y="323"/>
                  <a:pt x="100" y="323"/>
                </a:cubicBezTo>
                <a:cubicBezTo>
                  <a:pt x="99" y="315"/>
                  <a:pt x="99" y="315"/>
                  <a:pt x="99" y="315"/>
                </a:cubicBezTo>
                <a:cubicBezTo>
                  <a:pt x="102" y="310"/>
                  <a:pt x="102" y="310"/>
                  <a:pt x="102" y="310"/>
                </a:cubicBezTo>
                <a:cubicBezTo>
                  <a:pt x="104" y="303"/>
                  <a:pt x="104" y="303"/>
                  <a:pt x="104" y="303"/>
                </a:cubicBezTo>
                <a:cubicBezTo>
                  <a:pt x="102" y="296"/>
                  <a:pt x="102" y="296"/>
                  <a:pt x="102" y="296"/>
                </a:cubicBezTo>
                <a:cubicBezTo>
                  <a:pt x="107" y="290"/>
                  <a:pt x="107" y="290"/>
                  <a:pt x="107" y="290"/>
                </a:cubicBezTo>
                <a:cubicBezTo>
                  <a:pt x="111" y="290"/>
                  <a:pt x="111" y="290"/>
                  <a:pt x="111" y="290"/>
                </a:cubicBezTo>
                <a:cubicBezTo>
                  <a:pt x="115" y="287"/>
                  <a:pt x="115" y="287"/>
                  <a:pt x="115" y="287"/>
                </a:cubicBezTo>
                <a:cubicBezTo>
                  <a:pt x="119" y="283"/>
                  <a:pt x="119" y="283"/>
                  <a:pt x="119" y="283"/>
                </a:cubicBezTo>
                <a:cubicBezTo>
                  <a:pt x="125" y="284"/>
                  <a:pt x="125" y="284"/>
                  <a:pt x="125" y="284"/>
                </a:cubicBezTo>
                <a:cubicBezTo>
                  <a:pt x="128" y="285"/>
                  <a:pt x="128" y="285"/>
                  <a:pt x="128" y="285"/>
                </a:cubicBezTo>
                <a:cubicBezTo>
                  <a:pt x="132" y="284"/>
                  <a:pt x="132" y="284"/>
                  <a:pt x="132" y="284"/>
                </a:cubicBezTo>
                <a:cubicBezTo>
                  <a:pt x="134" y="288"/>
                  <a:pt x="134" y="288"/>
                  <a:pt x="134" y="288"/>
                </a:cubicBezTo>
                <a:cubicBezTo>
                  <a:pt x="136" y="288"/>
                  <a:pt x="137" y="288"/>
                  <a:pt x="139" y="288"/>
                </a:cubicBezTo>
                <a:cubicBezTo>
                  <a:pt x="143" y="288"/>
                  <a:pt x="143" y="288"/>
                  <a:pt x="143" y="288"/>
                </a:cubicBezTo>
                <a:cubicBezTo>
                  <a:pt x="142" y="285"/>
                  <a:pt x="142" y="285"/>
                  <a:pt x="142" y="285"/>
                </a:cubicBezTo>
                <a:cubicBezTo>
                  <a:pt x="144" y="281"/>
                  <a:pt x="144" y="281"/>
                  <a:pt x="144" y="281"/>
                </a:cubicBezTo>
                <a:cubicBezTo>
                  <a:pt x="150" y="280"/>
                  <a:pt x="150" y="280"/>
                  <a:pt x="150" y="280"/>
                </a:cubicBezTo>
                <a:cubicBezTo>
                  <a:pt x="154" y="280"/>
                  <a:pt x="154" y="280"/>
                  <a:pt x="154" y="280"/>
                </a:cubicBezTo>
                <a:cubicBezTo>
                  <a:pt x="161" y="281"/>
                  <a:pt x="161" y="281"/>
                  <a:pt x="161" y="281"/>
                </a:cubicBezTo>
                <a:cubicBezTo>
                  <a:pt x="164" y="285"/>
                  <a:pt x="164" y="285"/>
                  <a:pt x="164" y="285"/>
                </a:cubicBezTo>
                <a:cubicBezTo>
                  <a:pt x="165" y="285"/>
                  <a:pt x="166" y="285"/>
                  <a:pt x="166" y="285"/>
                </a:cubicBezTo>
                <a:cubicBezTo>
                  <a:pt x="168" y="283"/>
                  <a:pt x="168" y="283"/>
                  <a:pt x="168" y="283"/>
                </a:cubicBezTo>
                <a:cubicBezTo>
                  <a:pt x="170" y="282"/>
                  <a:pt x="170" y="282"/>
                  <a:pt x="170" y="282"/>
                </a:cubicBezTo>
                <a:cubicBezTo>
                  <a:pt x="174" y="285"/>
                  <a:pt x="174" y="285"/>
                  <a:pt x="174" y="285"/>
                </a:cubicBezTo>
                <a:cubicBezTo>
                  <a:pt x="177" y="290"/>
                  <a:pt x="177" y="290"/>
                  <a:pt x="177" y="290"/>
                </a:cubicBezTo>
                <a:cubicBezTo>
                  <a:pt x="177" y="291"/>
                  <a:pt x="177" y="293"/>
                  <a:pt x="177" y="294"/>
                </a:cubicBezTo>
                <a:cubicBezTo>
                  <a:pt x="179" y="297"/>
                  <a:pt x="179" y="297"/>
                  <a:pt x="179" y="297"/>
                </a:cubicBezTo>
                <a:cubicBezTo>
                  <a:pt x="179" y="300"/>
                  <a:pt x="179" y="300"/>
                  <a:pt x="179" y="300"/>
                </a:cubicBezTo>
                <a:cubicBezTo>
                  <a:pt x="182" y="303"/>
                  <a:pt x="182" y="303"/>
                  <a:pt x="182" y="303"/>
                </a:cubicBezTo>
                <a:cubicBezTo>
                  <a:pt x="183" y="306"/>
                  <a:pt x="183" y="306"/>
                  <a:pt x="183" y="306"/>
                </a:cubicBezTo>
                <a:cubicBezTo>
                  <a:pt x="186" y="308"/>
                  <a:pt x="186" y="308"/>
                  <a:pt x="186" y="308"/>
                </a:cubicBezTo>
                <a:cubicBezTo>
                  <a:pt x="186" y="311"/>
                  <a:pt x="186" y="311"/>
                  <a:pt x="186" y="311"/>
                </a:cubicBezTo>
                <a:cubicBezTo>
                  <a:pt x="189" y="312"/>
                  <a:pt x="189" y="312"/>
                  <a:pt x="189" y="312"/>
                </a:cubicBezTo>
                <a:cubicBezTo>
                  <a:pt x="191" y="310"/>
                  <a:pt x="191" y="310"/>
                  <a:pt x="191" y="310"/>
                </a:cubicBezTo>
                <a:cubicBezTo>
                  <a:pt x="192" y="306"/>
                  <a:pt x="192" y="306"/>
                  <a:pt x="192" y="306"/>
                </a:cubicBezTo>
                <a:cubicBezTo>
                  <a:pt x="191" y="301"/>
                  <a:pt x="191" y="301"/>
                  <a:pt x="191" y="301"/>
                </a:cubicBezTo>
                <a:cubicBezTo>
                  <a:pt x="189" y="294"/>
                  <a:pt x="189" y="294"/>
                  <a:pt x="189" y="294"/>
                </a:cubicBezTo>
                <a:cubicBezTo>
                  <a:pt x="186" y="287"/>
                  <a:pt x="186" y="287"/>
                  <a:pt x="186" y="287"/>
                </a:cubicBezTo>
                <a:cubicBezTo>
                  <a:pt x="186" y="285"/>
                  <a:pt x="186" y="282"/>
                  <a:pt x="186" y="278"/>
                </a:cubicBezTo>
                <a:cubicBezTo>
                  <a:pt x="187" y="276"/>
                  <a:pt x="188" y="275"/>
                  <a:pt x="188" y="273"/>
                </a:cubicBezTo>
                <a:cubicBezTo>
                  <a:pt x="191" y="267"/>
                  <a:pt x="191" y="267"/>
                  <a:pt x="191" y="267"/>
                </a:cubicBezTo>
                <a:cubicBezTo>
                  <a:pt x="196" y="265"/>
                  <a:pt x="196" y="265"/>
                  <a:pt x="196" y="265"/>
                </a:cubicBezTo>
                <a:cubicBezTo>
                  <a:pt x="202" y="261"/>
                  <a:pt x="202" y="261"/>
                  <a:pt x="202" y="261"/>
                </a:cubicBezTo>
                <a:cubicBezTo>
                  <a:pt x="207" y="257"/>
                  <a:pt x="207" y="257"/>
                  <a:pt x="207" y="257"/>
                </a:cubicBezTo>
                <a:cubicBezTo>
                  <a:pt x="212" y="256"/>
                  <a:pt x="212" y="256"/>
                  <a:pt x="212" y="256"/>
                </a:cubicBezTo>
                <a:cubicBezTo>
                  <a:pt x="213" y="252"/>
                  <a:pt x="213" y="252"/>
                  <a:pt x="213" y="252"/>
                </a:cubicBezTo>
                <a:cubicBezTo>
                  <a:pt x="217" y="250"/>
                  <a:pt x="217" y="250"/>
                  <a:pt x="217" y="250"/>
                </a:cubicBezTo>
                <a:cubicBezTo>
                  <a:pt x="214" y="244"/>
                  <a:pt x="214" y="244"/>
                  <a:pt x="214" y="244"/>
                </a:cubicBezTo>
                <a:cubicBezTo>
                  <a:pt x="211" y="241"/>
                  <a:pt x="211" y="241"/>
                  <a:pt x="211" y="241"/>
                </a:cubicBezTo>
                <a:cubicBezTo>
                  <a:pt x="212" y="238"/>
                  <a:pt x="212" y="238"/>
                  <a:pt x="212" y="238"/>
                </a:cubicBezTo>
                <a:cubicBezTo>
                  <a:pt x="210" y="235"/>
                  <a:pt x="210" y="235"/>
                  <a:pt x="210" y="235"/>
                </a:cubicBezTo>
                <a:cubicBezTo>
                  <a:pt x="214" y="234"/>
                  <a:pt x="214" y="234"/>
                  <a:pt x="214" y="234"/>
                </a:cubicBezTo>
                <a:cubicBezTo>
                  <a:pt x="217" y="238"/>
                  <a:pt x="217" y="238"/>
                  <a:pt x="217" y="238"/>
                </a:cubicBezTo>
                <a:cubicBezTo>
                  <a:pt x="219" y="234"/>
                  <a:pt x="219" y="234"/>
                  <a:pt x="219" y="234"/>
                </a:cubicBezTo>
                <a:cubicBezTo>
                  <a:pt x="221" y="230"/>
                  <a:pt x="221" y="230"/>
                  <a:pt x="221" y="230"/>
                </a:cubicBezTo>
                <a:cubicBezTo>
                  <a:pt x="224" y="228"/>
                  <a:pt x="224" y="228"/>
                  <a:pt x="224" y="228"/>
                </a:cubicBezTo>
                <a:cubicBezTo>
                  <a:pt x="226" y="220"/>
                  <a:pt x="226" y="220"/>
                  <a:pt x="226" y="220"/>
                </a:cubicBezTo>
                <a:cubicBezTo>
                  <a:pt x="229" y="220"/>
                  <a:pt x="231" y="220"/>
                  <a:pt x="233" y="220"/>
                </a:cubicBezTo>
                <a:cubicBezTo>
                  <a:pt x="238" y="217"/>
                  <a:pt x="238" y="217"/>
                  <a:pt x="238" y="217"/>
                </a:cubicBezTo>
                <a:cubicBezTo>
                  <a:pt x="243" y="217"/>
                  <a:pt x="243" y="217"/>
                  <a:pt x="243" y="217"/>
                </a:cubicBezTo>
                <a:cubicBezTo>
                  <a:pt x="242" y="214"/>
                  <a:pt x="242" y="214"/>
                  <a:pt x="242" y="214"/>
                </a:cubicBezTo>
                <a:cubicBezTo>
                  <a:pt x="241" y="207"/>
                  <a:pt x="241" y="207"/>
                  <a:pt x="241" y="207"/>
                </a:cubicBezTo>
                <a:cubicBezTo>
                  <a:pt x="245" y="203"/>
                  <a:pt x="245" y="203"/>
                  <a:pt x="245" y="203"/>
                </a:cubicBezTo>
                <a:cubicBezTo>
                  <a:pt x="246" y="203"/>
                  <a:pt x="248" y="203"/>
                  <a:pt x="249" y="203"/>
                </a:cubicBezTo>
                <a:cubicBezTo>
                  <a:pt x="250" y="200"/>
                  <a:pt x="250" y="200"/>
                  <a:pt x="250" y="200"/>
                </a:cubicBezTo>
                <a:cubicBezTo>
                  <a:pt x="256" y="200"/>
                  <a:pt x="256" y="200"/>
                  <a:pt x="256" y="200"/>
                </a:cubicBezTo>
                <a:cubicBezTo>
                  <a:pt x="260" y="197"/>
                  <a:pt x="260" y="197"/>
                  <a:pt x="260" y="197"/>
                </a:cubicBezTo>
                <a:cubicBezTo>
                  <a:pt x="263" y="194"/>
                  <a:pt x="263" y="194"/>
                  <a:pt x="263" y="194"/>
                </a:cubicBezTo>
                <a:cubicBezTo>
                  <a:pt x="272" y="193"/>
                  <a:pt x="272" y="193"/>
                  <a:pt x="276" y="195"/>
                </a:cubicBezTo>
                <a:cubicBezTo>
                  <a:pt x="275" y="195"/>
                  <a:pt x="275" y="196"/>
                  <a:pt x="274" y="196"/>
                </a:cubicBezTo>
                <a:cubicBezTo>
                  <a:pt x="272" y="196"/>
                  <a:pt x="270" y="196"/>
                  <a:pt x="267" y="196"/>
                </a:cubicBezTo>
                <a:cubicBezTo>
                  <a:pt x="266" y="197"/>
                  <a:pt x="265" y="198"/>
                  <a:pt x="264" y="199"/>
                </a:cubicBezTo>
                <a:cubicBezTo>
                  <a:pt x="264" y="200"/>
                  <a:pt x="264" y="202"/>
                  <a:pt x="264" y="203"/>
                </a:cubicBezTo>
                <a:cubicBezTo>
                  <a:pt x="267" y="204"/>
                  <a:pt x="267" y="204"/>
                  <a:pt x="267" y="204"/>
                </a:cubicBezTo>
                <a:cubicBezTo>
                  <a:pt x="270" y="202"/>
                  <a:pt x="270" y="202"/>
                  <a:pt x="270" y="202"/>
                </a:cubicBezTo>
                <a:cubicBezTo>
                  <a:pt x="272" y="200"/>
                  <a:pt x="272" y="200"/>
                  <a:pt x="272" y="200"/>
                </a:cubicBezTo>
                <a:cubicBezTo>
                  <a:pt x="277" y="199"/>
                  <a:pt x="277" y="199"/>
                  <a:pt x="277" y="199"/>
                </a:cubicBezTo>
                <a:cubicBezTo>
                  <a:pt x="281" y="197"/>
                  <a:pt x="281" y="197"/>
                  <a:pt x="281" y="197"/>
                </a:cubicBezTo>
                <a:cubicBezTo>
                  <a:pt x="286" y="196"/>
                  <a:pt x="286" y="196"/>
                  <a:pt x="286" y="196"/>
                </a:cubicBezTo>
                <a:cubicBezTo>
                  <a:pt x="289" y="191"/>
                  <a:pt x="289" y="191"/>
                  <a:pt x="289" y="191"/>
                </a:cubicBezTo>
                <a:cubicBezTo>
                  <a:pt x="292" y="188"/>
                  <a:pt x="292" y="188"/>
                  <a:pt x="292" y="188"/>
                </a:cubicBezTo>
                <a:cubicBezTo>
                  <a:pt x="292" y="185"/>
                  <a:pt x="292" y="185"/>
                  <a:pt x="292" y="185"/>
                </a:cubicBezTo>
                <a:cubicBezTo>
                  <a:pt x="288" y="186"/>
                  <a:pt x="288" y="186"/>
                  <a:pt x="288" y="186"/>
                </a:cubicBezTo>
                <a:cubicBezTo>
                  <a:pt x="285" y="192"/>
                  <a:pt x="285" y="192"/>
                  <a:pt x="285" y="192"/>
                </a:cubicBezTo>
                <a:cubicBezTo>
                  <a:pt x="279" y="192"/>
                  <a:pt x="279" y="192"/>
                  <a:pt x="279" y="192"/>
                </a:cubicBezTo>
                <a:cubicBezTo>
                  <a:pt x="275" y="190"/>
                  <a:pt x="275" y="190"/>
                  <a:pt x="275" y="190"/>
                </a:cubicBezTo>
                <a:cubicBezTo>
                  <a:pt x="269" y="186"/>
                  <a:pt x="269" y="186"/>
                  <a:pt x="269" y="186"/>
                </a:cubicBezTo>
                <a:cubicBezTo>
                  <a:pt x="266" y="180"/>
                  <a:pt x="266" y="180"/>
                  <a:pt x="266" y="180"/>
                </a:cubicBezTo>
                <a:cubicBezTo>
                  <a:pt x="270" y="177"/>
                  <a:pt x="270" y="177"/>
                  <a:pt x="270" y="177"/>
                </a:cubicBezTo>
                <a:cubicBezTo>
                  <a:pt x="270" y="172"/>
                  <a:pt x="270" y="172"/>
                  <a:pt x="270" y="172"/>
                </a:cubicBezTo>
                <a:cubicBezTo>
                  <a:pt x="264" y="171"/>
                  <a:pt x="264" y="171"/>
                  <a:pt x="264" y="171"/>
                </a:cubicBezTo>
                <a:cubicBezTo>
                  <a:pt x="257" y="173"/>
                  <a:pt x="257" y="173"/>
                  <a:pt x="257" y="173"/>
                </a:cubicBezTo>
                <a:cubicBezTo>
                  <a:pt x="250" y="177"/>
                  <a:pt x="250" y="177"/>
                  <a:pt x="250" y="177"/>
                </a:cubicBezTo>
                <a:cubicBezTo>
                  <a:pt x="243" y="184"/>
                  <a:pt x="243" y="184"/>
                  <a:pt x="243" y="184"/>
                </a:cubicBezTo>
                <a:cubicBezTo>
                  <a:pt x="237" y="188"/>
                  <a:pt x="237" y="188"/>
                  <a:pt x="237" y="188"/>
                </a:cubicBezTo>
                <a:cubicBezTo>
                  <a:pt x="240" y="184"/>
                  <a:pt x="240" y="184"/>
                  <a:pt x="240" y="184"/>
                </a:cubicBezTo>
                <a:cubicBezTo>
                  <a:pt x="243" y="180"/>
                  <a:pt x="243" y="180"/>
                  <a:pt x="243" y="180"/>
                </a:cubicBezTo>
                <a:cubicBezTo>
                  <a:pt x="245" y="178"/>
                  <a:pt x="245" y="178"/>
                  <a:pt x="245" y="178"/>
                </a:cubicBezTo>
                <a:cubicBezTo>
                  <a:pt x="239" y="177"/>
                  <a:pt x="239" y="177"/>
                  <a:pt x="239" y="177"/>
                </a:cubicBezTo>
                <a:cubicBezTo>
                  <a:pt x="242" y="177"/>
                  <a:pt x="244" y="177"/>
                  <a:pt x="247" y="177"/>
                </a:cubicBezTo>
                <a:cubicBezTo>
                  <a:pt x="248" y="174"/>
                  <a:pt x="248" y="174"/>
                  <a:pt x="248" y="174"/>
                </a:cubicBezTo>
                <a:cubicBezTo>
                  <a:pt x="252" y="171"/>
                  <a:pt x="252" y="171"/>
                  <a:pt x="252" y="171"/>
                </a:cubicBezTo>
                <a:cubicBezTo>
                  <a:pt x="257" y="170"/>
                  <a:pt x="257" y="170"/>
                  <a:pt x="257" y="170"/>
                </a:cubicBezTo>
                <a:cubicBezTo>
                  <a:pt x="258" y="166"/>
                  <a:pt x="258" y="166"/>
                  <a:pt x="258" y="166"/>
                </a:cubicBezTo>
                <a:cubicBezTo>
                  <a:pt x="262" y="165"/>
                  <a:pt x="262" y="165"/>
                  <a:pt x="262" y="165"/>
                </a:cubicBezTo>
                <a:cubicBezTo>
                  <a:pt x="264" y="165"/>
                  <a:pt x="266" y="165"/>
                  <a:pt x="268" y="165"/>
                </a:cubicBezTo>
                <a:cubicBezTo>
                  <a:pt x="279" y="165"/>
                  <a:pt x="279" y="165"/>
                  <a:pt x="279" y="165"/>
                </a:cubicBezTo>
                <a:cubicBezTo>
                  <a:pt x="285" y="166"/>
                  <a:pt x="285" y="166"/>
                  <a:pt x="285" y="166"/>
                </a:cubicBezTo>
                <a:cubicBezTo>
                  <a:pt x="289" y="165"/>
                  <a:pt x="289" y="165"/>
                  <a:pt x="289" y="165"/>
                </a:cubicBezTo>
                <a:cubicBezTo>
                  <a:pt x="293" y="162"/>
                  <a:pt x="293" y="162"/>
                  <a:pt x="293" y="162"/>
                </a:cubicBezTo>
                <a:cubicBezTo>
                  <a:pt x="296" y="158"/>
                  <a:pt x="296" y="158"/>
                  <a:pt x="296" y="158"/>
                </a:cubicBezTo>
                <a:cubicBezTo>
                  <a:pt x="303" y="157"/>
                  <a:pt x="303" y="157"/>
                  <a:pt x="303" y="157"/>
                </a:cubicBezTo>
                <a:cubicBezTo>
                  <a:pt x="306" y="156"/>
                  <a:pt x="306" y="156"/>
                  <a:pt x="306" y="156"/>
                </a:cubicBezTo>
              </a:path>
            </a:pathLst>
          </a:custGeom>
          <a:solidFill>
            <a:srgbClr val="D19F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2C1669-6400-41B9-AA77-F55C9C9B2C5E}"/>
              </a:ext>
            </a:extLst>
          </p:cNvPr>
          <p:cNvSpPr txBox="1"/>
          <p:nvPr/>
        </p:nvSpPr>
        <p:spPr>
          <a:xfrm>
            <a:off x="4193239" y="2752394"/>
            <a:ext cx="7998761" cy="646331"/>
          </a:xfrm>
          <a:prstGeom prst="rect">
            <a:avLst/>
          </a:prstGeom>
          <a:solidFill>
            <a:srgbClr val="58B0E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Times New Roman" panose="02020603050405020304" pitchFamily="18" charset="0"/>
                <a:cs typeface="Times New Roman" panose="02020603050405020304" pitchFamily="18" charset="0"/>
              </a:rPr>
              <a:t>CÁC CUỘC ĐẠI PHÁT KIẾN ĐỊA LÍ</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2274152" y="1983545"/>
            <a:ext cx="3676481" cy="843912"/>
          </a:xfrm>
          <a:prstGeom prst="doubleWave">
            <a:avLst/>
          </a:prstGeom>
          <a:solidFill>
            <a:srgbClr val="EBDBBE"/>
          </a:solidFill>
          <a:ln>
            <a:solidFill>
              <a:srgbClr val="EBD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FF0000"/>
                </a:solidFill>
                <a:latin typeface="Times New Roman" panose="02020603050405020304" pitchFamily="18" charset="0"/>
                <a:cs typeface="Times New Roman" panose="02020603050405020304" pitchFamily="18" charset="0"/>
              </a:rPr>
              <a:t>CHỦ ĐỀ CHUNG 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92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6" name="Rounded Rectangle 5">
            <a:extLst>
              <a:ext uri="{FF2B5EF4-FFF2-40B4-BE49-F238E27FC236}">
                <a16:creationId xmlns:a16="http://schemas.microsoft.com/office/drawing/2014/main" id="{3879BF64-F5BD-7841-B4A5-AC808C85B600}"/>
              </a:ext>
            </a:extLst>
          </p:cNvPr>
          <p:cNvSpPr/>
          <p:nvPr/>
        </p:nvSpPr>
        <p:spPr>
          <a:xfrm>
            <a:off x="477359" y="474253"/>
            <a:ext cx="4014230" cy="1738387"/>
          </a:xfrm>
          <a:prstGeom prst="roundRect">
            <a:avLst/>
          </a:prstGeom>
          <a:solidFill>
            <a:srgbClr val="FFFF00"/>
          </a:solid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r>
              <a:rPr lang="en-VN" sz="2800" b="1">
                <a:solidFill>
                  <a:srgbClr val="FF0000"/>
                </a:solidFill>
                <a:latin typeface="Times New Roman" panose="02020603050405020304" pitchFamily="18" charset="0"/>
                <a:cs typeface="Times New Roman" panose="02020603050405020304" pitchFamily="18" charset="0"/>
              </a:rPr>
              <a:t>Nhóm 1</a:t>
            </a:r>
            <a:r>
              <a:rPr lang="en-US" sz="2800" b="1">
                <a:solidFill>
                  <a:srgbClr val="FF0000"/>
                </a:solidFill>
                <a:latin typeface="Times New Roman" panose="02020603050405020304" pitchFamily="18" charset="0"/>
                <a:cs typeface="Times New Roman" panose="02020603050405020304" pitchFamily="18" charset="0"/>
              </a:rPr>
              <a:t>, 3</a:t>
            </a:r>
            <a:endParaRPr lang="en-VN" sz="2800" b="1">
              <a:solidFill>
                <a:srgbClr val="FF0000"/>
              </a:solidFill>
              <a:latin typeface="Times New Roman" panose="02020603050405020304" pitchFamily="18" charset="0"/>
              <a:cs typeface="Times New Roman" panose="02020603050405020304" pitchFamily="18" charset="0"/>
            </a:endParaRPr>
          </a:p>
          <a:p>
            <a:pPr algn="ctr" fontAlgn="base"/>
            <a:r>
              <a:rPr lang="nl-NL" sz="2400" b="1">
                <a:solidFill>
                  <a:schemeClr val="accent5"/>
                </a:solidFill>
                <a:latin typeface="Times New Roman" panose="02020603050405020304" pitchFamily="18" charset="0"/>
                <a:cs typeface="Times New Roman" panose="02020603050405020304" pitchFamily="18" charset="0"/>
              </a:rPr>
              <a:t>Tìm hiểu về phát kiến địa lí của C. Cô-lôm-bô </a:t>
            </a:r>
            <a:endParaRPr lang="en-US" sz="2400" b="1">
              <a:solidFill>
                <a:schemeClr val="accent5"/>
              </a:solidFill>
              <a:latin typeface="Times New Roman" panose="02020603050405020304" pitchFamily="18" charset="0"/>
              <a:cs typeface="Times New Roman" panose="02020603050405020304" pitchFamily="18" charset="0"/>
            </a:endParaRPr>
          </a:p>
        </p:txBody>
      </p:sp>
      <p:grpSp>
        <p:nvGrpSpPr>
          <p:cNvPr id="62" name="Group 61">
            <a:extLst>
              <a:ext uri="{FF2B5EF4-FFF2-40B4-BE49-F238E27FC236}">
                <a16:creationId xmlns:a16="http://schemas.microsoft.com/office/drawing/2014/main" id="{F797007D-B964-CC43-BF24-A66481C09E61}"/>
              </a:ext>
            </a:extLst>
          </p:cNvPr>
          <p:cNvGrpSpPr/>
          <p:nvPr/>
        </p:nvGrpSpPr>
        <p:grpSpPr>
          <a:xfrm>
            <a:off x="1105129" y="3122816"/>
            <a:ext cx="9932985" cy="925069"/>
            <a:chOff x="1061210" y="2703723"/>
            <a:chExt cx="5247901" cy="925069"/>
          </a:xfrm>
          <a:solidFill>
            <a:schemeClr val="tx1">
              <a:lumMod val="20000"/>
              <a:lumOff val="80000"/>
            </a:schemeClr>
          </a:solidFill>
        </p:grpSpPr>
        <p:sp>
          <p:nvSpPr>
            <p:cNvPr id="63" name="Rounded Rectangle 62">
              <a:extLst>
                <a:ext uri="{FF2B5EF4-FFF2-40B4-BE49-F238E27FC236}">
                  <a16:creationId xmlns:a16="http://schemas.microsoft.com/office/drawing/2014/main" id="{3DAF0FE4-BB0D-0C43-AF60-12D1EEAF9A9D}"/>
                </a:ext>
              </a:extLst>
            </p:cNvPr>
            <p:cNvSpPr/>
            <p:nvPr/>
          </p:nvSpPr>
          <p:spPr>
            <a:xfrm>
              <a:off x="1061210" y="2703723"/>
              <a:ext cx="5247901" cy="877852"/>
            </a:xfrm>
            <a:prstGeom prst="roundRect">
              <a:avLst/>
            </a:prstGeom>
            <a:grp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
          <p:nvSpPr>
            <p:cNvPr id="64" name="TextBox 63">
              <a:extLst>
                <a:ext uri="{FF2B5EF4-FFF2-40B4-BE49-F238E27FC236}">
                  <a16:creationId xmlns:a16="http://schemas.microsoft.com/office/drawing/2014/main" id="{0AEF81E7-B5A2-0C4C-9C71-0C65F7F676E4}"/>
                </a:ext>
              </a:extLst>
            </p:cNvPr>
            <p:cNvSpPr txBox="1"/>
            <p:nvPr/>
          </p:nvSpPr>
          <p:spPr>
            <a:xfrm>
              <a:off x="1138650" y="2797795"/>
              <a:ext cx="5134029" cy="830997"/>
            </a:xfrm>
            <a:prstGeom prst="rect">
              <a:avLst/>
            </a:prstGeom>
            <a:grpFill/>
            <a:ln>
              <a:solidFill>
                <a:srgbClr val="0070C0"/>
              </a:solidFill>
            </a:ln>
          </p:spPr>
          <p:txBody>
            <a:bodyPr wrap="square" rtlCol="0">
              <a:spAutoFit/>
            </a:bodyPr>
            <a:lstStyle/>
            <a:p>
              <a:pPr marL="457200" indent="-457200" fontAlgn="base">
                <a:buAutoNum type="arabicPeriod"/>
              </a:pPr>
              <a:r>
                <a:rPr lang="nl-NL" sz="2400">
                  <a:solidFill>
                    <a:schemeClr val="accent5"/>
                  </a:solidFill>
                  <a:latin typeface="Times New Roman" panose="02020603050405020304" pitchFamily="18" charset="0"/>
                  <a:cs typeface="Times New Roman" panose="02020603050405020304" pitchFamily="18" charset="0"/>
                </a:rPr>
                <a:t>Quan sát Hình 3, 4 và đọc phần Em có biết, giới thiệu về nhà thám hiểm </a:t>
              </a:r>
            </a:p>
            <a:p>
              <a:pPr fontAlgn="base"/>
              <a:r>
                <a:rPr lang="nl-NL" sz="2400">
                  <a:solidFill>
                    <a:schemeClr val="accent5"/>
                  </a:solidFill>
                  <a:latin typeface="Times New Roman" panose="02020603050405020304" pitchFamily="18" charset="0"/>
                  <a:cs typeface="Times New Roman" panose="02020603050405020304" pitchFamily="18" charset="0"/>
                </a:rPr>
                <a:t>C. Cô-lôm-bô; Ma-gien-lăng?</a:t>
              </a:r>
              <a:endParaRPr lang="en-US" sz="2400">
                <a:solidFill>
                  <a:schemeClr val="accent5"/>
                </a:solidFill>
                <a:latin typeface="Times New Roman" panose="02020603050405020304" pitchFamily="18" charset="0"/>
                <a:cs typeface="Times New Roman" panose="02020603050405020304" pitchFamily="18" charset="0"/>
              </a:endParaRPr>
            </a:p>
          </p:txBody>
        </p:sp>
      </p:grpSp>
      <p:grpSp>
        <p:nvGrpSpPr>
          <p:cNvPr id="67" name="Group 66">
            <a:extLst>
              <a:ext uri="{FF2B5EF4-FFF2-40B4-BE49-F238E27FC236}">
                <a16:creationId xmlns:a16="http://schemas.microsoft.com/office/drawing/2014/main" id="{DF84BB42-51F0-8047-942A-76C0806AD587}"/>
              </a:ext>
            </a:extLst>
          </p:cNvPr>
          <p:cNvGrpSpPr/>
          <p:nvPr/>
        </p:nvGrpSpPr>
        <p:grpSpPr>
          <a:xfrm>
            <a:off x="1167733" y="4297776"/>
            <a:ext cx="9961821" cy="950189"/>
            <a:chOff x="1034044" y="2833730"/>
            <a:chExt cx="5416103" cy="950189"/>
          </a:xfrm>
        </p:grpSpPr>
        <p:sp>
          <p:nvSpPr>
            <p:cNvPr id="68" name="Rounded Rectangle 67">
              <a:extLst>
                <a:ext uri="{FF2B5EF4-FFF2-40B4-BE49-F238E27FC236}">
                  <a16:creationId xmlns:a16="http://schemas.microsoft.com/office/drawing/2014/main" id="{4D5BBBCF-07A2-D54F-A8E0-60FE72268B80}"/>
                </a:ext>
              </a:extLst>
            </p:cNvPr>
            <p:cNvSpPr/>
            <p:nvPr/>
          </p:nvSpPr>
          <p:spPr>
            <a:xfrm>
              <a:off x="1034044" y="2833730"/>
              <a:ext cx="5416103" cy="950189"/>
            </a:xfrm>
            <a:prstGeom prst="roundRect">
              <a:avLst/>
            </a:prstGeom>
            <a:solidFill>
              <a:schemeClr val="tx2">
                <a:lumMod val="20000"/>
                <a:lumOff val="80000"/>
              </a:schemeClr>
            </a:solid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
          <p:nvSpPr>
            <p:cNvPr id="69" name="TextBox 68">
              <a:extLst>
                <a:ext uri="{FF2B5EF4-FFF2-40B4-BE49-F238E27FC236}">
                  <a16:creationId xmlns:a16="http://schemas.microsoft.com/office/drawing/2014/main" id="{E19F05C0-81C1-5D4C-A212-F9561CC166CE}"/>
                </a:ext>
              </a:extLst>
            </p:cNvPr>
            <p:cNvSpPr txBox="1"/>
            <p:nvPr/>
          </p:nvSpPr>
          <p:spPr>
            <a:xfrm>
              <a:off x="1091152" y="2952922"/>
              <a:ext cx="5309280" cy="830997"/>
            </a:xfrm>
            <a:prstGeom prst="rect">
              <a:avLst/>
            </a:prstGeom>
            <a:noFill/>
            <a:ln>
              <a:solidFill>
                <a:srgbClr val="FF0000"/>
              </a:solidFill>
            </a:ln>
          </p:spPr>
          <p:txBody>
            <a:bodyPr wrap="square" rtlCol="0">
              <a:spAutoFit/>
            </a:bodyPr>
            <a:lstStyle/>
            <a:p>
              <a:pPr lvl="0" algn="just">
                <a:defRPr/>
              </a:pPr>
              <a:r>
                <a:rPr lang="en-US" sz="2400">
                  <a:solidFill>
                    <a:srgbClr val="000000">
                      <a:lumMod val="95000"/>
                      <a:lumOff val="5000"/>
                    </a:srgbClr>
                  </a:solidFill>
                  <a:latin typeface="Times New Roman" panose="02020603050405020304" pitchFamily="18" charset="0"/>
                  <a:cs typeface="Times New Roman" panose="02020603050405020304" pitchFamily="18" charset="0"/>
                </a:rPr>
                <a:t>2. </a:t>
              </a:r>
              <a:r>
                <a:rPr lang="vi-VN" sz="2400">
                  <a:solidFill>
                    <a:srgbClr val="000000">
                      <a:lumMod val="95000"/>
                      <a:lumOff val="5000"/>
                    </a:srgbClr>
                  </a:solidFill>
                  <a:latin typeface="Times New Roman" panose="02020603050405020304" pitchFamily="18" charset="0"/>
                  <a:cs typeface="Times New Roman" panose="02020603050405020304" pitchFamily="18" charset="0"/>
                </a:rPr>
                <a:t>Khai thác thông tin kênh chữ, kênh hình mô tả hành trình của cuộc phát kiến của C. Cô-lôm-bô; Ma-gien-lăng trên lược đồ?</a:t>
              </a:r>
              <a:endPar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grpSp>
      <p:grpSp>
        <p:nvGrpSpPr>
          <p:cNvPr id="71" name="Group 70">
            <a:extLst>
              <a:ext uri="{FF2B5EF4-FFF2-40B4-BE49-F238E27FC236}">
                <a16:creationId xmlns:a16="http://schemas.microsoft.com/office/drawing/2014/main" id="{5404AC94-647B-4840-9704-86DA5E0EA04C}"/>
              </a:ext>
            </a:extLst>
          </p:cNvPr>
          <p:cNvGrpSpPr/>
          <p:nvPr/>
        </p:nvGrpSpPr>
        <p:grpSpPr>
          <a:xfrm>
            <a:off x="1167733" y="5534313"/>
            <a:ext cx="7734220" cy="836554"/>
            <a:chOff x="970776" y="3136818"/>
            <a:chExt cx="5416103" cy="991783"/>
          </a:xfrm>
        </p:grpSpPr>
        <p:sp>
          <p:nvSpPr>
            <p:cNvPr id="72" name="Rounded Rectangle 71">
              <a:extLst>
                <a:ext uri="{FF2B5EF4-FFF2-40B4-BE49-F238E27FC236}">
                  <a16:creationId xmlns:a16="http://schemas.microsoft.com/office/drawing/2014/main" id="{5E3294F6-6567-0448-BB0C-10B7EE8EEABF}"/>
                </a:ext>
              </a:extLst>
            </p:cNvPr>
            <p:cNvSpPr/>
            <p:nvPr/>
          </p:nvSpPr>
          <p:spPr>
            <a:xfrm>
              <a:off x="970776" y="3136818"/>
              <a:ext cx="5416103" cy="991783"/>
            </a:xfrm>
            <a:prstGeom prst="roundRect">
              <a:avLst/>
            </a:prstGeom>
            <a:solidFill>
              <a:srgbClr val="FFFFFF"/>
            </a:solidFill>
            <a:ln w="12700">
              <a:solidFill>
                <a:srgbClr val="58B0E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dirty="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endParaRPr>
            </a:p>
          </p:txBody>
        </p:sp>
        <p:sp>
          <p:nvSpPr>
            <p:cNvPr id="73" name="TextBox 72">
              <a:extLst>
                <a:ext uri="{FF2B5EF4-FFF2-40B4-BE49-F238E27FC236}">
                  <a16:creationId xmlns:a16="http://schemas.microsoft.com/office/drawing/2014/main" id="{6F37C026-7B51-3A49-A924-723262F4F5DE}"/>
                </a:ext>
              </a:extLst>
            </p:cNvPr>
            <p:cNvSpPr txBox="1"/>
            <p:nvPr/>
          </p:nvSpPr>
          <p:spPr>
            <a:xfrm>
              <a:off x="1054202" y="3391898"/>
              <a:ext cx="5249252" cy="572644"/>
            </a:xfrm>
            <a:prstGeom prst="rect">
              <a:avLst/>
            </a:prstGeom>
            <a:noFill/>
            <a:ln>
              <a:solidFill>
                <a:srgbClr val="58B0E6"/>
              </a:solidFill>
            </a:ln>
          </p:spPr>
          <p:txBody>
            <a:bodyPr wrap="square" rtlCol="0">
              <a:spAutoFit/>
            </a:bodyPr>
            <a:lstStyle/>
            <a:p>
              <a:pPr algn="just" fontAlgn="base">
                <a:lnSpc>
                  <a:spcPct val="115000"/>
                </a:lnSpc>
                <a:spcAft>
                  <a:spcPts val="0"/>
                </a:spcAft>
              </a:pPr>
              <a:r>
                <a:rPr kumimoji="0" lang="en-US" sz="2400" b="0" i="0" u="none" strike="noStrike" kern="1200" cap="none" spc="0" normalizeH="0" baseline="0" noProof="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3. Cuộc</a:t>
              </a:r>
              <a:r>
                <a:rPr kumimoji="0" lang="en-US" sz="2400" b="0" i="0" u="none" strike="noStrike" kern="1200" cap="none" spc="0" normalizeH="0" noProof="0">
                  <a:ln>
                    <a:noFill/>
                  </a:ln>
                  <a:solidFill>
                    <a:srgbClr val="000000">
                      <a:lumMod val="95000"/>
                      <a:lumOff val="5000"/>
                    </a:srgbClr>
                  </a:solidFill>
                  <a:effectLst/>
                  <a:uLnTx/>
                  <a:uFillTx/>
                  <a:latin typeface="Times New Roman" panose="02020603050405020304" pitchFamily="18" charset="0"/>
                  <a:ea typeface="+mn-ea"/>
                  <a:cs typeface="Times New Roman" panose="02020603050405020304" pitchFamily="18" charset="0"/>
                </a:rPr>
                <a:t> phát kiến của có ý nghĩa như thế nào</a:t>
              </a:r>
              <a:r>
                <a:rPr lang="nl-NL" sz="240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a:t>
              </a:r>
            </a:p>
          </p:txBody>
        </p:sp>
      </p:grpSp>
      <p:sp>
        <p:nvSpPr>
          <p:cNvPr id="18" name="Rounded Rectangle 17">
            <a:extLst>
              <a:ext uri="{FF2B5EF4-FFF2-40B4-BE49-F238E27FC236}">
                <a16:creationId xmlns:a16="http://schemas.microsoft.com/office/drawing/2014/main" id="{3879BF64-F5BD-7841-B4A5-AC808C85B600}"/>
              </a:ext>
            </a:extLst>
          </p:cNvPr>
          <p:cNvSpPr/>
          <p:nvPr/>
        </p:nvSpPr>
        <p:spPr>
          <a:xfrm>
            <a:off x="7411211" y="522957"/>
            <a:ext cx="4305311" cy="1870619"/>
          </a:xfrm>
          <a:prstGeom prst="roundRect">
            <a:avLst/>
          </a:prstGeom>
          <a:solidFill>
            <a:srgbClr val="FFFF00"/>
          </a:solid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VN" sz="2800" b="1">
                <a:solidFill>
                  <a:srgbClr val="FF0000"/>
                </a:solidFill>
                <a:latin typeface="Times New Roman" panose="02020603050405020304" pitchFamily="18" charset="0"/>
                <a:cs typeface="Times New Roman" panose="02020603050405020304" pitchFamily="18" charset="0"/>
              </a:rPr>
              <a:t>Nhóm 2</a:t>
            </a:r>
            <a:r>
              <a:rPr lang="en-US" sz="2800" b="1">
                <a:solidFill>
                  <a:srgbClr val="FF0000"/>
                </a:solidFill>
                <a:latin typeface="Times New Roman" panose="02020603050405020304" pitchFamily="18" charset="0"/>
                <a:cs typeface="Times New Roman" panose="02020603050405020304" pitchFamily="18" charset="0"/>
              </a:rPr>
              <a:t>, 4</a:t>
            </a:r>
            <a:endParaRPr lang="en-VN" sz="2800" b="1">
              <a:solidFill>
                <a:srgbClr val="FF0000"/>
              </a:solidFill>
              <a:latin typeface="Times New Roman" panose="02020603050405020304" pitchFamily="18" charset="0"/>
              <a:cs typeface="Times New Roman" panose="02020603050405020304" pitchFamily="18" charset="0"/>
            </a:endParaRPr>
          </a:p>
          <a:p>
            <a:pPr lvl="0" algn="ctr">
              <a:defRPr/>
            </a:pPr>
            <a:r>
              <a:rPr lang="nl-NL" sz="2400" b="1">
                <a:solidFill>
                  <a:schemeClr val="accent5"/>
                </a:solidFill>
                <a:latin typeface="Times New Roman" panose="02020603050405020304" pitchFamily="18" charset="0"/>
                <a:ea typeface="Calibri" panose="020F0502020204030204" pitchFamily="34" charset="0"/>
              </a:rPr>
              <a:t>Tìm hiểu về phát kiến địa lí của Ph.Ma-gien-lăng</a:t>
            </a:r>
            <a:endParaRPr kumimoji="0" lang="en-VN" sz="2400" b="1" i="0" u="none" strike="noStrike" kern="1200" cap="none" spc="0" normalizeH="0" baseline="0" noProof="0" dirty="0">
              <a:ln>
                <a:noFill/>
              </a:ln>
              <a:solidFill>
                <a:schemeClr val="accent5"/>
              </a:solidFill>
              <a:effectLst/>
              <a:uLnTx/>
              <a:uFillTx/>
              <a:latin typeface="Times New Roman" panose="02020603050405020304" pitchFamily="18" charset="0"/>
              <a:cs typeface="Times New Roman" panose="02020603050405020304" pitchFamily="18" charset="0"/>
            </a:endParaRPr>
          </a:p>
        </p:txBody>
      </p:sp>
      <p:sp>
        <p:nvSpPr>
          <p:cNvPr id="21" name="Down Ribbon 20"/>
          <p:cNvSpPr/>
          <p:nvPr/>
        </p:nvSpPr>
        <p:spPr>
          <a:xfrm>
            <a:off x="2998695" y="-235825"/>
            <a:ext cx="5661212" cy="971037"/>
          </a:xfrm>
          <a:prstGeom prst="ribbon">
            <a:avLst/>
          </a:prstGeom>
          <a:solidFill>
            <a:schemeClr val="tx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en-VN" sz="24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05130" y="2509748"/>
            <a:ext cx="3090911" cy="461665"/>
          </a:xfrm>
          <a:prstGeom prst="rect">
            <a:avLst/>
          </a:prstGeom>
        </p:spPr>
        <p:txBody>
          <a:bodyPr wrap="none">
            <a:spAutoFit/>
          </a:bodyPr>
          <a:lstStyle/>
          <a:p>
            <a:pPr lvl="0" algn="ctr">
              <a:defRPr/>
            </a:pPr>
            <a:r>
              <a:rPr lang="nl-NL" sz="2400" b="1">
                <a:solidFill>
                  <a:schemeClr val="accent5"/>
                </a:solidFill>
                <a:latin typeface="Times New Roman" panose="02020603050405020304" pitchFamily="18" charset="0"/>
                <a:cs typeface="Times New Roman" panose="02020603050405020304" pitchFamily="18" charset="0"/>
              </a:rPr>
              <a:t>Tìm hiểu với nội dung</a:t>
            </a:r>
            <a:endParaRPr lang="en-VN" sz="2400" b="1" dirty="0">
              <a:solidFill>
                <a:schemeClr val="accent5"/>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2670" y="895924"/>
            <a:ext cx="2337460" cy="219127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2568" y="5494420"/>
            <a:ext cx="2202873" cy="1441731"/>
          </a:xfrm>
          <a:prstGeom prst="rect">
            <a:avLst/>
          </a:prstGeom>
        </p:spPr>
      </p:pic>
      <p:sp>
        <p:nvSpPr>
          <p:cNvPr id="23" name="TextBox 22"/>
          <p:cNvSpPr txBox="1"/>
          <p:nvPr/>
        </p:nvSpPr>
        <p:spPr>
          <a:xfrm>
            <a:off x="4635339" y="74851"/>
            <a:ext cx="2422713" cy="461665"/>
          </a:xfrm>
          <a:prstGeom prst="rect">
            <a:avLst/>
          </a:prstGeom>
          <a:noFill/>
        </p:spPr>
        <p:txBody>
          <a:bodyPr wrap="square" rtlCol="0">
            <a:spAutoFit/>
          </a:bodyPr>
          <a:lstStyle/>
          <a:p>
            <a:pPr lvl="0" algn="ctr">
              <a:defRPr/>
            </a:pPr>
            <a:r>
              <a:rPr lang="en-US" sz="2400" b="1">
                <a:solidFill>
                  <a:srgbClr val="FF0000"/>
                </a:solidFill>
                <a:latin typeface="Times New Roman" panose="02020603050405020304" pitchFamily="18" charset="0"/>
                <a:cs typeface="Times New Roman" panose="02020603050405020304" pitchFamily="18" charset="0"/>
              </a:rPr>
              <a:t>Hoạt động nhóm</a:t>
            </a:r>
            <a:endParaRPr lang="en-VN"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28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barn(inVertic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repeatCount="indefinite" fill="hold" nodeType="clickEffect">
                                  <p:stCondLst>
                                    <p:cond delay="0"/>
                                  </p:stCondLst>
                                  <p:childTnLst>
                                    <p:animEffect transition="out" filter="fade">
                                      <p:cBhvr>
                                        <p:cTn id="11" dur="500" tmFilter="0, 0; .2, .5; .8, .5; 1, 0"/>
                                        <p:tgtEl>
                                          <p:spTgt spid="23">
                                            <p:txEl>
                                              <p:pRg st="0" end="0"/>
                                            </p:txEl>
                                          </p:spTgt>
                                        </p:tgtEl>
                                      </p:cBhvr>
                                    </p:animEffect>
                                    <p:animScale>
                                      <p:cBhvr>
                                        <p:cTn id="12" dur="250" autoRev="1" fill="hold"/>
                                        <p:tgtEl>
                                          <p:spTgt spid="23">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barn(inVertical)">
                                      <p:cBhvr>
                                        <p:cTn id="32" dur="500"/>
                                        <p:tgtEl>
                                          <p:spTgt spid="6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barn(inVertical)">
                                      <p:cBhvr>
                                        <p:cTn id="37" dur="5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4" grpId="0"/>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87"/>
        <p:cNvGrpSpPr/>
        <p:nvPr/>
      </p:nvGrpSpPr>
      <p:grpSpPr>
        <a:xfrm>
          <a:off x="0" y="0"/>
          <a:ext cx="0" cy="0"/>
          <a:chOff x="0" y="0"/>
          <a:chExt cx="0" cy="0"/>
        </a:xfrm>
      </p:grpSpPr>
      <p:grpSp>
        <p:nvGrpSpPr>
          <p:cNvPr id="289" name="Google Shape;289;p37"/>
          <p:cNvGrpSpPr/>
          <p:nvPr/>
        </p:nvGrpSpPr>
        <p:grpSpPr>
          <a:xfrm>
            <a:off x="1986278" y="790190"/>
            <a:ext cx="3675379" cy="3292042"/>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FFF00"/>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a:solidFill>
            <a:srgbClr val="FF0000"/>
          </a:solidFill>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4299709" y="2414494"/>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803940" y="1909183"/>
            <a:ext cx="2545890" cy="58477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w="6600">
                  <a:solidFill>
                    <a:srgbClr val="B44141"/>
                  </a:solidFill>
                  <a:prstDash val="solid"/>
                </a:ln>
                <a:solidFill>
                  <a:srgbClr val="FF0000"/>
                </a:solidFill>
                <a:effectLst>
                  <a:outerShdw dist="38100" dir="2700000" algn="tl" rotWithShape="0">
                    <a:srgbClr val="B44141"/>
                  </a:outerShdw>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3" name="Rectangle 2"/>
          <p:cNvSpPr/>
          <p:nvPr/>
        </p:nvSpPr>
        <p:spPr>
          <a:xfrm>
            <a:off x="6409764" y="1702064"/>
            <a:ext cx="5087471" cy="17912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Theo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hiến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mà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C.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Cô-lôm-bô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Ph Ma-</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gien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lăng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lịch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loại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1" name="Google Shape;300;p37"/>
          <p:cNvGrpSpPr/>
          <p:nvPr/>
        </p:nvGrpSpPr>
        <p:grpSpPr>
          <a:xfrm rot="4266117">
            <a:off x="1697723" y="555025"/>
            <a:ext cx="815672" cy="857600"/>
            <a:chOff x="1183375" y="2536600"/>
            <a:chExt cx="1060600" cy="1114925"/>
          </a:xfrm>
          <a:solidFill>
            <a:srgbClr val="FFFF00"/>
          </a:solidFill>
        </p:grpSpPr>
        <p:sp>
          <p:nvSpPr>
            <p:cNvPr id="32"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496" y="3375212"/>
            <a:ext cx="4014710" cy="2558875"/>
          </a:xfrm>
          <a:prstGeom prst="rect">
            <a:avLst/>
          </a:prstGeom>
        </p:spPr>
      </p:pic>
      <p:sp>
        <p:nvSpPr>
          <p:cNvPr id="12" name="Freeform 11"/>
          <p:cNvSpPr/>
          <p:nvPr/>
        </p:nvSpPr>
        <p:spPr>
          <a:xfrm>
            <a:off x="6266329" y="5548764"/>
            <a:ext cx="3148975" cy="314154"/>
          </a:xfrm>
          <a:custGeom>
            <a:avLst/>
            <a:gdLst>
              <a:gd name="connsiteX0" fmla="*/ 0 w 2619686"/>
              <a:gd name="connsiteY0" fmla="*/ 275435 h 520066"/>
              <a:gd name="connsiteX1" fmla="*/ 376517 w 2619686"/>
              <a:gd name="connsiteY1" fmla="*/ 6494 h 520066"/>
              <a:gd name="connsiteX2" fmla="*/ 1264023 w 2619686"/>
              <a:gd name="connsiteY2" fmla="*/ 517482 h 520066"/>
              <a:gd name="connsiteX3" fmla="*/ 2070847 w 2619686"/>
              <a:gd name="connsiteY3" fmla="*/ 208200 h 520066"/>
              <a:gd name="connsiteX4" fmla="*/ 2581835 w 2619686"/>
              <a:gd name="connsiteY4" fmla="*/ 288882 h 520066"/>
              <a:gd name="connsiteX5" fmla="*/ 2581835 w 2619686"/>
              <a:gd name="connsiteY5" fmla="*/ 302329 h 520066"/>
              <a:gd name="connsiteX6" fmla="*/ 2581835 w 2619686"/>
              <a:gd name="connsiteY6" fmla="*/ 288882 h 520066"/>
              <a:gd name="connsiteX7" fmla="*/ 2581835 w 2619686"/>
              <a:gd name="connsiteY7" fmla="*/ 275435 h 52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686" h="520066">
                <a:moveTo>
                  <a:pt x="0" y="275435"/>
                </a:moveTo>
                <a:cubicBezTo>
                  <a:pt x="82923" y="120794"/>
                  <a:pt x="165847" y="-33847"/>
                  <a:pt x="376517" y="6494"/>
                </a:cubicBezTo>
                <a:cubicBezTo>
                  <a:pt x="587187" y="46835"/>
                  <a:pt x="981635" y="483864"/>
                  <a:pt x="1264023" y="517482"/>
                </a:cubicBezTo>
                <a:cubicBezTo>
                  <a:pt x="1546411" y="551100"/>
                  <a:pt x="1851212" y="246300"/>
                  <a:pt x="2070847" y="208200"/>
                </a:cubicBezTo>
                <a:cubicBezTo>
                  <a:pt x="2290482" y="170100"/>
                  <a:pt x="2496670" y="273194"/>
                  <a:pt x="2581835" y="288882"/>
                </a:cubicBezTo>
                <a:cubicBezTo>
                  <a:pt x="2667000" y="304570"/>
                  <a:pt x="2581835" y="302329"/>
                  <a:pt x="2581835" y="302329"/>
                </a:cubicBezTo>
                <a:lnTo>
                  <a:pt x="2581835" y="288882"/>
                </a:lnTo>
                <a:lnTo>
                  <a:pt x="2581835" y="275435"/>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13" name="Freeform 12"/>
          <p:cNvSpPr/>
          <p:nvPr/>
        </p:nvSpPr>
        <p:spPr>
          <a:xfrm>
            <a:off x="6409764" y="5934088"/>
            <a:ext cx="5251198" cy="224666"/>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14" name="Freeform 13"/>
          <p:cNvSpPr/>
          <p:nvPr/>
        </p:nvSpPr>
        <p:spPr>
          <a:xfrm>
            <a:off x="10865224" y="5523404"/>
            <a:ext cx="834503" cy="339514"/>
          </a:xfrm>
          <a:custGeom>
            <a:avLst/>
            <a:gdLst>
              <a:gd name="connsiteX0" fmla="*/ 0 w 834503"/>
              <a:gd name="connsiteY0" fmla="*/ 339514 h 339514"/>
              <a:gd name="connsiteX1" fmla="*/ 537882 w 834503"/>
              <a:gd name="connsiteY1" fmla="*/ 299172 h 339514"/>
              <a:gd name="connsiteX2" fmla="*/ 753035 w 834503"/>
              <a:gd name="connsiteY2" fmla="*/ 272278 h 339514"/>
              <a:gd name="connsiteX3" fmla="*/ 672352 w 834503"/>
              <a:gd name="connsiteY3" fmla="*/ 97467 h 339514"/>
              <a:gd name="connsiteX4" fmla="*/ 820270 w 834503"/>
              <a:gd name="connsiteY4" fmla="*/ 3337 h 339514"/>
              <a:gd name="connsiteX5" fmla="*/ 820270 w 834503"/>
              <a:gd name="connsiteY5" fmla="*/ 30231 h 33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503" h="339514">
                <a:moveTo>
                  <a:pt x="0" y="339514"/>
                </a:moveTo>
                <a:lnTo>
                  <a:pt x="537882" y="299172"/>
                </a:lnTo>
                <a:cubicBezTo>
                  <a:pt x="663388" y="287966"/>
                  <a:pt x="730623" y="305895"/>
                  <a:pt x="753035" y="272278"/>
                </a:cubicBezTo>
                <a:cubicBezTo>
                  <a:pt x="775447" y="238660"/>
                  <a:pt x="661146" y="142290"/>
                  <a:pt x="672352" y="97467"/>
                </a:cubicBezTo>
                <a:cubicBezTo>
                  <a:pt x="683558" y="52644"/>
                  <a:pt x="795617" y="14543"/>
                  <a:pt x="820270" y="3337"/>
                </a:cubicBezTo>
                <a:cubicBezTo>
                  <a:pt x="844923" y="-7869"/>
                  <a:pt x="832596" y="11181"/>
                  <a:pt x="820270" y="30231"/>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54" name="Freeform 53"/>
          <p:cNvSpPr/>
          <p:nvPr/>
        </p:nvSpPr>
        <p:spPr>
          <a:xfrm>
            <a:off x="6172200" y="6229924"/>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55" name="Freeform 54"/>
          <p:cNvSpPr/>
          <p:nvPr/>
        </p:nvSpPr>
        <p:spPr>
          <a:xfrm>
            <a:off x="8936100" y="6143664"/>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45" y="4099592"/>
            <a:ext cx="2613206" cy="2226357"/>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5643">
            <a:off x="90611" y="3019208"/>
            <a:ext cx="4719432" cy="3347829"/>
          </a:xfrm>
          <a:prstGeom prst="rect">
            <a:avLst/>
          </a:prstGeom>
        </p:spPr>
      </p:pic>
    </p:spTree>
    <p:extLst>
      <p:ext uri="{BB962C8B-B14F-4D97-AF65-F5344CB8AC3E}">
        <p14:creationId xmlns:p14="http://schemas.microsoft.com/office/powerpoint/2010/main" val="1120426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55"/>
                                        </p:tgtEl>
                                        <p:attrNameLst>
                                          <p:attrName>r</p:attrName>
                                        </p:attrNameLst>
                                      </p:cBhvr>
                                    </p:animRot>
                                    <p:animRot by="-240000">
                                      <p:cBhvr>
                                        <p:cTn id="31" dur="200" fill="hold">
                                          <p:stCondLst>
                                            <p:cond delay="200"/>
                                          </p:stCondLst>
                                        </p:cTn>
                                        <p:tgtEl>
                                          <p:spTgt spid="55"/>
                                        </p:tgtEl>
                                        <p:attrNameLst>
                                          <p:attrName>r</p:attrName>
                                        </p:attrNameLst>
                                      </p:cBhvr>
                                    </p:animRot>
                                    <p:animRot by="240000">
                                      <p:cBhvr>
                                        <p:cTn id="32" dur="200" fill="hold">
                                          <p:stCondLst>
                                            <p:cond delay="400"/>
                                          </p:stCondLst>
                                        </p:cTn>
                                        <p:tgtEl>
                                          <p:spTgt spid="55"/>
                                        </p:tgtEl>
                                        <p:attrNameLst>
                                          <p:attrName>r</p:attrName>
                                        </p:attrNameLst>
                                      </p:cBhvr>
                                    </p:animRot>
                                    <p:animRot by="-240000">
                                      <p:cBhvr>
                                        <p:cTn id="33" dur="200" fill="hold">
                                          <p:stCondLst>
                                            <p:cond delay="600"/>
                                          </p:stCondLst>
                                        </p:cTn>
                                        <p:tgtEl>
                                          <p:spTgt spid="55"/>
                                        </p:tgtEl>
                                        <p:attrNameLst>
                                          <p:attrName>r</p:attrName>
                                        </p:attrNameLst>
                                      </p:cBhvr>
                                    </p:animRot>
                                    <p:animRot by="120000">
                                      <p:cBhvr>
                                        <p:cTn id="34" dur="200" fill="hold">
                                          <p:stCondLst>
                                            <p:cond delay="800"/>
                                          </p:stCondLst>
                                        </p:cTn>
                                        <p:tgtEl>
                                          <p:spTgt spid="55"/>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54" grpId="0" animBg="1"/>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287"/>
        <p:cNvGrpSpPr/>
        <p:nvPr/>
      </p:nvGrpSpPr>
      <p:grpSpPr>
        <a:xfrm>
          <a:off x="0" y="0"/>
          <a:ext cx="0" cy="0"/>
          <a:chOff x="0" y="0"/>
          <a:chExt cx="0" cy="0"/>
        </a:xfrm>
      </p:grpSpPr>
      <p:grpSp>
        <p:nvGrpSpPr>
          <p:cNvPr id="289" name="Google Shape;289;p37"/>
          <p:cNvGrpSpPr/>
          <p:nvPr/>
        </p:nvGrpSpPr>
        <p:grpSpPr>
          <a:xfrm>
            <a:off x="456221" y="1870776"/>
            <a:ext cx="3742739" cy="3039008"/>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185" y="1839289"/>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FFF00"/>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563491" y="1870775"/>
            <a:ext cx="815672" cy="857600"/>
            <a:chOff x="1183375" y="2536600"/>
            <a:chExt cx="1060600" cy="1114925"/>
          </a:xfrm>
          <a:solidFill>
            <a:schemeClr val="accent4">
              <a:lumMod val="60000"/>
              <a:lumOff val="40000"/>
            </a:schemeClr>
          </a:solidFill>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100566" y="3190287"/>
            <a:ext cx="2933816"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a:ln w="6600">
                  <a:solidFill>
                    <a:sysClr val="windowText" lastClr="00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sym typeface="Arial"/>
              </a:rPr>
              <a:t>VẬN DỤNG</a:t>
            </a:r>
            <a:endParaRPr kumimoji="0" lang="en-US" sz="4000" b="1" i="0" u="none" strike="noStrike" kern="0" cap="none" spc="0" normalizeH="0" baseline="0" noProof="0" dirty="0">
              <a:ln w="6600">
                <a:solidFill>
                  <a:sysClr val="windowText" lastClr="00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31" name="Google Shape;300;p37"/>
          <p:cNvGrpSpPr/>
          <p:nvPr/>
        </p:nvGrpSpPr>
        <p:grpSpPr>
          <a:xfrm rot="4266117">
            <a:off x="1297641" y="1773208"/>
            <a:ext cx="815672" cy="857600"/>
            <a:chOff x="1183375" y="2536600"/>
            <a:chExt cx="1060600" cy="1114925"/>
          </a:xfrm>
          <a:solidFill>
            <a:schemeClr val="accent4">
              <a:lumMod val="60000"/>
              <a:lumOff val="40000"/>
            </a:schemeClr>
          </a:solidFill>
        </p:grpSpPr>
        <p:sp>
          <p:nvSpPr>
            <p:cNvPr id="32"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p:cNvSpPr/>
          <p:nvPr/>
        </p:nvSpPr>
        <p:spPr>
          <a:xfrm>
            <a:off x="6414088" y="1678339"/>
            <a:ext cx="5053584" cy="179126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dân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Á,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suy</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mặt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Âu</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nước</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châu</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Á sau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23410">
            <a:off x="3081694" y="339145"/>
            <a:ext cx="3337283" cy="261411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163" y="3761558"/>
            <a:ext cx="4719432" cy="33478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567" y="4174551"/>
            <a:ext cx="2466975" cy="1847850"/>
          </a:xfrm>
          <a:prstGeom prst="rect">
            <a:avLst/>
          </a:prstGeom>
        </p:spPr>
      </p:pic>
      <p:sp>
        <p:nvSpPr>
          <p:cNvPr id="50" name="Freeform 49"/>
          <p:cNvSpPr/>
          <p:nvPr/>
        </p:nvSpPr>
        <p:spPr>
          <a:xfrm>
            <a:off x="5083910" y="5479602"/>
            <a:ext cx="834503" cy="339514"/>
          </a:xfrm>
          <a:custGeom>
            <a:avLst/>
            <a:gdLst>
              <a:gd name="connsiteX0" fmla="*/ 0 w 834503"/>
              <a:gd name="connsiteY0" fmla="*/ 339514 h 339514"/>
              <a:gd name="connsiteX1" fmla="*/ 537882 w 834503"/>
              <a:gd name="connsiteY1" fmla="*/ 299172 h 339514"/>
              <a:gd name="connsiteX2" fmla="*/ 753035 w 834503"/>
              <a:gd name="connsiteY2" fmla="*/ 272278 h 339514"/>
              <a:gd name="connsiteX3" fmla="*/ 672352 w 834503"/>
              <a:gd name="connsiteY3" fmla="*/ 97467 h 339514"/>
              <a:gd name="connsiteX4" fmla="*/ 820270 w 834503"/>
              <a:gd name="connsiteY4" fmla="*/ 3337 h 339514"/>
              <a:gd name="connsiteX5" fmla="*/ 820270 w 834503"/>
              <a:gd name="connsiteY5" fmla="*/ 30231 h 33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503" h="339514">
                <a:moveTo>
                  <a:pt x="0" y="339514"/>
                </a:moveTo>
                <a:lnTo>
                  <a:pt x="537882" y="299172"/>
                </a:lnTo>
                <a:cubicBezTo>
                  <a:pt x="663388" y="287966"/>
                  <a:pt x="730623" y="305895"/>
                  <a:pt x="753035" y="272278"/>
                </a:cubicBezTo>
                <a:cubicBezTo>
                  <a:pt x="775447" y="238660"/>
                  <a:pt x="661146" y="142290"/>
                  <a:pt x="672352" y="97467"/>
                </a:cubicBezTo>
                <a:cubicBezTo>
                  <a:pt x="683558" y="52644"/>
                  <a:pt x="795617" y="14543"/>
                  <a:pt x="820270" y="3337"/>
                </a:cubicBezTo>
                <a:cubicBezTo>
                  <a:pt x="844923" y="-7869"/>
                  <a:pt x="832596" y="11181"/>
                  <a:pt x="820270" y="30231"/>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51" name="Freeform 50"/>
          <p:cNvSpPr/>
          <p:nvPr/>
        </p:nvSpPr>
        <p:spPr>
          <a:xfrm>
            <a:off x="1934935" y="5645017"/>
            <a:ext cx="3148975" cy="314154"/>
          </a:xfrm>
          <a:custGeom>
            <a:avLst/>
            <a:gdLst>
              <a:gd name="connsiteX0" fmla="*/ 0 w 2619686"/>
              <a:gd name="connsiteY0" fmla="*/ 275435 h 520066"/>
              <a:gd name="connsiteX1" fmla="*/ 376517 w 2619686"/>
              <a:gd name="connsiteY1" fmla="*/ 6494 h 520066"/>
              <a:gd name="connsiteX2" fmla="*/ 1264023 w 2619686"/>
              <a:gd name="connsiteY2" fmla="*/ 517482 h 520066"/>
              <a:gd name="connsiteX3" fmla="*/ 2070847 w 2619686"/>
              <a:gd name="connsiteY3" fmla="*/ 208200 h 520066"/>
              <a:gd name="connsiteX4" fmla="*/ 2581835 w 2619686"/>
              <a:gd name="connsiteY4" fmla="*/ 288882 h 520066"/>
              <a:gd name="connsiteX5" fmla="*/ 2581835 w 2619686"/>
              <a:gd name="connsiteY5" fmla="*/ 302329 h 520066"/>
              <a:gd name="connsiteX6" fmla="*/ 2581835 w 2619686"/>
              <a:gd name="connsiteY6" fmla="*/ 288882 h 520066"/>
              <a:gd name="connsiteX7" fmla="*/ 2581835 w 2619686"/>
              <a:gd name="connsiteY7" fmla="*/ 275435 h 52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686" h="520066">
                <a:moveTo>
                  <a:pt x="0" y="275435"/>
                </a:moveTo>
                <a:cubicBezTo>
                  <a:pt x="82923" y="120794"/>
                  <a:pt x="165847" y="-33847"/>
                  <a:pt x="376517" y="6494"/>
                </a:cubicBezTo>
                <a:cubicBezTo>
                  <a:pt x="587187" y="46835"/>
                  <a:pt x="981635" y="483864"/>
                  <a:pt x="1264023" y="517482"/>
                </a:cubicBezTo>
                <a:cubicBezTo>
                  <a:pt x="1546411" y="551100"/>
                  <a:pt x="1851212" y="246300"/>
                  <a:pt x="2070847" y="208200"/>
                </a:cubicBezTo>
                <a:cubicBezTo>
                  <a:pt x="2290482" y="170100"/>
                  <a:pt x="2496670" y="273194"/>
                  <a:pt x="2581835" y="288882"/>
                </a:cubicBezTo>
                <a:cubicBezTo>
                  <a:pt x="2667000" y="304570"/>
                  <a:pt x="2581835" y="302329"/>
                  <a:pt x="2581835" y="302329"/>
                </a:cubicBezTo>
                <a:lnTo>
                  <a:pt x="2581835" y="288882"/>
                </a:lnTo>
                <a:lnTo>
                  <a:pt x="2581835" y="275435"/>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52" name="Freeform 51"/>
          <p:cNvSpPr/>
          <p:nvPr/>
        </p:nvSpPr>
        <p:spPr>
          <a:xfrm>
            <a:off x="902836" y="6124586"/>
            <a:ext cx="5251198" cy="224666"/>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
        <p:nvSpPr>
          <p:cNvPr id="53" name="Freeform 52"/>
          <p:cNvSpPr/>
          <p:nvPr/>
        </p:nvSpPr>
        <p:spPr>
          <a:xfrm>
            <a:off x="3298106" y="5929601"/>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1153">
            <a:off x="5773056" y="3975445"/>
            <a:ext cx="4719432" cy="3347829"/>
          </a:xfrm>
          <a:prstGeom prst="rect">
            <a:avLst/>
          </a:prstGeom>
        </p:spPr>
      </p:pic>
      <p:sp>
        <p:nvSpPr>
          <p:cNvPr id="54" name="Freeform 53"/>
          <p:cNvSpPr/>
          <p:nvPr/>
        </p:nvSpPr>
        <p:spPr>
          <a:xfrm>
            <a:off x="347999" y="5929600"/>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C232"/>
              </a:solidFill>
              <a:effectLst/>
              <a:uLnTx/>
              <a:uFillTx/>
              <a:latin typeface="Arial"/>
              <a:ea typeface="+mn-ea"/>
              <a:cs typeface="+mn-cs"/>
            </a:endParaRPr>
          </a:p>
        </p:txBody>
      </p:sp>
    </p:spTree>
    <p:extLst>
      <p:ext uri="{BB962C8B-B14F-4D97-AF65-F5344CB8AC3E}">
        <p14:creationId xmlns:p14="http://schemas.microsoft.com/office/powerpoint/2010/main" val="3941921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0"/>
                                        </p:tgtEl>
                                        <p:attrNameLst>
                                          <p:attrName>r</p:attrName>
                                        </p:attrNameLst>
                                      </p:cBhvr>
                                    </p:animRot>
                                    <p:animRot by="-240000">
                                      <p:cBhvr>
                                        <p:cTn id="7" dur="200" fill="hold">
                                          <p:stCondLst>
                                            <p:cond delay="200"/>
                                          </p:stCondLst>
                                        </p:cTn>
                                        <p:tgtEl>
                                          <p:spTgt spid="50"/>
                                        </p:tgtEl>
                                        <p:attrNameLst>
                                          <p:attrName>r</p:attrName>
                                        </p:attrNameLst>
                                      </p:cBhvr>
                                    </p:animRot>
                                    <p:animRot by="240000">
                                      <p:cBhvr>
                                        <p:cTn id="8" dur="200" fill="hold">
                                          <p:stCondLst>
                                            <p:cond delay="400"/>
                                          </p:stCondLst>
                                        </p:cTn>
                                        <p:tgtEl>
                                          <p:spTgt spid="50"/>
                                        </p:tgtEl>
                                        <p:attrNameLst>
                                          <p:attrName>r</p:attrName>
                                        </p:attrNameLst>
                                      </p:cBhvr>
                                    </p:animRot>
                                    <p:animRot by="-240000">
                                      <p:cBhvr>
                                        <p:cTn id="9" dur="200" fill="hold">
                                          <p:stCondLst>
                                            <p:cond delay="600"/>
                                          </p:stCondLst>
                                        </p:cTn>
                                        <p:tgtEl>
                                          <p:spTgt spid="50"/>
                                        </p:tgtEl>
                                        <p:attrNameLst>
                                          <p:attrName>r</p:attrName>
                                        </p:attrNameLst>
                                      </p:cBhvr>
                                    </p:animRot>
                                    <p:animRot by="120000">
                                      <p:cBhvr>
                                        <p:cTn id="10" dur="200" fill="hold">
                                          <p:stCondLst>
                                            <p:cond delay="800"/>
                                          </p:stCondLst>
                                        </p:cTn>
                                        <p:tgtEl>
                                          <p:spTgt spid="5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1"/>
                                        </p:tgtEl>
                                        <p:attrNameLst>
                                          <p:attrName>r</p:attrName>
                                        </p:attrNameLst>
                                      </p:cBhvr>
                                    </p:animRot>
                                    <p:animRot by="-240000">
                                      <p:cBhvr>
                                        <p:cTn id="13" dur="200" fill="hold">
                                          <p:stCondLst>
                                            <p:cond delay="200"/>
                                          </p:stCondLst>
                                        </p:cTn>
                                        <p:tgtEl>
                                          <p:spTgt spid="51"/>
                                        </p:tgtEl>
                                        <p:attrNameLst>
                                          <p:attrName>r</p:attrName>
                                        </p:attrNameLst>
                                      </p:cBhvr>
                                    </p:animRot>
                                    <p:animRot by="240000">
                                      <p:cBhvr>
                                        <p:cTn id="14" dur="200" fill="hold">
                                          <p:stCondLst>
                                            <p:cond delay="400"/>
                                          </p:stCondLst>
                                        </p:cTn>
                                        <p:tgtEl>
                                          <p:spTgt spid="51"/>
                                        </p:tgtEl>
                                        <p:attrNameLst>
                                          <p:attrName>r</p:attrName>
                                        </p:attrNameLst>
                                      </p:cBhvr>
                                    </p:animRot>
                                    <p:animRot by="-240000">
                                      <p:cBhvr>
                                        <p:cTn id="15" dur="200" fill="hold">
                                          <p:stCondLst>
                                            <p:cond delay="600"/>
                                          </p:stCondLst>
                                        </p:cTn>
                                        <p:tgtEl>
                                          <p:spTgt spid="51"/>
                                        </p:tgtEl>
                                        <p:attrNameLst>
                                          <p:attrName>r</p:attrName>
                                        </p:attrNameLst>
                                      </p:cBhvr>
                                    </p:animRot>
                                    <p:animRot by="120000">
                                      <p:cBhvr>
                                        <p:cTn id="16" dur="200" fill="hold">
                                          <p:stCondLst>
                                            <p:cond delay="800"/>
                                          </p:stCondLst>
                                        </p:cTn>
                                        <p:tgtEl>
                                          <p:spTgt spid="51"/>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52"/>
                                        </p:tgtEl>
                                        <p:attrNameLst>
                                          <p:attrName>r</p:attrName>
                                        </p:attrNameLst>
                                      </p:cBhvr>
                                    </p:animRot>
                                    <p:animRot by="-240000">
                                      <p:cBhvr>
                                        <p:cTn id="19" dur="200" fill="hold">
                                          <p:stCondLst>
                                            <p:cond delay="200"/>
                                          </p:stCondLst>
                                        </p:cTn>
                                        <p:tgtEl>
                                          <p:spTgt spid="52"/>
                                        </p:tgtEl>
                                        <p:attrNameLst>
                                          <p:attrName>r</p:attrName>
                                        </p:attrNameLst>
                                      </p:cBhvr>
                                    </p:animRot>
                                    <p:animRot by="240000">
                                      <p:cBhvr>
                                        <p:cTn id="20" dur="200" fill="hold">
                                          <p:stCondLst>
                                            <p:cond delay="400"/>
                                          </p:stCondLst>
                                        </p:cTn>
                                        <p:tgtEl>
                                          <p:spTgt spid="52"/>
                                        </p:tgtEl>
                                        <p:attrNameLst>
                                          <p:attrName>r</p:attrName>
                                        </p:attrNameLst>
                                      </p:cBhvr>
                                    </p:animRot>
                                    <p:animRot by="-240000">
                                      <p:cBhvr>
                                        <p:cTn id="21" dur="200" fill="hold">
                                          <p:stCondLst>
                                            <p:cond delay="600"/>
                                          </p:stCondLst>
                                        </p:cTn>
                                        <p:tgtEl>
                                          <p:spTgt spid="52"/>
                                        </p:tgtEl>
                                        <p:attrNameLst>
                                          <p:attrName>r</p:attrName>
                                        </p:attrNameLst>
                                      </p:cBhvr>
                                    </p:animRot>
                                    <p:animRot by="120000">
                                      <p:cBhvr>
                                        <p:cTn id="22" dur="200" fill="hold">
                                          <p:stCondLst>
                                            <p:cond delay="800"/>
                                          </p:stCondLst>
                                        </p:cTn>
                                        <p:tgtEl>
                                          <p:spTgt spid="5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53"/>
                                        </p:tgtEl>
                                        <p:attrNameLst>
                                          <p:attrName>r</p:attrName>
                                        </p:attrNameLst>
                                      </p:cBhvr>
                                    </p:animRot>
                                    <p:animRot by="-240000">
                                      <p:cBhvr>
                                        <p:cTn id="25" dur="200" fill="hold">
                                          <p:stCondLst>
                                            <p:cond delay="200"/>
                                          </p:stCondLst>
                                        </p:cTn>
                                        <p:tgtEl>
                                          <p:spTgt spid="53"/>
                                        </p:tgtEl>
                                        <p:attrNameLst>
                                          <p:attrName>r</p:attrName>
                                        </p:attrNameLst>
                                      </p:cBhvr>
                                    </p:animRot>
                                    <p:animRot by="240000">
                                      <p:cBhvr>
                                        <p:cTn id="26" dur="200" fill="hold">
                                          <p:stCondLst>
                                            <p:cond delay="400"/>
                                          </p:stCondLst>
                                        </p:cTn>
                                        <p:tgtEl>
                                          <p:spTgt spid="53"/>
                                        </p:tgtEl>
                                        <p:attrNameLst>
                                          <p:attrName>r</p:attrName>
                                        </p:attrNameLst>
                                      </p:cBhvr>
                                    </p:animRot>
                                    <p:animRot by="-240000">
                                      <p:cBhvr>
                                        <p:cTn id="27" dur="200" fill="hold">
                                          <p:stCondLst>
                                            <p:cond delay="600"/>
                                          </p:stCondLst>
                                        </p:cTn>
                                        <p:tgtEl>
                                          <p:spTgt spid="53"/>
                                        </p:tgtEl>
                                        <p:attrNameLst>
                                          <p:attrName>r</p:attrName>
                                        </p:attrNameLst>
                                      </p:cBhvr>
                                    </p:animRot>
                                    <p:animRot by="120000">
                                      <p:cBhvr>
                                        <p:cTn id="28" dur="200" fill="hold">
                                          <p:stCondLst>
                                            <p:cond delay="800"/>
                                          </p:stCondLst>
                                        </p:cTn>
                                        <p:tgtEl>
                                          <p:spTgt spid="5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54"/>
                                        </p:tgtEl>
                                        <p:attrNameLst>
                                          <p:attrName>r</p:attrName>
                                        </p:attrNameLst>
                                      </p:cBhvr>
                                    </p:animRot>
                                    <p:animRot by="-240000">
                                      <p:cBhvr>
                                        <p:cTn id="31" dur="200" fill="hold">
                                          <p:stCondLst>
                                            <p:cond delay="200"/>
                                          </p:stCondLst>
                                        </p:cTn>
                                        <p:tgtEl>
                                          <p:spTgt spid="54"/>
                                        </p:tgtEl>
                                        <p:attrNameLst>
                                          <p:attrName>r</p:attrName>
                                        </p:attrNameLst>
                                      </p:cBhvr>
                                    </p:animRot>
                                    <p:animRot by="240000">
                                      <p:cBhvr>
                                        <p:cTn id="32" dur="200" fill="hold">
                                          <p:stCondLst>
                                            <p:cond delay="400"/>
                                          </p:stCondLst>
                                        </p:cTn>
                                        <p:tgtEl>
                                          <p:spTgt spid="54"/>
                                        </p:tgtEl>
                                        <p:attrNameLst>
                                          <p:attrName>r</p:attrName>
                                        </p:attrNameLst>
                                      </p:cBhvr>
                                    </p:animRot>
                                    <p:animRot by="-240000">
                                      <p:cBhvr>
                                        <p:cTn id="33" dur="200" fill="hold">
                                          <p:stCondLst>
                                            <p:cond delay="600"/>
                                          </p:stCondLst>
                                        </p:cTn>
                                        <p:tgtEl>
                                          <p:spTgt spid="54"/>
                                        </p:tgtEl>
                                        <p:attrNameLst>
                                          <p:attrName>r</p:attrName>
                                        </p:attrNameLst>
                                      </p:cBhvr>
                                    </p:animRot>
                                    <p:animRot by="120000">
                                      <p:cBhvr>
                                        <p:cTn id="34" dur="200" fill="hold">
                                          <p:stCondLst>
                                            <p:cond delay="800"/>
                                          </p:stCondLst>
                                        </p:cTn>
                                        <p:tgtEl>
                                          <p:spTgt spid="5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0" grpId="0" animBg="1"/>
      <p:bldP spid="51" grpId="0" animBg="1"/>
      <p:bldP spid="52" grpId="0" animBg="1"/>
      <p:bldP spid="53"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6FF69A-88B1-02E6-6E81-79BCCE14B954}"/>
              </a:ext>
            </a:extLst>
          </p:cNvPr>
          <p:cNvSpPr txBox="1">
            <a:spLocks noChangeArrowheads="1"/>
          </p:cNvSpPr>
          <p:nvPr/>
        </p:nvSpPr>
        <p:spPr bwMode="auto">
          <a:xfrm>
            <a:off x="0" y="151179"/>
            <a:ext cx="32766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Quan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tranh</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dựa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vào</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hiểu</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bản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thân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hãy</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Đóng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vai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thương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Tây</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lí</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do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để</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mặt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châu</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Mỹ</a:t>
            </a:r>
            <a:endPar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ct val="0"/>
              </a:spcBef>
              <a:spcAft>
                <a:spcPts val="0"/>
              </a:spcAft>
              <a:buClrTx/>
              <a:buSzTx/>
              <a:buFontTx/>
              <a:buChar char="-"/>
              <a:tabLst/>
              <a:defRPr/>
            </a:pP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Nhập</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vai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thổ</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dân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da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đỏ</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ở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châu</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Mỹ</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lí</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do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phản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đối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măt</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thương</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Tây</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Âu</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đây</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a:extLst>
              <a:ext uri="{FF2B5EF4-FFF2-40B4-BE49-F238E27FC236}">
                <a16:creationId xmlns:a16="http://schemas.microsoft.com/office/drawing/2014/main" id="{E0180C1A-0AAF-4A7C-EFBC-6962FC11ACFB}"/>
              </a:ext>
            </a:extLst>
          </p:cNvPr>
          <p:cNvPicPr>
            <a:picLocks noChangeAspect="1"/>
          </p:cNvPicPr>
          <p:nvPr/>
        </p:nvPicPr>
        <p:blipFill>
          <a:blip r:embed="rId2"/>
          <a:stretch>
            <a:fillRect/>
          </a:stretch>
        </p:blipFill>
        <p:spPr>
          <a:xfrm>
            <a:off x="3448773" y="0"/>
            <a:ext cx="8743227" cy="6305549"/>
          </a:xfrm>
          <a:prstGeom prst="rect">
            <a:avLst/>
          </a:prstGeom>
        </p:spPr>
      </p:pic>
      <p:sp>
        <p:nvSpPr>
          <p:cNvPr id="7" name="TextBox 6">
            <a:extLst>
              <a:ext uri="{FF2B5EF4-FFF2-40B4-BE49-F238E27FC236}">
                <a16:creationId xmlns:a16="http://schemas.microsoft.com/office/drawing/2014/main" id="{B3BB4975-E7AE-A7C4-E30C-BD463B5B3C3E}"/>
              </a:ext>
            </a:extLst>
          </p:cNvPr>
          <p:cNvSpPr txBox="1"/>
          <p:nvPr/>
        </p:nvSpPr>
        <p:spPr>
          <a:xfrm>
            <a:off x="3448773" y="6372672"/>
            <a:ext cx="87432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Đoàn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thám</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hiểm</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C.Cô-lôm-bô</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đặt</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chân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đến</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châu</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Mỹ</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Tranh</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alibri" panose="020F0502020204030204"/>
                <a:ea typeface="+mn-ea"/>
                <a:cs typeface="+mn-cs"/>
              </a:rPr>
              <a:t>vẽ</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179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680AD3-E81F-4A67-94DA-DAEA64800D42}"/>
              </a:ext>
            </a:extLst>
          </p:cNvPr>
          <p:cNvPicPr/>
          <p:nvPr/>
        </p:nvPicPr>
        <p:blipFill>
          <a:blip r:embed="rId2"/>
          <a:stretch>
            <a:fillRect/>
          </a:stretch>
        </p:blipFill>
        <p:spPr>
          <a:xfrm>
            <a:off x="1283516" y="746620"/>
            <a:ext cx="9370502" cy="5821959"/>
          </a:xfrm>
          <a:prstGeom prst="rect">
            <a:avLst/>
          </a:prstGeom>
        </p:spPr>
      </p:pic>
    </p:spTree>
    <p:extLst>
      <p:ext uri="{BB962C8B-B14F-4D97-AF65-F5344CB8AC3E}">
        <p14:creationId xmlns:p14="http://schemas.microsoft.com/office/powerpoint/2010/main" val="809570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9900125-4629-D602-EBDB-DE1BC306E137}"/>
              </a:ext>
            </a:extLst>
          </p:cNvPr>
          <p:cNvGraphicFramePr>
            <a:graphicFrameLocks noGrp="1"/>
          </p:cNvGraphicFramePr>
          <p:nvPr/>
        </p:nvGraphicFramePr>
        <p:xfrm>
          <a:off x="2610678" y="0"/>
          <a:ext cx="9581322" cy="6836898"/>
        </p:xfrm>
        <a:graphic>
          <a:graphicData uri="http://schemas.openxmlformats.org/drawingml/2006/table">
            <a:tbl>
              <a:tblPr firstRow="1" bandRow="1">
                <a:tableStyleId>{93296810-A885-4BE3-A3E7-6D5BEEA58F35}</a:tableStyleId>
              </a:tblPr>
              <a:tblGrid>
                <a:gridCol w="2062067">
                  <a:extLst>
                    <a:ext uri="{9D8B030D-6E8A-4147-A177-3AD203B41FA5}">
                      <a16:colId xmlns:a16="http://schemas.microsoft.com/office/drawing/2014/main" val="2014387490"/>
                    </a:ext>
                  </a:extLst>
                </a:gridCol>
                <a:gridCol w="1603830">
                  <a:extLst>
                    <a:ext uri="{9D8B030D-6E8A-4147-A177-3AD203B41FA5}">
                      <a16:colId xmlns:a16="http://schemas.microsoft.com/office/drawing/2014/main" val="2483738728"/>
                    </a:ext>
                  </a:extLst>
                </a:gridCol>
                <a:gridCol w="5915425">
                  <a:extLst>
                    <a:ext uri="{9D8B030D-6E8A-4147-A177-3AD203B41FA5}">
                      <a16:colId xmlns:a16="http://schemas.microsoft.com/office/drawing/2014/main" val="3544432813"/>
                    </a:ext>
                  </a:extLst>
                </a:gridCol>
              </a:tblGrid>
              <a:tr h="373365">
                <a:tc>
                  <a:txBody>
                    <a:bodyPr/>
                    <a:lstStyle/>
                    <a:p>
                      <a:pPr algn="ctr"/>
                      <a:r>
                        <a:rPr lang="en-US" dirty="0" err="1">
                          <a:latin typeface="#9Slide03 AllRoundGothic" panose="020B0703020202020104" pitchFamily="34" charset="0"/>
                        </a:rPr>
                        <a:t>Hình</a:t>
                      </a:r>
                      <a:r>
                        <a:rPr lang="en-US" dirty="0">
                          <a:latin typeface="#9Slide03 AllRoundGothic" panose="020B0703020202020104" pitchFamily="34" charset="0"/>
                        </a:rPr>
                        <a:t> </a:t>
                      </a:r>
                      <a:r>
                        <a:rPr lang="en-US" dirty="0" err="1">
                          <a:latin typeface="#9Slide03 AllRoundGothic" panose="020B0703020202020104" pitchFamily="34" charset="0"/>
                        </a:rPr>
                        <a:t>ảnh</a:t>
                      </a:r>
                      <a:endParaRPr lang="en-US" dirty="0">
                        <a:latin typeface="#9Slide03 AllRoundGothic" panose="020B0703020202020104" pitchFamily="34"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err="1">
                          <a:latin typeface="#9Slide03 AllRoundGothic" panose="020B0703020202020104" pitchFamily="34" charset="0"/>
                        </a:rPr>
                        <a:t>Tên</a:t>
                      </a:r>
                      <a:r>
                        <a:rPr lang="en-US" dirty="0">
                          <a:latin typeface="#9Slide03 AllRoundGothic" panose="020B0703020202020104" pitchFamily="34" charset="0"/>
                        </a:rPr>
                        <a:t> </a:t>
                      </a:r>
                      <a:r>
                        <a:rPr lang="en-US" dirty="0" err="1">
                          <a:latin typeface="#9Slide03 AllRoundGothic" panose="020B0703020202020104" pitchFamily="34" charset="0"/>
                        </a:rPr>
                        <a:t>goi</a:t>
                      </a:r>
                      <a:endParaRPr lang="en-US" dirty="0">
                        <a:latin typeface="#9Slide03 AllRoundGothic" panose="020B0703020202020104" pitchFamily="34"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dirty="0" err="1">
                          <a:latin typeface="#9Slide03 AllRoundGothic" panose="020B0703020202020104" pitchFamily="34" charset="0"/>
                        </a:rPr>
                        <a:t>Tác</a:t>
                      </a:r>
                      <a:r>
                        <a:rPr lang="en-US" dirty="0">
                          <a:latin typeface="#9Slide03 AllRoundGothic" panose="020B0703020202020104" pitchFamily="34" charset="0"/>
                        </a:rPr>
                        <a:t> </a:t>
                      </a:r>
                      <a:r>
                        <a:rPr lang="en-US" dirty="0" err="1">
                          <a:latin typeface="#9Slide03 AllRoundGothic" panose="020B0703020202020104" pitchFamily="34" charset="0"/>
                        </a:rPr>
                        <a:t>dụng</a:t>
                      </a:r>
                      <a:r>
                        <a:rPr lang="en-US" dirty="0">
                          <a:latin typeface="#9Slide03 AllRoundGothic" panose="020B0703020202020104" pitchFamily="34" charset="0"/>
                        </a:rPr>
                        <a:t> </a:t>
                      </a:r>
                      <a:r>
                        <a:rPr lang="en-US" dirty="0" err="1">
                          <a:latin typeface="#9Slide03 AllRoundGothic" panose="020B0703020202020104" pitchFamily="34" charset="0"/>
                        </a:rPr>
                        <a:t>của</a:t>
                      </a:r>
                      <a:r>
                        <a:rPr lang="en-US" dirty="0">
                          <a:latin typeface="#9Slide03 AllRoundGothic" panose="020B0703020202020104" pitchFamily="34" charset="0"/>
                        </a:rPr>
                        <a:t> </a:t>
                      </a:r>
                      <a:r>
                        <a:rPr lang="en-US" dirty="0" err="1">
                          <a:latin typeface="#9Slide03 AllRoundGothic" panose="020B0703020202020104" pitchFamily="34" charset="0"/>
                        </a:rPr>
                        <a:t>các</a:t>
                      </a:r>
                      <a:r>
                        <a:rPr lang="en-US" dirty="0">
                          <a:latin typeface="#9Slide03 AllRoundGothic" panose="020B0703020202020104" pitchFamily="34" charset="0"/>
                        </a:rPr>
                        <a:t> </a:t>
                      </a:r>
                      <a:r>
                        <a:rPr lang="en-US" dirty="0" err="1">
                          <a:latin typeface="#9Slide03 AllRoundGothic" panose="020B0703020202020104" pitchFamily="34" charset="0"/>
                        </a:rPr>
                        <a:t>thiết</a:t>
                      </a:r>
                      <a:r>
                        <a:rPr lang="en-US" dirty="0">
                          <a:latin typeface="#9Slide03 AllRoundGothic" panose="020B0703020202020104" pitchFamily="34" charset="0"/>
                        </a:rPr>
                        <a:t> </a:t>
                      </a:r>
                      <a:r>
                        <a:rPr lang="en-US" dirty="0" err="1">
                          <a:latin typeface="#9Slide03 AllRoundGothic" panose="020B0703020202020104" pitchFamily="34" charset="0"/>
                        </a:rPr>
                        <a:t>bị</a:t>
                      </a:r>
                      <a:endParaRPr lang="en-US" dirty="0">
                        <a:latin typeface="#9Slide03 AllRoundGothic" panose="020B0703020202020104" pitchFamily="34"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3590173"/>
                  </a:ext>
                </a:extLst>
              </a:tr>
              <a:tr h="1031365">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err="1">
                          <a:solidFill>
                            <a:schemeClr val="dk1"/>
                          </a:solidFill>
                          <a:effectLst/>
                          <a:latin typeface="+mn-lt"/>
                          <a:ea typeface="+mn-ea"/>
                          <a:cs typeface="+mn-cs"/>
                        </a:rPr>
                        <a:t>Tàu</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Caraven</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just"/>
                      <a:r>
                        <a:rPr lang="en-US" dirty="0"/>
                        <a:t>………………………………………………………………………………………………………………………………………………………………………………………………………………………………………………………………………………………………</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85586932"/>
                  </a:ext>
                </a:extLst>
              </a:tr>
              <a:tr h="1033670">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a:solidFill>
                            <a:schemeClr val="dk1"/>
                          </a:solidFill>
                          <a:effectLst/>
                          <a:latin typeface="+mn-lt"/>
                          <a:ea typeface="+mn-ea"/>
                          <a:cs typeface="+mn-cs"/>
                        </a:rPr>
                        <a:t>La </a:t>
                      </a:r>
                      <a:r>
                        <a:rPr lang="en-US" sz="2000" b="1" kern="1200" dirty="0" err="1">
                          <a:solidFill>
                            <a:schemeClr val="dk1"/>
                          </a:solidFill>
                          <a:effectLst/>
                          <a:latin typeface="+mn-lt"/>
                          <a:ea typeface="+mn-ea"/>
                          <a:cs typeface="+mn-cs"/>
                        </a:rPr>
                        <a:t>bàn</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592804323"/>
                  </a:ext>
                </a:extLst>
              </a:tr>
              <a:tr h="967409">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lnSpc>
                          <a:spcPct val="107000"/>
                        </a:lnSpc>
                        <a:spcAft>
                          <a:spcPts val="800"/>
                        </a:spcAft>
                        <a:tabLst>
                          <a:tab pos="7792085" algn="l"/>
                        </a:tabLs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đo</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3099194"/>
                  </a:ext>
                </a:extLst>
              </a:tr>
              <a:tr h="1883643">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Bản</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đồ</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Caverio</a:t>
                      </a:r>
                      <a:r>
                        <a:rPr lang="en-US" sz="2000" b="1" kern="1200" dirty="0">
                          <a:solidFill>
                            <a:schemeClr val="dk1"/>
                          </a:solidFill>
                          <a:effectLst/>
                          <a:latin typeface="+mn-lt"/>
                          <a:ea typeface="+mn-ea"/>
                          <a:cs typeface="+mn-cs"/>
                        </a:rPr>
                        <a:t> 1505</a:t>
                      </a:r>
                    </a:p>
                    <a:p>
                      <a:pPr algn="ctr"/>
                      <a:endParaRPr lang="en-US" sz="2000" b="1" kern="1200" dirty="0">
                        <a:solidFill>
                          <a:schemeClr val="dk1"/>
                        </a:solidFill>
                        <a:effectLst/>
                        <a:latin typeface="+mn-lt"/>
                        <a:ea typeface="+mn-ea"/>
                        <a:cs typeface="+mn-cs"/>
                      </a:endParaRPr>
                    </a:p>
                    <a:p>
                      <a:pPr algn="ct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Hải</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đồ</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Địa</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Trung</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Hải</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94118050"/>
                  </a:ext>
                </a:extLst>
              </a:tr>
              <a:tr h="1547446">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err="1">
                          <a:solidFill>
                            <a:schemeClr val="dk1"/>
                          </a:solidFill>
                          <a:effectLst/>
                          <a:latin typeface="+mn-lt"/>
                          <a:ea typeface="+mn-ea"/>
                          <a:cs typeface="+mn-cs"/>
                        </a:rPr>
                        <a:t>Thuyết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Nhật</a:t>
                      </a:r>
                      <a:r>
                        <a:rPr lang="en-US" sz="2000" b="1" kern="1200" dirty="0">
                          <a:solidFill>
                            <a:schemeClr val="dk1"/>
                          </a:solidFill>
                          <a:effectLst/>
                          <a:latin typeface="+mn-lt"/>
                          <a:ea typeface="+mn-ea"/>
                          <a:cs typeface="+mn-cs"/>
                        </a:rPr>
                        <a:t> </a:t>
                      </a:r>
                      <a:r>
                        <a:rPr lang="en-US" sz="2000" b="1" kern="1200" dirty="0" err="1">
                          <a:solidFill>
                            <a:schemeClr val="dk1"/>
                          </a:solidFill>
                          <a:effectLst/>
                          <a:latin typeface="+mn-lt"/>
                          <a:ea typeface="+mn-ea"/>
                          <a:cs typeface="+mn-cs"/>
                        </a:rPr>
                        <a:t>Tâm</a:t>
                      </a:r>
                      <a:r>
                        <a:rPr lang="en-US" sz="2000" b="1" kern="1200" dirty="0">
                          <a:solidFill>
                            <a:schemeClr val="dk1"/>
                          </a:solidFill>
                          <a:effectLst/>
                          <a:latin typeface="+mn-lt"/>
                          <a:ea typeface="+mn-ea"/>
                          <a:cs typeface="+mn-cs"/>
                        </a:rPr>
                        <a:t> -</a:t>
                      </a:r>
                      <a:r>
                        <a:rPr lang="vi-VN" sz="2000" b="1" kern="1200" dirty="0">
                          <a:solidFill>
                            <a:schemeClr val="dk1"/>
                          </a:solidFill>
                          <a:effectLst/>
                          <a:latin typeface="+mn-lt"/>
                          <a:ea typeface="+mn-ea"/>
                          <a:cs typeface="+mn-cs"/>
                        </a:rPr>
                        <a:t>Copernicus (1473-1543)</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dirty="0"/>
                        <a:t>………………………………………………………………………………………………………………………………………………………………………………………………</a:t>
                      </a: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82560394"/>
                  </a:ext>
                </a:extLst>
              </a:tr>
            </a:tbl>
          </a:graphicData>
        </a:graphic>
      </p:graphicFrame>
      <p:pic>
        <p:nvPicPr>
          <p:cNvPr id="3" name="Picture 2">
            <a:extLst>
              <a:ext uri="{FF2B5EF4-FFF2-40B4-BE49-F238E27FC236}">
                <a16:creationId xmlns:a16="http://schemas.microsoft.com/office/drawing/2014/main" id="{6ACD6DDE-9F55-DCC2-AE95-A041D4A877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79" b="2279"/>
          <a:stretch/>
        </p:blipFill>
        <p:spPr>
          <a:xfrm>
            <a:off x="2902226" y="424069"/>
            <a:ext cx="1404731" cy="954158"/>
          </a:xfrm>
          <a:prstGeom prst="rect">
            <a:avLst/>
          </a:prstGeom>
        </p:spPr>
      </p:pic>
      <p:pic>
        <p:nvPicPr>
          <p:cNvPr id="4" name="Picture 3">
            <a:hlinkClick r:id="rId3" action="ppaction://hlinkpres?slideindex=2&amp;slidetitle="/>
            <a:extLst>
              <a:ext uri="{FF2B5EF4-FFF2-40B4-BE49-F238E27FC236}">
                <a16:creationId xmlns:a16="http://schemas.microsoft.com/office/drawing/2014/main" id="{78DD8032-2488-7393-A987-5E8197D74C73}"/>
              </a:ext>
            </a:extLst>
          </p:cNvPr>
          <p:cNvPicPr>
            <a:picLocks noChangeAspect="1"/>
          </p:cNvPicPr>
          <p:nvPr/>
        </p:nvPicPr>
        <p:blipFill>
          <a:blip r:embed="rId4">
            <a:extLst>
              <a:ext uri="{28A0092B-C50C-407E-A947-70E740481C1C}">
                <a14:useLocalDpi xmlns:a14="http://schemas.microsoft.com/office/drawing/2010/main" val="0"/>
              </a:ext>
            </a:extLst>
          </a:blip>
          <a:srcRect l="6503" r="8943" b="12851"/>
          <a:stretch>
            <a:fillRect/>
          </a:stretch>
        </p:blipFill>
        <p:spPr bwMode="auto">
          <a:xfrm>
            <a:off x="2866721" y="1472028"/>
            <a:ext cx="1307714" cy="947024"/>
          </a:xfrm>
          <a:prstGeom prst="rect">
            <a:avLst/>
          </a:prstGeom>
          <a:noFill/>
        </p:spPr>
      </p:pic>
      <p:pic>
        <p:nvPicPr>
          <p:cNvPr id="5" name="Picture 4">
            <a:extLst>
              <a:ext uri="{FF2B5EF4-FFF2-40B4-BE49-F238E27FC236}">
                <a16:creationId xmlns:a16="http://schemas.microsoft.com/office/drawing/2014/main" id="{B6CD91A0-26DB-7BA7-BA3F-DBB9884EF7E5}"/>
              </a:ext>
            </a:extLst>
          </p:cNvPr>
          <p:cNvPicPr>
            <a:picLocks noChangeAspect="1"/>
          </p:cNvPicPr>
          <p:nvPr/>
        </p:nvPicPr>
        <p:blipFill>
          <a:blip r:embed="rId5" cstate="print">
            <a:extLst>
              <a:ext uri="{28A0092B-C50C-407E-A947-70E740481C1C}">
                <a14:useLocalDpi xmlns:a14="http://schemas.microsoft.com/office/drawing/2010/main" val="0"/>
              </a:ext>
            </a:extLst>
          </a:blip>
          <a:srcRect l="9599" r="10400" b="15636"/>
          <a:stretch>
            <a:fillRect/>
          </a:stretch>
        </p:blipFill>
        <p:spPr bwMode="auto">
          <a:xfrm>
            <a:off x="2866721" y="2461185"/>
            <a:ext cx="1094664" cy="896083"/>
          </a:xfrm>
          <a:prstGeom prst="rect">
            <a:avLst/>
          </a:prstGeom>
          <a:noFill/>
        </p:spPr>
      </p:pic>
      <p:pic>
        <p:nvPicPr>
          <p:cNvPr id="6" name="Picture 5">
            <a:extLst>
              <a:ext uri="{FF2B5EF4-FFF2-40B4-BE49-F238E27FC236}">
                <a16:creationId xmlns:a16="http://schemas.microsoft.com/office/drawing/2014/main" id="{7DC645EE-2C9D-7F20-4A5D-A829799AC8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6541" y="3453969"/>
            <a:ext cx="1548074" cy="908932"/>
          </a:xfrm>
          <a:prstGeom prst="rect">
            <a:avLst/>
          </a:prstGeom>
          <a:noFill/>
          <a:ln w="9525">
            <a:solidFill>
              <a:srgbClr val="800000"/>
            </a:solidFill>
            <a:miter lim="800000"/>
            <a:headEnd/>
            <a:tailEnd/>
          </a:ln>
        </p:spPr>
      </p:pic>
      <p:pic>
        <p:nvPicPr>
          <p:cNvPr id="7" name="Picture 6">
            <a:extLst>
              <a:ext uri="{FF2B5EF4-FFF2-40B4-BE49-F238E27FC236}">
                <a16:creationId xmlns:a16="http://schemas.microsoft.com/office/drawing/2014/main" id="{730C1E70-31D5-16B3-52E3-C5461F26A001}"/>
              </a:ext>
            </a:extLst>
          </p:cNvPr>
          <p:cNvPicPr>
            <a:picLocks noChangeAspect="1"/>
          </p:cNvPicPr>
          <p:nvPr/>
        </p:nvPicPr>
        <p:blipFill rotWithShape="1">
          <a:blip r:embed="rId7"/>
          <a:srcRect r="2036" b="10196"/>
          <a:stretch/>
        </p:blipFill>
        <p:spPr bwMode="auto">
          <a:xfrm>
            <a:off x="2746541" y="5385972"/>
            <a:ext cx="1548074" cy="1380919"/>
          </a:xfrm>
          <a:prstGeom prst="rect">
            <a:avLst/>
          </a:prstGeom>
          <a:ln>
            <a:noFill/>
          </a:ln>
          <a:extLst>
            <a:ext uri="{53640926-AAD7-44D8-BBD7-CCE9431645EC}">
              <a14:shadowObscured xmlns:a14="http://schemas.microsoft.com/office/drawing/2010/main"/>
            </a:ext>
          </a:extLst>
        </p:spPr>
      </p:pic>
      <p:pic>
        <p:nvPicPr>
          <p:cNvPr id="8" name="Picture 7" descr="Xem bản đồ thế giới từ cổ đại đến hiện đại  12">
            <a:extLst>
              <a:ext uri="{FF2B5EF4-FFF2-40B4-BE49-F238E27FC236}">
                <a16:creationId xmlns:a16="http://schemas.microsoft.com/office/drawing/2014/main" id="{6C36F0A8-49B8-8C65-F7CE-37111AEF64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5597" y="4398093"/>
            <a:ext cx="1539018" cy="850240"/>
          </a:xfrm>
          <a:prstGeom prst="rect">
            <a:avLst/>
          </a:prstGeom>
          <a:noFill/>
          <a:ln>
            <a:noFill/>
          </a:ln>
        </p:spPr>
      </p:pic>
      <p:sp>
        <p:nvSpPr>
          <p:cNvPr id="10" name="TextBox 9">
            <a:extLst>
              <a:ext uri="{FF2B5EF4-FFF2-40B4-BE49-F238E27FC236}">
                <a16:creationId xmlns:a16="http://schemas.microsoft.com/office/drawing/2014/main" id="{BD5B9C67-E188-91B2-EE12-2EE16BE45A38}"/>
              </a:ext>
            </a:extLst>
          </p:cNvPr>
          <p:cNvSpPr txBox="1"/>
          <p:nvPr/>
        </p:nvSpPr>
        <p:spPr>
          <a:xfrm>
            <a:off x="0" y="1682322"/>
            <a:ext cx="2497967" cy="334989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Yêu</a:t>
            </a:r>
            <a:r>
              <a:rPr kumimoji="0" lang="en-US" sz="2400" b="1"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cầu</a:t>
            </a:r>
            <a:r>
              <a:rPr kumimoji="0" lang="en-US" sz="2400" b="1"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nhóm</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thảo</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luận</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quan</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sát</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tranh</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và</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kiến</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thức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đã</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tìm</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hiểu</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tác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dụng</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yếu</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tố</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kĩ</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thuật</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đối</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cuộc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đại</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phát</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kiến</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địa</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lý</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và</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hoàn</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phiếu</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học</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tập</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Thời</a:t>
            </a:r>
            <a:r>
              <a:rPr kumimoji="0" lang="en-US" sz="2400" b="1"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1"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gian</a:t>
            </a:r>
            <a:r>
              <a:rPr kumimoji="0" lang="en-US" sz="2400" b="1"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5 </a:t>
            </a:r>
            <a:r>
              <a:rPr kumimoji="0" lang="en-US" sz="2400" b="0" i="0" u="none" strike="noStrike" kern="1200" cap="none" spc="0" normalizeH="0" baseline="0" noProof="0" dirty="0" err="1">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phút</a:t>
            </a:r>
            <a:r>
              <a:rPr kumimoji="0" lang="en-US" sz="2400" b="0" i="0" u="none" strike="noStrike" kern="1200" cap="none" spc="0" normalizeH="0" baseline="0" noProof="0" dirty="0">
                <a:ln>
                  <a:noFill/>
                </a:ln>
                <a:solidFill>
                  <a:srgbClr val="0070C0"/>
                </a:solidFill>
                <a:effectLst/>
                <a:uLnTx/>
                <a:uFillTx/>
                <a:latin typeface="#9Slide07 Dorayaki" pitchFamily="2" charset="0"/>
                <a:ea typeface="Calibri" panose="020F0502020204030204" pitchFamily="34" charset="0"/>
                <a:cs typeface="Times New Roman" panose="02020603050405020304" pitchFamily="18" charset="0"/>
              </a:rPr>
              <a:t>.</a:t>
            </a:r>
          </a:p>
        </p:txBody>
      </p:sp>
      <p:sp>
        <p:nvSpPr>
          <p:cNvPr id="12" name="Heart 11">
            <a:extLst>
              <a:ext uri="{FF2B5EF4-FFF2-40B4-BE49-F238E27FC236}">
                <a16:creationId xmlns:a16="http://schemas.microsoft.com/office/drawing/2014/main" id="{CACA6F1E-EB24-23DB-EF25-D9165CE6CB34}"/>
              </a:ext>
            </a:extLst>
          </p:cNvPr>
          <p:cNvSpPr/>
          <p:nvPr/>
        </p:nvSpPr>
        <p:spPr>
          <a:xfrm>
            <a:off x="77983" y="139149"/>
            <a:ext cx="2412660" cy="1413296"/>
          </a:xfrm>
          <a:prstGeom prst="hear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9Slide03 AllRoundGothic" panose="020B0703020202020104" pitchFamily="34" charset="0"/>
                <a:ea typeface="+mn-ea"/>
                <a:cs typeface="+mn-cs"/>
              </a:rPr>
              <a:t>THẢO LUẬN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9Slide03 AllRoundGothic" panose="020B0703020202020104" pitchFamily="34" charset="0"/>
                <a:ea typeface="+mn-ea"/>
                <a:cs typeface="+mn-cs"/>
              </a:rPr>
              <a:t>4HS/1 </a:t>
            </a:r>
            <a:r>
              <a:rPr kumimoji="0" lang="en-US" sz="1800" b="0"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9Slide03 AllRoundGothic" panose="020B0703020202020104" pitchFamily="34" charset="0"/>
                <a:ea typeface="+mn-ea"/>
                <a:cs typeface="+mn-cs"/>
              </a:rPr>
              <a:t>Nhóm</a:t>
            </a: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9Slide03 AllRoundGothic" panose="020B0703020202020104" pitchFamily="34" charset="0"/>
              <a:ea typeface="+mn-ea"/>
              <a:cs typeface="+mn-cs"/>
            </a:endParaRPr>
          </a:p>
        </p:txBody>
      </p:sp>
    </p:spTree>
    <p:extLst>
      <p:ext uri="{BB962C8B-B14F-4D97-AF65-F5344CB8AC3E}">
        <p14:creationId xmlns:p14="http://schemas.microsoft.com/office/powerpoint/2010/main" val="34443436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9900125-4629-D602-EBDB-DE1BC306E137}"/>
              </a:ext>
            </a:extLst>
          </p:cNvPr>
          <p:cNvGraphicFramePr>
            <a:graphicFrameLocks noGrp="1"/>
          </p:cNvGraphicFramePr>
          <p:nvPr/>
        </p:nvGraphicFramePr>
        <p:xfrm>
          <a:off x="2765508" y="38472"/>
          <a:ext cx="9323692" cy="6795590"/>
        </p:xfrm>
        <a:graphic>
          <a:graphicData uri="http://schemas.openxmlformats.org/drawingml/2006/table">
            <a:tbl>
              <a:tblPr firstRow="1" bandRow="1">
                <a:tableStyleId>{93296810-A885-4BE3-A3E7-6D5BEEA58F35}</a:tableStyleId>
              </a:tblPr>
              <a:tblGrid>
                <a:gridCol w="2006621">
                  <a:extLst>
                    <a:ext uri="{9D8B030D-6E8A-4147-A177-3AD203B41FA5}">
                      <a16:colId xmlns:a16="http://schemas.microsoft.com/office/drawing/2014/main" val="2014387490"/>
                    </a:ext>
                  </a:extLst>
                </a:gridCol>
                <a:gridCol w="1560705">
                  <a:extLst>
                    <a:ext uri="{9D8B030D-6E8A-4147-A177-3AD203B41FA5}">
                      <a16:colId xmlns:a16="http://schemas.microsoft.com/office/drawing/2014/main" val="2483738728"/>
                    </a:ext>
                  </a:extLst>
                </a:gridCol>
                <a:gridCol w="5756366">
                  <a:extLst>
                    <a:ext uri="{9D8B030D-6E8A-4147-A177-3AD203B41FA5}">
                      <a16:colId xmlns:a16="http://schemas.microsoft.com/office/drawing/2014/main" val="3544432813"/>
                    </a:ext>
                  </a:extLst>
                </a:gridCol>
              </a:tblGrid>
              <a:tr h="414213">
                <a:tc>
                  <a:txBody>
                    <a:bodyPr/>
                    <a:lstStyle/>
                    <a:p>
                      <a:pPr algn="ctr"/>
                      <a:r>
                        <a:rPr lang="en-US" sz="2000" dirty="0" err="1"/>
                        <a:t>Hình</a:t>
                      </a:r>
                      <a:r>
                        <a:rPr lang="en-US" sz="2000" dirty="0"/>
                        <a:t> </a:t>
                      </a:r>
                      <a:r>
                        <a:rPr lang="en-US" sz="2000" dirty="0" err="1"/>
                        <a:t>ảnh</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dirty="0" err="1"/>
                        <a:t>Tên</a:t>
                      </a:r>
                      <a:r>
                        <a:rPr lang="en-US" sz="2000" dirty="0"/>
                        <a:t> </a:t>
                      </a:r>
                      <a:r>
                        <a:rPr lang="en-US" sz="2000" dirty="0" err="1"/>
                        <a:t>goi</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dirty="0" err="1"/>
                        <a:t>Tác</a:t>
                      </a:r>
                      <a:r>
                        <a:rPr lang="en-US" sz="2000" dirty="0"/>
                        <a:t> </a:t>
                      </a:r>
                      <a:r>
                        <a:rPr lang="en-US" sz="2000" dirty="0" err="1"/>
                        <a:t>dụng</a:t>
                      </a:r>
                      <a:r>
                        <a:rPr lang="en-US" sz="2000" dirty="0"/>
                        <a:t> </a:t>
                      </a:r>
                      <a:r>
                        <a:rPr lang="en-US" sz="2000" dirty="0" err="1"/>
                        <a:t>của</a:t>
                      </a:r>
                      <a:r>
                        <a:rPr lang="en-US" sz="2000" dirty="0"/>
                        <a:t> </a:t>
                      </a:r>
                      <a:r>
                        <a:rPr lang="en-US" sz="2000" dirty="0" err="1"/>
                        <a:t>các</a:t>
                      </a:r>
                      <a:r>
                        <a:rPr lang="en-US" sz="2000" dirty="0"/>
                        <a:t> </a:t>
                      </a:r>
                      <a:r>
                        <a:rPr lang="en-US" sz="2000" dirty="0" err="1"/>
                        <a:t>thiết</a:t>
                      </a:r>
                      <a:r>
                        <a:rPr lang="en-US" sz="2000" dirty="0"/>
                        <a:t> </a:t>
                      </a:r>
                      <a:r>
                        <a:rPr lang="en-US" sz="2000" dirty="0" err="1"/>
                        <a:t>bị</a:t>
                      </a:r>
                      <a:endParaRPr lang="en-US" sz="2000"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133590173"/>
                  </a:ext>
                </a:extLst>
              </a:tr>
              <a:tr h="1045971">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err="1">
                          <a:solidFill>
                            <a:srgbClr val="C00000"/>
                          </a:solidFill>
                          <a:effectLst/>
                          <a:latin typeface="+mn-lt"/>
                          <a:ea typeface="+mn-ea"/>
                          <a:cs typeface="+mn-cs"/>
                        </a:rPr>
                        <a:t>Tàu</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Caraven</a:t>
                      </a:r>
                      <a:endParaRPr lang="en-US" sz="2000" dirty="0">
                        <a:solidFill>
                          <a:srgbClr val="C00000"/>
                        </a:solidFill>
                      </a:endParaRPr>
                    </a:p>
                  </a:txBody>
                  <a:tcPr anchorCtr="1">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err="1">
                          <a:solidFill>
                            <a:srgbClr val="0070C0"/>
                          </a:solidFill>
                          <a:effectLst/>
                          <a:latin typeface="Arial" panose="020B0604020202020204" pitchFamily="34" charset="0"/>
                          <a:ea typeface="+mn-ea"/>
                          <a:cs typeface="Arial" panose="020B0604020202020204" pitchFamily="34" charset="0"/>
                        </a:rPr>
                        <a:t>Trọng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tải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lớn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nhiều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cánh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buồm</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chở</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được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nhiều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người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vũ</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khí</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lương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thực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dễ</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dàng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vượt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đại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dương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mênh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mông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và</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thực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hiện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những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chuyến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trên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biển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dài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ngày</a:t>
                      </a:r>
                      <a:endParaRPr lang="en-US" b="1" dirty="0">
                        <a:solidFill>
                          <a:srgbClr val="0070C0"/>
                        </a:solidFill>
                        <a:latin typeface="Arial" panose="020B0604020202020204" pitchFamily="34" charset="0"/>
                        <a:cs typeface="Arial" panose="020B0604020202020204" pitchFamily="34" charset="0"/>
                      </a:endParaRP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385586932"/>
                  </a:ext>
                </a:extLst>
              </a:tr>
              <a:tr h="1048308">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2000" b="1" kern="1200" dirty="0">
                          <a:solidFill>
                            <a:srgbClr val="C00000"/>
                          </a:solidFill>
                          <a:effectLst/>
                          <a:latin typeface="+mn-lt"/>
                          <a:ea typeface="+mn-ea"/>
                          <a:cs typeface="+mn-cs"/>
                        </a:rPr>
                        <a:t>La </a:t>
                      </a:r>
                      <a:r>
                        <a:rPr lang="en-US" sz="2000" b="1" kern="1200" dirty="0" err="1">
                          <a:solidFill>
                            <a:srgbClr val="C00000"/>
                          </a:solidFill>
                          <a:effectLst/>
                          <a:latin typeface="+mn-lt"/>
                          <a:ea typeface="+mn-ea"/>
                          <a:cs typeface="+mn-cs"/>
                        </a:rPr>
                        <a:t>bàn</a:t>
                      </a:r>
                      <a:endParaRPr lang="en-US" sz="2000" dirty="0">
                        <a:solidFill>
                          <a:srgbClr val="C00000"/>
                        </a:solidFill>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just"/>
                      <a:r>
                        <a:rPr lang="en-US" sz="1800" b="1" kern="1200" dirty="0" err="1">
                          <a:solidFill>
                            <a:srgbClr val="0070C0"/>
                          </a:solidFill>
                          <a:effectLst/>
                          <a:latin typeface="Arial" panose="020B0604020202020204" pitchFamily="34" charset="0"/>
                          <a:ea typeface="+mn-ea"/>
                          <a:cs typeface="Arial" panose="020B0604020202020204" pitchFamily="34" charset="0"/>
                        </a:rPr>
                        <a:t>Dùng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để</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xác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định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phương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hướng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mà</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tàu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đang</a:t>
                      </a:r>
                      <a:r>
                        <a:rPr lang="en-US" sz="1800" b="1" kern="1200" dirty="0">
                          <a:solidFill>
                            <a:srgbClr val="0070C0"/>
                          </a:solidFill>
                          <a:effectLst/>
                          <a:latin typeface="Arial" panose="020B0604020202020204" pitchFamily="34" charset="0"/>
                          <a:ea typeface="+mn-ea"/>
                          <a:cs typeface="Arial" panose="020B0604020202020204" pitchFamily="34" charset="0"/>
                        </a:rPr>
                        <a:t> di </a:t>
                      </a:r>
                      <a:r>
                        <a:rPr lang="en-US" sz="1800" b="1" kern="1200" dirty="0" err="1">
                          <a:solidFill>
                            <a:srgbClr val="0070C0"/>
                          </a:solidFill>
                          <a:effectLst/>
                          <a:latin typeface="Arial" panose="020B0604020202020204" pitchFamily="34" charset="0"/>
                          <a:ea typeface="+mn-ea"/>
                          <a:cs typeface="Arial" panose="020B0604020202020204" pitchFamily="34" charset="0"/>
                        </a:rPr>
                        <a:t>chuyển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trên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biển</a:t>
                      </a:r>
                      <a:r>
                        <a:rPr lang="en-US" sz="1800" b="1" kern="1200" dirty="0">
                          <a:solidFill>
                            <a:srgbClr val="0070C0"/>
                          </a:solidFill>
                          <a:effectLst/>
                          <a:latin typeface="Arial" panose="020B0604020202020204" pitchFamily="34" charset="0"/>
                          <a:ea typeface="+mn-ea"/>
                          <a:cs typeface="Arial" panose="020B0604020202020204" pitchFamily="34" charset="0"/>
                        </a:rPr>
                        <a:t>.</a:t>
                      </a:r>
                      <a:endParaRPr lang="en-US" b="1" dirty="0">
                        <a:solidFill>
                          <a:srgbClr val="0070C0"/>
                        </a:solidFill>
                        <a:latin typeface="Arial" panose="020B0604020202020204" pitchFamily="34" charset="0"/>
                        <a:cs typeface="Arial" panose="020B0604020202020204" pitchFamily="34" charset="0"/>
                      </a:endParaRP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592804323"/>
                  </a:ext>
                </a:extLst>
              </a:tr>
              <a:tr h="981108">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lnSpc>
                          <a:spcPct val="107000"/>
                        </a:lnSpc>
                        <a:spcAft>
                          <a:spcPts val="800"/>
                        </a:spcAft>
                        <a:tabLst>
                          <a:tab pos="7792085" algn="l"/>
                        </a:tabLst>
                      </a:pPr>
                      <a:r>
                        <a:rPr lang="en-US" sz="20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đo</a:t>
                      </a:r>
                      <a:r>
                        <a:rPr lang="en-US"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0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endParaRPr lang="en-US" sz="20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just"/>
                      <a:r>
                        <a:rPr lang="en-US" sz="1800" b="1" kern="1200" dirty="0">
                          <a:solidFill>
                            <a:srgbClr val="0070C0"/>
                          </a:solidFill>
                          <a:effectLst/>
                          <a:latin typeface="Arial" panose="020B0604020202020204" pitchFamily="34" charset="0"/>
                          <a:ea typeface="+mn-ea"/>
                          <a:cs typeface="Arial" panose="020B0604020202020204" pitchFamily="34" charset="0"/>
                        </a:rPr>
                        <a:t>Quan </a:t>
                      </a:r>
                      <a:r>
                        <a:rPr lang="en-US" sz="1800" b="1" kern="1200" dirty="0" err="1">
                          <a:solidFill>
                            <a:srgbClr val="0070C0"/>
                          </a:solidFill>
                          <a:effectLst/>
                          <a:latin typeface="Arial" panose="020B0604020202020204" pitchFamily="34" charset="0"/>
                          <a:ea typeface="+mn-ea"/>
                          <a:cs typeface="Arial" panose="020B0604020202020204" pitchFamily="34" charset="0"/>
                        </a:rPr>
                        <a:t>sát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thiên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văn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phục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vụ</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cho</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cuộc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hành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trình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thám</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hiểm</a:t>
                      </a:r>
                      <a:r>
                        <a:rPr lang="en-US" sz="1800" b="1" kern="1200" dirty="0">
                          <a:solidFill>
                            <a:srgbClr val="0070C0"/>
                          </a:solidFill>
                          <a:effectLst/>
                          <a:latin typeface="Arial" panose="020B0604020202020204" pitchFamily="34" charset="0"/>
                          <a:ea typeface="+mn-ea"/>
                          <a:cs typeface="Arial" panose="020B0604020202020204" pitchFamily="34" charset="0"/>
                        </a:rPr>
                        <a:t>.</a:t>
                      </a:r>
                      <a:endParaRPr lang="en-US" b="1" dirty="0">
                        <a:solidFill>
                          <a:srgbClr val="0070C0"/>
                        </a:solidFill>
                        <a:latin typeface="Arial" panose="020B0604020202020204" pitchFamily="34" charset="0"/>
                        <a:cs typeface="Arial" panose="020B0604020202020204" pitchFamily="34" charset="0"/>
                      </a:endParaRP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213099194"/>
                  </a:ext>
                </a:extLst>
              </a:tr>
              <a:tr h="1871850">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just"/>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Bản</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đồ</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Caverio</a:t>
                      </a:r>
                      <a:r>
                        <a:rPr lang="en-US" sz="2000" b="1" kern="1200" dirty="0">
                          <a:solidFill>
                            <a:srgbClr val="C00000"/>
                          </a:solidFill>
                          <a:effectLst/>
                          <a:latin typeface="+mn-lt"/>
                          <a:ea typeface="+mn-ea"/>
                          <a:cs typeface="+mn-cs"/>
                        </a:rPr>
                        <a:t> 1505</a:t>
                      </a:r>
                    </a:p>
                    <a:p>
                      <a:pPr algn="just"/>
                      <a:endParaRPr lang="en-US" sz="2000" b="1" kern="1200" dirty="0">
                        <a:solidFill>
                          <a:srgbClr val="C00000"/>
                        </a:solidFill>
                        <a:effectLst/>
                        <a:latin typeface="+mn-lt"/>
                        <a:ea typeface="+mn-ea"/>
                        <a:cs typeface="+mn-cs"/>
                      </a:endParaRPr>
                    </a:p>
                    <a:p>
                      <a:pPr algn="just"/>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Hải</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đồ</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Địa</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Trung</a:t>
                      </a:r>
                      <a:r>
                        <a:rPr lang="en-US" sz="2000" b="1" kern="1200" dirty="0">
                          <a:solidFill>
                            <a:srgbClr val="C00000"/>
                          </a:solidFill>
                          <a:effectLst/>
                          <a:latin typeface="+mn-lt"/>
                          <a:ea typeface="+mn-ea"/>
                          <a:cs typeface="+mn-cs"/>
                        </a:rPr>
                        <a:t> </a:t>
                      </a:r>
                      <a:r>
                        <a:rPr lang="en-US" sz="2000" b="1" kern="1200" dirty="0" err="1">
                          <a:solidFill>
                            <a:srgbClr val="C00000"/>
                          </a:solidFill>
                          <a:effectLst/>
                          <a:latin typeface="+mn-lt"/>
                          <a:ea typeface="+mn-ea"/>
                          <a:cs typeface="+mn-cs"/>
                        </a:rPr>
                        <a:t>Hải</a:t>
                      </a:r>
                      <a:endParaRPr lang="en-US" sz="2000" dirty="0">
                        <a:solidFill>
                          <a:srgbClr val="C00000"/>
                        </a:solidFill>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285750" indent="-285750" algn="just">
                        <a:buFontTx/>
                        <a:buChar char="-"/>
                      </a:pPr>
                      <a:r>
                        <a:rPr lang="en-US" sz="1800" b="1" kern="1200" dirty="0" err="1">
                          <a:solidFill>
                            <a:srgbClr val="0070C0"/>
                          </a:solidFill>
                          <a:effectLst/>
                          <a:latin typeface="Arial" panose="020B0604020202020204" pitchFamily="34" charset="0"/>
                          <a:ea typeface="+mn-ea"/>
                          <a:cs typeface="Arial" panose="020B0604020202020204" pitchFamily="34" charset="0"/>
                        </a:rPr>
                        <a:t>Hiểu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biết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về</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những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đại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dương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những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vùng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đất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mới</a:t>
                      </a:r>
                      <a:r>
                        <a:rPr lang="en-US" sz="1800" b="1" kern="1200" dirty="0">
                          <a:solidFill>
                            <a:srgbClr val="0070C0"/>
                          </a:solidFill>
                          <a:effectLst/>
                          <a:latin typeface="Arial" panose="020B0604020202020204" pitchFamily="34" charset="0"/>
                          <a:ea typeface="+mn-ea"/>
                          <a:cs typeface="Arial" panose="020B0604020202020204" pitchFamily="34" charset="0"/>
                        </a:rPr>
                        <a:t>.</a:t>
                      </a:r>
                    </a:p>
                    <a:p>
                      <a:pPr marL="0" indent="0" algn="just">
                        <a:buFontTx/>
                        <a:buNone/>
                      </a:pPr>
                      <a:endParaRPr lang="en-US" sz="1800" b="1" kern="1200" dirty="0">
                        <a:solidFill>
                          <a:srgbClr val="0070C0"/>
                        </a:solidFill>
                        <a:effectLst/>
                        <a:latin typeface="Arial" panose="020B0604020202020204" pitchFamily="34" charset="0"/>
                        <a:ea typeface="+mn-ea"/>
                        <a:cs typeface="Arial" panose="020B0604020202020204" pitchFamily="34" charset="0"/>
                      </a:endParaRPr>
                    </a:p>
                    <a:p>
                      <a:pPr marL="285750" indent="-285750" algn="just">
                        <a:buFontTx/>
                        <a:buChar char="-"/>
                      </a:pPr>
                      <a:r>
                        <a:rPr lang="en-US" sz="1800" b="1" kern="1200" dirty="0" err="1">
                          <a:solidFill>
                            <a:srgbClr val="0070C0"/>
                          </a:solidFill>
                          <a:effectLst/>
                          <a:latin typeface="Arial" panose="020B0604020202020204" pitchFamily="34" charset="0"/>
                          <a:ea typeface="+mn-ea"/>
                          <a:cs typeface="Arial" panose="020B0604020202020204" pitchFamily="34" charset="0"/>
                        </a:rPr>
                        <a:t>Dùng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để</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xác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định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vị</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trí</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dòng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hải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lưu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ghi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rõ</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vùng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đất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hòn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đảo</a:t>
                      </a:r>
                      <a:r>
                        <a:rPr lang="en-US" sz="1800" b="1" kern="1200" dirty="0">
                          <a:solidFill>
                            <a:srgbClr val="0070C0"/>
                          </a:solidFill>
                          <a:effectLst/>
                          <a:latin typeface="Arial" panose="020B0604020202020204" pitchFamily="34" charset="0"/>
                          <a:ea typeface="+mn-ea"/>
                          <a:cs typeface="Arial" panose="020B0604020202020204" pitchFamily="34" charset="0"/>
                        </a:rPr>
                        <a:t>.</a:t>
                      </a:r>
                      <a:endParaRPr lang="en-US" b="1" dirty="0">
                        <a:solidFill>
                          <a:srgbClr val="0070C0"/>
                        </a:solidFill>
                        <a:latin typeface="Arial" panose="020B0604020202020204" pitchFamily="34" charset="0"/>
                        <a:cs typeface="Arial" panose="020B0604020202020204" pitchFamily="34"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094118050"/>
                  </a:ext>
                </a:extLst>
              </a:tr>
              <a:tr h="1291391">
                <a:tc>
                  <a:txBody>
                    <a:bodyPr/>
                    <a:lstStyle/>
                    <a:p>
                      <a:endParaRPr lang="en-US" dirty="0"/>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sz="1800" b="1" kern="1200" dirty="0" err="1">
                          <a:solidFill>
                            <a:srgbClr val="C00000"/>
                          </a:solidFill>
                          <a:effectLst/>
                          <a:latin typeface="Arial" panose="020B0604020202020204" pitchFamily="34" charset="0"/>
                          <a:ea typeface="+mn-ea"/>
                          <a:cs typeface="Arial" panose="020B0604020202020204" pitchFamily="34" charset="0"/>
                        </a:rPr>
                        <a:t>Thuyết</a:t>
                      </a:r>
                      <a:r>
                        <a:rPr lang="en-US" sz="1800" b="1" kern="1200" dirty="0">
                          <a:solidFill>
                            <a:srgbClr val="C00000"/>
                          </a:solidFill>
                          <a:effectLst/>
                          <a:latin typeface="Arial" panose="020B0604020202020204" pitchFamily="34" charset="0"/>
                          <a:ea typeface="+mn-ea"/>
                          <a:cs typeface="Arial" panose="020B0604020202020204" pitchFamily="34" charset="0"/>
                        </a:rPr>
                        <a:t> </a:t>
                      </a:r>
                      <a:r>
                        <a:rPr lang="en-US" sz="1800" b="1" kern="1200" dirty="0" err="1">
                          <a:solidFill>
                            <a:srgbClr val="C00000"/>
                          </a:solidFill>
                          <a:effectLst/>
                          <a:latin typeface="Arial" panose="020B0604020202020204" pitchFamily="34" charset="0"/>
                          <a:ea typeface="+mn-ea"/>
                          <a:cs typeface="Arial" panose="020B0604020202020204" pitchFamily="34" charset="0"/>
                        </a:rPr>
                        <a:t>Nhật</a:t>
                      </a:r>
                      <a:r>
                        <a:rPr lang="en-US" sz="1800" b="1" kern="1200" dirty="0">
                          <a:solidFill>
                            <a:srgbClr val="C00000"/>
                          </a:solidFill>
                          <a:effectLst/>
                          <a:latin typeface="Arial" panose="020B0604020202020204" pitchFamily="34" charset="0"/>
                          <a:ea typeface="+mn-ea"/>
                          <a:cs typeface="Arial" panose="020B0604020202020204" pitchFamily="34" charset="0"/>
                        </a:rPr>
                        <a:t> </a:t>
                      </a:r>
                      <a:r>
                        <a:rPr lang="en-US" sz="1800" b="1" kern="1200" dirty="0" err="1">
                          <a:solidFill>
                            <a:srgbClr val="C00000"/>
                          </a:solidFill>
                          <a:effectLst/>
                          <a:latin typeface="Arial" panose="020B0604020202020204" pitchFamily="34" charset="0"/>
                          <a:ea typeface="+mn-ea"/>
                          <a:cs typeface="Arial" panose="020B0604020202020204" pitchFamily="34" charset="0"/>
                        </a:rPr>
                        <a:t>Tâm</a:t>
                      </a:r>
                      <a:r>
                        <a:rPr lang="en-US" sz="1800" b="1" kern="1200" dirty="0">
                          <a:solidFill>
                            <a:srgbClr val="C00000"/>
                          </a:solidFill>
                          <a:effectLst/>
                          <a:latin typeface="Arial" panose="020B0604020202020204" pitchFamily="34" charset="0"/>
                          <a:ea typeface="+mn-ea"/>
                          <a:cs typeface="Arial" panose="020B0604020202020204" pitchFamily="34" charset="0"/>
                        </a:rPr>
                        <a:t> -</a:t>
                      </a:r>
                      <a:r>
                        <a:rPr lang="vi-VN" sz="1800" b="1" kern="1200" dirty="0">
                          <a:solidFill>
                            <a:srgbClr val="C00000"/>
                          </a:solidFill>
                          <a:effectLst/>
                          <a:latin typeface="Arial" panose="020B0604020202020204" pitchFamily="34" charset="0"/>
                          <a:ea typeface="+mn-ea"/>
                          <a:cs typeface="Arial" panose="020B0604020202020204" pitchFamily="34" charset="0"/>
                        </a:rPr>
                        <a:t>Copernicus (1473-1543)</a:t>
                      </a:r>
                      <a:endParaRPr lang="en-US" sz="1800" dirty="0">
                        <a:solidFill>
                          <a:srgbClr val="C00000"/>
                        </a:solidFill>
                        <a:latin typeface="Arial" panose="020B0604020202020204" pitchFamily="34" charset="0"/>
                        <a:cs typeface="Arial" panose="020B0604020202020204" pitchFamily="34"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just"/>
                      <a:r>
                        <a:rPr lang="en-US" sz="1800" b="1" kern="1200" dirty="0">
                          <a:solidFill>
                            <a:srgbClr val="0070C0"/>
                          </a:solidFill>
                          <a:effectLst/>
                          <a:latin typeface="Arial" panose="020B0604020202020204" pitchFamily="34" charset="0"/>
                          <a:ea typeface="+mn-ea"/>
                          <a:cs typeface="Arial" panose="020B0604020202020204" pitchFamily="34" charset="0"/>
                        </a:rPr>
                        <a:t>- Quan </a:t>
                      </a:r>
                      <a:r>
                        <a:rPr lang="en-US" sz="1800" b="1" kern="1200" dirty="0" err="1">
                          <a:solidFill>
                            <a:srgbClr val="0070C0"/>
                          </a:solidFill>
                          <a:effectLst/>
                          <a:latin typeface="Arial" panose="020B0604020202020204" pitchFamily="34" charset="0"/>
                          <a:ea typeface="+mn-ea"/>
                          <a:cs typeface="Arial" panose="020B0604020202020204" pitchFamily="34" charset="0"/>
                        </a:rPr>
                        <a:t>niệm</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trái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đất</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hình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cầu</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giúpxác</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định</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những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hướng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mới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là</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hướng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Tây</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ngoài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hướng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Đông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truyền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thống</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để</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đến</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với</a:t>
                      </a:r>
                      <a:r>
                        <a:rPr lang="en-US" sz="1800" b="1" kern="1200" dirty="0">
                          <a:solidFill>
                            <a:srgbClr val="0070C0"/>
                          </a:solidFill>
                          <a:effectLst/>
                          <a:latin typeface="Arial" panose="020B0604020202020204" pitchFamily="34" charset="0"/>
                          <a:ea typeface="+mn-ea"/>
                          <a:cs typeface="Arial" panose="020B0604020202020204" pitchFamily="34" charset="0"/>
                        </a:rPr>
                        <a:t> </a:t>
                      </a:r>
                      <a:r>
                        <a:rPr lang="en-US" sz="1800" b="1" kern="1200" dirty="0" err="1">
                          <a:solidFill>
                            <a:srgbClr val="0070C0"/>
                          </a:solidFill>
                          <a:effectLst/>
                          <a:latin typeface="Arial" panose="020B0604020202020204" pitchFamily="34" charset="0"/>
                          <a:ea typeface="+mn-ea"/>
                          <a:cs typeface="Arial" panose="020B0604020202020204" pitchFamily="34" charset="0"/>
                        </a:rPr>
                        <a:t>Châu</a:t>
                      </a:r>
                      <a:r>
                        <a:rPr lang="en-US" sz="1800" b="1" kern="1200" dirty="0">
                          <a:solidFill>
                            <a:srgbClr val="0070C0"/>
                          </a:solidFill>
                          <a:effectLst/>
                          <a:latin typeface="Arial" panose="020B0604020202020204" pitchFamily="34" charset="0"/>
                          <a:ea typeface="+mn-ea"/>
                          <a:cs typeface="Arial" panose="020B0604020202020204" pitchFamily="34" charset="0"/>
                        </a:rPr>
                        <a:t> Á.</a:t>
                      </a:r>
                      <a:endParaRPr lang="en-US" b="1" dirty="0">
                        <a:solidFill>
                          <a:srgbClr val="0070C0"/>
                        </a:solidFill>
                        <a:latin typeface="Arial" panose="020B0604020202020204" pitchFamily="34" charset="0"/>
                        <a:cs typeface="Arial" panose="020B0604020202020204" pitchFamily="34" charset="0"/>
                      </a:endParaRPr>
                    </a:p>
                  </a:txBody>
                  <a:tcPr anchor="ct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82560394"/>
                  </a:ext>
                </a:extLst>
              </a:tr>
            </a:tbl>
          </a:graphicData>
        </a:graphic>
      </p:graphicFrame>
      <p:pic>
        <p:nvPicPr>
          <p:cNvPr id="3" name="Picture 2">
            <a:extLst>
              <a:ext uri="{FF2B5EF4-FFF2-40B4-BE49-F238E27FC236}">
                <a16:creationId xmlns:a16="http://schemas.microsoft.com/office/drawing/2014/main" id="{6ACD6DDE-9F55-DCC2-AE95-A041D4A877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79" b="2279"/>
          <a:stretch/>
        </p:blipFill>
        <p:spPr>
          <a:xfrm>
            <a:off x="2998147" y="465456"/>
            <a:ext cx="1404731" cy="954158"/>
          </a:xfrm>
          <a:prstGeom prst="rect">
            <a:avLst/>
          </a:prstGeom>
        </p:spPr>
      </p:pic>
      <p:pic>
        <p:nvPicPr>
          <p:cNvPr id="4" name="Picture 3">
            <a:hlinkClick r:id="rId3" action="ppaction://hlinkpres?slideindex=2&amp;slidetitle="/>
            <a:extLst>
              <a:ext uri="{FF2B5EF4-FFF2-40B4-BE49-F238E27FC236}">
                <a16:creationId xmlns:a16="http://schemas.microsoft.com/office/drawing/2014/main" id="{78DD8032-2488-7393-A987-5E8197D74C73}"/>
              </a:ext>
            </a:extLst>
          </p:cNvPr>
          <p:cNvPicPr>
            <a:picLocks noChangeAspect="1"/>
          </p:cNvPicPr>
          <p:nvPr/>
        </p:nvPicPr>
        <p:blipFill>
          <a:blip r:embed="rId4">
            <a:extLst>
              <a:ext uri="{28A0092B-C50C-407E-A947-70E740481C1C}">
                <a14:useLocalDpi xmlns:a14="http://schemas.microsoft.com/office/drawing/2010/main" val="0"/>
              </a:ext>
            </a:extLst>
          </a:blip>
          <a:srcRect l="6503" r="8943" b="12851"/>
          <a:stretch>
            <a:fillRect/>
          </a:stretch>
        </p:blipFill>
        <p:spPr bwMode="auto">
          <a:xfrm>
            <a:off x="2998147" y="1724905"/>
            <a:ext cx="1307714" cy="947024"/>
          </a:xfrm>
          <a:prstGeom prst="rect">
            <a:avLst/>
          </a:prstGeom>
          <a:noFill/>
        </p:spPr>
      </p:pic>
      <p:pic>
        <p:nvPicPr>
          <p:cNvPr id="5" name="Picture 4">
            <a:extLst>
              <a:ext uri="{FF2B5EF4-FFF2-40B4-BE49-F238E27FC236}">
                <a16:creationId xmlns:a16="http://schemas.microsoft.com/office/drawing/2014/main" id="{B6CD91A0-26DB-7BA7-BA3F-DBB9884EF7E5}"/>
              </a:ext>
            </a:extLst>
          </p:cNvPr>
          <p:cNvPicPr>
            <a:picLocks noChangeAspect="1"/>
          </p:cNvPicPr>
          <p:nvPr/>
        </p:nvPicPr>
        <p:blipFill>
          <a:blip r:embed="rId5" cstate="print">
            <a:extLst>
              <a:ext uri="{28A0092B-C50C-407E-A947-70E740481C1C}">
                <a14:useLocalDpi xmlns:a14="http://schemas.microsoft.com/office/drawing/2010/main" val="0"/>
              </a:ext>
            </a:extLst>
          </a:blip>
          <a:srcRect l="9599" r="10400" b="15636"/>
          <a:stretch>
            <a:fillRect/>
          </a:stretch>
        </p:blipFill>
        <p:spPr bwMode="auto">
          <a:xfrm>
            <a:off x="3083045" y="2774676"/>
            <a:ext cx="1094664" cy="896083"/>
          </a:xfrm>
          <a:prstGeom prst="rect">
            <a:avLst/>
          </a:prstGeom>
          <a:noFill/>
        </p:spPr>
      </p:pic>
      <p:pic>
        <p:nvPicPr>
          <p:cNvPr id="6" name="Picture 5">
            <a:extLst>
              <a:ext uri="{FF2B5EF4-FFF2-40B4-BE49-F238E27FC236}">
                <a16:creationId xmlns:a16="http://schemas.microsoft.com/office/drawing/2014/main" id="{7DC645EE-2C9D-7F20-4A5D-A829799AC8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2332" y="3731606"/>
            <a:ext cx="1548074" cy="908932"/>
          </a:xfrm>
          <a:prstGeom prst="rect">
            <a:avLst/>
          </a:prstGeom>
          <a:noFill/>
          <a:ln w="9525">
            <a:solidFill>
              <a:srgbClr val="800000"/>
            </a:solidFill>
            <a:miter lim="800000"/>
            <a:headEnd/>
            <a:tailEnd/>
          </a:ln>
        </p:spPr>
      </p:pic>
      <p:pic>
        <p:nvPicPr>
          <p:cNvPr id="7" name="Picture 6">
            <a:extLst>
              <a:ext uri="{FF2B5EF4-FFF2-40B4-BE49-F238E27FC236}">
                <a16:creationId xmlns:a16="http://schemas.microsoft.com/office/drawing/2014/main" id="{730C1E70-31D5-16B3-52E3-C5461F26A001}"/>
              </a:ext>
            </a:extLst>
          </p:cNvPr>
          <p:cNvPicPr>
            <a:picLocks noChangeAspect="1"/>
          </p:cNvPicPr>
          <p:nvPr/>
        </p:nvPicPr>
        <p:blipFill rotWithShape="1">
          <a:blip r:embed="rId7"/>
          <a:srcRect r="2036" b="10196"/>
          <a:stretch/>
        </p:blipFill>
        <p:spPr bwMode="auto">
          <a:xfrm>
            <a:off x="2975972" y="5563824"/>
            <a:ext cx="1308810" cy="1167490"/>
          </a:xfrm>
          <a:prstGeom prst="rect">
            <a:avLst/>
          </a:prstGeom>
          <a:ln>
            <a:noFill/>
          </a:ln>
          <a:extLst>
            <a:ext uri="{53640926-AAD7-44D8-BBD7-CCE9431645EC}">
              <a14:shadowObscured xmlns:a14="http://schemas.microsoft.com/office/drawing/2010/main"/>
            </a:ext>
          </a:extLst>
        </p:spPr>
      </p:pic>
      <p:pic>
        <p:nvPicPr>
          <p:cNvPr id="8" name="Picture 7" descr="Xem bản đồ thế giới từ cổ đại đến hiện đại  12">
            <a:extLst>
              <a:ext uri="{FF2B5EF4-FFF2-40B4-BE49-F238E27FC236}">
                <a16:creationId xmlns:a16="http://schemas.microsoft.com/office/drawing/2014/main" id="{6C36F0A8-49B8-8C65-F7CE-37111AEF64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72332" y="4610837"/>
            <a:ext cx="1539018" cy="850240"/>
          </a:xfrm>
          <a:prstGeom prst="rect">
            <a:avLst/>
          </a:prstGeom>
          <a:noFill/>
          <a:ln>
            <a:noFill/>
          </a:ln>
        </p:spPr>
      </p:pic>
      <p:sp>
        <p:nvSpPr>
          <p:cNvPr id="10" name="TextBox 9">
            <a:extLst>
              <a:ext uri="{FF2B5EF4-FFF2-40B4-BE49-F238E27FC236}">
                <a16:creationId xmlns:a16="http://schemas.microsoft.com/office/drawing/2014/main" id="{BD5B9C67-E188-91B2-EE12-2EE16BE45A38}"/>
              </a:ext>
            </a:extLst>
          </p:cNvPr>
          <p:cNvSpPr txBox="1"/>
          <p:nvPr/>
        </p:nvSpPr>
        <p:spPr>
          <a:xfrm>
            <a:off x="102800" y="1326099"/>
            <a:ext cx="2497967" cy="5510799"/>
          </a:xfrm>
          <a:prstGeom prst="round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nhóm</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thảo</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luận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tranh</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yếu</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tố</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kĩ</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thuật</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đối</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cuộc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đại</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địa</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lý</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hoàn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phiếu</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Thời</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gian</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US" sz="24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phút</a:t>
            </a:r>
            <a:r>
              <a:rPr kumimoji="0" lang="en-US" sz="24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Oval 10">
            <a:extLst>
              <a:ext uri="{FF2B5EF4-FFF2-40B4-BE49-F238E27FC236}">
                <a16:creationId xmlns:a16="http://schemas.microsoft.com/office/drawing/2014/main" id="{20450624-0E75-AE69-4EE0-318B21F3816D}"/>
              </a:ext>
            </a:extLst>
          </p:cNvPr>
          <p:cNvSpPr/>
          <p:nvPr/>
        </p:nvSpPr>
        <p:spPr>
          <a:xfrm>
            <a:off x="1" y="0"/>
            <a:ext cx="2610677" cy="94253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THẢO LUẬN NHÓM</a:t>
            </a:r>
          </a:p>
        </p:txBody>
      </p:sp>
    </p:spTree>
    <p:extLst>
      <p:ext uri="{BB962C8B-B14F-4D97-AF65-F5344CB8AC3E}">
        <p14:creationId xmlns:p14="http://schemas.microsoft.com/office/powerpoint/2010/main" val="22847147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287"/>
        <p:cNvGrpSpPr/>
        <p:nvPr/>
      </p:nvGrpSpPr>
      <p:grpSpPr>
        <a:xfrm>
          <a:off x="0" y="0"/>
          <a:ext cx="0" cy="0"/>
          <a:chOff x="0" y="0"/>
          <a:chExt cx="0" cy="0"/>
        </a:xfrm>
      </p:grpSpPr>
      <p:grpSp>
        <p:nvGrpSpPr>
          <p:cNvPr id="289" name="Google Shape;289;p37"/>
          <p:cNvGrpSpPr/>
          <p:nvPr/>
        </p:nvGrpSpPr>
        <p:grpSpPr>
          <a:xfrm>
            <a:off x="1986278" y="790190"/>
            <a:ext cx="3675379" cy="3292042"/>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FFF00"/>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800103" y="689067"/>
            <a:ext cx="815672" cy="857600"/>
            <a:chOff x="1183375" y="2536600"/>
            <a:chExt cx="1060600" cy="1114925"/>
          </a:xfrm>
          <a:solidFill>
            <a:srgbClr val="FF0000"/>
          </a:solidFill>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2" name="Google Shape;312;p37"/>
          <p:cNvGrpSpPr/>
          <p:nvPr/>
        </p:nvGrpSpPr>
        <p:grpSpPr>
          <a:xfrm>
            <a:off x="4299709" y="2414494"/>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803940" y="1909183"/>
            <a:ext cx="2545890" cy="58477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normalizeH="0" baseline="0" noProof="0" dirty="0">
                <a:ln w="6600">
                  <a:solidFill>
                    <a:schemeClr val="accent2"/>
                  </a:solidFill>
                  <a:prstDash val="solid"/>
                </a:ln>
                <a:solidFill>
                  <a:srgbClr val="FF0000"/>
                </a:solidFill>
                <a:effectLst>
                  <a:outerShdw dist="38100" dir="2700000" algn="tl" rotWithShape="0">
                    <a:schemeClr val="accent2"/>
                  </a:outerShdw>
                </a:effectLst>
                <a:uLnTx/>
                <a:uFillTx/>
                <a:latin typeface="Times New Roman" panose="02020603050405020304" pitchFamily="18" charset="0"/>
                <a:ea typeface="+mn-ea"/>
                <a:cs typeface="Times New Roman" panose="02020603050405020304" pitchFamily="18" charset="0"/>
                <a:sym typeface="Arial"/>
              </a:rPr>
              <a:t>LUYỆN TẬP</a:t>
            </a:r>
          </a:p>
        </p:txBody>
      </p:sp>
      <p:sp>
        <p:nvSpPr>
          <p:cNvPr id="3" name="Rectangle 2"/>
          <p:cNvSpPr/>
          <p:nvPr/>
        </p:nvSpPr>
        <p:spPr>
          <a:xfrm>
            <a:off x="6409764" y="1702064"/>
            <a:ext cx="5087471" cy="1791260"/>
          </a:xfrm>
          <a:prstGeom prst="rect">
            <a:avLst/>
          </a:prstGeom>
        </p:spPr>
        <p:txBody>
          <a:bodyPr wrap="square">
            <a:spAutoFit/>
          </a:bodyPr>
          <a:lstStyle/>
          <a:p>
            <a:pPr algn="just">
              <a:lnSpc>
                <a:spcPct val="115000"/>
              </a:lnSpc>
              <a:spcAft>
                <a:spcPts val="0"/>
              </a:spcAft>
            </a:pPr>
            <a:r>
              <a:rPr lang="vi-VN"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4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cống hiến quan trọng nhất mà các phát kiến địa lí của C. Cô-lôm-bô và Ph Ma-gien-lăng đem lại cho lịch sử nhân loại là gì? Vì sao?</a:t>
            </a:r>
            <a:endParaRPr lang="en-US"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1" name="Google Shape;300;p37"/>
          <p:cNvGrpSpPr/>
          <p:nvPr/>
        </p:nvGrpSpPr>
        <p:grpSpPr>
          <a:xfrm rot="4266117">
            <a:off x="1697723" y="555025"/>
            <a:ext cx="815672" cy="857600"/>
            <a:chOff x="1183375" y="2536600"/>
            <a:chExt cx="1060600" cy="1114925"/>
          </a:xfrm>
          <a:solidFill>
            <a:srgbClr val="FFFF00"/>
          </a:solidFill>
        </p:grpSpPr>
        <p:sp>
          <p:nvSpPr>
            <p:cNvPr id="32"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496" y="3375212"/>
            <a:ext cx="4014710" cy="2558875"/>
          </a:xfrm>
          <a:prstGeom prst="rect">
            <a:avLst/>
          </a:prstGeom>
        </p:spPr>
      </p:pic>
      <p:sp>
        <p:nvSpPr>
          <p:cNvPr id="12" name="Freeform 11"/>
          <p:cNvSpPr/>
          <p:nvPr/>
        </p:nvSpPr>
        <p:spPr>
          <a:xfrm>
            <a:off x="6266329" y="5548764"/>
            <a:ext cx="3148975" cy="314154"/>
          </a:xfrm>
          <a:custGeom>
            <a:avLst/>
            <a:gdLst>
              <a:gd name="connsiteX0" fmla="*/ 0 w 2619686"/>
              <a:gd name="connsiteY0" fmla="*/ 275435 h 520066"/>
              <a:gd name="connsiteX1" fmla="*/ 376517 w 2619686"/>
              <a:gd name="connsiteY1" fmla="*/ 6494 h 520066"/>
              <a:gd name="connsiteX2" fmla="*/ 1264023 w 2619686"/>
              <a:gd name="connsiteY2" fmla="*/ 517482 h 520066"/>
              <a:gd name="connsiteX3" fmla="*/ 2070847 w 2619686"/>
              <a:gd name="connsiteY3" fmla="*/ 208200 h 520066"/>
              <a:gd name="connsiteX4" fmla="*/ 2581835 w 2619686"/>
              <a:gd name="connsiteY4" fmla="*/ 288882 h 520066"/>
              <a:gd name="connsiteX5" fmla="*/ 2581835 w 2619686"/>
              <a:gd name="connsiteY5" fmla="*/ 302329 h 520066"/>
              <a:gd name="connsiteX6" fmla="*/ 2581835 w 2619686"/>
              <a:gd name="connsiteY6" fmla="*/ 288882 h 520066"/>
              <a:gd name="connsiteX7" fmla="*/ 2581835 w 2619686"/>
              <a:gd name="connsiteY7" fmla="*/ 275435 h 52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686" h="520066">
                <a:moveTo>
                  <a:pt x="0" y="275435"/>
                </a:moveTo>
                <a:cubicBezTo>
                  <a:pt x="82923" y="120794"/>
                  <a:pt x="165847" y="-33847"/>
                  <a:pt x="376517" y="6494"/>
                </a:cubicBezTo>
                <a:cubicBezTo>
                  <a:pt x="587187" y="46835"/>
                  <a:pt x="981635" y="483864"/>
                  <a:pt x="1264023" y="517482"/>
                </a:cubicBezTo>
                <a:cubicBezTo>
                  <a:pt x="1546411" y="551100"/>
                  <a:pt x="1851212" y="246300"/>
                  <a:pt x="2070847" y="208200"/>
                </a:cubicBezTo>
                <a:cubicBezTo>
                  <a:pt x="2290482" y="170100"/>
                  <a:pt x="2496670" y="273194"/>
                  <a:pt x="2581835" y="288882"/>
                </a:cubicBezTo>
                <a:cubicBezTo>
                  <a:pt x="2667000" y="304570"/>
                  <a:pt x="2581835" y="302329"/>
                  <a:pt x="2581835" y="302329"/>
                </a:cubicBezTo>
                <a:lnTo>
                  <a:pt x="2581835" y="288882"/>
                </a:lnTo>
                <a:lnTo>
                  <a:pt x="2581835" y="275435"/>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409764" y="5934088"/>
            <a:ext cx="5251198" cy="224666"/>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0865224" y="5523404"/>
            <a:ext cx="834503" cy="339514"/>
          </a:xfrm>
          <a:custGeom>
            <a:avLst/>
            <a:gdLst>
              <a:gd name="connsiteX0" fmla="*/ 0 w 834503"/>
              <a:gd name="connsiteY0" fmla="*/ 339514 h 339514"/>
              <a:gd name="connsiteX1" fmla="*/ 537882 w 834503"/>
              <a:gd name="connsiteY1" fmla="*/ 299172 h 339514"/>
              <a:gd name="connsiteX2" fmla="*/ 753035 w 834503"/>
              <a:gd name="connsiteY2" fmla="*/ 272278 h 339514"/>
              <a:gd name="connsiteX3" fmla="*/ 672352 w 834503"/>
              <a:gd name="connsiteY3" fmla="*/ 97467 h 339514"/>
              <a:gd name="connsiteX4" fmla="*/ 820270 w 834503"/>
              <a:gd name="connsiteY4" fmla="*/ 3337 h 339514"/>
              <a:gd name="connsiteX5" fmla="*/ 820270 w 834503"/>
              <a:gd name="connsiteY5" fmla="*/ 30231 h 33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503" h="339514">
                <a:moveTo>
                  <a:pt x="0" y="339514"/>
                </a:moveTo>
                <a:lnTo>
                  <a:pt x="537882" y="299172"/>
                </a:lnTo>
                <a:cubicBezTo>
                  <a:pt x="663388" y="287966"/>
                  <a:pt x="730623" y="305895"/>
                  <a:pt x="753035" y="272278"/>
                </a:cubicBezTo>
                <a:cubicBezTo>
                  <a:pt x="775447" y="238660"/>
                  <a:pt x="661146" y="142290"/>
                  <a:pt x="672352" y="97467"/>
                </a:cubicBezTo>
                <a:cubicBezTo>
                  <a:pt x="683558" y="52644"/>
                  <a:pt x="795617" y="14543"/>
                  <a:pt x="820270" y="3337"/>
                </a:cubicBezTo>
                <a:cubicBezTo>
                  <a:pt x="844923" y="-7869"/>
                  <a:pt x="832596" y="11181"/>
                  <a:pt x="820270" y="30231"/>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6172200" y="6229924"/>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8936100" y="6143664"/>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445" y="4099592"/>
            <a:ext cx="2613206" cy="2226357"/>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5643">
            <a:off x="90611" y="3019208"/>
            <a:ext cx="4719432" cy="3347829"/>
          </a:xfrm>
          <a:prstGeom prst="rect">
            <a:avLst/>
          </a:prstGeom>
        </p:spPr>
      </p:pic>
    </p:spTree>
    <p:extLst>
      <p:ext uri="{BB962C8B-B14F-4D97-AF65-F5344CB8AC3E}">
        <p14:creationId xmlns:p14="http://schemas.microsoft.com/office/powerpoint/2010/main" val="390122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54"/>
                                        </p:tgtEl>
                                        <p:attrNameLst>
                                          <p:attrName>r</p:attrName>
                                        </p:attrNameLst>
                                      </p:cBhvr>
                                    </p:animRot>
                                    <p:animRot by="-240000">
                                      <p:cBhvr>
                                        <p:cTn id="25" dur="200" fill="hold">
                                          <p:stCondLst>
                                            <p:cond delay="200"/>
                                          </p:stCondLst>
                                        </p:cTn>
                                        <p:tgtEl>
                                          <p:spTgt spid="54"/>
                                        </p:tgtEl>
                                        <p:attrNameLst>
                                          <p:attrName>r</p:attrName>
                                        </p:attrNameLst>
                                      </p:cBhvr>
                                    </p:animRot>
                                    <p:animRot by="240000">
                                      <p:cBhvr>
                                        <p:cTn id="26" dur="200" fill="hold">
                                          <p:stCondLst>
                                            <p:cond delay="400"/>
                                          </p:stCondLst>
                                        </p:cTn>
                                        <p:tgtEl>
                                          <p:spTgt spid="54"/>
                                        </p:tgtEl>
                                        <p:attrNameLst>
                                          <p:attrName>r</p:attrName>
                                        </p:attrNameLst>
                                      </p:cBhvr>
                                    </p:animRot>
                                    <p:animRot by="-240000">
                                      <p:cBhvr>
                                        <p:cTn id="27" dur="200" fill="hold">
                                          <p:stCondLst>
                                            <p:cond delay="600"/>
                                          </p:stCondLst>
                                        </p:cTn>
                                        <p:tgtEl>
                                          <p:spTgt spid="54"/>
                                        </p:tgtEl>
                                        <p:attrNameLst>
                                          <p:attrName>r</p:attrName>
                                        </p:attrNameLst>
                                      </p:cBhvr>
                                    </p:animRot>
                                    <p:animRot by="120000">
                                      <p:cBhvr>
                                        <p:cTn id="28" dur="200" fill="hold">
                                          <p:stCondLst>
                                            <p:cond delay="800"/>
                                          </p:stCondLst>
                                        </p:cTn>
                                        <p:tgtEl>
                                          <p:spTgt spid="54"/>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55"/>
                                        </p:tgtEl>
                                        <p:attrNameLst>
                                          <p:attrName>r</p:attrName>
                                        </p:attrNameLst>
                                      </p:cBhvr>
                                    </p:animRot>
                                    <p:animRot by="-240000">
                                      <p:cBhvr>
                                        <p:cTn id="31" dur="200" fill="hold">
                                          <p:stCondLst>
                                            <p:cond delay="200"/>
                                          </p:stCondLst>
                                        </p:cTn>
                                        <p:tgtEl>
                                          <p:spTgt spid="55"/>
                                        </p:tgtEl>
                                        <p:attrNameLst>
                                          <p:attrName>r</p:attrName>
                                        </p:attrNameLst>
                                      </p:cBhvr>
                                    </p:animRot>
                                    <p:animRot by="240000">
                                      <p:cBhvr>
                                        <p:cTn id="32" dur="200" fill="hold">
                                          <p:stCondLst>
                                            <p:cond delay="400"/>
                                          </p:stCondLst>
                                        </p:cTn>
                                        <p:tgtEl>
                                          <p:spTgt spid="55"/>
                                        </p:tgtEl>
                                        <p:attrNameLst>
                                          <p:attrName>r</p:attrName>
                                        </p:attrNameLst>
                                      </p:cBhvr>
                                    </p:animRot>
                                    <p:animRot by="-240000">
                                      <p:cBhvr>
                                        <p:cTn id="33" dur="200" fill="hold">
                                          <p:stCondLst>
                                            <p:cond delay="600"/>
                                          </p:stCondLst>
                                        </p:cTn>
                                        <p:tgtEl>
                                          <p:spTgt spid="55"/>
                                        </p:tgtEl>
                                        <p:attrNameLst>
                                          <p:attrName>r</p:attrName>
                                        </p:attrNameLst>
                                      </p:cBhvr>
                                    </p:animRot>
                                    <p:animRot by="120000">
                                      <p:cBhvr>
                                        <p:cTn id="34" dur="200" fill="hold">
                                          <p:stCondLst>
                                            <p:cond delay="800"/>
                                          </p:stCondLst>
                                        </p:cTn>
                                        <p:tgtEl>
                                          <p:spTgt spid="55"/>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100" fill="hold">
                                          <p:stCondLst>
                                            <p:cond delay="0"/>
                                          </p:stCondLst>
                                        </p:cTn>
                                        <p:tgtEl>
                                          <p:spTgt spid="14"/>
                                        </p:tgtEl>
                                        <p:attrNameLst>
                                          <p:attrName>r</p:attrName>
                                        </p:attrNameLst>
                                      </p:cBhvr>
                                    </p:animRot>
                                    <p:animRot by="-240000">
                                      <p:cBhvr>
                                        <p:cTn id="37" dur="200" fill="hold">
                                          <p:stCondLst>
                                            <p:cond delay="200"/>
                                          </p:stCondLst>
                                        </p:cTn>
                                        <p:tgtEl>
                                          <p:spTgt spid="14"/>
                                        </p:tgtEl>
                                        <p:attrNameLst>
                                          <p:attrName>r</p:attrName>
                                        </p:attrNameLst>
                                      </p:cBhvr>
                                    </p:animRot>
                                    <p:animRot by="240000">
                                      <p:cBhvr>
                                        <p:cTn id="38" dur="200" fill="hold">
                                          <p:stCondLst>
                                            <p:cond delay="400"/>
                                          </p:stCondLst>
                                        </p:cTn>
                                        <p:tgtEl>
                                          <p:spTgt spid="14"/>
                                        </p:tgtEl>
                                        <p:attrNameLst>
                                          <p:attrName>r</p:attrName>
                                        </p:attrNameLst>
                                      </p:cBhvr>
                                    </p:animRot>
                                    <p:animRot by="-240000">
                                      <p:cBhvr>
                                        <p:cTn id="39" dur="200" fill="hold">
                                          <p:stCondLst>
                                            <p:cond delay="600"/>
                                          </p:stCondLst>
                                        </p:cTn>
                                        <p:tgtEl>
                                          <p:spTgt spid="14"/>
                                        </p:tgtEl>
                                        <p:attrNameLst>
                                          <p:attrName>r</p:attrName>
                                        </p:attrNameLst>
                                      </p:cBhvr>
                                    </p:animRot>
                                    <p:animRot by="120000">
                                      <p:cBhvr>
                                        <p:cTn id="40" dur="200" fill="hold">
                                          <p:stCondLst>
                                            <p:cond delay="800"/>
                                          </p:stCondLst>
                                        </p:cTn>
                                        <p:tgtEl>
                                          <p:spTgt spid="1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P spid="54" grpId="0" animBg="1"/>
      <p:bldP spid="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Shape 287"/>
        <p:cNvGrpSpPr/>
        <p:nvPr/>
      </p:nvGrpSpPr>
      <p:grpSpPr>
        <a:xfrm>
          <a:off x="0" y="0"/>
          <a:ext cx="0" cy="0"/>
          <a:chOff x="0" y="0"/>
          <a:chExt cx="0" cy="0"/>
        </a:xfrm>
      </p:grpSpPr>
      <p:grpSp>
        <p:nvGrpSpPr>
          <p:cNvPr id="289" name="Google Shape;289;p37"/>
          <p:cNvGrpSpPr/>
          <p:nvPr/>
        </p:nvGrpSpPr>
        <p:grpSpPr>
          <a:xfrm>
            <a:off x="456221" y="1870776"/>
            <a:ext cx="3742739" cy="3039008"/>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7"/>
            <p:cNvSpPr/>
            <p:nvPr/>
          </p:nvSpPr>
          <p:spPr>
            <a:xfrm>
              <a:off x="-82185" y="1839289"/>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rgbClr val="FFFF00"/>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0" name="Google Shape;300;p37"/>
          <p:cNvGrpSpPr/>
          <p:nvPr/>
        </p:nvGrpSpPr>
        <p:grpSpPr>
          <a:xfrm>
            <a:off x="563491" y="1870775"/>
            <a:ext cx="815672" cy="857600"/>
            <a:chOff x="1183375" y="2536600"/>
            <a:chExt cx="1060600" cy="1114925"/>
          </a:xfrm>
          <a:solidFill>
            <a:schemeClr val="accent4">
              <a:lumMod val="60000"/>
              <a:lumOff val="40000"/>
            </a:schemeClr>
          </a:solidFill>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100566" y="3190287"/>
            <a:ext cx="2933816" cy="707886"/>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normalizeH="0" baseline="0" noProof="0">
                <a:ln w="6600">
                  <a:solidFill>
                    <a:sysClr val="windowText" lastClr="000000"/>
                  </a:solidFill>
                  <a:prstDash val="solid"/>
                </a:ln>
                <a:solidFill>
                  <a:srgbClr val="FF0000"/>
                </a:solidFill>
                <a:uLnTx/>
                <a:uFillTx/>
                <a:latin typeface="Times New Roman" panose="02020603050405020304" pitchFamily="18" charset="0"/>
                <a:ea typeface="+mn-ea"/>
                <a:cs typeface="Times New Roman" panose="02020603050405020304" pitchFamily="18" charset="0"/>
                <a:sym typeface="Arial"/>
              </a:rPr>
              <a:t>VẬN</a:t>
            </a:r>
            <a:r>
              <a:rPr kumimoji="0" lang="vi-VN" sz="4000" b="1" i="0" u="none" strike="noStrike" kern="0" normalizeH="0" noProof="0">
                <a:ln w="6600">
                  <a:solidFill>
                    <a:sysClr val="windowText" lastClr="000000"/>
                  </a:solidFill>
                  <a:prstDash val="solid"/>
                </a:ln>
                <a:solidFill>
                  <a:srgbClr val="FF0000"/>
                </a:solidFill>
                <a:uLnTx/>
                <a:uFillTx/>
                <a:latin typeface="Times New Roman" panose="02020603050405020304" pitchFamily="18" charset="0"/>
                <a:ea typeface="+mn-ea"/>
                <a:cs typeface="Times New Roman" panose="02020603050405020304" pitchFamily="18" charset="0"/>
                <a:sym typeface="Arial"/>
              </a:rPr>
              <a:t> DỤNG</a:t>
            </a:r>
            <a:endParaRPr kumimoji="0" lang="en-US" sz="4000" b="1" i="0" u="none" strike="noStrike" kern="0" normalizeH="0" baseline="0" noProof="0" dirty="0">
              <a:ln w="6600">
                <a:solidFill>
                  <a:sysClr val="windowText" lastClr="000000"/>
                </a:solidFill>
                <a:prstDash val="solid"/>
              </a:ln>
              <a:solidFill>
                <a:srgbClr val="FF0000"/>
              </a:solidFill>
              <a:uLnTx/>
              <a:uFillTx/>
              <a:latin typeface="Times New Roman" panose="02020603050405020304" pitchFamily="18" charset="0"/>
              <a:ea typeface="+mn-ea"/>
              <a:cs typeface="Times New Roman" panose="02020603050405020304" pitchFamily="18" charset="0"/>
              <a:sym typeface="Arial"/>
            </a:endParaRPr>
          </a:p>
        </p:txBody>
      </p:sp>
      <p:grpSp>
        <p:nvGrpSpPr>
          <p:cNvPr id="31" name="Google Shape;300;p37"/>
          <p:cNvGrpSpPr/>
          <p:nvPr/>
        </p:nvGrpSpPr>
        <p:grpSpPr>
          <a:xfrm rot="4266117">
            <a:off x="1297641" y="1773208"/>
            <a:ext cx="815672" cy="857600"/>
            <a:chOff x="1183375" y="2536600"/>
            <a:chExt cx="1060600" cy="1114925"/>
          </a:xfrm>
          <a:solidFill>
            <a:schemeClr val="accent4">
              <a:lumMod val="60000"/>
              <a:lumOff val="40000"/>
            </a:schemeClr>
          </a:solidFill>
        </p:grpSpPr>
        <p:sp>
          <p:nvSpPr>
            <p:cNvPr id="32"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Rectangle 3"/>
          <p:cNvSpPr/>
          <p:nvPr/>
        </p:nvSpPr>
        <p:spPr>
          <a:xfrm>
            <a:off x="6414088" y="1678339"/>
            <a:ext cx="5053584" cy="1791260"/>
          </a:xfrm>
          <a:prstGeom prst="rect">
            <a:avLst/>
          </a:prstGeom>
        </p:spPr>
        <p:txBody>
          <a:bodyPr wrap="square">
            <a:spAutoFit/>
          </a:bodyPr>
          <a:lstStyle/>
          <a:p>
            <a:pPr algn="just">
              <a:lnSpc>
                <a:spcPct val="115000"/>
              </a:lnSpc>
              <a:spcAft>
                <a:spcPts val="0"/>
              </a:spcAft>
            </a:pPr>
            <a:r>
              <a:rPr lang="en-US" sz="2400" b="1">
                <a:solidFill>
                  <a:srgbClr val="7030A0"/>
                </a:solidFill>
                <a:latin typeface="Times New Roman" panose="02020603050405020304" pitchFamily="18" charset="0"/>
                <a:ea typeface="Calibri" panose="020F0502020204030204" pitchFamily="34" charset="0"/>
                <a:cs typeface="Times New Roman" panose="02020603050405020304" pitchFamily="18" charset="0"/>
              </a:rPr>
              <a:t>2. Là một người dân châu Á, em có suy nghĩ gì về sự có mặt của người châu Âu, ở các nước châu Á sau các cuộc phát kiến địa lí?</a:t>
            </a:r>
            <a:endParaRPr lang="en-US"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23410">
            <a:off x="3081694" y="339145"/>
            <a:ext cx="3337283" cy="261411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163" y="3761558"/>
            <a:ext cx="4719432" cy="334782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567" y="4174551"/>
            <a:ext cx="2466975" cy="1847850"/>
          </a:xfrm>
          <a:prstGeom prst="rect">
            <a:avLst/>
          </a:prstGeom>
        </p:spPr>
      </p:pic>
      <p:sp>
        <p:nvSpPr>
          <p:cNvPr id="50" name="Freeform 49"/>
          <p:cNvSpPr/>
          <p:nvPr/>
        </p:nvSpPr>
        <p:spPr>
          <a:xfrm>
            <a:off x="5083910" y="5479602"/>
            <a:ext cx="834503" cy="339514"/>
          </a:xfrm>
          <a:custGeom>
            <a:avLst/>
            <a:gdLst>
              <a:gd name="connsiteX0" fmla="*/ 0 w 834503"/>
              <a:gd name="connsiteY0" fmla="*/ 339514 h 339514"/>
              <a:gd name="connsiteX1" fmla="*/ 537882 w 834503"/>
              <a:gd name="connsiteY1" fmla="*/ 299172 h 339514"/>
              <a:gd name="connsiteX2" fmla="*/ 753035 w 834503"/>
              <a:gd name="connsiteY2" fmla="*/ 272278 h 339514"/>
              <a:gd name="connsiteX3" fmla="*/ 672352 w 834503"/>
              <a:gd name="connsiteY3" fmla="*/ 97467 h 339514"/>
              <a:gd name="connsiteX4" fmla="*/ 820270 w 834503"/>
              <a:gd name="connsiteY4" fmla="*/ 3337 h 339514"/>
              <a:gd name="connsiteX5" fmla="*/ 820270 w 834503"/>
              <a:gd name="connsiteY5" fmla="*/ 30231 h 33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503" h="339514">
                <a:moveTo>
                  <a:pt x="0" y="339514"/>
                </a:moveTo>
                <a:lnTo>
                  <a:pt x="537882" y="299172"/>
                </a:lnTo>
                <a:cubicBezTo>
                  <a:pt x="663388" y="287966"/>
                  <a:pt x="730623" y="305895"/>
                  <a:pt x="753035" y="272278"/>
                </a:cubicBezTo>
                <a:cubicBezTo>
                  <a:pt x="775447" y="238660"/>
                  <a:pt x="661146" y="142290"/>
                  <a:pt x="672352" y="97467"/>
                </a:cubicBezTo>
                <a:cubicBezTo>
                  <a:pt x="683558" y="52644"/>
                  <a:pt x="795617" y="14543"/>
                  <a:pt x="820270" y="3337"/>
                </a:cubicBezTo>
                <a:cubicBezTo>
                  <a:pt x="844923" y="-7869"/>
                  <a:pt x="832596" y="11181"/>
                  <a:pt x="820270" y="30231"/>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1934935" y="5645017"/>
            <a:ext cx="3148975" cy="314154"/>
          </a:xfrm>
          <a:custGeom>
            <a:avLst/>
            <a:gdLst>
              <a:gd name="connsiteX0" fmla="*/ 0 w 2619686"/>
              <a:gd name="connsiteY0" fmla="*/ 275435 h 520066"/>
              <a:gd name="connsiteX1" fmla="*/ 376517 w 2619686"/>
              <a:gd name="connsiteY1" fmla="*/ 6494 h 520066"/>
              <a:gd name="connsiteX2" fmla="*/ 1264023 w 2619686"/>
              <a:gd name="connsiteY2" fmla="*/ 517482 h 520066"/>
              <a:gd name="connsiteX3" fmla="*/ 2070847 w 2619686"/>
              <a:gd name="connsiteY3" fmla="*/ 208200 h 520066"/>
              <a:gd name="connsiteX4" fmla="*/ 2581835 w 2619686"/>
              <a:gd name="connsiteY4" fmla="*/ 288882 h 520066"/>
              <a:gd name="connsiteX5" fmla="*/ 2581835 w 2619686"/>
              <a:gd name="connsiteY5" fmla="*/ 302329 h 520066"/>
              <a:gd name="connsiteX6" fmla="*/ 2581835 w 2619686"/>
              <a:gd name="connsiteY6" fmla="*/ 288882 h 520066"/>
              <a:gd name="connsiteX7" fmla="*/ 2581835 w 2619686"/>
              <a:gd name="connsiteY7" fmla="*/ 275435 h 52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686" h="520066">
                <a:moveTo>
                  <a:pt x="0" y="275435"/>
                </a:moveTo>
                <a:cubicBezTo>
                  <a:pt x="82923" y="120794"/>
                  <a:pt x="165847" y="-33847"/>
                  <a:pt x="376517" y="6494"/>
                </a:cubicBezTo>
                <a:cubicBezTo>
                  <a:pt x="587187" y="46835"/>
                  <a:pt x="981635" y="483864"/>
                  <a:pt x="1264023" y="517482"/>
                </a:cubicBezTo>
                <a:cubicBezTo>
                  <a:pt x="1546411" y="551100"/>
                  <a:pt x="1851212" y="246300"/>
                  <a:pt x="2070847" y="208200"/>
                </a:cubicBezTo>
                <a:cubicBezTo>
                  <a:pt x="2290482" y="170100"/>
                  <a:pt x="2496670" y="273194"/>
                  <a:pt x="2581835" y="288882"/>
                </a:cubicBezTo>
                <a:cubicBezTo>
                  <a:pt x="2667000" y="304570"/>
                  <a:pt x="2581835" y="302329"/>
                  <a:pt x="2581835" y="302329"/>
                </a:cubicBezTo>
                <a:lnTo>
                  <a:pt x="2581835" y="288882"/>
                </a:lnTo>
                <a:lnTo>
                  <a:pt x="2581835" y="275435"/>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902836" y="6124586"/>
            <a:ext cx="5251198" cy="224666"/>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298106" y="5929601"/>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1153">
            <a:off x="5773056" y="3975445"/>
            <a:ext cx="4719432" cy="3347829"/>
          </a:xfrm>
          <a:prstGeom prst="rect">
            <a:avLst/>
          </a:prstGeom>
        </p:spPr>
      </p:pic>
      <p:sp>
        <p:nvSpPr>
          <p:cNvPr id="54" name="Freeform 53"/>
          <p:cNvSpPr/>
          <p:nvPr/>
        </p:nvSpPr>
        <p:spPr>
          <a:xfrm>
            <a:off x="347999" y="5929600"/>
            <a:ext cx="3255900" cy="157429"/>
          </a:xfrm>
          <a:custGeom>
            <a:avLst/>
            <a:gdLst>
              <a:gd name="connsiteX0" fmla="*/ 0 w 4679576"/>
              <a:gd name="connsiteY0" fmla="*/ 177415 h 500292"/>
              <a:gd name="connsiteX1" fmla="*/ 860612 w 4679576"/>
              <a:gd name="connsiteY1" fmla="*/ 56391 h 500292"/>
              <a:gd name="connsiteX2" fmla="*/ 1492623 w 4679576"/>
              <a:gd name="connsiteY2" fmla="*/ 500144 h 500292"/>
              <a:gd name="connsiteX3" fmla="*/ 2299447 w 4679576"/>
              <a:gd name="connsiteY3" fmla="*/ 2603 h 500292"/>
              <a:gd name="connsiteX4" fmla="*/ 3025588 w 4679576"/>
              <a:gd name="connsiteY4" fmla="*/ 298438 h 500292"/>
              <a:gd name="connsiteX5" fmla="*/ 3697941 w 4679576"/>
              <a:gd name="connsiteY5" fmla="*/ 163968 h 500292"/>
              <a:gd name="connsiteX6" fmla="*/ 4168588 w 4679576"/>
              <a:gd name="connsiteY6" fmla="*/ 284991 h 500292"/>
              <a:gd name="connsiteX7" fmla="*/ 4545106 w 4679576"/>
              <a:gd name="connsiteY7" fmla="*/ 258097 h 500292"/>
              <a:gd name="connsiteX8" fmla="*/ 4679576 w 4679576"/>
              <a:gd name="connsiteY8" fmla="*/ 271544 h 50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9576" h="500292">
                <a:moveTo>
                  <a:pt x="0" y="177415"/>
                </a:moveTo>
                <a:cubicBezTo>
                  <a:pt x="305921" y="90009"/>
                  <a:pt x="611842" y="2603"/>
                  <a:pt x="860612" y="56391"/>
                </a:cubicBezTo>
                <a:cubicBezTo>
                  <a:pt x="1109382" y="110179"/>
                  <a:pt x="1252817" y="509109"/>
                  <a:pt x="1492623" y="500144"/>
                </a:cubicBezTo>
                <a:cubicBezTo>
                  <a:pt x="1732429" y="491179"/>
                  <a:pt x="2043953" y="36221"/>
                  <a:pt x="2299447" y="2603"/>
                </a:cubicBezTo>
                <a:cubicBezTo>
                  <a:pt x="2554941" y="-31015"/>
                  <a:pt x="2792506" y="271544"/>
                  <a:pt x="3025588" y="298438"/>
                </a:cubicBezTo>
                <a:cubicBezTo>
                  <a:pt x="3258670" y="325332"/>
                  <a:pt x="3507441" y="166209"/>
                  <a:pt x="3697941" y="163968"/>
                </a:cubicBezTo>
                <a:cubicBezTo>
                  <a:pt x="3888441" y="161727"/>
                  <a:pt x="4027394" y="269303"/>
                  <a:pt x="4168588" y="284991"/>
                </a:cubicBezTo>
                <a:cubicBezTo>
                  <a:pt x="4309782" y="300679"/>
                  <a:pt x="4459941" y="260338"/>
                  <a:pt x="4545106" y="258097"/>
                </a:cubicBezTo>
                <a:cubicBezTo>
                  <a:pt x="4630271" y="255856"/>
                  <a:pt x="4654923" y="263700"/>
                  <a:pt x="4679576" y="271544"/>
                </a:cubicBez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73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0"/>
                                        </p:tgtEl>
                                        <p:attrNameLst>
                                          <p:attrName>r</p:attrName>
                                        </p:attrNameLst>
                                      </p:cBhvr>
                                    </p:animRot>
                                    <p:animRot by="-240000">
                                      <p:cBhvr>
                                        <p:cTn id="7" dur="200" fill="hold">
                                          <p:stCondLst>
                                            <p:cond delay="200"/>
                                          </p:stCondLst>
                                        </p:cTn>
                                        <p:tgtEl>
                                          <p:spTgt spid="50"/>
                                        </p:tgtEl>
                                        <p:attrNameLst>
                                          <p:attrName>r</p:attrName>
                                        </p:attrNameLst>
                                      </p:cBhvr>
                                    </p:animRot>
                                    <p:animRot by="240000">
                                      <p:cBhvr>
                                        <p:cTn id="8" dur="200" fill="hold">
                                          <p:stCondLst>
                                            <p:cond delay="400"/>
                                          </p:stCondLst>
                                        </p:cTn>
                                        <p:tgtEl>
                                          <p:spTgt spid="50"/>
                                        </p:tgtEl>
                                        <p:attrNameLst>
                                          <p:attrName>r</p:attrName>
                                        </p:attrNameLst>
                                      </p:cBhvr>
                                    </p:animRot>
                                    <p:animRot by="-240000">
                                      <p:cBhvr>
                                        <p:cTn id="9" dur="200" fill="hold">
                                          <p:stCondLst>
                                            <p:cond delay="600"/>
                                          </p:stCondLst>
                                        </p:cTn>
                                        <p:tgtEl>
                                          <p:spTgt spid="50"/>
                                        </p:tgtEl>
                                        <p:attrNameLst>
                                          <p:attrName>r</p:attrName>
                                        </p:attrNameLst>
                                      </p:cBhvr>
                                    </p:animRot>
                                    <p:animRot by="120000">
                                      <p:cBhvr>
                                        <p:cTn id="10" dur="200" fill="hold">
                                          <p:stCondLst>
                                            <p:cond delay="800"/>
                                          </p:stCondLst>
                                        </p:cTn>
                                        <p:tgtEl>
                                          <p:spTgt spid="50"/>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51"/>
                                        </p:tgtEl>
                                        <p:attrNameLst>
                                          <p:attrName>r</p:attrName>
                                        </p:attrNameLst>
                                      </p:cBhvr>
                                    </p:animRot>
                                    <p:animRot by="-240000">
                                      <p:cBhvr>
                                        <p:cTn id="13" dur="200" fill="hold">
                                          <p:stCondLst>
                                            <p:cond delay="200"/>
                                          </p:stCondLst>
                                        </p:cTn>
                                        <p:tgtEl>
                                          <p:spTgt spid="51"/>
                                        </p:tgtEl>
                                        <p:attrNameLst>
                                          <p:attrName>r</p:attrName>
                                        </p:attrNameLst>
                                      </p:cBhvr>
                                    </p:animRot>
                                    <p:animRot by="240000">
                                      <p:cBhvr>
                                        <p:cTn id="14" dur="200" fill="hold">
                                          <p:stCondLst>
                                            <p:cond delay="400"/>
                                          </p:stCondLst>
                                        </p:cTn>
                                        <p:tgtEl>
                                          <p:spTgt spid="51"/>
                                        </p:tgtEl>
                                        <p:attrNameLst>
                                          <p:attrName>r</p:attrName>
                                        </p:attrNameLst>
                                      </p:cBhvr>
                                    </p:animRot>
                                    <p:animRot by="-240000">
                                      <p:cBhvr>
                                        <p:cTn id="15" dur="200" fill="hold">
                                          <p:stCondLst>
                                            <p:cond delay="600"/>
                                          </p:stCondLst>
                                        </p:cTn>
                                        <p:tgtEl>
                                          <p:spTgt spid="51"/>
                                        </p:tgtEl>
                                        <p:attrNameLst>
                                          <p:attrName>r</p:attrName>
                                        </p:attrNameLst>
                                      </p:cBhvr>
                                    </p:animRot>
                                    <p:animRot by="120000">
                                      <p:cBhvr>
                                        <p:cTn id="16" dur="200" fill="hold">
                                          <p:stCondLst>
                                            <p:cond delay="800"/>
                                          </p:stCondLst>
                                        </p:cTn>
                                        <p:tgtEl>
                                          <p:spTgt spid="51"/>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52"/>
                                        </p:tgtEl>
                                        <p:attrNameLst>
                                          <p:attrName>r</p:attrName>
                                        </p:attrNameLst>
                                      </p:cBhvr>
                                    </p:animRot>
                                    <p:animRot by="-240000">
                                      <p:cBhvr>
                                        <p:cTn id="19" dur="200" fill="hold">
                                          <p:stCondLst>
                                            <p:cond delay="200"/>
                                          </p:stCondLst>
                                        </p:cTn>
                                        <p:tgtEl>
                                          <p:spTgt spid="52"/>
                                        </p:tgtEl>
                                        <p:attrNameLst>
                                          <p:attrName>r</p:attrName>
                                        </p:attrNameLst>
                                      </p:cBhvr>
                                    </p:animRot>
                                    <p:animRot by="240000">
                                      <p:cBhvr>
                                        <p:cTn id="20" dur="200" fill="hold">
                                          <p:stCondLst>
                                            <p:cond delay="400"/>
                                          </p:stCondLst>
                                        </p:cTn>
                                        <p:tgtEl>
                                          <p:spTgt spid="52"/>
                                        </p:tgtEl>
                                        <p:attrNameLst>
                                          <p:attrName>r</p:attrName>
                                        </p:attrNameLst>
                                      </p:cBhvr>
                                    </p:animRot>
                                    <p:animRot by="-240000">
                                      <p:cBhvr>
                                        <p:cTn id="21" dur="200" fill="hold">
                                          <p:stCondLst>
                                            <p:cond delay="600"/>
                                          </p:stCondLst>
                                        </p:cTn>
                                        <p:tgtEl>
                                          <p:spTgt spid="52"/>
                                        </p:tgtEl>
                                        <p:attrNameLst>
                                          <p:attrName>r</p:attrName>
                                        </p:attrNameLst>
                                      </p:cBhvr>
                                    </p:animRot>
                                    <p:animRot by="120000">
                                      <p:cBhvr>
                                        <p:cTn id="22" dur="200" fill="hold">
                                          <p:stCondLst>
                                            <p:cond delay="800"/>
                                          </p:stCondLst>
                                        </p:cTn>
                                        <p:tgtEl>
                                          <p:spTgt spid="5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53"/>
                                        </p:tgtEl>
                                        <p:attrNameLst>
                                          <p:attrName>r</p:attrName>
                                        </p:attrNameLst>
                                      </p:cBhvr>
                                    </p:animRot>
                                    <p:animRot by="-240000">
                                      <p:cBhvr>
                                        <p:cTn id="25" dur="200" fill="hold">
                                          <p:stCondLst>
                                            <p:cond delay="200"/>
                                          </p:stCondLst>
                                        </p:cTn>
                                        <p:tgtEl>
                                          <p:spTgt spid="53"/>
                                        </p:tgtEl>
                                        <p:attrNameLst>
                                          <p:attrName>r</p:attrName>
                                        </p:attrNameLst>
                                      </p:cBhvr>
                                    </p:animRot>
                                    <p:animRot by="240000">
                                      <p:cBhvr>
                                        <p:cTn id="26" dur="200" fill="hold">
                                          <p:stCondLst>
                                            <p:cond delay="400"/>
                                          </p:stCondLst>
                                        </p:cTn>
                                        <p:tgtEl>
                                          <p:spTgt spid="53"/>
                                        </p:tgtEl>
                                        <p:attrNameLst>
                                          <p:attrName>r</p:attrName>
                                        </p:attrNameLst>
                                      </p:cBhvr>
                                    </p:animRot>
                                    <p:animRot by="-240000">
                                      <p:cBhvr>
                                        <p:cTn id="27" dur="200" fill="hold">
                                          <p:stCondLst>
                                            <p:cond delay="600"/>
                                          </p:stCondLst>
                                        </p:cTn>
                                        <p:tgtEl>
                                          <p:spTgt spid="53"/>
                                        </p:tgtEl>
                                        <p:attrNameLst>
                                          <p:attrName>r</p:attrName>
                                        </p:attrNameLst>
                                      </p:cBhvr>
                                    </p:animRot>
                                    <p:animRot by="120000">
                                      <p:cBhvr>
                                        <p:cTn id="28" dur="200" fill="hold">
                                          <p:stCondLst>
                                            <p:cond delay="800"/>
                                          </p:stCondLst>
                                        </p:cTn>
                                        <p:tgtEl>
                                          <p:spTgt spid="5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54"/>
                                        </p:tgtEl>
                                        <p:attrNameLst>
                                          <p:attrName>r</p:attrName>
                                        </p:attrNameLst>
                                      </p:cBhvr>
                                    </p:animRot>
                                    <p:animRot by="-240000">
                                      <p:cBhvr>
                                        <p:cTn id="31" dur="200" fill="hold">
                                          <p:stCondLst>
                                            <p:cond delay="200"/>
                                          </p:stCondLst>
                                        </p:cTn>
                                        <p:tgtEl>
                                          <p:spTgt spid="54"/>
                                        </p:tgtEl>
                                        <p:attrNameLst>
                                          <p:attrName>r</p:attrName>
                                        </p:attrNameLst>
                                      </p:cBhvr>
                                    </p:animRot>
                                    <p:animRot by="240000">
                                      <p:cBhvr>
                                        <p:cTn id="32" dur="200" fill="hold">
                                          <p:stCondLst>
                                            <p:cond delay="400"/>
                                          </p:stCondLst>
                                        </p:cTn>
                                        <p:tgtEl>
                                          <p:spTgt spid="54"/>
                                        </p:tgtEl>
                                        <p:attrNameLst>
                                          <p:attrName>r</p:attrName>
                                        </p:attrNameLst>
                                      </p:cBhvr>
                                    </p:animRot>
                                    <p:animRot by="-240000">
                                      <p:cBhvr>
                                        <p:cTn id="33" dur="200" fill="hold">
                                          <p:stCondLst>
                                            <p:cond delay="600"/>
                                          </p:stCondLst>
                                        </p:cTn>
                                        <p:tgtEl>
                                          <p:spTgt spid="54"/>
                                        </p:tgtEl>
                                        <p:attrNameLst>
                                          <p:attrName>r</p:attrName>
                                        </p:attrNameLst>
                                      </p:cBhvr>
                                    </p:animRot>
                                    <p:animRot by="120000">
                                      <p:cBhvr>
                                        <p:cTn id="34" dur="200" fill="hold">
                                          <p:stCondLst>
                                            <p:cond delay="800"/>
                                          </p:stCondLst>
                                        </p:cTn>
                                        <p:tgtEl>
                                          <p:spTgt spid="54"/>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0" grpId="0" animBg="1"/>
      <p:bldP spid="51" grpId="0" animBg="1"/>
      <p:bldP spid="52" grpId="0" animBg="1"/>
      <p:bldP spid="53" grpId="0" animBg="1"/>
      <p:bldP spid="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2" y="1871584"/>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330718" y="1072790"/>
            <a:ext cx="3736800" cy="963200"/>
          </a:xfrm>
          <a:prstGeom prst="rect">
            <a:avLst/>
          </a:prstGeom>
        </p:spPr>
        <p:txBody>
          <a:bodyPr spcFirstLastPara="1" wrap="square" lIns="121900" tIns="121900" rIns="121900" bIns="121900" anchor="b" anchorCtr="0">
            <a:noAutofit/>
          </a:bodyPr>
          <a:lstStyle/>
          <a:p>
            <a:r>
              <a:rPr lang="en" sz="7200"/>
              <a:t>Thank!</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417241" y="748781"/>
            <a:ext cx="4111422" cy="2974133"/>
            <a:chOff x="4773798" y="711181"/>
            <a:chExt cx="2627127" cy="1860569"/>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43462" y="1021657"/>
              <a:ext cx="2487798" cy="307149"/>
            </a:xfrm>
            <a:prstGeom prst="rect">
              <a:avLst/>
            </a:prstGeom>
          </p:spPr>
          <p:txBody>
            <a:bodyPr wrap="square">
              <a:spAutoFit/>
            </a:bodyPr>
            <a:lstStyle/>
            <a:p>
              <a:pPr algn="just" defTabSz="1219170">
                <a:lnSpc>
                  <a:spcPct val="115000"/>
                </a:lnSpc>
                <a:buClr>
                  <a:srgbClr val="000000"/>
                </a:buClr>
              </a:pPr>
              <a:r>
                <a:rPr lang="vi-VN" sz="2000" b="1" kern="0">
                  <a:solidFill>
                    <a:srgbClr val="000000"/>
                  </a:solidFill>
                  <a:latin typeface="+mj-lt"/>
                  <a:ea typeface="Calibri" panose="020F0502020204030204" pitchFamily="34" charset="0"/>
                  <a:cs typeface="Times New Roman" panose="02020603050405020304" pitchFamily="18" charset="0"/>
                  <a:sym typeface="Arial"/>
                </a:rPr>
                <a:t>- Học bài</a:t>
              </a:r>
              <a:endParaRPr lang="en-VN" sz="2000" b="1" kern="0" dirty="0">
                <a:solidFill>
                  <a:srgbClr val="000000"/>
                </a:solidFill>
                <a:latin typeface="+mj-lt"/>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8260116" y="3835688"/>
            <a:ext cx="3134147" cy="2286849"/>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264753" y="3026361"/>
              <a:ext cx="2258761" cy="865622"/>
            </a:xfrm>
            <a:prstGeom prst="rect">
              <a:avLst/>
            </a:prstGeom>
          </p:spPr>
          <p:txBody>
            <a:bodyPr wrap="square">
              <a:spAutoFit/>
            </a:bodyPr>
            <a:lstStyle/>
            <a:p>
              <a:pPr algn="just" defTabSz="1219170">
                <a:lnSpc>
                  <a:spcPct val="115000"/>
                </a:lnSpc>
                <a:buClr>
                  <a:srgbClr val="000000"/>
                </a:buClr>
              </a:pPr>
              <a:r>
                <a:rPr lang="vi-VN" sz="2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Đọc </a:t>
              </a:r>
              <a:r>
                <a:rPr lang="en-VN" sz="2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trước bài mới</a:t>
              </a:r>
              <a:r>
                <a:rPr lang="vi-VN" sz="2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“Bài 4. Trung Quốc từ thế kỉ VII đến thế kỉ XIX”</a:t>
              </a:r>
              <a:endParaRPr lang="en-US" sz="20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0"/>
            <a:ext cx="5257800" cy="40840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526264" y="1693408"/>
            <a:ext cx="3893374" cy="1479700"/>
          </a:xfrm>
          <a:prstGeom prst="rect">
            <a:avLst/>
          </a:prstGeom>
        </p:spPr>
        <p:txBody>
          <a:bodyPr wrap="square">
            <a:spAutoFit/>
          </a:bodyPr>
          <a:lstStyle/>
          <a:p>
            <a:pPr algn="just" defTabSz="1219170">
              <a:lnSpc>
                <a:spcPct val="115000"/>
              </a:lnSpc>
              <a:buClr>
                <a:srgbClr val="000000"/>
              </a:buClr>
            </a:pPr>
            <a:r>
              <a:rPr lang="vi-VN" sz="2000" b="1">
                <a:solidFill>
                  <a:schemeClr val="bg2">
                    <a:lumMod val="50000"/>
                  </a:schemeClr>
                </a:solidFill>
                <a:latin typeface="Times New Roman" panose="02020603050405020304" pitchFamily="18" charset="0"/>
                <a:cs typeface="Times New Roman" panose="02020603050405020304" pitchFamily="18" charset="0"/>
              </a:rPr>
              <a:t>- </a:t>
            </a:r>
            <a:r>
              <a:rPr lang="en-US" sz="2000" b="1">
                <a:solidFill>
                  <a:schemeClr val="bg2">
                    <a:lumMod val="50000"/>
                  </a:schemeClr>
                </a:solidFill>
                <a:latin typeface="Times New Roman" panose="02020603050405020304" pitchFamily="18" charset="0"/>
                <a:cs typeface="Times New Roman" panose="02020603050405020304" pitchFamily="18" charset="0"/>
              </a:rPr>
              <a:t>Sưu tầm tư liệu từ sách, báo và Internet về C.Cô-lôm-bô và Ph.Ma-gien-lăng và đánh giá công lao của họ.</a:t>
            </a:r>
          </a:p>
        </p:txBody>
      </p:sp>
    </p:spTree>
    <p:extLst>
      <p:ext uri="{BB962C8B-B14F-4D97-AF65-F5344CB8AC3E}">
        <p14:creationId xmlns:p14="http://schemas.microsoft.com/office/powerpoint/2010/main" val="2197960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5"/>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937211" y="1686781"/>
            <a:ext cx="7320735" cy="4792238"/>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36940" y="222488"/>
            <a:ext cx="5515524" cy="1173547"/>
          </a:xfrm>
          <a:prstGeom prst="wedgeRectCallout">
            <a:avLst>
              <a:gd name="adj1" fmla="val -28073"/>
              <a:gd name="adj2" fmla="val 90537"/>
            </a:avLst>
          </a:prstGeom>
          <a:solidFill>
            <a:srgbClr val="FFFF00">
              <a:alpha val="75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HOẠT ĐỘNG MỞ ĐẦU</a:t>
            </a:r>
            <a:endParaRPr lang="en-VN" sz="3600" b="1" dirty="0">
              <a:solidFill>
                <a:srgbClr val="FF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14226" y="3395448"/>
            <a:ext cx="5398364" cy="1323439"/>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b="1" noProof="0">
                <a:ln w="12700">
                  <a:solidFill>
                    <a:srgbClr val="4472C4"/>
                  </a:solidFill>
                  <a:prstDash val="solid"/>
                </a:ln>
                <a:solidFill>
                  <a:srgbClr val="FF0000"/>
                </a:solidFill>
                <a:effectLst>
                  <a:outerShdw dist="38100" dir="2640000" algn="bl" rotWithShape="0">
                    <a:srgbClr val="4472C4"/>
                  </a:outerShdw>
                </a:effectLst>
                <a:latin typeface="Tahoma" panose="020B0604030504040204" pitchFamily="34" charset="0"/>
                <a:ea typeface="Tahoma" panose="020B0604030504040204" pitchFamily="34" charset="0"/>
                <a:cs typeface="Tahoma" panose="020B0604030504040204" pitchFamily="34" charset="0"/>
                <a:sym typeface="Arial"/>
              </a:rPr>
              <a:t>ĐƯA BẠN</a:t>
            </a:r>
            <a:r>
              <a:rPr kumimoji="0" lang="en-US" sz="4000" b="1" i="0" u="none" strike="noStrike" kern="1200" cap="none" spc="0" normalizeH="0" noProof="0">
                <a:ln w="12700">
                  <a:solidFill>
                    <a:srgbClr val="4472C4"/>
                  </a:solidFill>
                  <a:prstDash val="solid"/>
                </a:ln>
                <a:solidFill>
                  <a:srgbClr val="FF0000"/>
                </a:solid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 ĐẾN TRƯỜNG </a:t>
            </a:r>
            <a:endParaRPr kumimoji="0" lang="en-US" sz="4000" b="1" i="0" u="none" strike="noStrike" kern="1200" cap="none" spc="0" normalizeH="0" baseline="0" noProof="0">
              <a:ln w="12700">
                <a:solidFill>
                  <a:srgbClr val="4472C4"/>
                </a:solidFill>
                <a:prstDash val="solid"/>
              </a:ln>
              <a:solidFill>
                <a:srgbClr val="FF0000"/>
              </a:solid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5"/>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3"/>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996791" y="5566551"/>
            <a:ext cx="1595821"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Arial"/>
                <a:sym typeface="Arial"/>
              </a:rPr>
              <a:t>PLAY</a:t>
            </a:r>
          </a:p>
        </p:txBody>
      </p:sp>
      <p:sp>
        <p:nvSpPr>
          <p:cNvPr id="6" name="Heart 5"/>
          <p:cNvSpPr/>
          <p:nvPr/>
        </p:nvSpPr>
        <p:spPr>
          <a:xfrm rot="18949585">
            <a:off x="3532919" y="-36822"/>
            <a:ext cx="890884" cy="907296"/>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art 16"/>
          <p:cNvSpPr/>
          <p:nvPr/>
        </p:nvSpPr>
        <p:spPr>
          <a:xfrm rot="7957016">
            <a:off x="9073808" y="972615"/>
            <a:ext cx="870010" cy="970963"/>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512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5"/>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5"/>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975313" y="1823467"/>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000104" y="111720"/>
            <a:ext cx="6669519" cy="166164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a:p>
            <a:pPr algn="ctr" defTabSz="914377"/>
            <a:r>
              <a:rPr lang="en-US" sz="2800"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Năm 1487, B. Đi-a-xơ </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đã dẫn đoàn thám hiểm đến vùng đất nào ở châu Phi?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04765" y="3647768"/>
            <a:ext cx="5346133" cy="954107"/>
          </a:xfrm>
          <a:prstGeom prst="rect">
            <a:avLst/>
          </a:prstGeom>
          <a:solidFill>
            <a:schemeClr val="bg1"/>
          </a:solidFill>
        </p:spPr>
        <p:txBody>
          <a:bodyPr wrap="square" lIns="91440" tIns="45720" rIns="91440" bIns="45720">
            <a:spAutoFit/>
          </a:bodyPr>
          <a:lstStyle/>
          <a:p>
            <a:pPr lvl="0" algn="ctr" defTabSz="914377"/>
            <a:r>
              <a:rPr lang="en-US" sz="2800" b="1">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Arial"/>
              </a:rPr>
              <a:t>mũi Hảo Vọng - cực Nam châu Phi </a:t>
            </a: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5"/>
            <a:ext cx="609600" cy="609600"/>
          </a:xfrm>
          <a:prstGeom prst="rect">
            <a:avLst/>
          </a:prstGeom>
        </p:spPr>
      </p:pic>
      <p:sp>
        <p:nvSpPr>
          <p:cNvPr id="15" name="Oval 14">
            <a:extLst>
              <a:ext uri="{FF2B5EF4-FFF2-40B4-BE49-F238E27FC236}">
                <a16:creationId xmlns:a16="http://schemas.microsoft.com/office/drawing/2014/main" id="{00560DD3-3CCA-0D40-A7A7-D578676F08E1}"/>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1867"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1867"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7</a:t>
            </a:r>
            <a:endParaRPr kumimoji="0" lang="en-VN" sz="1867"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01929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376518"/>
            <a:ext cx="5515524" cy="1214241"/>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Ai là</a:t>
            </a:r>
            <a:r>
              <a:rPr kumimoji="0" lang="en-US" sz="28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người đã tìm ra châu Mĩ?</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36151" y="3465499"/>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vi-VN" sz="3200" b="1" i="0" u="none" strike="noStrike" kern="1200" cap="none" spc="0" normalizeH="0" baseline="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Cô</a:t>
            </a:r>
            <a:r>
              <a:rPr lang="en-US" sz="3200" b="1">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Arial"/>
              </a:rPr>
              <a:t>-</a:t>
            </a:r>
            <a:r>
              <a:rPr kumimoji="0" lang="en-US" sz="3200" b="1" i="0" u="none" strike="noStrike" kern="1200" cap="none" spc="0" normalizeH="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a:t>
            </a:r>
            <a:r>
              <a:rPr kumimoji="0" lang="en-US" sz="3200" b="1" i="0" u="none" strike="noStrike" kern="1200" cap="none" spc="0" normalizeH="0" baseline="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ôm-</a:t>
            </a:r>
            <a:r>
              <a:rPr kumimoji="0" lang="en-US" sz="3200" b="1" i="0" u="none" strike="noStrike" kern="1200" cap="none" spc="0" normalizeH="0" noProof="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bô</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1867"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lang="en-US" sz="1867" b="1" kern="0">
                <a:solidFill>
                  <a:srgbClr val="C00000"/>
                </a:solidFill>
                <a:latin typeface="Times New Roman" panose="02020603050405020304" pitchFamily="18" charset="0"/>
                <a:cs typeface="Times New Roman" panose="02020603050405020304" pitchFamily="18" charset="0"/>
                <a:sym typeface="Arial"/>
              </a:rPr>
              <a:t>7</a:t>
            </a:r>
            <a:endParaRPr kumimoji="0" lang="en-VN" sz="1867"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745391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6" y="2092216"/>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35531" y="148484"/>
            <a:ext cx="6251479" cy="1173547"/>
          </a:xfrm>
          <a:prstGeom prst="wedgeRectCallout">
            <a:avLst>
              <a:gd name="adj1" fmla="val -28073"/>
              <a:gd name="adj2" fmla="val 15059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Năm</a:t>
            </a:r>
            <a:r>
              <a:rPr kumimoji="0" lang="en-US" sz="30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1497, </a:t>
            </a:r>
            <a:r>
              <a:rPr kumimoji="0" lang="en-US" sz="30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V.Ga-ma đã</a:t>
            </a:r>
            <a:r>
              <a:rPr kumimoji="0" lang="en-US" sz="30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phát hiện ra tuyến đường biển đến…..</a:t>
            </a: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noProof="0">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Arial"/>
              </a:rPr>
              <a:t>Ấn Độ</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DB6800EE-E2E3-E54B-AA9F-7107A4335B09}"/>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VN" sz="1867"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0772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11697" y="2158085"/>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851664"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388660" y="173088"/>
            <a:ext cx="6280963" cy="1321989"/>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en-US" sz="3000" b="1" i="0" u="none" strike="noStrike" kern="1200" cap="none" spc="0" normalizeH="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Ai là người đã hoàn thành chuyến đi vòng quanh Trái Đất (</a:t>
            </a:r>
            <a:r>
              <a:rPr lang="en-US" sz="3000" b="1">
                <a:solidFill>
                  <a:srgbClr val="FF0000"/>
                </a:solidFill>
                <a:latin typeface="Times New Roman" panose="02020603050405020304" pitchFamily="18" charset="0"/>
                <a:ea typeface="Tahoma" panose="020B0604030504040204" pitchFamily="34" charset="0"/>
                <a:cs typeface="Times New Roman" panose="02020603050405020304" pitchFamily="18" charset="0"/>
                <a:sym typeface="Arial"/>
              </a:rPr>
              <a:t>1519 – 1522)?</a:t>
            </a:r>
            <a:endParaRPr kumimoji="0" lang="vi-VN" sz="30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136151" y="3465499"/>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1867"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1867"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7</a:t>
            </a:r>
            <a:endParaRPr kumimoji="0" lang="en-VN" sz="1867"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7"/>
          <p:cNvSpPr/>
          <p:nvPr/>
        </p:nvSpPr>
        <p:spPr>
          <a:xfrm>
            <a:off x="5854474" y="3660365"/>
            <a:ext cx="2444900" cy="553998"/>
          </a:xfrm>
          <a:prstGeom prst="rect">
            <a:avLst/>
          </a:prstGeom>
        </p:spPr>
        <p:txBody>
          <a:bodyPr wrap="none">
            <a:spAutoFit/>
          </a:bodyPr>
          <a:lstStyle/>
          <a:p>
            <a:r>
              <a:rPr lang="en-US" sz="3000" b="1">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Arial"/>
              </a:rPr>
              <a:t>Ma-gien-lăng</a:t>
            </a:r>
            <a:r>
              <a:rPr lang="en-US">
                <a:solidFill>
                  <a:srgbClr val="7030A0"/>
                </a:solidFill>
                <a:latin typeface="Times New Roman" panose="02020603050405020304" pitchFamily="18" charset="0"/>
                <a:ea typeface="Tahoma" panose="020B0604030504040204" pitchFamily="34" charset="0"/>
                <a:cs typeface="Times New Roman" panose="02020603050405020304" pitchFamily="18" charset="0"/>
                <a:sym typeface="Arial"/>
              </a:rPr>
              <a:t> </a:t>
            </a:r>
            <a:endParaRPr lang="en-US">
              <a:solidFill>
                <a:srgbClr val="7030A0"/>
              </a:solidFill>
            </a:endParaRPr>
          </a:p>
        </p:txBody>
      </p:sp>
    </p:spTree>
    <p:extLst>
      <p:ext uri="{BB962C8B-B14F-4D97-AF65-F5344CB8AC3E}">
        <p14:creationId xmlns:p14="http://schemas.microsoft.com/office/powerpoint/2010/main" val="420766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nodePh="1">
                                  <p:stCondLst>
                                    <p:cond delay="0"/>
                                  </p:stCondLst>
                                  <p:endCondLst>
                                    <p:cond evt="begin" delay="0">
                                      <p:tn val="22"/>
                                    </p:cond>
                                  </p:end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nodePh="1">
                                  <p:stCondLst>
                                    <p:cond delay="0"/>
                                  </p:stCondLst>
                                  <p:endCondLst>
                                    <p:cond evt="begin" delay="0">
                                      <p:tn val="38"/>
                                    </p:cond>
                                  </p:end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nodePh="1">
                                  <p:stCondLst>
                                    <p:cond delay="0"/>
                                  </p:stCondLst>
                                  <p:endCondLst>
                                    <p:cond evt="begin" delay="0">
                                      <p:tn val="71"/>
                                    </p:cond>
                                  </p:end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549">
            <a:extLst>
              <a:ext uri="{FF2B5EF4-FFF2-40B4-BE49-F238E27FC236}">
                <a16:creationId xmlns:a16="http://schemas.microsoft.com/office/drawing/2014/main" id="{E8C311A8-9828-4794-A698-E4226B377A14}"/>
              </a:ext>
            </a:extLst>
          </p:cNvPr>
          <p:cNvSpPr>
            <a:spLocks noEditPoints="1"/>
          </p:cNvSpPr>
          <p:nvPr/>
        </p:nvSpPr>
        <p:spPr bwMode="auto">
          <a:xfrm>
            <a:off x="0" y="0"/>
            <a:ext cx="5563346" cy="6412598"/>
          </a:xfrm>
          <a:custGeom>
            <a:avLst/>
            <a:gdLst>
              <a:gd name="T0" fmla="*/ 529 w 582"/>
              <a:gd name="T1" fmla="*/ 509 h 656"/>
              <a:gd name="T2" fmla="*/ 216 w 582"/>
              <a:gd name="T3" fmla="*/ 40 h 656"/>
              <a:gd name="T4" fmla="*/ 294 w 582"/>
              <a:gd name="T5" fmla="*/ 3 h 656"/>
              <a:gd name="T6" fmla="*/ 301 w 582"/>
              <a:gd name="T7" fmla="*/ 6 h 656"/>
              <a:gd name="T8" fmla="*/ 334 w 582"/>
              <a:gd name="T9" fmla="*/ 13 h 656"/>
              <a:gd name="T10" fmla="*/ 395 w 582"/>
              <a:gd name="T11" fmla="*/ 37 h 656"/>
              <a:gd name="T12" fmla="*/ 446 w 582"/>
              <a:gd name="T13" fmla="*/ 81 h 656"/>
              <a:gd name="T14" fmla="*/ 478 w 582"/>
              <a:gd name="T15" fmla="*/ 94 h 656"/>
              <a:gd name="T16" fmla="*/ 489 w 582"/>
              <a:gd name="T17" fmla="*/ 112 h 656"/>
              <a:gd name="T18" fmla="*/ 489 w 582"/>
              <a:gd name="T19" fmla="*/ 117 h 656"/>
              <a:gd name="T20" fmla="*/ 515 w 582"/>
              <a:gd name="T21" fmla="*/ 196 h 656"/>
              <a:gd name="T22" fmla="*/ 540 w 582"/>
              <a:gd name="T23" fmla="*/ 196 h 656"/>
              <a:gd name="T24" fmla="*/ 554 w 582"/>
              <a:gd name="T25" fmla="*/ 203 h 656"/>
              <a:gd name="T26" fmla="*/ 475 w 582"/>
              <a:gd name="T27" fmla="*/ 127 h 656"/>
              <a:gd name="T28" fmla="*/ 483 w 582"/>
              <a:gd name="T29" fmla="*/ 148 h 656"/>
              <a:gd name="T30" fmla="*/ 468 w 582"/>
              <a:gd name="T31" fmla="*/ 143 h 656"/>
              <a:gd name="T32" fmla="*/ 503 w 582"/>
              <a:gd name="T33" fmla="*/ 362 h 656"/>
              <a:gd name="T34" fmla="*/ 360 w 582"/>
              <a:gd name="T35" fmla="*/ 450 h 656"/>
              <a:gd name="T36" fmla="*/ 197 w 582"/>
              <a:gd name="T37" fmla="*/ 444 h 656"/>
              <a:gd name="T38" fmla="*/ 227 w 582"/>
              <a:gd name="T39" fmla="*/ 630 h 656"/>
              <a:gd name="T40" fmla="*/ 258 w 582"/>
              <a:gd name="T41" fmla="*/ 622 h 656"/>
              <a:gd name="T42" fmla="*/ 257 w 582"/>
              <a:gd name="T43" fmla="*/ 347 h 656"/>
              <a:gd name="T44" fmla="*/ 198 w 582"/>
              <a:gd name="T45" fmla="*/ 337 h 656"/>
              <a:gd name="T46" fmla="*/ 308 w 582"/>
              <a:gd name="T47" fmla="*/ 164 h 656"/>
              <a:gd name="T48" fmla="*/ 272 w 582"/>
              <a:gd name="T49" fmla="*/ 5 h 656"/>
              <a:gd name="T50" fmla="*/ 249 w 582"/>
              <a:gd name="T51" fmla="*/ 1 h 656"/>
              <a:gd name="T52" fmla="*/ 251 w 582"/>
              <a:gd name="T53" fmla="*/ 4 h 656"/>
              <a:gd name="T54" fmla="*/ 244 w 582"/>
              <a:gd name="T55" fmla="*/ 3 h 656"/>
              <a:gd name="T56" fmla="*/ 242 w 582"/>
              <a:gd name="T57" fmla="*/ 4 h 656"/>
              <a:gd name="T58" fmla="*/ 240 w 582"/>
              <a:gd name="T59" fmla="*/ 6 h 656"/>
              <a:gd name="T60" fmla="*/ 233 w 582"/>
              <a:gd name="T61" fmla="*/ 17 h 656"/>
              <a:gd name="T62" fmla="*/ 241 w 582"/>
              <a:gd name="T63" fmla="*/ 25 h 656"/>
              <a:gd name="T64" fmla="*/ 257 w 582"/>
              <a:gd name="T65" fmla="*/ 26 h 656"/>
              <a:gd name="T66" fmla="*/ 287 w 582"/>
              <a:gd name="T67" fmla="*/ 51 h 656"/>
              <a:gd name="T68" fmla="*/ 306 w 582"/>
              <a:gd name="T69" fmla="*/ 85 h 656"/>
              <a:gd name="T70" fmla="*/ 355 w 582"/>
              <a:gd name="T71" fmla="*/ 53 h 656"/>
              <a:gd name="T72" fmla="*/ 315 w 582"/>
              <a:gd name="T73" fmla="*/ 20 h 656"/>
              <a:gd name="T74" fmla="*/ 229 w 582"/>
              <a:gd name="T75" fmla="*/ 2 h 656"/>
              <a:gd name="T76" fmla="*/ 226 w 582"/>
              <a:gd name="T77" fmla="*/ 8 h 656"/>
              <a:gd name="T78" fmla="*/ 224 w 582"/>
              <a:gd name="T79" fmla="*/ 22 h 656"/>
              <a:gd name="T80" fmla="*/ 216 w 582"/>
              <a:gd name="T81" fmla="*/ 9 h 656"/>
              <a:gd name="T82" fmla="*/ 214 w 582"/>
              <a:gd name="T83" fmla="*/ 26 h 656"/>
              <a:gd name="T84" fmla="*/ 200 w 582"/>
              <a:gd name="T85" fmla="*/ 17 h 656"/>
              <a:gd name="T86" fmla="*/ 190 w 582"/>
              <a:gd name="T87" fmla="*/ 17 h 656"/>
              <a:gd name="T88" fmla="*/ 193 w 582"/>
              <a:gd name="T89" fmla="*/ 34 h 656"/>
              <a:gd name="T90" fmla="*/ 186 w 582"/>
              <a:gd name="T91" fmla="*/ 13 h 656"/>
              <a:gd name="T92" fmla="*/ 158 w 582"/>
              <a:gd name="T93" fmla="*/ 24 h 656"/>
              <a:gd name="T94" fmla="*/ 169 w 582"/>
              <a:gd name="T95" fmla="*/ 19 h 656"/>
              <a:gd name="T96" fmla="*/ 127 w 582"/>
              <a:gd name="T97" fmla="*/ 48 h 656"/>
              <a:gd name="T98" fmla="*/ 123 w 582"/>
              <a:gd name="T99" fmla="*/ 44 h 656"/>
              <a:gd name="T100" fmla="*/ 213 w 582"/>
              <a:gd name="T101" fmla="*/ 106 h 656"/>
              <a:gd name="T102" fmla="*/ 179 w 582"/>
              <a:gd name="T103" fmla="*/ 78 h 656"/>
              <a:gd name="T104" fmla="*/ 218 w 582"/>
              <a:gd name="T105" fmla="*/ 54 h 656"/>
              <a:gd name="T106" fmla="*/ 269 w 582"/>
              <a:gd name="T107" fmla="*/ 72 h 656"/>
              <a:gd name="T108" fmla="*/ 200 w 582"/>
              <a:gd name="T109" fmla="*/ 44 h 656"/>
              <a:gd name="T110" fmla="*/ 165 w 582"/>
              <a:gd name="T111" fmla="*/ 68 h 656"/>
              <a:gd name="T112" fmla="*/ 88 w 582"/>
              <a:gd name="T113" fmla="*/ 50 h 656"/>
              <a:gd name="T114" fmla="*/ 23 w 582"/>
              <a:gd name="T115" fmla="*/ 159 h 656"/>
              <a:gd name="T116" fmla="*/ 31 w 582"/>
              <a:gd name="T117" fmla="*/ 307 h 656"/>
              <a:gd name="T118" fmla="*/ 141 w 582"/>
              <a:gd name="T119" fmla="*/ 379 h 656"/>
              <a:gd name="T120" fmla="*/ 102 w 582"/>
              <a:gd name="T121" fmla="*/ 333 h 656"/>
              <a:gd name="T122" fmla="*/ 214 w 582"/>
              <a:gd name="T123" fmla="*/ 234 h 656"/>
              <a:gd name="T124" fmla="*/ 262 w 582"/>
              <a:gd name="T125" fmla="*/ 16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2" h="656">
                <a:moveTo>
                  <a:pt x="292" y="2"/>
                </a:moveTo>
                <a:cubicBezTo>
                  <a:pt x="293" y="2"/>
                  <a:pt x="293" y="2"/>
                  <a:pt x="293" y="2"/>
                </a:cubicBezTo>
                <a:cubicBezTo>
                  <a:pt x="293" y="2"/>
                  <a:pt x="293" y="2"/>
                  <a:pt x="292" y="2"/>
                </a:cubicBezTo>
                <a:moveTo>
                  <a:pt x="287" y="1"/>
                </a:moveTo>
                <a:cubicBezTo>
                  <a:pt x="287" y="1"/>
                  <a:pt x="287" y="1"/>
                  <a:pt x="287" y="1"/>
                </a:cubicBezTo>
                <a:cubicBezTo>
                  <a:pt x="286" y="1"/>
                  <a:pt x="286" y="1"/>
                  <a:pt x="286" y="1"/>
                </a:cubicBezTo>
                <a:cubicBezTo>
                  <a:pt x="286" y="1"/>
                  <a:pt x="287" y="1"/>
                  <a:pt x="287" y="1"/>
                </a:cubicBezTo>
                <a:moveTo>
                  <a:pt x="285" y="1"/>
                </a:moveTo>
                <a:cubicBezTo>
                  <a:pt x="285" y="1"/>
                  <a:pt x="286" y="1"/>
                  <a:pt x="286" y="1"/>
                </a:cubicBezTo>
                <a:cubicBezTo>
                  <a:pt x="286" y="1"/>
                  <a:pt x="286" y="1"/>
                  <a:pt x="286" y="1"/>
                </a:cubicBezTo>
                <a:cubicBezTo>
                  <a:pt x="286" y="1"/>
                  <a:pt x="286" y="1"/>
                  <a:pt x="286" y="1"/>
                </a:cubicBezTo>
                <a:cubicBezTo>
                  <a:pt x="285" y="1"/>
                  <a:pt x="285" y="1"/>
                  <a:pt x="285" y="1"/>
                </a:cubicBezTo>
                <a:moveTo>
                  <a:pt x="284" y="1"/>
                </a:moveTo>
                <a:cubicBezTo>
                  <a:pt x="284" y="1"/>
                  <a:pt x="284" y="1"/>
                  <a:pt x="284" y="1"/>
                </a:cubicBezTo>
                <a:cubicBezTo>
                  <a:pt x="284" y="1"/>
                  <a:pt x="283" y="1"/>
                  <a:pt x="282" y="1"/>
                </a:cubicBezTo>
                <a:cubicBezTo>
                  <a:pt x="282" y="1"/>
                  <a:pt x="282" y="1"/>
                  <a:pt x="282" y="1"/>
                </a:cubicBezTo>
                <a:cubicBezTo>
                  <a:pt x="283" y="1"/>
                  <a:pt x="283" y="1"/>
                  <a:pt x="284" y="1"/>
                </a:cubicBezTo>
                <a:moveTo>
                  <a:pt x="480" y="96"/>
                </a:moveTo>
                <a:cubicBezTo>
                  <a:pt x="479" y="95"/>
                  <a:pt x="479" y="95"/>
                  <a:pt x="479" y="95"/>
                </a:cubicBezTo>
                <a:cubicBezTo>
                  <a:pt x="474" y="90"/>
                  <a:pt x="469" y="86"/>
                  <a:pt x="464" y="82"/>
                </a:cubicBezTo>
                <a:cubicBezTo>
                  <a:pt x="464" y="81"/>
                  <a:pt x="463" y="81"/>
                  <a:pt x="462" y="80"/>
                </a:cubicBezTo>
                <a:cubicBezTo>
                  <a:pt x="469" y="85"/>
                  <a:pt x="472" y="88"/>
                  <a:pt x="479" y="95"/>
                </a:cubicBezTo>
                <a:cubicBezTo>
                  <a:pt x="481" y="97"/>
                  <a:pt x="481" y="97"/>
                  <a:pt x="481" y="97"/>
                </a:cubicBezTo>
                <a:cubicBezTo>
                  <a:pt x="481" y="97"/>
                  <a:pt x="480" y="96"/>
                  <a:pt x="480" y="96"/>
                </a:cubicBezTo>
                <a:moveTo>
                  <a:pt x="563" y="224"/>
                </a:moveTo>
                <a:cubicBezTo>
                  <a:pt x="563" y="224"/>
                  <a:pt x="563" y="224"/>
                  <a:pt x="563" y="224"/>
                </a:cubicBezTo>
                <a:cubicBezTo>
                  <a:pt x="563" y="224"/>
                  <a:pt x="563" y="224"/>
                  <a:pt x="563" y="224"/>
                </a:cubicBezTo>
                <a:cubicBezTo>
                  <a:pt x="563" y="224"/>
                  <a:pt x="563" y="224"/>
                  <a:pt x="563" y="224"/>
                </a:cubicBezTo>
                <a:moveTo>
                  <a:pt x="560" y="216"/>
                </a:moveTo>
                <a:cubicBezTo>
                  <a:pt x="561" y="219"/>
                  <a:pt x="562" y="221"/>
                  <a:pt x="563" y="223"/>
                </a:cubicBezTo>
                <a:cubicBezTo>
                  <a:pt x="563" y="223"/>
                  <a:pt x="563" y="223"/>
                  <a:pt x="563" y="223"/>
                </a:cubicBezTo>
                <a:cubicBezTo>
                  <a:pt x="563" y="222"/>
                  <a:pt x="562" y="222"/>
                  <a:pt x="562" y="221"/>
                </a:cubicBezTo>
                <a:cubicBezTo>
                  <a:pt x="562" y="221"/>
                  <a:pt x="562" y="221"/>
                  <a:pt x="562" y="221"/>
                </a:cubicBezTo>
                <a:cubicBezTo>
                  <a:pt x="562" y="221"/>
                  <a:pt x="562" y="221"/>
                  <a:pt x="562" y="221"/>
                </a:cubicBezTo>
                <a:cubicBezTo>
                  <a:pt x="562" y="220"/>
                  <a:pt x="562" y="220"/>
                  <a:pt x="562" y="220"/>
                </a:cubicBezTo>
                <a:cubicBezTo>
                  <a:pt x="561" y="219"/>
                  <a:pt x="561" y="218"/>
                  <a:pt x="560" y="216"/>
                </a:cubicBezTo>
                <a:moveTo>
                  <a:pt x="543" y="178"/>
                </a:moveTo>
                <a:cubicBezTo>
                  <a:pt x="543" y="178"/>
                  <a:pt x="543" y="178"/>
                  <a:pt x="543" y="178"/>
                </a:cubicBezTo>
                <a:cubicBezTo>
                  <a:pt x="538" y="170"/>
                  <a:pt x="536" y="166"/>
                  <a:pt x="532" y="159"/>
                </a:cubicBezTo>
                <a:cubicBezTo>
                  <a:pt x="535" y="165"/>
                  <a:pt x="538" y="170"/>
                  <a:pt x="541" y="176"/>
                </a:cubicBezTo>
                <a:cubicBezTo>
                  <a:pt x="542" y="177"/>
                  <a:pt x="542" y="177"/>
                  <a:pt x="543" y="178"/>
                </a:cubicBezTo>
                <a:moveTo>
                  <a:pt x="515" y="135"/>
                </a:moveTo>
                <a:cubicBezTo>
                  <a:pt x="515" y="135"/>
                  <a:pt x="515" y="135"/>
                  <a:pt x="515" y="135"/>
                </a:cubicBezTo>
                <a:cubicBezTo>
                  <a:pt x="514" y="135"/>
                  <a:pt x="514" y="134"/>
                  <a:pt x="514" y="134"/>
                </a:cubicBezTo>
                <a:cubicBezTo>
                  <a:pt x="515" y="135"/>
                  <a:pt x="515" y="135"/>
                  <a:pt x="515" y="135"/>
                </a:cubicBezTo>
                <a:moveTo>
                  <a:pt x="480" y="96"/>
                </a:moveTo>
                <a:cubicBezTo>
                  <a:pt x="481" y="97"/>
                  <a:pt x="482" y="98"/>
                  <a:pt x="482" y="98"/>
                </a:cubicBezTo>
                <a:cubicBezTo>
                  <a:pt x="482" y="98"/>
                  <a:pt x="481" y="97"/>
                  <a:pt x="481" y="97"/>
                </a:cubicBezTo>
                <a:cubicBezTo>
                  <a:pt x="481" y="97"/>
                  <a:pt x="480" y="96"/>
                  <a:pt x="480" y="96"/>
                </a:cubicBezTo>
                <a:cubicBezTo>
                  <a:pt x="480" y="96"/>
                  <a:pt x="480" y="96"/>
                  <a:pt x="480" y="96"/>
                </a:cubicBezTo>
                <a:moveTo>
                  <a:pt x="517" y="526"/>
                </a:moveTo>
                <a:cubicBezTo>
                  <a:pt x="517" y="526"/>
                  <a:pt x="516" y="527"/>
                  <a:pt x="516" y="528"/>
                </a:cubicBezTo>
                <a:cubicBezTo>
                  <a:pt x="521" y="521"/>
                  <a:pt x="523" y="518"/>
                  <a:pt x="529" y="509"/>
                </a:cubicBezTo>
                <a:cubicBezTo>
                  <a:pt x="527" y="512"/>
                  <a:pt x="523" y="518"/>
                  <a:pt x="517" y="526"/>
                </a:cubicBezTo>
                <a:moveTo>
                  <a:pt x="543" y="485"/>
                </a:moveTo>
                <a:cubicBezTo>
                  <a:pt x="543" y="485"/>
                  <a:pt x="543" y="485"/>
                  <a:pt x="543" y="485"/>
                </a:cubicBezTo>
                <a:cubicBezTo>
                  <a:pt x="548" y="477"/>
                  <a:pt x="549" y="473"/>
                  <a:pt x="554" y="463"/>
                </a:cubicBezTo>
                <a:cubicBezTo>
                  <a:pt x="554" y="463"/>
                  <a:pt x="554" y="464"/>
                  <a:pt x="554" y="464"/>
                </a:cubicBezTo>
                <a:cubicBezTo>
                  <a:pt x="550" y="471"/>
                  <a:pt x="547" y="479"/>
                  <a:pt x="543" y="485"/>
                </a:cubicBezTo>
                <a:moveTo>
                  <a:pt x="565" y="434"/>
                </a:moveTo>
                <a:cubicBezTo>
                  <a:pt x="565" y="434"/>
                  <a:pt x="565" y="434"/>
                  <a:pt x="565" y="434"/>
                </a:cubicBezTo>
                <a:cubicBezTo>
                  <a:pt x="568" y="427"/>
                  <a:pt x="569" y="423"/>
                  <a:pt x="571" y="413"/>
                </a:cubicBezTo>
                <a:cubicBezTo>
                  <a:pt x="571" y="413"/>
                  <a:pt x="571" y="413"/>
                  <a:pt x="571" y="413"/>
                </a:cubicBezTo>
                <a:cubicBezTo>
                  <a:pt x="569" y="420"/>
                  <a:pt x="567" y="428"/>
                  <a:pt x="565" y="434"/>
                </a:cubicBezTo>
                <a:cubicBezTo>
                  <a:pt x="565" y="434"/>
                  <a:pt x="565" y="434"/>
                  <a:pt x="565" y="434"/>
                </a:cubicBezTo>
                <a:moveTo>
                  <a:pt x="582" y="334"/>
                </a:moveTo>
                <a:cubicBezTo>
                  <a:pt x="582" y="334"/>
                  <a:pt x="582" y="334"/>
                  <a:pt x="582" y="335"/>
                </a:cubicBezTo>
                <a:cubicBezTo>
                  <a:pt x="582" y="334"/>
                  <a:pt x="582" y="334"/>
                  <a:pt x="582" y="334"/>
                </a:cubicBezTo>
                <a:moveTo>
                  <a:pt x="582" y="333"/>
                </a:moveTo>
                <a:cubicBezTo>
                  <a:pt x="582" y="333"/>
                  <a:pt x="582" y="333"/>
                  <a:pt x="582" y="334"/>
                </a:cubicBezTo>
                <a:cubicBezTo>
                  <a:pt x="582" y="333"/>
                  <a:pt x="582" y="333"/>
                  <a:pt x="582" y="333"/>
                </a:cubicBezTo>
                <a:cubicBezTo>
                  <a:pt x="582" y="333"/>
                  <a:pt x="582" y="333"/>
                  <a:pt x="582" y="333"/>
                </a:cubicBezTo>
                <a:moveTo>
                  <a:pt x="582" y="332"/>
                </a:moveTo>
                <a:cubicBezTo>
                  <a:pt x="582" y="333"/>
                  <a:pt x="582" y="333"/>
                  <a:pt x="582" y="333"/>
                </a:cubicBezTo>
                <a:cubicBezTo>
                  <a:pt x="582" y="333"/>
                  <a:pt x="582" y="333"/>
                  <a:pt x="582" y="333"/>
                </a:cubicBezTo>
                <a:cubicBezTo>
                  <a:pt x="582" y="333"/>
                  <a:pt x="582" y="333"/>
                  <a:pt x="582" y="332"/>
                </a:cubicBezTo>
                <a:cubicBezTo>
                  <a:pt x="582" y="332"/>
                  <a:pt x="582" y="332"/>
                  <a:pt x="582" y="332"/>
                </a:cubicBezTo>
                <a:moveTo>
                  <a:pt x="578" y="285"/>
                </a:moveTo>
                <a:cubicBezTo>
                  <a:pt x="579" y="291"/>
                  <a:pt x="580" y="295"/>
                  <a:pt x="580" y="301"/>
                </a:cubicBezTo>
                <a:cubicBezTo>
                  <a:pt x="580" y="295"/>
                  <a:pt x="579" y="290"/>
                  <a:pt x="578" y="285"/>
                </a:cubicBezTo>
                <a:moveTo>
                  <a:pt x="210" y="99"/>
                </a:moveTo>
                <a:cubicBezTo>
                  <a:pt x="210" y="99"/>
                  <a:pt x="210" y="98"/>
                  <a:pt x="210" y="98"/>
                </a:cubicBezTo>
                <a:cubicBezTo>
                  <a:pt x="210" y="97"/>
                  <a:pt x="210" y="96"/>
                  <a:pt x="210" y="95"/>
                </a:cubicBezTo>
                <a:cubicBezTo>
                  <a:pt x="207" y="95"/>
                  <a:pt x="207" y="95"/>
                  <a:pt x="207" y="95"/>
                </a:cubicBezTo>
                <a:cubicBezTo>
                  <a:pt x="204" y="96"/>
                  <a:pt x="204" y="96"/>
                  <a:pt x="204" y="96"/>
                </a:cubicBezTo>
                <a:cubicBezTo>
                  <a:pt x="204" y="100"/>
                  <a:pt x="204" y="100"/>
                  <a:pt x="204" y="100"/>
                </a:cubicBezTo>
                <a:cubicBezTo>
                  <a:pt x="206" y="100"/>
                  <a:pt x="207" y="100"/>
                  <a:pt x="208" y="100"/>
                </a:cubicBezTo>
                <a:cubicBezTo>
                  <a:pt x="210" y="99"/>
                  <a:pt x="210" y="99"/>
                  <a:pt x="210" y="99"/>
                </a:cubicBezTo>
                <a:moveTo>
                  <a:pt x="199" y="94"/>
                </a:moveTo>
                <a:cubicBezTo>
                  <a:pt x="199" y="94"/>
                  <a:pt x="199" y="94"/>
                  <a:pt x="199" y="94"/>
                </a:cubicBezTo>
                <a:cubicBezTo>
                  <a:pt x="199" y="92"/>
                  <a:pt x="199" y="92"/>
                  <a:pt x="199" y="92"/>
                </a:cubicBezTo>
                <a:cubicBezTo>
                  <a:pt x="199" y="93"/>
                  <a:pt x="198" y="93"/>
                  <a:pt x="198" y="93"/>
                </a:cubicBezTo>
                <a:cubicBezTo>
                  <a:pt x="198" y="93"/>
                  <a:pt x="198" y="93"/>
                  <a:pt x="197" y="94"/>
                </a:cubicBezTo>
                <a:cubicBezTo>
                  <a:pt x="196" y="94"/>
                  <a:pt x="196" y="94"/>
                  <a:pt x="194" y="95"/>
                </a:cubicBezTo>
                <a:cubicBezTo>
                  <a:pt x="193" y="95"/>
                  <a:pt x="193" y="95"/>
                  <a:pt x="192" y="96"/>
                </a:cubicBezTo>
                <a:cubicBezTo>
                  <a:pt x="193" y="96"/>
                  <a:pt x="193" y="97"/>
                  <a:pt x="194" y="97"/>
                </a:cubicBezTo>
                <a:cubicBezTo>
                  <a:pt x="194" y="97"/>
                  <a:pt x="194" y="97"/>
                  <a:pt x="195" y="97"/>
                </a:cubicBezTo>
                <a:cubicBezTo>
                  <a:pt x="196" y="96"/>
                  <a:pt x="198" y="95"/>
                  <a:pt x="198" y="95"/>
                </a:cubicBezTo>
                <a:cubicBezTo>
                  <a:pt x="198" y="95"/>
                  <a:pt x="198" y="95"/>
                  <a:pt x="199" y="94"/>
                </a:cubicBezTo>
                <a:moveTo>
                  <a:pt x="222" y="39"/>
                </a:moveTo>
                <a:cubicBezTo>
                  <a:pt x="225" y="38"/>
                  <a:pt x="225" y="38"/>
                  <a:pt x="225" y="38"/>
                </a:cubicBezTo>
                <a:cubicBezTo>
                  <a:pt x="223" y="36"/>
                  <a:pt x="223" y="36"/>
                  <a:pt x="223" y="36"/>
                </a:cubicBezTo>
                <a:cubicBezTo>
                  <a:pt x="218" y="35"/>
                  <a:pt x="218" y="35"/>
                  <a:pt x="218" y="35"/>
                </a:cubicBezTo>
                <a:cubicBezTo>
                  <a:pt x="217" y="35"/>
                  <a:pt x="216" y="35"/>
                  <a:pt x="215" y="35"/>
                </a:cubicBezTo>
                <a:cubicBezTo>
                  <a:pt x="215" y="38"/>
                  <a:pt x="215" y="38"/>
                  <a:pt x="215" y="38"/>
                </a:cubicBezTo>
                <a:cubicBezTo>
                  <a:pt x="216" y="40"/>
                  <a:pt x="216" y="40"/>
                  <a:pt x="216" y="40"/>
                </a:cubicBezTo>
                <a:cubicBezTo>
                  <a:pt x="220" y="40"/>
                  <a:pt x="220" y="40"/>
                  <a:pt x="220" y="40"/>
                </a:cubicBezTo>
                <a:cubicBezTo>
                  <a:pt x="222" y="39"/>
                  <a:pt x="222" y="39"/>
                  <a:pt x="222" y="39"/>
                </a:cubicBezTo>
                <a:moveTo>
                  <a:pt x="280" y="0"/>
                </a:moveTo>
                <a:cubicBezTo>
                  <a:pt x="280" y="0"/>
                  <a:pt x="280" y="0"/>
                  <a:pt x="280" y="0"/>
                </a:cubicBezTo>
                <a:cubicBezTo>
                  <a:pt x="281" y="1"/>
                  <a:pt x="281" y="1"/>
                  <a:pt x="281" y="1"/>
                </a:cubicBezTo>
                <a:cubicBezTo>
                  <a:pt x="279" y="0"/>
                  <a:pt x="278" y="0"/>
                  <a:pt x="277" y="0"/>
                </a:cubicBezTo>
                <a:cubicBezTo>
                  <a:pt x="276" y="0"/>
                  <a:pt x="276" y="0"/>
                  <a:pt x="276" y="0"/>
                </a:cubicBezTo>
                <a:cubicBezTo>
                  <a:pt x="276" y="0"/>
                  <a:pt x="276" y="0"/>
                  <a:pt x="276" y="0"/>
                </a:cubicBezTo>
                <a:cubicBezTo>
                  <a:pt x="277" y="0"/>
                  <a:pt x="277" y="0"/>
                  <a:pt x="277" y="0"/>
                </a:cubicBezTo>
                <a:cubicBezTo>
                  <a:pt x="278" y="0"/>
                  <a:pt x="280" y="0"/>
                  <a:pt x="282" y="1"/>
                </a:cubicBezTo>
                <a:cubicBezTo>
                  <a:pt x="281" y="1"/>
                  <a:pt x="281" y="1"/>
                  <a:pt x="281" y="1"/>
                </a:cubicBezTo>
                <a:cubicBezTo>
                  <a:pt x="281" y="1"/>
                  <a:pt x="281" y="1"/>
                  <a:pt x="281" y="1"/>
                </a:cubicBezTo>
                <a:cubicBezTo>
                  <a:pt x="282" y="1"/>
                  <a:pt x="282" y="1"/>
                  <a:pt x="282" y="1"/>
                </a:cubicBezTo>
                <a:cubicBezTo>
                  <a:pt x="283" y="1"/>
                  <a:pt x="284" y="1"/>
                  <a:pt x="285" y="1"/>
                </a:cubicBezTo>
                <a:cubicBezTo>
                  <a:pt x="287" y="1"/>
                  <a:pt x="287" y="1"/>
                  <a:pt x="287" y="1"/>
                </a:cubicBezTo>
                <a:cubicBezTo>
                  <a:pt x="288"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89" y="2"/>
                  <a:pt x="289" y="2"/>
                  <a:pt x="289" y="2"/>
                </a:cubicBezTo>
                <a:cubicBezTo>
                  <a:pt x="290" y="2"/>
                  <a:pt x="290" y="2"/>
                  <a:pt x="291" y="2"/>
                </a:cubicBezTo>
                <a:cubicBezTo>
                  <a:pt x="292" y="2"/>
                  <a:pt x="292" y="2"/>
                  <a:pt x="292" y="2"/>
                </a:cubicBezTo>
                <a:cubicBezTo>
                  <a:pt x="293" y="2"/>
                  <a:pt x="293" y="2"/>
                  <a:pt x="293" y="2"/>
                </a:cubicBezTo>
                <a:cubicBezTo>
                  <a:pt x="292" y="2"/>
                  <a:pt x="289" y="2"/>
                  <a:pt x="286" y="1"/>
                </a:cubicBezTo>
                <a:cubicBezTo>
                  <a:pt x="286" y="1"/>
                  <a:pt x="286" y="1"/>
                  <a:pt x="286" y="1"/>
                </a:cubicBezTo>
                <a:cubicBezTo>
                  <a:pt x="284" y="1"/>
                  <a:pt x="284" y="1"/>
                  <a:pt x="284" y="1"/>
                </a:cubicBezTo>
                <a:cubicBezTo>
                  <a:pt x="283" y="1"/>
                  <a:pt x="283" y="1"/>
                  <a:pt x="282" y="1"/>
                </a:cubicBezTo>
                <a:cubicBezTo>
                  <a:pt x="282" y="1"/>
                  <a:pt x="282" y="1"/>
                  <a:pt x="282" y="1"/>
                </a:cubicBezTo>
                <a:cubicBezTo>
                  <a:pt x="280" y="0"/>
                  <a:pt x="280" y="0"/>
                  <a:pt x="280" y="0"/>
                </a:cubicBezTo>
                <a:moveTo>
                  <a:pt x="289" y="2"/>
                </a:moveTo>
                <a:cubicBezTo>
                  <a:pt x="289" y="2"/>
                  <a:pt x="288" y="2"/>
                  <a:pt x="287" y="2"/>
                </a:cubicBezTo>
                <a:cubicBezTo>
                  <a:pt x="286" y="1"/>
                  <a:pt x="285" y="1"/>
                  <a:pt x="284" y="1"/>
                </a:cubicBezTo>
                <a:cubicBezTo>
                  <a:pt x="283" y="1"/>
                  <a:pt x="283" y="1"/>
                  <a:pt x="283" y="1"/>
                </a:cubicBezTo>
                <a:cubicBezTo>
                  <a:pt x="285" y="1"/>
                  <a:pt x="286" y="1"/>
                  <a:pt x="287" y="2"/>
                </a:cubicBezTo>
                <a:cubicBezTo>
                  <a:pt x="287" y="2"/>
                  <a:pt x="287" y="2"/>
                  <a:pt x="287" y="2"/>
                </a:cubicBezTo>
                <a:cubicBezTo>
                  <a:pt x="288" y="2"/>
                  <a:pt x="288" y="2"/>
                  <a:pt x="289" y="2"/>
                </a:cubicBezTo>
                <a:cubicBezTo>
                  <a:pt x="289" y="2"/>
                  <a:pt x="289" y="2"/>
                  <a:pt x="289" y="2"/>
                </a:cubicBezTo>
                <a:cubicBezTo>
                  <a:pt x="288" y="2"/>
                  <a:pt x="288" y="2"/>
                  <a:pt x="288" y="2"/>
                </a:cubicBezTo>
                <a:cubicBezTo>
                  <a:pt x="289" y="2"/>
                  <a:pt x="290" y="2"/>
                  <a:pt x="291" y="2"/>
                </a:cubicBezTo>
                <a:cubicBezTo>
                  <a:pt x="291" y="2"/>
                  <a:pt x="290" y="2"/>
                  <a:pt x="290" y="2"/>
                </a:cubicBezTo>
                <a:cubicBezTo>
                  <a:pt x="290" y="2"/>
                  <a:pt x="290" y="2"/>
                  <a:pt x="290" y="2"/>
                </a:cubicBezTo>
                <a:cubicBezTo>
                  <a:pt x="291" y="2"/>
                  <a:pt x="292" y="2"/>
                  <a:pt x="294" y="3"/>
                </a:cubicBezTo>
                <a:cubicBezTo>
                  <a:pt x="293" y="2"/>
                  <a:pt x="292" y="2"/>
                  <a:pt x="291" y="2"/>
                </a:cubicBezTo>
                <a:cubicBezTo>
                  <a:pt x="291" y="2"/>
                  <a:pt x="291" y="2"/>
                  <a:pt x="291" y="2"/>
                </a:cubicBezTo>
                <a:cubicBezTo>
                  <a:pt x="291" y="2"/>
                  <a:pt x="291" y="2"/>
                  <a:pt x="291" y="2"/>
                </a:cubicBezTo>
                <a:cubicBezTo>
                  <a:pt x="292" y="2"/>
                  <a:pt x="293" y="2"/>
                  <a:pt x="294" y="3"/>
                </a:cubicBezTo>
                <a:cubicBezTo>
                  <a:pt x="294" y="3"/>
                  <a:pt x="295" y="3"/>
                  <a:pt x="296" y="3"/>
                </a:cubicBezTo>
                <a:cubicBezTo>
                  <a:pt x="297" y="3"/>
                  <a:pt x="297" y="3"/>
                  <a:pt x="298" y="3"/>
                </a:cubicBezTo>
                <a:cubicBezTo>
                  <a:pt x="298" y="3"/>
                  <a:pt x="299" y="3"/>
                  <a:pt x="299" y="4"/>
                </a:cubicBezTo>
                <a:cubicBezTo>
                  <a:pt x="298" y="3"/>
                  <a:pt x="296" y="3"/>
                  <a:pt x="294" y="3"/>
                </a:cubicBezTo>
                <a:cubicBezTo>
                  <a:pt x="293" y="3"/>
                  <a:pt x="293" y="2"/>
                  <a:pt x="293" y="2"/>
                </a:cubicBezTo>
                <a:cubicBezTo>
                  <a:pt x="292" y="2"/>
                  <a:pt x="292" y="2"/>
                  <a:pt x="292" y="2"/>
                </a:cubicBezTo>
                <a:cubicBezTo>
                  <a:pt x="292" y="2"/>
                  <a:pt x="292" y="2"/>
                  <a:pt x="292" y="2"/>
                </a:cubicBezTo>
                <a:cubicBezTo>
                  <a:pt x="292" y="2"/>
                  <a:pt x="292" y="2"/>
                  <a:pt x="292" y="2"/>
                </a:cubicBezTo>
                <a:cubicBezTo>
                  <a:pt x="291" y="2"/>
                  <a:pt x="290" y="2"/>
                  <a:pt x="289" y="2"/>
                </a:cubicBezTo>
                <a:moveTo>
                  <a:pt x="303" y="5"/>
                </a:moveTo>
                <a:cubicBezTo>
                  <a:pt x="302" y="5"/>
                  <a:pt x="300" y="5"/>
                  <a:pt x="300" y="5"/>
                </a:cubicBezTo>
                <a:cubicBezTo>
                  <a:pt x="300" y="5"/>
                  <a:pt x="300" y="5"/>
                  <a:pt x="301" y="5"/>
                </a:cubicBezTo>
                <a:cubicBezTo>
                  <a:pt x="301" y="5"/>
                  <a:pt x="301" y="5"/>
                  <a:pt x="301" y="5"/>
                </a:cubicBezTo>
                <a:cubicBezTo>
                  <a:pt x="299" y="5"/>
                  <a:pt x="297" y="4"/>
                  <a:pt x="296" y="4"/>
                </a:cubicBezTo>
                <a:cubicBezTo>
                  <a:pt x="297" y="4"/>
                  <a:pt x="299" y="5"/>
                  <a:pt x="300" y="5"/>
                </a:cubicBezTo>
                <a:cubicBezTo>
                  <a:pt x="300" y="5"/>
                  <a:pt x="299" y="5"/>
                  <a:pt x="299" y="5"/>
                </a:cubicBezTo>
                <a:cubicBezTo>
                  <a:pt x="297" y="4"/>
                  <a:pt x="297" y="4"/>
                  <a:pt x="297" y="4"/>
                </a:cubicBezTo>
                <a:cubicBezTo>
                  <a:pt x="296" y="4"/>
                  <a:pt x="296" y="4"/>
                  <a:pt x="296" y="4"/>
                </a:cubicBezTo>
                <a:cubicBezTo>
                  <a:pt x="296" y="4"/>
                  <a:pt x="295" y="4"/>
                  <a:pt x="295" y="4"/>
                </a:cubicBezTo>
                <a:cubicBezTo>
                  <a:pt x="295" y="4"/>
                  <a:pt x="296" y="4"/>
                  <a:pt x="296" y="4"/>
                </a:cubicBezTo>
                <a:cubicBezTo>
                  <a:pt x="296" y="4"/>
                  <a:pt x="296" y="4"/>
                  <a:pt x="296" y="4"/>
                </a:cubicBezTo>
                <a:cubicBezTo>
                  <a:pt x="296" y="4"/>
                  <a:pt x="296" y="4"/>
                  <a:pt x="296" y="4"/>
                </a:cubicBezTo>
                <a:cubicBezTo>
                  <a:pt x="296" y="4"/>
                  <a:pt x="296" y="4"/>
                  <a:pt x="296" y="4"/>
                </a:cubicBezTo>
                <a:cubicBezTo>
                  <a:pt x="300" y="5"/>
                  <a:pt x="301" y="5"/>
                  <a:pt x="302" y="5"/>
                </a:cubicBezTo>
                <a:cubicBezTo>
                  <a:pt x="300" y="5"/>
                  <a:pt x="299" y="5"/>
                  <a:pt x="297" y="5"/>
                </a:cubicBezTo>
                <a:cubicBezTo>
                  <a:pt x="296" y="4"/>
                  <a:pt x="296" y="4"/>
                  <a:pt x="296" y="5"/>
                </a:cubicBezTo>
                <a:cubicBezTo>
                  <a:pt x="297" y="5"/>
                  <a:pt x="300" y="5"/>
                  <a:pt x="301" y="6"/>
                </a:cubicBezTo>
                <a:cubicBezTo>
                  <a:pt x="301" y="6"/>
                  <a:pt x="301" y="6"/>
                  <a:pt x="301" y="6"/>
                </a:cubicBezTo>
                <a:cubicBezTo>
                  <a:pt x="302" y="6"/>
                  <a:pt x="302" y="6"/>
                  <a:pt x="302" y="6"/>
                </a:cubicBezTo>
                <a:cubicBezTo>
                  <a:pt x="302" y="5"/>
                  <a:pt x="302" y="5"/>
                  <a:pt x="302" y="5"/>
                </a:cubicBezTo>
                <a:cubicBezTo>
                  <a:pt x="302" y="6"/>
                  <a:pt x="303" y="6"/>
                  <a:pt x="304" y="6"/>
                </a:cubicBezTo>
                <a:cubicBezTo>
                  <a:pt x="304" y="6"/>
                  <a:pt x="304" y="6"/>
                  <a:pt x="304" y="6"/>
                </a:cubicBezTo>
                <a:cubicBezTo>
                  <a:pt x="305" y="6"/>
                  <a:pt x="306" y="6"/>
                  <a:pt x="307" y="7"/>
                </a:cubicBezTo>
                <a:cubicBezTo>
                  <a:pt x="307" y="7"/>
                  <a:pt x="308" y="7"/>
                  <a:pt x="309" y="7"/>
                </a:cubicBezTo>
                <a:cubicBezTo>
                  <a:pt x="309" y="7"/>
                  <a:pt x="309" y="7"/>
                  <a:pt x="309" y="7"/>
                </a:cubicBezTo>
                <a:cubicBezTo>
                  <a:pt x="308" y="7"/>
                  <a:pt x="308" y="7"/>
                  <a:pt x="308" y="7"/>
                </a:cubicBezTo>
                <a:cubicBezTo>
                  <a:pt x="309" y="7"/>
                  <a:pt x="310" y="7"/>
                  <a:pt x="311" y="7"/>
                </a:cubicBezTo>
                <a:cubicBezTo>
                  <a:pt x="310" y="7"/>
                  <a:pt x="309" y="7"/>
                  <a:pt x="308" y="6"/>
                </a:cubicBezTo>
                <a:cubicBezTo>
                  <a:pt x="309" y="7"/>
                  <a:pt x="309" y="7"/>
                  <a:pt x="309" y="7"/>
                </a:cubicBezTo>
                <a:cubicBezTo>
                  <a:pt x="309" y="6"/>
                  <a:pt x="309" y="6"/>
                  <a:pt x="303" y="5"/>
                </a:cubicBezTo>
                <a:moveTo>
                  <a:pt x="309" y="7"/>
                </a:moveTo>
                <a:cubicBezTo>
                  <a:pt x="308" y="7"/>
                  <a:pt x="308" y="7"/>
                  <a:pt x="308" y="7"/>
                </a:cubicBezTo>
                <a:cubicBezTo>
                  <a:pt x="309" y="7"/>
                  <a:pt x="309" y="7"/>
                  <a:pt x="309" y="7"/>
                </a:cubicBezTo>
                <a:cubicBezTo>
                  <a:pt x="309" y="7"/>
                  <a:pt x="309" y="7"/>
                  <a:pt x="309" y="7"/>
                </a:cubicBezTo>
                <a:moveTo>
                  <a:pt x="331" y="12"/>
                </a:moveTo>
                <a:cubicBezTo>
                  <a:pt x="329" y="12"/>
                  <a:pt x="329" y="12"/>
                  <a:pt x="329" y="12"/>
                </a:cubicBezTo>
                <a:cubicBezTo>
                  <a:pt x="328" y="11"/>
                  <a:pt x="328" y="11"/>
                  <a:pt x="327" y="11"/>
                </a:cubicBezTo>
                <a:cubicBezTo>
                  <a:pt x="327" y="11"/>
                  <a:pt x="327" y="11"/>
                  <a:pt x="327" y="11"/>
                </a:cubicBezTo>
                <a:cubicBezTo>
                  <a:pt x="327" y="11"/>
                  <a:pt x="327" y="11"/>
                  <a:pt x="324" y="10"/>
                </a:cubicBezTo>
                <a:cubicBezTo>
                  <a:pt x="323" y="10"/>
                  <a:pt x="323" y="10"/>
                  <a:pt x="323" y="10"/>
                </a:cubicBezTo>
                <a:cubicBezTo>
                  <a:pt x="321" y="10"/>
                  <a:pt x="319" y="9"/>
                  <a:pt x="316" y="9"/>
                </a:cubicBezTo>
                <a:cubicBezTo>
                  <a:pt x="316" y="9"/>
                  <a:pt x="313" y="8"/>
                  <a:pt x="312" y="8"/>
                </a:cubicBezTo>
                <a:cubicBezTo>
                  <a:pt x="312" y="8"/>
                  <a:pt x="312" y="8"/>
                  <a:pt x="313" y="8"/>
                </a:cubicBezTo>
                <a:cubicBezTo>
                  <a:pt x="312" y="8"/>
                  <a:pt x="312" y="8"/>
                  <a:pt x="312" y="8"/>
                </a:cubicBezTo>
                <a:cubicBezTo>
                  <a:pt x="311" y="8"/>
                  <a:pt x="310" y="7"/>
                  <a:pt x="309" y="7"/>
                </a:cubicBezTo>
                <a:cubicBezTo>
                  <a:pt x="306" y="8"/>
                  <a:pt x="304" y="6"/>
                  <a:pt x="302" y="6"/>
                </a:cubicBezTo>
                <a:cubicBezTo>
                  <a:pt x="301" y="6"/>
                  <a:pt x="301" y="6"/>
                  <a:pt x="301" y="6"/>
                </a:cubicBezTo>
                <a:cubicBezTo>
                  <a:pt x="303" y="6"/>
                  <a:pt x="304" y="6"/>
                  <a:pt x="305" y="7"/>
                </a:cubicBezTo>
                <a:cubicBezTo>
                  <a:pt x="305" y="7"/>
                  <a:pt x="306" y="7"/>
                  <a:pt x="306" y="7"/>
                </a:cubicBezTo>
                <a:cubicBezTo>
                  <a:pt x="311" y="8"/>
                  <a:pt x="311" y="8"/>
                  <a:pt x="311" y="8"/>
                </a:cubicBezTo>
                <a:cubicBezTo>
                  <a:pt x="311" y="8"/>
                  <a:pt x="311" y="8"/>
                  <a:pt x="308" y="8"/>
                </a:cubicBezTo>
                <a:cubicBezTo>
                  <a:pt x="308" y="7"/>
                  <a:pt x="308" y="7"/>
                  <a:pt x="307" y="7"/>
                </a:cubicBezTo>
                <a:cubicBezTo>
                  <a:pt x="307" y="7"/>
                  <a:pt x="306" y="7"/>
                  <a:pt x="306" y="7"/>
                </a:cubicBezTo>
                <a:cubicBezTo>
                  <a:pt x="306" y="7"/>
                  <a:pt x="305" y="7"/>
                  <a:pt x="305" y="7"/>
                </a:cubicBezTo>
                <a:cubicBezTo>
                  <a:pt x="303" y="6"/>
                  <a:pt x="303" y="6"/>
                  <a:pt x="303" y="6"/>
                </a:cubicBezTo>
                <a:cubicBezTo>
                  <a:pt x="304" y="7"/>
                  <a:pt x="305" y="7"/>
                  <a:pt x="306" y="7"/>
                </a:cubicBezTo>
                <a:cubicBezTo>
                  <a:pt x="306" y="7"/>
                  <a:pt x="306" y="7"/>
                  <a:pt x="306" y="7"/>
                </a:cubicBezTo>
                <a:cubicBezTo>
                  <a:pt x="305" y="7"/>
                  <a:pt x="305" y="7"/>
                  <a:pt x="304" y="7"/>
                </a:cubicBezTo>
                <a:cubicBezTo>
                  <a:pt x="303" y="7"/>
                  <a:pt x="302" y="6"/>
                  <a:pt x="301" y="6"/>
                </a:cubicBezTo>
                <a:cubicBezTo>
                  <a:pt x="301" y="6"/>
                  <a:pt x="302" y="6"/>
                  <a:pt x="303" y="7"/>
                </a:cubicBezTo>
                <a:cubicBezTo>
                  <a:pt x="303" y="7"/>
                  <a:pt x="303" y="7"/>
                  <a:pt x="303" y="7"/>
                </a:cubicBezTo>
                <a:cubicBezTo>
                  <a:pt x="308" y="9"/>
                  <a:pt x="313" y="9"/>
                  <a:pt x="318" y="11"/>
                </a:cubicBezTo>
                <a:cubicBezTo>
                  <a:pt x="316" y="10"/>
                  <a:pt x="315" y="10"/>
                  <a:pt x="313" y="9"/>
                </a:cubicBezTo>
                <a:cubicBezTo>
                  <a:pt x="314" y="10"/>
                  <a:pt x="320" y="11"/>
                  <a:pt x="321" y="11"/>
                </a:cubicBezTo>
                <a:cubicBezTo>
                  <a:pt x="320" y="11"/>
                  <a:pt x="320" y="11"/>
                  <a:pt x="317" y="10"/>
                </a:cubicBezTo>
                <a:cubicBezTo>
                  <a:pt x="319" y="10"/>
                  <a:pt x="320" y="11"/>
                  <a:pt x="321" y="11"/>
                </a:cubicBezTo>
                <a:cubicBezTo>
                  <a:pt x="321" y="11"/>
                  <a:pt x="321" y="11"/>
                  <a:pt x="321" y="11"/>
                </a:cubicBezTo>
                <a:cubicBezTo>
                  <a:pt x="321" y="11"/>
                  <a:pt x="318" y="10"/>
                  <a:pt x="317" y="10"/>
                </a:cubicBezTo>
                <a:cubicBezTo>
                  <a:pt x="316" y="10"/>
                  <a:pt x="316" y="9"/>
                  <a:pt x="315" y="9"/>
                </a:cubicBezTo>
                <a:cubicBezTo>
                  <a:pt x="315" y="9"/>
                  <a:pt x="315" y="9"/>
                  <a:pt x="315" y="9"/>
                </a:cubicBezTo>
                <a:cubicBezTo>
                  <a:pt x="316" y="10"/>
                  <a:pt x="316" y="10"/>
                  <a:pt x="319" y="10"/>
                </a:cubicBezTo>
                <a:cubicBezTo>
                  <a:pt x="319" y="10"/>
                  <a:pt x="319" y="10"/>
                  <a:pt x="319" y="10"/>
                </a:cubicBezTo>
                <a:cubicBezTo>
                  <a:pt x="318" y="10"/>
                  <a:pt x="318" y="10"/>
                  <a:pt x="318" y="10"/>
                </a:cubicBezTo>
                <a:cubicBezTo>
                  <a:pt x="319" y="10"/>
                  <a:pt x="319" y="10"/>
                  <a:pt x="319" y="10"/>
                </a:cubicBezTo>
                <a:cubicBezTo>
                  <a:pt x="320" y="10"/>
                  <a:pt x="320" y="10"/>
                  <a:pt x="321" y="11"/>
                </a:cubicBezTo>
                <a:cubicBezTo>
                  <a:pt x="322" y="11"/>
                  <a:pt x="322" y="11"/>
                  <a:pt x="322" y="11"/>
                </a:cubicBezTo>
                <a:cubicBezTo>
                  <a:pt x="322" y="11"/>
                  <a:pt x="322" y="11"/>
                  <a:pt x="322" y="11"/>
                </a:cubicBezTo>
                <a:cubicBezTo>
                  <a:pt x="322" y="11"/>
                  <a:pt x="322" y="11"/>
                  <a:pt x="322" y="11"/>
                </a:cubicBezTo>
                <a:cubicBezTo>
                  <a:pt x="322" y="11"/>
                  <a:pt x="322" y="11"/>
                  <a:pt x="322" y="11"/>
                </a:cubicBezTo>
                <a:cubicBezTo>
                  <a:pt x="322" y="11"/>
                  <a:pt x="322" y="11"/>
                  <a:pt x="323" y="11"/>
                </a:cubicBezTo>
                <a:cubicBezTo>
                  <a:pt x="323" y="12"/>
                  <a:pt x="323" y="12"/>
                  <a:pt x="324" y="12"/>
                </a:cubicBezTo>
                <a:cubicBezTo>
                  <a:pt x="325" y="12"/>
                  <a:pt x="326" y="13"/>
                  <a:pt x="327" y="13"/>
                </a:cubicBezTo>
                <a:cubicBezTo>
                  <a:pt x="326" y="13"/>
                  <a:pt x="326" y="13"/>
                  <a:pt x="326" y="13"/>
                </a:cubicBezTo>
                <a:cubicBezTo>
                  <a:pt x="327" y="13"/>
                  <a:pt x="327" y="13"/>
                  <a:pt x="327" y="13"/>
                </a:cubicBezTo>
                <a:cubicBezTo>
                  <a:pt x="327" y="13"/>
                  <a:pt x="327" y="13"/>
                  <a:pt x="327" y="13"/>
                </a:cubicBezTo>
                <a:cubicBezTo>
                  <a:pt x="327" y="12"/>
                  <a:pt x="327" y="12"/>
                  <a:pt x="325" y="12"/>
                </a:cubicBezTo>
                <a:cubicBezTo>
                  <a:pt x="325" y="12"/>
                  <a:pt x="325" y="12"/>
                  <a:pt x="325" y="12"/>
                </a:cubicBezTo>
                <a:cubicBezTo>
                  <a:pt x="325" y="12"/>
                  <a:pt x="329" y="13"/>
                  <a:pt x="329" y="13"/>
                </a:cubicBezTo>
                <a:cubicBezTo>
                  <a:pt x="329" y="13"/>
                  <a:pt x="329" y="13"/>
                  <a:pt x="329" y="13"/>
                </a:cubicBezTo>
                <a:cubicBezTo>
                  <a:pt x="329" y="13"/>
                  <a:pt x="329" y="13"/>
                  <a:pt x="329" y="13"/>
                </a:cubicBezTo>
                <a:cubicBezTo>
                  <a:pt x="333" y="15"/>
                  <a:pt x="337" y="15"/>
                  <a:pt x="341" y="17"/>
                </a:cubicBezTo>
                <a:cubicBezTo>
                  <a:pt x="340" y="16"/>
                  <a:pt x="340" y="16"/>
                  <a:pt x="340" y="16"/>
                </a:cubicBezTo>
                <a:cubicBezTo>
                  <a:pt x="340" y="16"/>
                  <a:pt x="333" y="14"/>
                  <a:pt x="331" y="13"/>
                </a:cubicBezTo>
                <a:cubicBezTo>
                  <a:pt x="329" y="12"/>
                  <a:pt x="327" y="12"/>
                  <a:pt x="325" y="11"/>
                </a:cubicBezTo>
                <a:cubicBezTo>
                  <a:pt x="325" y="11"/>
                  <a:pt x="325" y="11"/>
                  <a:pt x="318" y="9"/>
                </a:cubicBezTo>
                <a:cubicBezTo>
                  <a:pt x="318" y="9"/>
                  <a:pt x="318" y="9"/>
                  <a:pt x="318" y="9"/>
                </a:cubicBezTo>
                <a:cubicBezTo>
                  <a:pt x="326" y="11"/>
                  <a:pt x="326" y="11"/>
                  <a:pt x="332" y="13"/>
                </a:cubicBezTo>
                <a:cubicBezTo>
                  <a:pt x="332" y="13"/>
                  <a:pt x="332" y="13"/>
                  <a:pt x="332" y="13"/>
                </a:cubicBezTo>
                <a:cubicBezTo>
                  <a:pt x="332" y="13"/>
                  <a:pt x="331" y="12"/>
                  <a:pt x="330" y="12"/>
                </a:cubicBezTo>
                <a:cubicBezTo>
                  <a:pt x="330" y="12"/>
                  <a:pt x="330" y="12"/>
                  <a:pt x="334" y="13"/>
                </a:cubicBezTo>
                <a:cubicBezTo>
                  <a:pt x="334" y="13"/>
                  <a:pt x="334" y="13"/>
                  <a:pt x="334" y="13"/>
                </a:cubicBezTo>
                <a:cubicBezTo>
                  <a:pt x="333" y="13"/>
                  <a:pt x="333" y="13"/>
                  <a:pt x="331" y="12"/>
                </a:cubicBezTo>
                <a:cubicBezTo>
                  <a:pt x="331" y="12"/>
                  <a:pt x="331" y="12"/>
                  <a:pt x="331" y="12"/>
                </a:cubicBezTo>
                <a:cubicBezTo>
                  <a:pt x="331" y="12"/>
                  <a:pt x="331" y="12"/>
                  <a:pt x="331" y="12"/>
                </a:cubicBezTo>
                <a:moveTo>
                  <a:pt x="481" y="99"/>
                </a:moveTo>
                <a:cubicBezTo>
                  <a:pt x="481" y="99"/>
                  <a:pt x="481" y="99"/>
                  <a:pt x="481" y="99"/>
                </a:cubicBezTo>
                <a:cubicBezTo>
                  <a:pt x="481" y="99"/>
                  <a:pt x="481" y="99"/>
                  <a:pt x="481" y="99"/>
                </a:cubicBezTo>
                <a:cubicBezTo>
                  <a:pt x="481" y="99"/>
                  <a:pt x="481" y="99"/>
                  <a:pt x="481" y="99"/>
                </a:cubicBezTo>
                <a:cubicBezTo>
                  <a:pt x="481" y="99"/>
                  <a:pt x="481" y="99"/>
                  <a:pt x="480" y="98"/>
                </a:cubicBezTo>
                <a:cubicBezTo>
                  <a:pt x="479" y="98"/>
                  <a:pt x="479" y="98"/>
                  <a:pt x="479" y="98"/>
                </a:cubicBezTo>
                <a:cubicBezTo>
                  <a:pt x="479" y="98"/>
                  <a:pt x="479" y="98"/>
                  <a:pt x="479" y="98"/>
                </a:cubicBezTo>
                <a:cubicBezTo>
                  <a:pt x="479" y="98"/>
                  <a:pt x="479" y="98"/>
                  <a:pt x="479" y="98"/>
                </a:cubicBezTo>
                <a:cubicBezTo>
                  <a:pt x="479" y="98"/>
                  <a:pt x="479" y="98"/>
                  <a:pt x="479" y="98"/>
                </a:cubicBezTo>
                <a:cubicBezTo>
                  <a:pt x="479" y="98"/>
                  <a:pt x="479" y="98"/>
                  <a:pt x="481" y="99"/>
                </a:cubicBezTo>
                <a:moveTo>
                  <a:pt x="402" y="41"/>
                </a:moveTo>
                <a:cubicBezTo>
                  <a:pt x="401" y="40"/>
                  <a:pt x="399" y="39"/>
                  <a:pt x="398" y="38"/>
                </a:cubicBezTo>
                <a:cubicBezTo>
                  <a:pt x="398" y="38"/>
                  <a:pt x="398" y="38"/>
                  <a:pt x="398" y="38"/>
                </a:cubicBezTo>
                <a:cubicBezTo>
                  <a:pt x="398" y="38"/>
                  <a:pt x="398" y="38"/>
                  <a:pt x="398" y="38"/>
                </a:cubicBezTo>
                <a:cubicBezTo>
                  <a:pt x="398" y="39"/>
                  <a:pt x="398" y="39"/>
                  <a:pt x="398" y="39"/>
                </a:cubicBezTo>
                <a:cubicBezTo>
                  <a:pt x="398" y="39"/>
                  <a:pt x="398" y="39"/>
                  <a:pt x="398" y="39"/>
                </a:cubicBezTo>
                <a:cubicBezTo>
                  <a:pt x="400" y="39"/>
                  <a:pt x="401" y="40"/>
                  <a:pt x="402" y="41"/>
                </a:cubicBezTo>
                <a:cubicBezTo>
                  <a:pt x="402" y="41"/>
                  <a:pt x="402" y="41"/>
                  <a:pt x="402" y="41"/>
                </a:cubicBezTo>
                <a:moveTo>
                  <a:pt x="430" y="56"/>
                </a:moveTo>
                <a:cubicBezTo>
                  <a:pt x="411" y="44"/>
                  <a:pt x="411" y="44"/>
                  <a:pt x="411" y="44"/>
                </a:cubicBezTo>
                <a:cubicBezTo>
                  <a:pt x="411" y="44"/>
                  <a:pt x="411" y="44"/>
                  <a:pt x="411" y="44"/>
                </a:cubicBezTo>
                <a:cubicBezTo>
                  <a:pt x="410" y="44"/>
                  <a:pt x="410" y="44"/>
                  <a:pt x="409" y="43"/>
                </a:cubicBezTo>
                <a:cubicBezTo>
                  <a:pt x="409" y="43"/>
                  <a:pt x="409" y="43"/>
                  <a:pt x="409" y="43"/>
                </a:cubicBezTo>
                <a:cubicBezTo>
                  <a:pt x="410" y="44"/>
                  <a:pt x="411" y="44"/>
                  <a:pt x="412" y="45"/>
                </a:cubicBezTo>
                <a:cubicBezTo>
                  <a:pt x="412" y="45"/>
                  <a:pt x="412" y="45"/>
                  <a:pt x="412" y="45"/>
                </a:cubicBezTo>
                <a:cubicBezTo>
                  <a:pt x="411" y="44"/>
                  <a:pt x="410" y="44"/>
                  <a:pt x="409" y="43"/>
                </a:cubicBezTo>
                <a:cubicBezTo>
                  <a:pt x="409" y="43"/>
                  <a:pt x="408" y="43"/>
                  <a:pt x="408" y="43"/>
                </a:cubicBezTo>
                <a:cubicBezTo>
                  <a:pt x="407" y="42"/>
                  <a:pt x="406" y="42"/>
                  <a:pt x="405" y="41"/>
                </a:cubicBezTo>
                <a:cubicBezTo>
                  <a:pt x="405" y="41"/>
                  <a:pt x="405" y="41"/>
                  <a:pt x="405" y="41"/>
                </a:cubicBezTo>
                <a:cubicBezTo>
                  <a:pt x="406" y="42"/>
                  <a:pt x="406" y="42"/>
                  <a:pt x="407" y="42"/>
                </a:cubicBezTo>
                <a:cubicBezTo>
                  <a:pt x="406" y="42"/>
                  <a:pt x="405" y="41"/>
                  <a:pt x="405" y="41"/>
                </a:cubicBezTo>
                <a:cubicBezTo>
                  <a:pt x="404" y="41"/>
                  <a:pt x="404" y="41"/>
                  <a:pt x="404" y="41"/>
                </a:cubicBezTo>
                <a:cubicBezTo>
                  <a:pt x="401" y="39"/>
                  <a:pt x="401" y="39"/>
                  <a:pt x="401" y="39"/>
                </a:cubicBezTo>
                <a:cubicBezTo>
                  <a:pt x="400" y="39"/>
                  <a:pt x="399" y="38"/>
                  <a:pt x="397" y="37"/>
                </a:cubicBezTo>
                <a:cubicBezTo>
                  <a:pt x="397" y="38"/>
                  <a:pt x="397" y="38"/>
                  <a:pt x="397" y="38"/>
                </a:cubicBezTo>
                <a:cubicBezTo>
                  <a:pt x="398" y="38"/>
                  <a:pt x="399" y="39"/>
                  <a:pt x="400" y="39"/>
                </a:cubicBezTo>
                <a:cubicBezTo>
                  <a:pt x="400" y="39"/>
                  <a:pt x="399" y="39"/>
                  <a:pt x="399" y="38"/>
                </a:cubicBezTo>
                <a:cubicBezTo>
                  <a:pt x="398" y="38"/>
                  <a:pt x="398" y="38"/>
                  <a:pt x="397" y="37"/>
                </a:cubicBezTo>
                <a:cubicBezTo>
                  <a:pt x="396" y="37"/>
                  <a:pt x="396" y="37"/>
                  <a:pt x="396" y="37"/>
                </a:cubicBezTo>
                <a:cubicBezTo>
                  <a:pt x="396" y="37"/>
                  <a:pt x="396" y="37"/>
                  <a:pt x="396" y="37"/>
                </a:cubicBezTo>
                <a:cubicBezTo>
                  <a:pt x="398" y="38"/>
                  <a:pt x="398" y="38"/>
                  <a:pt x="400" y="39"/>
                </a:cubicBezTo>
                <a:cubicBezTo>
                  <a:pt x="400" y="39"/>
                  <a:pt x="401" y="40"/>
                  <a:pt x="401" y="40"/>
                </a:cubicBezTo>
                <a:cubicBezTo>
                  <a:pt x="402" y="40"/>
                  <a:pt x="402" y="40"/>
                  <a:pt x="402" y="40"/>
                </a:cubicBezTo>
                <a:cubicBezTo>
                  <a:pt x="402" y="40"/>
                  <a:pt x="402" y="40"/>
                  <a:pt x="402" y="40"/>
                </a:cubicBezTo>
                <a:cubicBezTo>
                  <a:pt x="399" y="39"/>
                  <a:pt x="399" y="39"/>
                  <a:pt x="397" y="38"/>
                </a:cubicBezTo>
                <a:cubicBezTo>
                  <a:pt x="397" y="38"/>
                  <a:pt x="397" y="38"/>
                  <a:pt x="397" y="38"/>
                </a:cubicBezTo>
                <a:cubicBezTo>
                  <a:pt x="395" y="37"/>
                  <a:pt x="395" y="37"/>
                  <a:pt x="395" y="37"/>
                </a:cubicBezTo>
                <a:cubicBezTo>
                  <a:pt x="394" y="37"/>
                  <a:pt x="394" y="37"/>
                  <a:pt x="394" y="37"/>
                </a:cubicBezTo>
                <a:cubicBezTo>
                  <a:pt x="395" y="37"/>
                  <a:pt x="395" y="37"/>
                  <a:pt x="395" y="37"/>
                </a:cubicBezTo>
                <a:cubicBezTo>
                  <a:pt x="396" y="38"/>
                  <a:pt x="400" y="40"/>
                  <a:pt x="400" y="40"/>
                </a:cubicBezTo>
                <a:cubicBezTo>
                  <a:pt x="400" y="40"/>
                  <a:pt x="400" y="40"/>
                  <a:pt x="400" y="40"/>
                </a:cubicBezTo>
                <a:cubicBezTo>
                  <a:pt x="399" y="40"/>
                  <a:pt x="399" y="39"/>
                  <a:pt x="397" y="38"/>
                </a:cubicBezTo>
                <a:cubicBezTo>
                  <a:pt x="397" y="38"/>
                  <a:pt x="397" y="38"/>
                  <a:pt x="397" y="38"/>
                </a:cubicBezTo>
                <a:cubicBezTo>
                  <a:pt x="398" y="40"/>
                  <a:pt x="401" y="41"/>
                  <a:pt x="402" y="41"/>
                </a:cubicBezTo>
                <a:cubicBezTo>
                  <a:pt x="403" y="42"/>
                  <a:pt x="404" y="42"/>
                  <a:pt x="404" y="43"/>
                </a:cubicBezTo>
                <a:cubicBezTo>
                  <a:pt x="404" y="43"/>
                  <a:pt x="404" y="43"/>
                  <a:pt x="404" y="43"/>
                </a:cubicBezTo>
                <a:cubicBezTo>
                  <a:pt x="404" y="42"/>
                  <a:pt x="403" y="42"/>
                  <a:pt x="403" y="42"/>
                </a:cubicBezTo>
                <a:cubicBezTo>
                  <a:pt x="403" y="42"/>
                  <a:pt x="403" y="42"/>
                  <a:pt x="403" y="42"/>
                </a:cubicBezTo>
                <a:cubicBezTo>
                  <a:pt x="407" y="44"/>
                  <a:pt x="407" y="45"/>
                  <a:pt x="408" y="45"/>
                </a:cubicBezTo>
                <a:cubicBezTo>
                  <a:pt x="405" y="44"/>
                  <a:pt x="405" y="44"/>
                  <a:pt x="401" y="42"/>
                </a:cubicBezTo>
                <a:cubicBezTo>
                  <a:pt x="401" y="42"/>
                  <a:pt x="402" y="43"/>
                  <a:pt x="403" y="43"/>
                </a:cubicBezTo>
                <a:cubicBezTo>
                  <a:pt x="404" y="44"/>
                  <a:pt x="407" y="45"/>
                  <a:pt x="409" y="47"/>
                </a:cubicBezTo>
                <a:cubicBezTo>
                  <a:pt x="409" y="47"/>
                  <a:pt x="409" y="47"/>
                  <a:pt x="406" y="45"/>
                </a:cubicBezTo>
                <a:cubicBezTo>
                  <a:pt x="407" y="46"/>
                  <a:pt x="409" y="47"/>
                  <a:pt x="409" y="47"/>
                </a:cubicBezTo>
                <a:cubicBezTo>
                  <a:pt x="410" y="48"/>
                  <a:pt x="411" y="48"/>
                  <a:pt x="412" y="49"/>
                </a:cubicBezTo>
                <a:cubicBezTo>
                  <a:pt x="412" y="49"/>
                  <a:pt x="412" y="49"/>
                  <a:pt x="413" y="49"/>
                </a:cubicBezTo>
                <a:cubicBezTo>
                  <a:pt x="413" y="50"/>
                  <a:pt x="413" y="50"/>
                  <a:pt x="413" y="50"/>
                </a:cubicBezTo>
                <a:cubicBezTo>
                  <a:pt x="413" y="50"/>
                  <a:pt x="413" y="50"/>
                  <a:pt x="408" y="47"/>
                </a:cubicBezTo>
                <a:cubicBezTo>
                  <a:pt x="409" y="48"/>
                  <a:pt x="410" y="48"/>
                  <a:pt x="411" y="49"/>
                </a:cubicBezTo>
                <a:cubicBezTo>
                  <a:pt x="411" y="49"/>
                  <a:pt x="411" y="49"/>
                  <a:pt x="411" y="49"/>
                </a:cubicBezTo>
                <a:cubicBezTo>
                  <a:pt x="411" y="49"/>
                  <a:pt x="411" y="49"/>
                  <a:pt x="411" y="49"/>
                </a:cubicBezTo>
                <a:cubicBezTo>
                  <a:pt x="411" y="50"/>
                  <a:pt x="413" y="50"/>
                  <a:pt x="414" y="51"/>
                </a:cubicBezTo>
                <a:cubicBezTo>
                  <a:pt x="413" y="51"/>
                  <a:pt x="413" y="51"/>
                  <a:pt x="413" y="51"/>
                </a:cubicBezTo>
                <a:cubicBezTo>
                  <a:pt x="414" y="52"/>
                  <a:pt x="414" y="52"/>
                  <a:pt x="415" y="53"/>
                </a:cubicBezTo>
                <a:cubicBezTo>
                  <a:pt x="415" y="53"/>
                  <a:pt x="415" y="53"/>
                  <a:pt x="415" y="53"/>
                </a:cubicBezTo>
                <a:cubicBezTo>
                  <a:pt x="416" y="53"/>
                  <a:pt x="416" y="53"/>
                  <a:pt x="417" y="54"/>
                </a:cubicBezTo>
                <a:cubicBezTo>
                  <a:pt x="416" y="54"/>
                  <a:pt x="416" y="54"/>
                  <a:pt x="416" y="54"/>
                </a:cubicBezTo>
                <a:cubicBezTo>
                  <a:pt x="417" y="55"/>
                  <a:pt x="417" y="55"/>
                  <a:pt x="417" y="55"/>
                </a:cubicBezTo>
                <a:cubicBezTo>
                  <a:pt x="418" y="55"/>
                  <a:pt x="418" y="55"/>
                  <a:pt x="418" y="55"/>
                </a:cubicBezTo>
                <a:cubicBezTo>
                  <a:pt x="416" y="53"/>
                  <a:pt x="416" y="53"/>
                  <a:pt x="416" y="53"/>
                </a:cubicBezTo>
                <a:cubicBezTo>
                  <a:pt x="415" y="52"/>
                  <a:pt x="415" y="52"/>
                  <a:pt x="415" y="52"/>
                </a:cubicBezTo>
                <a:cubicBezTo>
                  <a:pt x="415" y="52"/>
                  <a:pt x="415" y="52"/>
                  <a:pt x="415" y="52"/>
                </a:cubicBezTo>
                <a:cubicBezTo>
                  <a:pt x="415" y="52"/>
                  <a:pt x="415" y="52"/>
                  <a:pt x="415" y="52"/>
                </a:cubicBezTo>
                <a:cubicBezTo>
                  <a:pt x="415" y="51"/>
                  <a:pt x="415" y="51"/>
                  <a:pt x="415" y="51"/>
                </a:cubicBezTo>
                <a:cubicBezTo>
                  <a:pt x="416" y="52"/>
                  <a:pt x="416" y="52"/>
                  <a:pt x="417" y="52"/>
                </a:cubicBezTo>
                <a:cubicBezTo>
                  <a:pt x="418" y="54"/>
                  <a:pt x="435" y="67"/>
                  <a:pt x="435" y="67"/>
                </a:cubicBezTo>
                <a:cubicBezTo>
                  <a:pt x="434" y="67"/>
                  <a:pt x="434" y="67"/>
                  <a:pt x="434" y="67"/>
                </a:cubicBezTo>
                <a:cubicBezTo>
                  <a:pt x="435" y="68"/>
                  <a:pt x="436" y="70"/>
                  <a:pt x="438" y="71"/>
                </a:cubicBezTo>
                <a:cubicBezTo>
                  <a:pt x="438" y="71"/>
                  <a:pt x="438" y="71"/>
                  <a:pt x="438" y="71"/>
                </a:cubicBezTo>
                <a:cubicBezTo>
                  <a:pt x="439" y="71"/>
                  <a:pt x="439" y="71"/>
                  <a:pt x="445" y="78"/>
                </a:cubicBezTo>
                <a:cubicBezTo>
                  <a:pt x="445" y="78"/>
                  <a:pt x="444" y="78"/>
                  <a:pt x="444" y="77"/>
                </a:cubicBezTo>
                <a:cubicBezTo>
                  <a:pt x="444" y="77"/>
                  <a:pt x="443" y="77"/>
                  <a:pt x="443" y="77"/>
                </a:cubicBezTo>
                <a:cubicBezTo>
                  <a:pt x="445" y="79"/>
                  <a:pt x="445" y="79"/>
                  <a:pt x="445" y="79"/>
                </a:cubicBezTo>
                <a:cubicBezTo>
                  <a:pt x="445" y="79"/>
                  <a:pt x="446" y="80"/>
                  <a:pt x="447" y="80"/>
                </a:cubicBezTo>
                <a:cubicBezTo>
                  <a:pt x="447" y="80"/>
                  <a:pt x="447" y="80"/>
                  <a:pt x="447" y="80"/>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46" y="81"/>
                </a:cubicBezTo>
                <a:cubicBezTo>
                  <a:pt x="446" y="81"/>
                  <a:pt x="446" y="81"/>
                  <a:pt x="450" y="86"/>
                </a:cubicBezTo>
                <a:cubicBezTo>
                  <a:pt x="450" y="86"/>
                  <a:pt x="450" y="86"/>
                  <a:pt x="450" y="86"/>
                </a:cubicBezTo>
                <a:cubicBezTo>
                  <a:pt x="451" y="89"/>
                  <a:pt x="454" y="91"/>
                  <a:pt x="457" y="94"/>
                </a:cubicBezTo>
                <a:cubicBezTo>
                  <a:pt x="456" y="94"/>
                  <a:pt x="456" y="94"/>
                  <a:pt x="456" y="94"/>
                </a:cubicBezTo>
                <a:cubicBezTo>
                  <a:pt x="457" y="94"/>
                  <a:pt x="457" y="94"/>
                  <a:pt x="457" y="94"/>
                </a:cubicBezTo>
                <a:cubicBezTo>
                  <a:pt x="458" y="95"/>
                  <a:pt x="458" y="95"/>
                  <a:pt x="459" y="96"/>
                </a:cubicBezTo>
                <a:cubicBezTo>
                  <a:pt x="459" y="96"/>
                  <a:pt x="459" y="96"/>
                  <a:pt x="459" y="96"/>
                </a:cubicBezTo>
                <a:cubicBezTo>
                  <a:pt x="464" y="95"/>
                  <a:pt x="462" y="102"/>
                  <a:pt x="466" y="102"/>
                </a:cubicBezTo>
                <a:cubicBezTo>
                  <a:pt x="468" y="103"/>
                  <a:pt x="468" y="103"/>
                  <a:pt x="468" y="104"/>
                </a:cubicBezTo>
                <a:cubicBezTo>
                  <a:pt x="470" y="104"/>
                  <a:pt x="471" y="103"/>
                  <a:pt x="472" y="103"/>
                </a:cubicBezTo>
                <a:cubicBezTo>
                  <a:pt x="472" y="102"/>
                  <a:pt x="471" y="102"/>
                  <a:pt x="471" y="101"/>
                </a:cubicBezTo>
                <a:cubicBezTo>
                  <a:pt x="471" y="101"/>
                  <a:pt x="471" y="101"/>
                  <a:pt x="471" y="101"/>
                </a:cubicBezTo>
                <a:cubicBezTo>
                  <a:pt x="471" y="100"/>
                  <a:pt x="471" y="100"/>
                  <a:pt x="471" y="100"/>
                </a:cubicBezTo>
                <a:cubicBezTo>
                  <a:pt x="470" y="100"/>
                  <a:pt x="470" y="99"/>
                  <a:pt x="469" y="99"/>
                </a:cubicBezTo>
                <a:cubicBezTo>
                  <a:pt x="470" y="99"/>
                  <a:pt x="471" y="99"/>
                  <a:pt x="474" y="103"/>
                </a:cubicBezTo>
                <a:cubicBezTo>
                  <a:pt x="476" y="102"/>
                  <a:pt x="478" y="101"/>
                  <a:pt x="479" y="101"/>
                </a:cubicBezTo>
                <a:cubicBezTo>
                  <a:pt x="476" y="97"/>
                  <a:pt x="476" y="97"/>
                  <a:pt x="474" y="95"/>
                </a:cubicBezTo>
                <a:cubicBezTo>
                  <a:pt x="474" y="95"/>
                  <a:pt x="474" y="95"/>
                  <a:pt x="474" y="95"/>
                </a:cubicBezTo>
                <a:cubicBezTo>
                  <a:pt x="472" y="93"/>
                  <a:pt x="469" y="92"/>
                  <a:pt x="467" y="90"/>
                </a:cubicBezTo>
                <a:cubicBezTo>
                  <a:pt x="465" y="88"/>
                  <a:pt x="463" y="86"/>
                  <a:pt x="460" y="84"/>
                </a:cubicBezTo>
                <a:cubicBezTo>
                  <a:pt x="460" y="84"/>
                  <a:pt x="451" y="74"/>
                  <a:pt x="436" y="63"/>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7" y="62"/>
                  <a:pt x="437" y="62"/>
                  <a:pt x="437" y="62"/>
                </a:cubicBezTo>
                <a:cubicBezTo>
                  <a:pt x="438" y="63"/>
                  <a:pt x="439" y="64"/>
                  <a:pt x="440" y="64"/>
                </a:cubicBezTo>
                <a:cubicBezTo>
                  <a:pt x="439" y="64"/>
                  <a:pt x="439" y="64"/>
                  <a:pt x="438" y="63"/>
                </a:cubicBezTo>
                <a:cubicBezTo>
                  <a:pt x="439" y="64"/>
                  <a:pt x="439" y="64"/>
                  <a:pt x="441" y="65"/>
                </a:cubicBezTo>
                <a:cubicBezTo>
                  <a:pt x="442" y="66"/>
                  <a:pt x="443" y="67"/>
                  <a:pt x="444" y="67"/>
                </a:cubicBezTo>
                <a:cubicBezTo>
                  <a:pt x="444" y="67"/>
                  <a:pt x="444" y="67"/>
                  <a:pt x="444" y="67"/>
                </a:cubicBezTo>
                <a:cubicBezTo>
                  <a:pt x="448" y="70"/>
                  <a:pt x="449" y="71"/>
                  <a:pt x="451" y="73"/>
                </a:cubicBezTo>
                <a:cubicBezTo>
                  <a:pt x="450" y="72"/>
                  <a:pt x="450" y="72"/>
                  <a:pt x="450" y="72"/>
                </a:cubicBezTo>
                <a:cubicBezTo>
                  <a:pt x="452" y="75"/>
                  <a:pt x="452" y="75"/>
                  <a:pt x="466" y="86"/>
                </a:cubicBezTo>
                <a:cubicBezTo>
                  <a:pt x="467" y="87"/>
                  <a:pt x="467" y="87"/>
                  <a:pt x="467" y="87"/>
                </a:cubicBezTo>
                <a:cubicBezTo>
                  <a:pt x="468" y="88"/>
                  <a:pt x="471" y="90"/>
                  <a:pt x="475" y="93"/>
                </a:cubicBezTo>
                <a:cubicBezTo>
                  <a:pt x="475" y="93"/>
                  <a:pt x="475" y="93"/>
                  <a:pt x="475" y="93"/>
                </a:cubicBezTo>
                <a:cubicBezTo>
                  <a:pt x="474" y="92"/>
                  <a:pt x="474" y="92"/>
                  <a:pt x="473" y="91"/>
                </a:cubicBezTo>
                <a:cubicBezTo>
                  <a:pt x="474" y="91"/>
                  <a:pt x="474" y="91"/>
                  <a:pt x="474" y="91"/>
                </a:cubicBezTo>
                <a:cubicBezTo>
                  <a:pt x="473" y="91"/>
                  <a:pt x="473" y="90"/>
                  <a:pt x="472" y="90"/>
                </a:cubicBezTo>
                <a:cubicBezTo>
                  <a:pt x="472" y="89"/>
                  <a:pt x="472" y="89"/>
                  <a:pt x="472" y="89"/>
                </a:cubicBezTo>
                <a:cubicBezTo>
                  <a:pt x="472" y="89"/>
                  <a:pt x="472" y="89"/>
                  <a:pt x="472" y="89"/>
                </a:cubicBezTo>
                <a:cubicBezTo>
                  <a:pt x="471" y="88"/>
                  <a:pt x="471" y="88"/>
                  <a:pt x="471" y="88"/>
                </a:cubicBezTo>
                <a:cubicBezTo>
                  <a:pt x="471" y="88"/>
                  <a:pt x="471" y="88"/>
                  <a:pt x="471" y="88"/>
                </a:cubicBezTo>
                <a:cubicBezTo>
                  <a:pt x="472" y="88"/>
                  <a:pt x="472" y="89"/>
                  <a:pt x="473" y="89"/>
                </a:cubicBezTo>
                <a:cubicBezTo>
                  <a:pt x="473" y="89"/>
                  <a:pt x="473" y="89"/>
                  <a:pt x="473" y="89"/>
                </a:cubicBezTo>
                <a:cubicBezTo>
                  <a:pt x="474" y="90"/>
                  <a:pt x="474" y="90"/>
                  <a:pt x="474" y="90"/>
                </a:cubicBezTo>
                <a:cubicBezTo>
                  <a:pt x="476" y="92"/>
                  <a:pt x="477" y="94"/>
                  <a:pt x="479" y="96"/>
                </a:cubicBezTo>
                <a:cubicBezTo>
                  <a:pt x="479" y="95"/>
                  <a:pt x="479" y="95"/>
                  <a:pt x="478" y="94"/>
                </a:cubicBezTo>
                <a:cubicBezTo>
                  <a:pt x="478" y="95"/>
                  <a:pt x="478" y="96"/>
                  <a:pt x="479" y="96"/>
                </a:cubicBezTo>
                <a:cubicBezTo>
                  <a:pt x="478" y="96"/>
                  <a:pt x="478" y="96"/>
                  <a:pt x="478" y="96"/>
                </a:cubicBezTo>
                <a:cubicBezTo>
                  <a:pt x="479" y="97"/>
                  <a:pt x="479" y="97"/>
                  <a:pt x="481" y="99"/>
                </a:cubicBezTo>
                <a:cubicBezTo>
                  <a:pt x="482" y="98"/>
                  <a:pt x="482" y="98"/>
                  <a:pt x="481" y="97"/>
                </a:cubicBezTo>
                <a:cubicBezTo>
                  <a:pt x="479" y="95"/>
                  <a:pt x="479" y="95"/>
                  <a:pt x="479" y="95"/>
                </a:cubicBezTo>
                <a:cubicBezTo>
                  <a:pt x="453" y="72"/>
                  <a:pt x="453" y="72"/>
                  <a:pt x="438" y="61"/>
                </a:cubicBezTo>
                <a:cubicBezTo>
                  <a:pt x="433" y="58"/>
                  <a:pt x="433" y="58"/>
                  <a:pt x="433" y="58"/>
                </a:cubicBezTo>
                <a:cubicBezTo>
                  <a:pt x="433" y="58"/>
                  <a:pt x="433" y="58"/>
                  <a:pt x="433" y="58"/>
                </a:cubicBezTo>
                <a:cubicBezTo>
                  <a:pt x="431" y="57"/>
                  <a:pt x="431" y="57"/>
                  <a:pt x="427" y="54"/>
                </a:cubicBezTo>
                <a:cubicBezTo>
                  <a:pt x="428" y="54"/>
                  <a:pt x="430" y="56"/>
                  <a:pt x="430" y="56"/>
                </a:cubicBezTo>
                <a:cubicBezTo>
                  <a:pt x="430" y="56"/>
                  <a:pt x="430" y="56"/>
                  <a:pt x="430" y="56"/>
                </a:cubicBezTo>
                <a:moveTo>
                  <a:pt x="472" y="103"/>
                </a:moveTo>
                <a:cubicBezTo>
                  <a:pt x="472" y="103"/>
                  <a:pt x="472" y="103"/>
                  <a:pt x="472" y="103"/>
                </a:cubicBezTo>
                <a:cubicBezTo>
                  <a:pt x="471" y="103"/>
                  <a:pt x="470" y="104"/>
                  <a:pt x="468" y="104"/>
                </a:cubicBezTo>
                <a:cubicBezTo>
                  <a:pt x="468" y="104"/>
                  <a:pt x="468" y="104"/>
                  <a:pt x="468" y="104"/>
                </a:cubicBezTo>
                <a:cubicBezTo>
                  <a:pt x="469" y="105"/>
                  <a:pt x="469" y="105"/>
                  <a:pt x="469" y="105"/>
                </a:cubicBezTo>
                <a:cubicBezTo>
                  <a:pt x="469" y="105"/>
                  <a:pt x="469" y="105"/>
                  <a:pt x="470" y="106"/>
                </a:cubicBezTo>
                <a:cubicBezTo>
                  <a:pt x="470" y="106"/>
                  <a:pt x="470" y="106"/>
                  <a:pt x="470" y="106"/>
                </a:cubicBezTo>
                <a:cubicBezTo>
                  <a:pt x="470" y="106"/>
                  <a:pt x="470" y="106"/>
                  <a:pt x="470" y="106"/>
                </a:cubicBezTo>
                <a:cubicBezTo>
                  <a:pt x="471" y="106"/>
                  <a:pt x="471" y="106"/>
                  <a:pt x="471" y="106"/>
                </a:cubicBezTo>
                <a:cubicBezTo>
                  <a:pt x="471" y="106"/>
                  <a:pt x="471" y="106"/>
                  <a:pt x="471" y="106"/>
                </a:cubicBezTo>
                <a:cubicBezTo>
                  <a:pt x="471" y="106"/>
                  <a:pt x="471" y="106"/>
                  <a:pt x="471" y="106"/>
                </a:cubicBezTo>
                <a:cubicBezTo>
                  <a:pt x="471" y="106"/>
                  <a:pt x="471" y="106"/>
                  <a:pt x="471" y="106"/>
                </a:cubicBezTo>
                <a:cubicBezTo>
                  <a:pt x="472" y="107"/>
                  <a:pt x="472" y="107"/>
                  <a:pt x="473" y="107"/>
                </a:cubicBezTo>
                <a:cubicBezTo>
                  <a:pt x="473" y="107"/>
                  <a:pt x="473" y="107"/>
                  <a:pt x="473" y="107"/>
                </a:cubicBezTo>
                <a:cubicBezTo>
                  <a:pt x="473" y="107"/>
                  <a:pt x="473" y="107"/>
                  <a:pt x="473" y="107"/>
                </a:cubicBezTo>
                <a:cubicBezTo>
                  <a:pt x="474" y="107"/>
                  <a:pt x="474" y="107"/>
                  <a:pt x="474" y="107"/>
                </a:cubicBezTo>
                <a:cubicBezTo>
                  <a:pt x="474" y="107"/>
                  <a:pt x="474" y="108"/>
                  <a:pt x="474" y="107"/>
                </a:cubicBezTo>
                <a:cubicBezTo>
                  <a:pt x="475" y="107"/>
                  <a:pt x="474" y="107"/>
                  <a:pt x="474" y="107"/>
                </a:cubicBezTo>
                <a:cubicBezTo>
                  <a:pt x="474" y="106"/>
                  <a:pt x="474" y="106"/>
                  <a:pt x="474" y="106"/>
                </a:cubicBezTo>
                <a:cubicBezTo>
                  <a:pt x="474" y="106"/>
                  <a:pt x="474" y="106"/>
                  <a:pt x="474" y="106"/>
                </a:cubicBezTo>
                <a:cubicBezTo>
                  <a:pt x="474" y="106"/>
                  <a:pt x="474" y="106"/>
                  <a:pt x="474" y="105"/>
                </a:cubicBezTo>
                <a:cubicBezTo>
                  <a:pt x="474" y="105"/>
                  <a:pt x="474" y="105"/>
                  <a:pt x="472" y="103"/>
                </a:cubicBezTo>
                <a:moveTo>
                  <a:pt x="479" y="101"/>
                </a:moveTo>
                <a:cubicBezTo>
                  <a:pt x="478" y="101"/>
                  <a:pt x="476" y="102"/>
                  <a:pt x="474" y="103"/>
                </a:cubicBezTo>
                <a:cubicBezTo>
                  <a:pt x="475" y="103"/>
                  <a:pt x="476" y="104"/>
                  <a:pt x="477" y="105"/>
                </a:cubicBezTo>
                <a:cubicBezTo>
                  <a:pt x="478" y="106"/>
                  <a:pt x="478" y="106"/>
                  <a:pt x="478" y="106"/>
                </a:cubicBezTo>
                <a:cubicBezTo>
                  <a:pt x="480" y="108"/>
                  <a:pt x="480" y="108"/>
                  <a:pt x="480" y="109"/>
                </a:cubicBezTo>
                <a:cubicBezTo>
                  <a:pt x="483" y="110"/>
                  <a:pt x="483" y="110"/>
                  <a:pt x="483" y="110"/>
                </a:cubicBezTo>
                <a:cubicBezTo>
                  <a:pt x="484" y="111"/>
                  <a:pt x="484" y="111"/>
                  <a:pt x="484" y="111"/>
                </a:cubicBezTo>
                <a:cubicBezTo>
                  <a:pt x="484" y="112"/>
                  <a:pt x="484" y="112"/>
                  <a:pt x="484" y="112"/>
                </a:cubicBezTo>
                <a:cubicBezTo>
                  <a:pt x="485" y="113"/>
                  <a:pt x="485" y="113"/>
                  <a:pt x="488" y="115"/>
                </a:cubicBezTo>
                <a:cubicBezTo>
                  <a:pt x="489" y="116"/>
                  <a:pt x="490" y="117"/>
                  <a:pt x="491" y="118"/>
                </a:cubicBezTo>
                <a:cubicBezTo>
                  <a:pt x="491" y="119"/>
                  <a:pt x="491" y="119"/>
                  <a:pt x="491" y="119"/>
                </a:cubicBezTo>
                <a:cubicBezTo>
                  <a:pt x="492" y="119"/>
                  <a:pt x="492" y="120"/>
                  <a:pt x="493" y="120"/>
                </a:cubicBezTo>
                <a:cubicBezTo>
                  <a:pt x="493" y="120"/>
                  <a:pt x="493" y="120"/>
                  <a:pt x="494" y="120"/>
                </a:cubicBezTo>
                <a:cubicBezTo>
                  <a:pt x="491" y="117"/>
                  <a:pt x="491" y="117"/>
                  <a:pt x="491" y="116"/>
                </a:cubicBezTo>
                <a:cubicBezTo>
                  <a:pt x="491" y="116"/>
                  <a:pt x="491" y="116"/>
                  <a:pt x="491" y="116"/>
                </a:cubicBezTo>
                <a:cubicBezTo>
                  <a:pt x="491" y="116"/>
                  <a:pt x="491" y="116"/>
                  <a:pt x="491" y="116"/>
                </a:cubicBezTo>
                <a:cubicBezTo>
                  <a:pt x="491" y="116"/>
                  <a:pt x="492" y="116"/>
                  <a:pt x="492" y="116"/>
                </a:cubicBezTo>
                <a:cubicBezTo>
                  <a:pt x="492" y="116"/>
                  <a:pt x="491" y="116"/>
                  <a:pt x="491" y="115"/>
                </a:cubicBezTo>
                <a:cubicBezTo>
                  <a:pt x="491" y="115"/>
                  <a:pt x="491" y="115"/>
                  <a:pt x="491" y="115"/>
                </a:cubicBezTo>
                <a:cubicBezTo>
                  <a:pt x="491" y="114"/>
                  <a:pt x="490" y="113"/>
                  <a:pt x="489" y="112"/>
                </a:cubicBezTo>
                <a:cubicBezTo>
                  <a:pt x="490" y="112"/>
                  <a:pt x="490" y="112"/>
                  <a:pt x="490" y="112"/>
                </a:cubicBezTo>
                <a:cubicBezTo>
                  <a:pt x="489" y="111"/>
                  <a:pt x="488" y="111"/>
                  <a:pt x="488" y="110"/>
                </a:cubicBezTo>
                <a:cubicBezTo>
                  <a:pt x="488" y="110"/>
                  <a:pt x="488" y="110"/>
                  <a:pt x="488" y="110"/>
                </a:cubicBezTo>
                <a:cubicBezTo>
                  <a:pt x="488" y="110"/>
                  <a:pt x="488" y="110"/>
                  <a:pt x="488" y="110"/>
                </a:cubicBezTo>
                <a:cubicBezTo>
                  <a:pt x="488" y="111"/>
                  <a:pt x="488" y="111"/>
                  <a:pt x="488" y="111"/>
                </a:cubicBezTo>
                <a:cubicBezTo>
                  <a:pt x="487" y="110"/>
                  <a:pt x="487" y="110"/>
                  <a:pt x="486" y="110"/>
                </a:cubicBezTo>
                <a:cubicBezTo>
                  <a:pt x="484" y="107"/>
                  <a:pt x="484" y="107"/>
                  <a:pt x="482" y="104"/>
                </a:cubicBezTo>
                <a:cubicBezTo>
                  <a:pt x="480" y="103"/>
                  <a:pt x="479" y="101"/>
                  <a:pt x="479" y="101"/>
                </a:cubicBezTo>
                <a:moveTo>
                  <a:pt x="514" y="134"/>
                </a:moveTo>
                <a:cubicBezTo>
                  <a:pt x="505" y="123"/>
                  <a:pt x="491" y="108"/>
                  <a:pt x="481" y="97"/>
                </a:cubicBezTo>
                <a:cubicBezTo>
                  <a:pt x="482" y="98"/>
                  <a:pt x="482" y="98"/>
                  <a:pt x="481" y="99"/>
                </a:cubicBezTo>
                <a:cubicBezTo>
                  <a:pt x="481" y="99"/>
                  <a:pt x="481" y="99"/>
                  <a:pt x="481" y="99"/>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1" y="100"/>
                  <a:pt x="481" y="100"/>
                  <a:pt x="481" y="100"/>
                </a:cubicBezTo>
                <a:cubicBezTo>
                  <a:pt x="483" y="101"/>
                  <a:pt x="483" y="103"/>
                  <a:pt x="485" y="103"/>
                </a:cubicBezTo>
                <a:cubicBezTo>
                  <a:pt x="485" y="103"/>
                  <a:pt x="485" y="103"/>
                  <a:pt x="483" y="101"/>
                </a:cubicBezTo>
                <a:cubicBezTo>
                  <a:pt x="484" y="102"/>
                  <a:pt x="484" y="102"/>
                  <a:pt x="491" y="109"/>
                </a:cubicBezTo>
                <a:cubicBezTo>
                  <a:pt x="491" y="109"/>
                  <a:pt x="491" y="109"/>
                  <a:pt x="491" y="109"/>
                </a:cubicBezTo>
                <a:cubicBezTo>
                  <a:pt x="491" y="109"/>
                  <a:pt x="491" y="109"/>
                  <a:pt x="489" y="107"/>
                </a:cubicBezTo>
                <a:cubicBezTo>
                  <a:pt x="489" y="107"/>
                  <a:pt x="489" y="107"/>
                  <a:pt x="489" y="107"/>
                </a:cubicBezTo>
                <a:cubicBezTo>
                  <a:pt x="488" y="107"/>
                  <a:pt x="488" y="106"/>
                  <a:pt x="487" y="106"/>
                </a:cubicBezTo>
                <a:cubicBezTo>
                  <a:pt x="487" y="105"/>
                  <a:pt x="487" y="105"/>
                  <a:pt x="487" y="105"/>
                </a:cubicBezTo>
                <a:cubicBezTo>
                  <a:pt x="491" y="110"/>
                  <a:pt x="495" y="115"/>
                  <a:pt x="500" y="120"/>
                </a:cubicBezTo>
                <a:cubicBezTo>
                  <a:pt x="500" y="121"/>
                  <a:pt x="500" y="121"/>
                  <a:pt x="500" y="121"/>
                </a:cubicBezTo>
                <a:cubicBezTo>
                  <a:pt x="500" y="121"/>
                  <a:pt x="499" y="120"/>
                  <a:pt x="499" y="120"/>
                </a:cubicBezTo>
                <a:cubicBezTo>
                  <a:pt x="499" y="121"/>
                  <a:pt x="499" y="121"/>
                  <a:pt x="502" y="125"/>
                </a:cubicBezTo>
                <a:cubicBezTo>
                  <a:pt x="503" y="125"/>
                  <a:pt x="503" y="125"/>
                  <a:pt x="503" y="125"/>
                </a:cubicBezTo>
                <a:cubicBezTo>
                  <a:pt x="501" y="124"/>
                  <a:pt x="500" y="123"/>
                  <a:pt x="499" y="122"/>
                </a:cubicBezTo>
                <a:cubicBezTo>
                  <a:pt x="499" y="124"/>
                  <a:pt x="500" y="125"/>
                  <a:pt x="501" y="127"/>
                </a:cubicBezTo>
                <a:cubicBezTo>
                  <a:pt x="501" y="127"/>
                  <a:pt x="501" y="127"/>
                  <a:pt x="501" y="127"/>
                </a:cubicBezTo>
                <a:cubicBezTo>
                  <a:pt x="501" y="128"/>
                  <a:pt x="501" y="128"/>
                  <a:pt x="501" y="128"/>
                </a:cubicBezTo>
                <a:cubicBezTo>
                  <a:pt x="500" y="128"/>
                  <a:pt x="500" y="128"/>
                  <a:pt x="500" y="128"/>
                </a:cubicBezTo>
                <a:cubicBezTo>
                  <a:pt x="499" y="127"/>
                  <a:pt x="499" y="127"/>
                  <a:pt x="498" y="125"/>
                </a:cubicBezTo>
                <a:cubicBezTo>
                  <a:pt x="497" y="125"/>
                  <a:pt x="497" y="125"/>
                  <a:pt x="497" y="125"/>
                </a:cubicBezTo>
                <a:cubicBezTo>
                  <a:pt x="497" y="126"/>
                  <a:pt x="497" y="126"/>
                  <a:pt x="497" y="126"/>
                </a:cubicBezTo>
                <a:cubicBezTo>
                  <a:pt x="497" y="126"/>
                  <a:pt x="497" y="126"/>
                  <a:pt x="497" y="126"/>
                </a:cubicBezTo>
                <a:cubicBezTo>
                  <a:pt x="497" y="127"/>
                  <a:pt x="497" y="127"/>
                  <a:pt x="498" y="129"/>
                </a:cubicBezTo>
                <a:cubicBezTo>
                  <a:pt x="498" y="129"/>
                  <a:pt x="498" y="129"/>
                  <a:pt x="498" y="129"/>
                </a:cubicBezTo>
                <a:cubicBezTo>
                  <a:pt x="497" y="129"/>
                  <a:pt x="497" y="129"/>
                  <a:pt x="495" y="127"/>
                </a:cubicBezTo>
                <a:cubicBezTo>
                  <a:pt x="495" y="127"/>
                  <a:pt x="495" y="127"/>
                  <a:pt x="495" y="127"/>
                </a:cubicBezTo>
                <a:cubicBezTo>
                  <a:pt x="495" y="127"/>
                  <a:pt x="495" y="127"/>
                  <a:pt x="495" y="127"/>
                </a:cubicBezTo>
                <a:cubicBezTo>
                  <a:pt x="494" y="127"/>
                  <a:pt x="494" y="126"/>
                  <a:pt x="493" y="126"/>
                </a:cubicBezTo>
                <a:cubicBezTo>
                  <a:pt x="493" y="125"/>
                  <a:pt x="493" y="125"/>
                  <a:pt x="492" y="125"/>
                </a:cubicBezTo>
                <a:cubicBezTo>
                  <a:pt x="492" y="124"/>
                  <a:pt x="493" y="124"/>
                  <a:pt x="493" y="124"/>
                </a:cubicBezTo>
                <a:cubicBezTo>
                  <a:pt x="493" y="124"/>
                  <a:pt x="493" y="124"/>
                  <a:pt x="495" y="125"/>
                </a:cubicBezTo>
                <a:cubicBezTo>
                  <a:pt x="495" y="124"/>
                  <a:pt x="491" y="119"/>
                  <a:pt x="489" y="117"/>
                </a:cubicBezTo>
                <a:cubicBezTo>
                  <a:pt x="489" y="117"/>
                  <a:pt x="489" y="117"/>
                  <a:pt x="489" y="117"/>
                </a:cubicBezTo>
                <a:cubicBezTo>
                  <a:pt x="488" y="118"/>
                  <a:pt x="488" y="118"/>
                  <a:pt x="490" y="119"/>
                </a:cubicBezTo>
                <a:cubicBezTo>
                  <a:pt x="489" y="120"/>
                  <a:pt x="489" y="120"/>
                  <a:pt x="489" y="120"/>
                </a:cubicBezTo>
                <a:cubicBezTo>
                  <a:pt x="489" y="120"/>
                  <a:pt x="489" y="120"/>
                  <a:pt x="489" y="120"/>
                </a:cubicBezTo>
                <a:cubicBezTo>
                  <a:pt x="489" y="119"/>
                  <a:pt x="489" y="119"/>
                  <a:pt x="487" y="117"/>
                </a:cubicBezTo>
                <a:cubicBezTo>
                  <a:pt x="486" y="116"/>
                  <a:pt x="486" y="115"/>
                  <a:pt x="485" y="115"/>
                </a:cubicBezTo>
                <a:cubicBezTo>
                  <a:pt x="485" y="115"/>
                  <a:pt x="485" y="115"/>
                  <a:pt x="485" y="115"/>
                </a:cubicBezTo>
                <a:cubicBezTo>
                  <a:pt x="481" y="111"/>
                  <a:pt x="481" y="111"/>
                  <a:pt x="479" y="109"/>
                </a:cubicBezTo>
                <a:cubicBezTo>
                  <a:pt x="479" y="110"/>
                  <a:pt x="481" y="111"/>
                  <a:pt x="481" y="113"/>
                </a:cubicBezTo>
                <a:cubicBezTo>
                  <a:pt x="481" y="114"/>
                  <a:pt x="482" y="114"/>
                  <a:pt x="482" y="115"/>
                </a:cubicBezTo>
                <a:cubicBezTo>
                  <a:pt x="483" y="115"/>
                  <a:pt x="483" y="115"/>
                  <a:pt x="483" y="115"/>
                </a:cubicBezTo>
                <a:cubicBezTo>
                  <a:pt x="485" y="118"/>
                  <a:pt x="488" y="122"/>
                  <a:pt x="491" y="125"/>
                </a:cubicBezTo>
                <a:cubicBezTo>
                  <a:pt x="491" y="125"/>
                  <a:pt x="491" y="125"/>
                  <a:pt x="491" y="126"/>
                </a:cubicBezTo>
                <a:cubicBezTo>
                  <a:pt x="492" y="126"/>
                  <a:pt x="492" y="127"/>
                  <a:pt x="493" y="128"/>
                </a:cubicBezTo>
                <a:cubicBezTo>
                  <a:pt x="494" y="129"/>
                  <a:pt x="495" y="130"/>
                  <a:pt x="496" y="131"/>
                </a:cubicBezTo>
                <a:cubicBezTo>
                  <a:pt x="496" y="131"/>
                  <a:pt x="497" y="132"/>
                  <a:pt x="497" y="133"/>
                </a:cubicBezTo>
                <a:cubicBezTo>
                  <a:pt x="497" y="133"/>
                  <a:pt x="497" y="133"/>
                  <a:pt x="497" y="133"/>
                </a:cubicBezTo>
                <a:cubicBezTo>
                  <a:pt x="496" y="133"/>
                  <a:pt x="496" y="133"/>
                  <a:pt x="496" y="133"/>
                </a:cubicBezTo>
                <a:cubicBezTo>
                  <a:pt x="496" y="133"/>
                  <a:pt x="496" y="133"/>
                  <a:pt x="496" y="133"/>
                </a:cubicBezTo>
                <a:cubicBezTo>
                  <a:pt x="495" y="133"/>
                  <a:pt x="495" y="133"/>
                  <a:pt x="494" y="133"/>
                </a:cubicBezTo>
                <a:cubicBezTo>
                  <a:pt x="494" y="134"/>
                  <a:pt x="495" y="135"/>
                  <a:pt x="495" y="135"/>
                </a:cubicBezTo>
                <a:cubicBezTo>
                  <a:pt x="494" y="136"/>
                  <a:pt x="494" y="136"/>
                  <a:pt x="494" y="136"/>
                </a:cubicBezTo>
                <a:cubicBezTo>
                  <a:pt x="496" y="138"/>
                  <a:pt x="496" y="138"/>
                  <a:pt x="496" y="139"/>
                </a:cubicBezTo>
                <a:cubicBezTo>
                  <a:pt x="495" y="139"/>
                  <a:pt x="495" y="139"/>
                  <a:pt x="495" y="139"/>
                </a:cubicBezTo>
                <a:cubicBezTo>
                  <a:pt x="495" y="139"/>
                  <a:pt x="495" y="139"/>
                  <a:pt x="495" y="139"/>
                </a:cubicBezTo>
                <a:cubicBezTo>
                  <a:pt x="494" y="139"/>
                  <a:pt x="494" y="139"/>
                  <a:pt x="494" y="139"/>
                </a:cubicBezTo>
                <a:cubicBezTo>
                  <a:pt x="494" y="139"/>
                  <a:pt x="495" y="140"/>
                  <a:pt x="495" y="141"/>
                </a:cubicBezTo>
                <a:cubicBezTo>
                  <a:pt x="496" y="141"/>
                  <a:pt x="496" y="141"/>
                  <a:pt x="496" y="141"/>
                </a:cubicBezTo>
                <a:cubicBezTo>
                  <a:pt x="497" y="142"/>
                  <a:pt x="498" y="143"/>
                  <a:pt x="498" y="144"/>
                </a:cubicBezTo>
                <a:cubicBezTo>
                  <a:pt x="498" y="145"/>
                  <a:pt x="498" y="145"/>
                  <a:pt x="498" y="148"/>
                </a:cubicBezTo>
                <a:cubicBezTo>
                  <a:pt x="498" y="149"/>
                  <a:pt x="498" y="149"/>
                  <a:pt x="498" y="149"/>
                </a:cubicBezTo>
                <a:cubicBezTo>
                  <a:pt x="497" y="149"/>
                  <a:pt x="497" y="149"/>
                  <a:pt x="497" y="149"/>
                </a:cubicBezTo>
                <a:cubicBezTo>
                  <a:pt x="498" y="151"/>
                  <a:pt x="499" y="153"/>
                  <a:pt x="500" y="155"/>
                </a:cubicBezTo>
                <a:cubicBezTo>
                  <a:pt x="500" y="155"/>
                  <a:pt x="499" y="155"/>
                  <a:pt x="499" y="155"/>
                </a:cubicBezTo>
                <a:cubicBezTo>
                  <a:pt x="499" y="157"/>
                  <a:pt x="500" y="158"/>
                  <a:pt x="500" y="159"/>
                </a:cubicBezTo>
                <a:cubicBezTo>
                  <a:pt x="500" y="159"/>
                  <a:pt x="500" y="159"/>
                  <a:pt x="499" y="159"/>
                </a:cubicBezTo>
                <a:cubicBezTo>
                  <a:pt x="498" y="158"/>
                  <a:pt x="498" y="158"/>
                  <a:pt x="498" y="158"/>
                </a:cubicBezTo>
                <a:cubicBezTo>
                  <a:pt x="498" y="159"/>
                  <a:pt x="497" y="158"/>
                  <a:pt x="497" y="158"/>
                </a:cubicBezTo>
                <a:cubicBezTo>
                  <a:pt x="497" y="158"/>
                  <a:pt x="497" y="158"/>
                  <a:pt x="496" y="157"/>
                </a:cubicBezTo>
                <a:cubicBezTo>
                  <a:pt x="496" y="157"/>
                  <a:pt x="495" y="157"/>
                  <a:pt x="495" y="157"/>
                </a:cubicBezTo>
                <a:cubicBezTo>
                  <a:pt x="495" y="158"/>
                  <a:pt x="496" y="159"/>
                  <a:pt x="497" y="160"/>
                </a:cubicBezTo>
                <a:cubicBezTo>
                  <a:pt x="497" y="160"/>
                  <a:pt x="498" y="161"/>
                  <a:pt x="498" y="162"/>
                </a:cubicBezTo>
                <a:cubicBezTo>
                  <a:pt x="499" y="163"/>
                  <a:pt x="499" y="163"/>
                  <a:pt x="499" y="163"/>
                </a:cubicBezTo>
                <a:cubicBezTo>
                  <a:pt x="499" y="163"/>
                  <a:pt x="500" y="164"/>
                  <a:pt x="500" y="164"/>
                </a:cubicBezTo>
                <a:cubicBezTo>
                  <a:pt x="498" y="165"/>
                  <a:pt x="495" y="163"/>
                  <a:pt x="495" y="163"/>
                </a:cubicBezTo>
                <a:cubicBezTo>
                  <a:pt x="495" y="163"/>
                  <a:pt x="494" y="164"/>
                  <a:pt x="494" y="164"/>
                </a:cubicBezTo>
                <a:cubicBezTo>
                  <a:pt x="493" y="165"/>
                  <a:pt x="493" y="166"/>
                  <a:pt x="495" y="167"/>
                </a:cubicBezTo>
                <a:cubicBezTo>
                  <a:pt x="495" y="167"/>
                  <a:pt x="495" y="167"/>
                  <a:pt x="495" y="167"/>
                </a:cubicBezTo>
                <a:cubicBezTo>
                  <a:pt x="497" y="169"/>
                  <a:pt x="498" y="169"/>
                  <a:pt x="498" y="169"/>
                </a:cubicBezTo>
                <a:cubicBezTo>
                  <a:pt x="499" y="169"/>
                  <a:pt x="499" y="169"/>
                  <a:pt x="499" y="169"/>
                </a:cubicBezTo>
                <a:cubicBezTo>
                  <a:pt x="501" y="170"/>
                  <a:pt x="502" y="171"/>
                  <a:pt x="504" y="173"/>
                </a:cubicBezTo>
                <a:cubicBezTo>
                  <a:pt x="505" y="175"/>
                  <a:pt x="506" y="176"/>
                  <a:pt x="506" y="178"/>
                </a:cubicBezTo>
                <a:cubicBezTo>
                  <a:pt x="513" y="186"/>
                  <a:pt x="513" y="186"/>
                  <a:pt x="515" y="194"/>
                </a:cubicBezTo>
                <a:cubicBezTo>
                  <a:pt x="515" y="195"/>
                  <a:pt x="515" y="195"/>
                  <a:pt x="515" y="196"/>
                </a:cubicBezTo>
                <a:cubicBezTo>
                  <a:pt x="514" y="196"/>
                  <a:pt x="514" y="196"/>
                  <a:pt x="514" y="196"/>
                </a:cubicBezTo>
                <a:cubicBezTo>
                  <a:pt x="512" y="195"/>
                  <a:pt x="510" y="195"/>
                  <a:pt x="508" y="194"/>
                </a:cubicBezTo>
                <a:cubicBezTo>
                  <a:pt x="506" y="194"/>
                  <a:pt x="505" y="194"/>
                  <a:pt x="504" y="194"/>
                </a:cubicBezTo>
                <a:cubicBezTo>
                  <a:pt x="501" y="194"/>
                  <a:pt x="501" y="194"/>
                  <a:pt x="500" y="193"/>
                </a:cubicBezTo>
                <a:cubicBezTo>
                  <a:pt x="500" y="193"/>
                  <a:pt x="500" y="193"/>
                  <a:pt x="500" y="193"/>
                </a:cubicBezTo>
                <a:cubicBezTo>
                  <a:pt x="500" y="194"/>
                  <a:pt x="500" y="194"/>
                  <a:pt x="500" y="194"/>
                </a:cubicBezTo>
                <a:cubicBezTo>
                  <a:pt x="500" y="195"/>
                  <a:pt x="500" y="195"/>
                  <a:pt x="500" y="196"/>
                </a:cubicBezTo>
                <a:cubicBezTo>
                  <a:pt x="499" y="196"/>
                  <a:pt x="499" y="196"/>
                  <a:pt x="498" y="196"/>
                </a:cubicBezTo>
                <a:cubicBezTo>
                  <a:pt x="498" y="197"/>
                  <a:pt x="498" y="197"/>
                  <a:pt x="498" y="197"/>
                </a:cubicBezTo>
                <a:cubicBezTo>
                  <a:pt x="500" y="201"/>
                  <a:pt x="501" y="205"/>
                  <a:pt x="504" y="208"/>
                </a:cubicBezTo>
                <a:cubicBezTo>
                  <a:pt x="504" y="210"/>
                  <a:pt x="505" y="212"/>
                  <a:pt x="506" y="214"/>
                </a:cubicBezTo>
                <a:cubicBezTo>
                  <a:pt x="507" y="217"/>
                  <a:pt x="506" y="221"/>
                  <a:pt x="508" y="223"/>
                </a:cubicBezTo>
                <a:cubicBezTo>
                  <a:pt x="508" y="224"/>
                  <a:pt x="509" y="224"/>
                  <a:pt x="509" y="225"/>
                </a:cubicBezTo>
                <a:cubicBezTo>
                  <a:pt x="509" y="225"/>
                  <a:pt x="509" y="225"/>
                  <a:pt x="509" y="226"/>
                </a:cubicBezTo>
                <a:cubicBezTo>
                  <a:pt x="510" y="227"/>
                  <a:pt x="510" y="227"/>
                  <a:pt x="510" y="227"/>
                </a:cubicBezTo>
                <a:cubicBezTo>
                  <a:pt x="510" y="228"/>
                  <a:pt x="510" y="229"/>
                  <a:pt x="511" y="232"/>
                </a:cubicBezTo>
                <a:cubicBezTo>
                  <a:pt x="512" y="232"/>
                  <a:pt x="512" y="232"/>
                  <a:pt x="513" y="232"/>
                </a:cubicBezTo>
                <a:cubicBezTo>
                  <a:pt x="513" y="232"/>
                  <a:pt x="514" y="231"/>
                  <a:pt x="514" y="231"/>
                </a:cubicBezTo>
                <a:cubicBezTo>
                  <a:pt x="515" y="232"/>
                  <a:pt x="515" y="232"/>
                  <a:pt x="516" y="233"/>
                </a:cubicBezTo>
                <a:cubicBezTo>
                  <a:pt x="516" y="233"/>
                  <a:pt x="517" y="232"/>
                  <a:pt x="517" y="232"/>
                </a:cubicBezTo>
                <a:cubicBezTo>
                  <a:pt x="518" y="232"/>
                  <a:pt x="519" y="233"/>
                  <a:pt x="520" y="234"/>
                </a:cubicBezTo>
                <a:cubicBezTo>
                  <a:pt x="521" y="235"/>
                  <a:pt x="521" y="236"/>
                  <a:pt x="523" y="237"/>
                </a:cubicBezTo>
                <a:cubicBezTo>
                  <a:pt x="523" y="237"/>
                  <a:pt x="522" y="236"/>
                  <a:pt x="522" y="236"/>
                </a:cubicBezTo>
                <a:cubicBezTo>
                  <a:pt x="522" y="236"/>
                  <a:pt x="522" y="236"/>
                  <a:pt x="522" y="236"/>
                </a:cubicBezTo>
                <a:cubicBezTo>
                  <a:pt x="522" y="235"/>
                  <a:pt x="522" y="235"/>
                  <a:pt x="522" y="235"/>
                </a:cubicBezTo>
                <a:cubicBezTo>
                  <a:pt x="526" y="235"/>
                  <a:pt x="523" y="230"/>
                  <a:pt x="526" y="230"/>
                </a:cubicBezTo>
                <a:cubicBezTo>
                  <a:pt x="528" y="228"/>
                  <a:pt x="528" y="224"/>
                  <a:pt x="531" y="223"/>
                </a:cubicBezTo>
                <a:cubicBezTo>
                  <a:pt x="530" y="221"/>
                  <a:pt x="530" y="220"/>
                  <a:pt x="530" y="219"/>
                </a:cubicBezTo>
                <a:cubicBezTo>
                  <a:pt x="527" y="215"/>
                  <a:pt x="527" y="215"/>
                  <a:pt x="526" y="210"/>
                </a:cubicBezTo>
                <a:cubicBezTo>
                  <a:pt x="526" y="210"/>
                  <a:pt x="526" y="209"/>
                  <a:pt x="526" y="209"/>
                </a:cubicBezTo>
                <a:cubicBezTo>
                  <a:pt x="526" y="208"/>
                  <a:pt x="527" y="208"/>
                  <a:pt x="527" y="208"/>
                </a:cubicBezTo>
                <a:cubicBezTo>
                  <a:pt x="527" y="206"/>
                  <a:pt x="527" y="206"/>
                  <a:pt x="528" y="203"/>
                </a:cubicBezTo>
                <a:cubicBezTo>
                  <a:pt x="528" y="203"/>
                  <a:pt x="529" y="203"/>
                  <a:pt x="529" y="203"/>
                </a:cubicBezTo>
                <a:cubicBezTo>
                  <a:pt x="529" y="202"/>
                  <a:pt x="529" y="201"/>
                  <a:pt x="528" y="200"/>
                </a:cubicBezTo>
                <a:cubicBezTo>
                  <a:pt x="528" y="200"/>
                  <a:pt x="528" y="199"/>
                  <a:pt x="528" y="199"/>
                </a:cubicBezTo>
                <a:cubicBezTo>
                  <a:pt x="525" y="194"/>
                  <a:pt x="524" y="191"/>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7" y="192"/>
                  <a:pt x="527" y="192"/>
                  <a:pt x="527" y="192"/>
                </a:cubicBezTo>
                <a:cubicBezTo>
                  <a:pt x="528" y="192"/>
                  <a:pt x="529" y="193"/>
                  <a:pt x="529" y="193"/>
                </a:cubicBezTo>
                <a:cubicBezTo>
                  <a:pt x="530" y="193"/>
                  <a:pt x="530" y="193"/>
                  <a:pt x="530" y="193"/>
                </a:cubicBezTo>
                <a:cubicBezTo>
                  <a:pt x="531" y="192"/>
                  <a:pt x="531" y="192"/>
                  <a:pt x="531" y="192"/>
                </a:cubicBezTo>
                <a:cubicBezTo>
                  <a:pt x="530" y="191"/>
                  <a:pt x="530" y="191"/>
                  <a:pt x="530" y="189"/>
                </a:cubicBezTo>
                <a:cubicBezTo>
                  <a:pt x="530" y="188"/>
                  <a:pt x="530" y="188"/>
                  <a:pt x="530" y="188"/>
                </a:cubicBezTo>
                <a:cubicBezTo>
                  <a:pt x="531" y="188"/>
                  <a:pt x="531" y="188"/>
                  <a:pt x="531" y="188"/>
                </a:cubicBezTo>
                <a:cubicBezTo>
                  <a:pt x="531" y="186"/>
                  <a:pt x="531" y="186"/>
                  <a:pt x="530" y="185"/>
                </a:cubicBezTo>
                <a:cubicBezTo>
                  <a:pt x="535" y="186"/>
                  <a:pt x="535" y="191"/>
                  <a:pt x="538" y="194"/>
                </a:cubicBezTo>
                <a:cubicBezTo>
                  <a:pt x="539" y="195"/>
                  <a:pt x="539" y="195"/>
                  <a:pt x="540" y="196"/>
                </a:cubicBezTo>
                <a:cubicBezTo>
                  <a:pt x="542" y="199"/>
                  <a:pt x="550" y="206"/>
                  <a:pt x="553" y="215"/>
                </a:cubicBezTo>
                <a:cubicBezTo>
                  <a:pt x="553" y="216"/>
                  <a:pt x="553" y="216"/>
                  <a:pt x="553" y="218"/>
                </a:cubicBezTo>
                <a:cubicBezTo>
                  <a:pt x="552" y="218"/>
                  <a:pt x="552" y="218"/>
                  <a:pt x="551" y="219"/>
                </a:cubicBezTo>
                <a:cubicBezTo>
                  <a:pt x="551" y="219"/>
                  <a:pt x="551" y="220"/>
                  <a:pt x="551" y="220"/>
                </a:cubicBezTo>
                <a:cubicBezTo>
                  <a:pt x="553" y="222"/>
                  <a:pt x="553" y="224"/>
                  <a:pt x="555" y="225"/>
                </a:cubicBezTo>
                <a:cubicBezTo>
                  <a:pt x="555" y="225"/>
                  <a:pt x="556" y="225"/>
                  <a:pt x="556" y="224"/>
                </a:cubicBezTo>
                <a:cubicBezTo>
                  <a:pt x="556" y="223"/>
                  <a:pt x="555" y="222"/>
                  <a:pt x="555" y="220"/>
                </a:cubicBezTo>
                <a:cubicBezTo>
                  <a:pt x="555" y="216"/>
                  <a:pt x="552" y="209"/>
                  <a:pt x="552" y="209"/>
                </a:cubicBezTo>
                <a:cubicBezTo>
                  <a:pt x="552" y="209"/>
                  <a:pt x="552" y="208"/>
                  <a:pt x="552" y="208"/>
                </a:cubicBezTo>
                <a:cubicBezTo>
                  <a:pt x="551" y="208"/>
                  <a:pt x="551" y="208"/>
                  <a:pt x="551" y="208"/>
                </a:cubicBezTo>
                <a:cubicBezTo>
                  <a:pt x="551" y="208"/>
                  <a:pt x="551" y="208"/>
                  <a:pt x="551" y="207"/>
                </a:cubicBezTo>
                <a:cubicBezTo>
                  <a:pt x="550" y="207"/>
                  <a:pt x="550" y="206"/>
                  <a:pt x="550" y="206"/>
                </a:cubicBezTo>
                <a:cubicBezTo>
                  <a:pt x="551" y="205"/>
                  <a:pt x="551" y="205"/>
                  <a:pt x="551" y="205"/>
                </a:cubicBezTo>
                <a:cubicBezTo>
                  <a:pt x="552" y="206"/>
                  <a:pt x="552" y="206"/>
                  <a:pt x="552" y="207"/>
                </a:cubicBezTo>
                <a:cubicBezTo>
                  <a:pt x="551" y="203"/>
                  <a:pt x="548" y="200"/>
                  <a:pt x="546" y="197"/>
                </a:cubicBezTo>
                <a:cubicBezTo>
                  <a:pt x="544" y="196"/>
                  <a:pt x="539" y="188"/>
                  <a:pt x="538" y="188"/>
                </a:cubicBezTo>
                <a:cubicBezTo>
                  <a:pt x="538" y="188"/>
                  <a:pt x="538" y="188"/>
                  <a:pt x="538" y="188"/>
                </a:cubicBezTo>
                <a:cubicBezTo>
                  <a:pt x="537" y="187"/>
                  <a:pt x="537" y="187"/>
                  <a:pt x="536" y="185"/>
                </a:cubicBezTo>
                <a:cubicBezTo>
                  <a:pt x="536" y="185"/>
                  <a:pt x="536" y="185"/>
                  <a:pt x="536" y="185"/>
                </a:cubicBezTo>
                <a:cubicBezTo>
                  <a:pt x="535" y="184"/>
                  <a:pt x="534" y="183"/>
                  <a:pt x="534" y="182"/>
                </a:cubicBezTo>
                <a:cubicBezTo>
                  <a:pt x="534" y="181"/>
                  <a:pt x="534" y="181"/>
                  <a:pt x="534" y="181"/>
                </a:cubicBezTo>
                <a:cubicBezTo>
                  <a:pt x="533" y="181"/>
                  <a:pt x="533" y="181"/>
                  <a:pt x="533" y="181"/>
                </a:cubicBezTo>
                <a:cubicBezTo>
                  <a:pt x="533" y="180"/>
                  <a:pt x="533" y="180"/>
                  <a:pt x="533" y="180"/>
                </a:cubicBezTo>
                <a:cubicBezTo>
                  <a:pt x="533" y="179"/>
                  <a:pt x="532" y="178"/>
                  <a:pt x="531" y="177"/>
                </a:cubicBezTo>
                <a:cubicBezTo>
                  <a:pt x="532" y="177"/>
                  <a:pt x="532" y="177"/>
                  <a:pt x="532" y="177"/>
                </a:cubicBezTo>
                <a:cubicBezTo>
                  <a:pt x="539" y="184"/>
                  <a:pt x="542" y="187"/>
                  <a:pt x="543" y="190"/>
                </a:cubicBezTo>
                <a:cubicBezTo>
                  <a:pt x="545" y="193"/>
                  <a:pt x="548" y="196"/>
                  <a:pt x="549" y="199"/>
                </a:cubicBezTo>
                <a:cubicBezTo>
                  <a:pt x="554" y="209"/>
                  <a:pt x="554" y="209"/>
                  <a:pt x="555" y="209"/>
                </a:cubicBezTo>
                <a:cubicBezTo>
                  <a:pt x="556" y="211"/>
                  <a:pt x="556" y="212"/>
                  <a:pt x="557" y="214"/>
                </a:cubicBezTo>
                <a:cubicBezTo>
                  <a:pt x="556" y="214"/>
                  <a:pt x="556" y="214"/>
                  <a:pt x="556" y="214"/>
                </a:cubicBezTo>
                <a:cubicBezTo>
                  <a:pt x="556" y="213"/>
                  <a:pt x="556" y="213"/>
                  <a:pt x="556" y="213"/>
                </a:cubicBezTo>
                <a:cubicBezTo>
                  <a:pt x="556" y="214"/>
                  <a:pt x="556" y="214"/>
                  <a:pt x="558" y="218"/>
                </a:cubicBezTo>
                <a:cubicBezTo>
                  <a:pt x="558" y="218"/>
                  <a:pt x="558" y="217"/>
                  <a:pt x="558" y="217"/>
                </a:cubicBezTo>
                <a:cubicBezTo>
                  <a:pt x="558" y="216"/>
                  <a:pt x="558" y="216"/>
                  <a:pt x="558" y="216"/>
                </a:cubicBezTo>
                <a:cubicBezTo>
                  <a:pt x="559" y="218"/>
                  <a:pt x="560" y="221"/>
                  <a:pt x="561" y="223"/>
                </a:cubicBezTo>
                <a:cubicBezTo>
                  <a:pt x="561" y="223"/>
                  <a:pt x="561" y="223"/>
                  <a:pt x="561" y="223"/>
                </a:cubicBezTo>
                <a:cubicBezTo>
                  <a:pt x="561" y="222"/>
                  <a:pt x="561" y="222"/>
                  <a:pt x="560" y="220"/>
                </a:cubicBezTo>
                <a:cubicBezTo>
                  <a:pt x="560" y="219"/>
                  <a:pt x="560" y="219"/>
                  <a:pt x="560" y="219"/>
                </a:cubicBezTo>
                <a:cubicBezTo>
                  <a:pt x="559" y="217"/>
                  <a:pt x="559" y="217"/>
                  <a:pt x="559" y="216"/>
                </a:cubicBezTo>
                <a:cubicBezTo>
                  <a:pt x="560" y="217"/>
                  <a:pt x="560" y="217"/>
                  <a:pt x="560" y="217"/>
                </a:cubicBezTo>
                <a:cubicBezTo>
                  <a:pt x="560" y="217"/>
                  <a:pt x="560" y="217"/>
                  <a:pt x="560" y="217"/>
                </a:cubicBezTo>
                <a:cubicBezTo>
                  <a:pt x="559" y="216"/>
                  <a:pt x="559" y="216"/>
                  <a:pt x="558" y="213"/>
                </a:cubicBezTo>
                <a:cubicBezTo>
                  <a:pt x="558" y="212"/>
                  <a:pt x="558" y="212"/>
                  <a:pt x="557" y="210"/>
                </a:cubicBezTo>
                <a:cubicBezTo>
                  <a:pt x="557" y="211"/>
                  <a:pt x="557" y="211"/>
                  <a:pt x="558" y="212"/>
                </a:cubicBezTo>
                <a:cubicBezTo>
                  <a:pt x="557" y="211"/>
                  <a:pt x="554" y="204"/>
                  <a:pt x="554" y="204"/>
                </a:cubicBezTo>
                <a:cubicBezTo>
                  <a:pt x="553" y="204"/>
                  <a:pt x="553" y="203"/>
                  <a:pt x="553" y="203"/>
                </a:cubicBezTo>
                <a:cubicBezTo>
                  <a:pt x="553" y="202"/>
                  <a:pt x="553" y="202"/>
                  <a:pt x="553" y="202"/>
                </a:cubicBezTo>
                <a:cubicBezTo>
                  <a:pt x="553" y="202"/>
                  <a:pt x="553" y="202"/>
                  <a:pt x="553" y="202"/>
                </a:cubicBezTo>
                <a:cubicBezTo>
                  <a:pt x="553" y="203"/>
                  <a:pt x="554" y="203"/>
                  <a:pt x="554" y="204"/>
                </a:cubicBezTo>
                <a:cubicBezTo>
                  <a:pt x="554" y="203"/>
                  <a:pt x="554" y="203"/>
                  <a:pt x="554" y="203"/>
                </a:cubicBezTo>
                <a:cubicBezTo>
                  <a:pt x="554" y="203"/>
                  <a:pt x="554" y="203"/>
                  <a:pt x="554" y="203"/>
                </a:cubicBezTo>
                <a:cubicBezTo>
                  <a:pt x="553" y="202"/>
                  <a:pt x="552" y="201"/>
                  <a:pt x="552" y="199"/>
                </a:cubicBezTo>
                <a:cubicBezTo>
                  <a:pt x="553" y="200"/>
                  <a:pt x="554" y="201"/>
                  <a:pt x="554" y="203"/>
                </a:cubicBezTo>
                <a:cubicBezTo>
                  <a:pt x="555" y="203"/>
                  <a:pt x="555" y="204"/>
                  <a:pt x="555" y="204"/>
                </a:cubicBezTo>
                <a:cubicBezTo>
                  <a:pt x="556" y="207"/>
                  <a:pt x="558" y="210"/>
                  <a:pt x="559" y="212"/>
                </a:cubicBezTo>
                <a:cubicBezTo>
                  <a:pt x="559" y="213"/>
                  <a:pt x="559" y="213"/>
                  <a:pt x="559" y="214"/>
                </a:cubicBezTo>
                <a:cubicBezTo>
                  <a:pt x="560" y="215"/>
                  <a:pt x="560" y="215"/>
                  <a:pt x="560" y="215"/>
                </a:cubicBezTo>
                <a:cubicBezTo>
                  <a:pt x="560" y="216"/>
                  <a:pt x="560" y="217"/>
                  <a:pt x="561" y="218"/>
                </a:cubicBezTo>
                <a:cubicBezTo>
                  <a:pt x="561" y="218"/>
                  <a:pt x="561" y="218"/>
                  <a:pt x="561" y="218"/>
                </a:cubicBezTo>
                <a:cubicBezTo>
                  <a:pt x="561" y="219"/>
                  <a:pt x="561" y="219"/>
                  <a:pt x="561" y="219"/>
                </a:cubicBezTo>
                <a:cubicBezTo>
                  <a:pt x="561" y="219"/>
                  <a:pt x="561" y="219"/>
                  <a:pt x="561" y="219"/>
                </a:cubicBezTo>
                <a:cubicBezTo>
                  <a:pt x="561" y="219"/>
                  <a:pt x="561" y="219"/>
                  <a:pt x="561" y="219"/>
                </a:cubicBezTo>
                <a:cubicBezTo>
                  <a:pt x="562" y="220"/>
                  <a:pt x="562" y="220"/>
                  <a:pt x="562" y="220"/>
                </a:cubicBezTo>
                <a:cubicBezTo>
                  <a:pt x="562" y="221"/>
                  <a:pt x="562" y="221"/>
                  <a:pt x="562" y="222"/>
                </a:cubicBezTo>
                <a:cubicBezTo>
                  <a:pt x="563" y="223"/>
                  <a:pt x="563" y="223"/>
                  <a:pt x="563" y="223"/>
                </a:cubicBezTo>
                <a:cubicBezTo>
                  <a:pt x="563" y="223"/>
                  <a:pt x="563" y="223"/>
                  <a:pt x="563" y="223"/>
                </a:cubicBezTo>
                <a:cubicBezTo>
                  <a:pt x="563" y="224"/>
                  <a:pt x="564" y="225"/>
                  <a:pt x="564" y="226"/>
                </a:cubicBezTo>
                <a:cubicBezTo>
                  <a:pt x="564" y="227"/>
                  <a:pt x="564" y="227"/>
                  <a:pt x="564" y="227"/>
                </a:cubicBezTo>
                <a:cubicBezTo>
                  <a:pt x="564" y="227"/>
                  <a:pt x="564" y="227"/>
                  <a:pt x="564" y="227"/>
                </a:cubicBezTo>
                <a:cubicBezTo>
                  <a:pt x="564" y="226"/>
                  <a:pt x="564" y="226"/>
                  <a:pt x="564" y="225"/>
                </a:cubicBezTo>
                <a:cubicBezTo>
                  <a:pt x="563" y="225"/>
                  <a:pt x="563" y="224"/>
                  <a:pt x="563" y="224"/>
                </a:cubicBezTo>
                <a:cubicBezTo>
                  <a:pt x="563" y="223"/>
                  <a:pt x="563" y="222"/>
                  <a:pt x="562" y="222"/>
                </a:cubicBezTo>
                <a:cubicBezTo>
                  <a:pt x="562" y="221"/>
                  <a:pt x="562" y="221"/>
                  <a:pt x="562" y="220"/>
                </a:cubicBezTo>
                <a:cubicBezTo>
                  <a:pt x="562" y="220"/>
                  <a:pt x="562" y="220"/>
                  <a:pt x="562" y="220"/>
                </a:cubicBezTo>
                <a:cubicBezTo>
                  <a:pt x="562" y="220"/>
                  <a:pt x="562" y="220"/>
                  <a:pt x="562" y="220"/>
                </a:cubicBezTo>
                <a:cubicBezTo>
                  <a:pt x="562" y="220"/>
                  <a:pt x="562" y="220"/>
                  <a:pt x="562" y="220"/>
                </a:cubicBezTo>
                <a:cubicBezTo>
                  <a:pt x="557" y="208"/>
                  <a:pt x="549" y="191"/>
                  <a:pt x="543" y="178"/>
                </a:cubicBezTo>
                <a:cubicBezTo>
                  <a:pt x="526" y="150"/>
                  <a:pt x="524" y="146"/>
                  <a:pt x="514" y="134"/>
                </a:cubicBezTo>
                <a:moveTo>
                  <a:pt x="451" y="109"/>
                </a:moveTo>
                <a:cubicBezTo>
                  <a:pt x="451" y="108"/>
                  <a:pt x="451" y="108"/>
                  <a:pt x="451" y="108"/>
                </a:cubicBezTo>
                <a:cubicBezTo>
                  <a:pt x="450" y="109"/>
                  <a:pt x="450" y="109"/>
                  <a:pt x="450" y="109"/>
                </a:cubicBezTo>
                <a:cubicBezTo>
                  <a:pt x="450" y="109"/>
                  <a:pt x="451" y="110"/>
                  <a:pt x="451" y="110"/>
                </a:cubicBezTo>
                <a:cubicBezTo>
                  <a:pt x="450" y="110"/>
                  <a:pt x="450" y="110"/>
                  <a:pt x="450" y="110"/>
                </a:cubicBezTo>
                <a:cubicBezTo>
                  <a:pt x="450" y="111"/>
                  <a:pt x="450" y="111"/>
                  <a:pt x="450" y="111"/>
                </a:cubicBezTo>
                <a:cubicBezTo>
                  <a:pt x="451" y="111"/>
                  <a:pt x="451" y="111"/>
                  <a:pt x="451" y="111"/>
                </a:cubicBezTo>
                <a:cubicBezTo>
                  <a:pt x="451" y="112"/>
                  <a:pt x="451" y="112"/>
                  <a:pt x="451" y="113"/>
                </a:cubicBezTo>
                <a:cubicBezTo>
                  <a:pt x="452" y="113"/>
                  <a:pt x="452" y="113"/>
                  <a:pt x="452" y="114"/>
                </a:cubicBezTo>
                <a:cubicBezTo>
                  <a:pt x="453" y="114"/>
                  <a:pt x="453" y="114"/>
                  <a:pt x="453" y="114"/>
                </a:cubicBezTo>
                <a:cubicBezTo>
                  <a:pt x="453" y="114"/>
                  <a:pt x="453" y="114"/>
                  <a:pt x="453" y="114"/>
                </a:cubicBezTo>
                <a:cubicBezTo>
                  <a:pt x="453" y="113"/>
                  <a:pt x="453" y="113"/>
                  <a:pt x="453" y="113"/>
                </a:cubicBezTo>
                <a:cubicBezTo>
                  <a:pt x="452" y="112"/>
                  <a:pt x="452" y="112"/>
                  <a:pt x="452" y="112"/>
                </a:cubicBezTo>
                <a:cubicBezTo>
                  <a:pt x="453" y="112"/>
                  <a:pt x="453" y="112"/>
                  <a:pt x="453" y="112"/>
                </a:cubicBezTo>
                <a:cubicBezTo>
                  <a:pt x="453" y="112"/>
                  <a:pt x="453" y="112"/>
                  <a:pt x="453" y="112"/>
                </a:cubicBezTo>
                <a:cubicBezTo>
                  <a:pt x="453" y="111"/>
                  <a:pt x="452" y="111"/>
                  <a:pt x="452" y="111"/>
                </a:cubicBezTo>
                <a:cubicBezTo>
                  <a:pt x="452" y="110"/>
                  <a:pt x="452" y="110"/>
                  <a:pt x="452" y="110"/>
                </a:cubicBezTo>
                <a:cubicBezTo>
                  <a:pt x="452" y="110"/>
                  <a:pt x="452" y="110"/>
                  <a:pt x="451" y="109"/>
                </a:cubicBezTo>
                <a:moveTo>
                  <a:pt x="493" y="142"/>
                </a:moveTo>
                <a:cubicBezTo>
                  <a:pt x="493" y="142"/>
                  <a:pt x="492" y="141"/>
                  <a:pt x="492" y="140"/>
                </a:cubicBezTo>
                <a:cubicBezTo>
                  <a:pt x="490" y="139"/>
                  <a:pt x="489" y="138"/>
                  <a:pt x="488" y="137"/>
                </a:cubicBezTo>
                <a:cubicBezTo>
                  <a:pt x="488" y="137"/>
                  <a:pt x="488" y="137"/>
                  <a:pt x="488" y="137"/>
                </a:cubicBezTo>
                <a:cubicBezTo>
                  <a:pt x="488" y="138"/>
                  <a:pt x="489" y="139"/>
                  <a:pt x="489" y="140"/>
                </a:cubicBezTo>
                <a:cubicBezTo>
                  <a:pt x="488" y="140"/>
                  <a:pt x="488" y="140"/>
                  <a:pt x="485" y="135"/>
                </a:cubicBezTo>
                <a:cubicBezTo>
                  <a:pt x="484" y="135"/>
                  <a:pt x="484" y="135"/>
                  <a:pt x="483" y="135"/>
                </a:cubicBezTo>
                <a:cubicBezTo>
                  <a:pt x="482" y="133"/>
                  <a:pt x="480" y="130"/>
                  <a:pt x="479" y="130"/>
                </a:cubicBezTo>
                <a:cubicBezTo>
                  <a:pt x="479" y="130"/>
                  <a:pt x="479" y="130"/>
                  <a:pt x="478" y="130"/>
                </a:cubicBezTo>
                <a:cubicBezTo>
                  <a:pt x="477" y="129"/>
                  <a:pt x="476" y="128"/>
                  <a:pt x="475" y="127"/>
                </a:cubicBezTo>
                <a:cubicBezTo>
                  <a:pt x="474" y="126"/>
                  <a:pt x="473" y="125"/>
                  <a:pt x="472" y="124"/>
                </a:cubicBezTo>
                <a:cubicBezTo>
                  <a:pt x="471" y="123"/>
                  <a:pt x="469" y="124"/>
                  <a:pt x="468" y="123"/>
                </a:cubicBezTo>
                <a:cubicBezTo>
                  <a:pt x="467" y="120"/>
                  <a:pt x="467" y="120"/>
                  <a:pt x="467" y="120"/>
                </a:cubicBezTo>
                <a:cubicBezTo>
                  <a:pt x="468" y="120"/>
                  <a:pt x="468" y="120"/>
                  <a:pt x="468" y="120"/>
                </a:cubicBezTo>
                <a:cubicBezTo>
                  <a:pt x="467" y="120"/>
                  <a:pt x="467" y="119"/>
                  <a:pt x="467" y="119"/>
                </a:cubicBezTo>
                <a:cubicBezTo>
                  <a:pt x="466" y="118"/>
                  <a:pt x="466" y="117"/>
                  <a:pt x="466" y="116"/>
                </a:cubicBezTo>
                <a:cubicBezTo>
                  <a:pt x="465" y="115"/>
                  <a:pt x="464" y="114"/>
                  <a:pt x="463" y="113"/>
                </a:cubicBezTo>
                <a:cubicBezTo>
                  <a:pt x="462" y="113"/>
                  <a:pt x="460" y="113"/>
                  <a:pt x="459" y="113"/>
                </a:cubicBezTo>
                <a:cubicBezTo>
                  <a:pt x="456" y="108"/>
                  <a:pt x="456" y="108"/>
                  <a:pt x="455" y="108"/>
                </a:cubicBezTo>
                <a:cubicBezTo>
                  <a:pt x="455" y="108"/>
                  <a:pt x="455" y="108"/>
                  <a:pt x="455" y="108"/>
                </a:cubicBezTo>
                <a:cubicBezTo>
                  <a:pt x="454" y="108"/>
                  <a:pt x="454" y="108"/>
                  <a:pt x="454" y="108"/>
                </a:cubicBezTo>
                <a:cubicBezTo>
                  <a:pt x="454" y="108"/>
                  <a:pt x="454" y="108"/>
                  <a:pt x="453" y="108"/>
                </a:cubicBezTo>
                <a:cubicBezTo>
                  <a:pt x="453" y="108"/>
                  <a:pt x="453" y="108"/>
                  <a:pt x="455" y="111"/>
                </a:cubicBezTo>
                <a:cubicBezTo>
                  <a:pt x="456" y="112"/>
                  <a:pt x="457" y="113"/>
                  <a:pt x="457" y="114"/>
                </a:cubicBezTo>
                <a:cubicBezTo>
                  <a:pt x="456" y="115"/>
                  <a:pt x="456" y="114"/>
                  <a:pt x="455" y="114"/>
                </a:cubicBezTo>
                <a:cubicBezTo>
                  <a:pt x="455" y="114"/>
                  <a:pt x="456" y="117"/>
                  <a:pt x="459" y="117"/>
                </a:cubicBezTo>
                <a:cubicBezTo>
                  <a:pt x="459" y="118"/>
                  <a:pt x="459" y="118"/>
                  <a:pt x="459" y="118"/>
                </a:cubicBezTo>
                <a:cubicBezTo>
                  <a:pt x="459" y="119"/>
                  <a:pt x="460" y="119"/>
                  <a:pt x="460" y="119"/>
                </a:cubicBezTo>
                <a:cubicBezTo>
                  <a:pt x="460" y="120"/>
                  <a:pt x="461" y="121"/>
                  <a:pt x="462" y="122"/>
                </a:cubicBezTo>
                <a:cubicBezTo>
                  <a:pt x="461" y="122"/>
                  <a:pt x="461" y="122"/>
                  <a:pt x="462" y="124"/>
                </a:cubicBezTo>
                <a:cubicBezTo>
                  <a:pt x="463" y="124"/>
                  <a:pt x="463" y="124"/>
                  <a:pt x="463" y="124"/>
                </a:cubicBezTo>
                <a:cubicBezTo>
                  <a:pt x="463" y="124"/>
                  <a:pt x="463" y="124"/>
                  <a:pt x="463" y="124"/>
                </a:cubicBezTo>
                <a:cubicBezTo>
                  <a:pt x="463" y="124"/>
                  <a:pt x="465" y="125"/>
                  <a:pt x="465" y="125"/>
                </a:cubicBezTo>
                <a:cubicBezTo>
                  <a:pt x="466" y="125"/>
                  <a:pt x="466" y="125"/>
                  <a:pt x="466" y="125"/>
                </a:cubicBezTo>
                <a:cubicBezTo>
                  <a:pt x="466" y="124"/>
                  <a:pt x="466" y="124"/>
                  <a:pt x="465" y="124"/>
                </a:cubicBezTo>
                <a:cubicBezTo>
                  <a:pt x="465" y="124"/>
                  <a:pt x="469" y="126"/>
                  <a:pt x="469" y="128"/>
                </a:cubicBezTo>
                <a:cubicBezTo>
                  <a:pt x="469" y="128"/>
                  <a:pt x="469" y="128"/>
                  <a:pt x="469" y="128"/>
                </a:cubicBezTo>
                <a:cubicBezTo>
                  <a:pt x="469" y="128"/>
                  <a:pt x="469" y="128"/>
                  <a:pt x="469" y="128"/>
                </a:cubicBezTo>
                <a:cubicBezTo>
                  <a:pt x="469" y="129"/>
                  <a:pt x="469" y="129"/>
                  <a:pt x="470" y="130"/>
                </a:cubicBezTo>
                <a:cubicBezTo>
                  <a:pt x="471" y="130"/>
                  <a:pt x="472" y="130"/>
                  <a:pt x="472" y="130"/>
                </a:cubicBezTo>
                <a:cubicBezTo>
                  <a:pt x="472" y="129"/>
                  <a:pt x="472" y="129"/>
                  <a:pt x="472" y="129"/>
                </a:cubicBezTo>
                <a:cubicBezTo>
                  <a:pt x="475" y="130"/>
                  <a:pt x="475" y="133"/>
                  <a:pt x="478" y="134"/>
                </a:cubicBezTo>
                <a:cubicBezTo>
                  <a:pt x="479" y="136"/>
                  <a:pt x="481" y="137"/>
                  <a:pt x="480" y="139"/>
                </a:cubicBezTo>
                <a:cubicBezTo>
                  <a:pt x="480" y="139"/>
                  <a:pt x="479" y="138"/>
                  <a:pt x="478" y="138"/>
                </a:cubicBezTo>
                <a:cubicBezTo>
                  <a:pt x="477" y="138"/>
                  <a:pt x="477" y="138"/>
                  <a:pt x="477" y="138"/>
                </a:cubicBezTo>
                <a:cubicBezTo>
                  <a:pt x="477" y="138"/>
                  <a:pt x="477" y="138"/>
                  <a:pt x="477" y="138"/>
                </a:cubicBezTo>
                <a:cubicBezTo>
                  <a:pt x="477" y="139"/>
                  <a:pt x="477" y="139"/>
                  <a:pt x="477" y="139"/>
                </a:cubicBezTo>
                <a:cubicBezTo>
                  <a:pt x="478" y="140"/>
                  <a:pt x="478" y="140"/>
                  <a:pt x="478" y="140"/>
                </a:cubicBezTo>
                <a:cubicBezTo>
                  <a:pt x="477" y="140"/>
                  <a:pt x="477" y="140"/>
                  <a:pt x="477" y="140"/>
                </a:cubicBezTo>
                <a:cubicBezTo>
                  <a:pt x="478" y="142"/>
                  <a:pt x="478" y="142"/>
                  <a:pt x="479" y="142"/>
                </a:cubicBezTo>
                <a:cubicBezTo>
                  <a:pt x="480" y="141"/>
                  <a:pt x="480" y="142"/>
                  <a:pt x="481" y="143"/>
                </a:cubicBezTo>
                <a:cubicBezTo>
                  <a:pt x="481" y="143"/>
                  <a:pt x="481" y="143"/>
                  <a:pt x="481" y="143"/>
                </a:cubicBezTo>
                <a:cubicBezTo>
                  <a:pt x="481" y="144"/>
                  <a:pt x="481" y="144"/>
                  <a:pt x="481" y="145"/>
                </a:cubicBezTo>
                <a:cubicBezTo>
                  <a:pt x="481" y="145"/>
                  <a:pt x="481" y="145"/>
                  <a:pt x="481" y="145"/>
                </a:cubicBezTo>
                <a:cubicBezTo>
                  <a:pt x="481" y="145"/>
                  <a:pt x="481" y="145"/>
                  <a:pt x="481" y="145"/>
                </a:cubicBezTo>
                <a:cubicBezTo>
                  <a:pt x="481" y="145"/>
                  <a:pt x="481" y="145"/>
                  <a:pt x="481" y="145"/>
                </a:cubicBezTo>
                <a:cubicBezTo>
                  <a:pt x="481" y="145"/>
                  <a:pt x="481" y="145"/>
                  <a:pt x="481" y="145"/>
                </a:cubicBezTo>
                <a:cubicBezTo>
                  <a:pt x="481" y="145"/>
                  <a:pt x="481" y="145"/>
                  <a:pt x="481" y="145"/>
                </a:cubicBezTo>
                <a:cubicBezTo>
                  <a:pt x="480" y="145"/>
                  <a:pt x="480" y="145"/>
                  <a:pt x="480" y="145"/>
                </a:cubicBezTo>
                <a:cubicBezTo>
                  <a:pt x="480" y="145"/>
                  <a:pt x="480" y="145"/>
                  <a:pt x="480" y="145"/>
                </a:cubicBezTo>
                <a:cubicBezTo>
                  <a:pt x="480" y="145"/>
                  <a:pt x="480" y="145"/>
                  <a:pt x="480" y="145"/>
                </a:cubicBezTo>
                <a:cubicBezTo>
                  <a:pt x="480" y="145"/>
                  <a:pt x="480" y="145"/>
                  <a:pt x="480" y="145"/>
                </a:cubicBezTo>
                <a:cubicBezTo>
                  <a:pt x="481" y="146"/>
                  <a:pt x="482" y="148"/>
                  <a:pt x="483" y="148"/>
                </a:cubicBezTo>
                <a:cubicBezTo>
                  <a:pt x="483" y="147"/>
                  <a:pt x="483" y="147"/>
                  <a:pt x="483" y="147"/>
                </a:cubicBezTo>
                <a:cubicBezTo>
                  <a:pt x="487" y="147"/>
                  <a:pt x="487" y="147"/>
                  <a:pt x="487" y="147"/>
                </a:cubicBezTo>
                <a:cubicBezTo>
                  <a:pt x="487" y="147"/>
                  <a:pt x="489" y="150"/>
                  <a:pt x="486" y="150"/>
                </a:cubicBezTo>
                <a:cubicBezTo>
                  <a:pt x="486" y="150"/>
                  <a:pt x="486" y="151"/>
                  <a:pt x="486" y="151"/>
                </a:cubicBezTo>
                <a:cubicBezTo>
                  <a:pt x="486" y="151"/>
                  <a:pt x="486" y="151"/>
                  <a:pt x="486" y="151"/>
                </a:cubicBezTo>
                <a:cubicBezTo>
                  <a:pt x="485" y="152"/>
                  <a:pt x="485" y="152"/>
                  <a:pt x="485" y="152"/>
                </a:cubicBezTo>
                <a:cubicBezTo>
                  <a:pt x="487" y="155"/>
                  <a:pt x="487" y="155"/>
                  <a:pt x="487" y="156"/>
                </a:cubicBezTo>
                <a:cubicBezTo>
                  <a:pt x="487" y="157"/>
                  <a:pt x="487" y="157"/>
                  <a:pt x="487" y="157"/>
                </a:cubicBezTo>
                <a:cubicBezTo>
                  <a:pt x="487" y="157"/>
                  <a:pt x="488" y="157"/>
                  <a:pt x="488" y="156"/>
                </a:cubicBezTo>
                <a:cubicBezTo>
                  <a:pt x="488" y="156"/>
                  <a:pt x="488" y="156"/>
                  <a:pt x="488" y="154"/>
                </a:cubicBezTo>
                <a:cubicBezTo>
                  <a:pt x="488" y="155"/>
                  <a:pt x="488" y="155"/>
                  <a:pt x="489" y="155"/>
                </a:cubicBezTo>
                <a:cubicBezTo>
                  <a:pt x="490" y="155"/>
                  <a:pt x="490" y="155"/>
                  <a:pt x="491" y="155"/>
                </a:cubicBezTo>
                <a:cubicBezTo>
                  <a:pt x="489" y="153"/>
                  <a:pt x="489" y="153"/>
                  <a:pt x="489" y="152"/>
                </a:cubicBezTo>
                <a:cubicBezTo>
                  <a:pt x="490" y="152"/>
                  <a:pt x="490" y="152"/>
                  <a:pt x="490" y="152"/>
                </a:cubicBezTo>
                <a:cubicBezTo>
                  <a:pt x="491" y="152"/>
                  <a:pt x="491" y="152"/>
                  <a:pt x="492" y="152"/>
                </a:cubicBezTo>
                <a:cubicBezTo>
                  <a:pt x="492" y="151"/>
                  <a:pt x="492" y="151"/>
                  <a:pt x="492" y="151"/>
                </a:cubicBezTo>
                <a:cubicBezTo>
                  <a:pt x="492" y="150"/>
                  <a:pt x="492" y="150"/>
                  <a:pt x="492" y="150"/>
                </a:cubicBezTo>
                <a:cubicBezTo>
                  <a:pt x="493" y="151"/>
                  <a:pt x="494" y="151"/>
                  <a:pt x="494" y="152"/>
                </a:cubicBezTo>
                <a:cubicBezTo>
                  <a:pt x="495" y="152"/>
                  <a:pt x="495" y="152"/>
                  <a:pt x="495" y="152"/>
                </a:cubicBezTo>
                <a:cubicBezTo>
                  <a:pt x="495" y="151"/>
                  <a:pt x="496" y="151"/>
                  <a:pt x="496" y="151"/>
                </a:cubicBezTo>
                <a:cubicBezTo>
                  <a:pt x="496" y="151"/>
                  <a:pt x="495" y="150"/>
                  <a:pt x="496" y="150"/>
                </a:cubicBezTo>
                <a:cubicBezTo>
                  <a:pt x="496" y="149"/>
                  <a:pt x="496" y="149"/>
                  <a:pt x="496" y="149"/>
                </a:cubicBezTo>
                <a:cubicBezTo>
                  <a:pt x="496" y="149"/>
                  <a:pt x="496" y="149"/>
                  <a:pt x="496" y="149"/>
                </a:cubicBezTo>
                <a:cubicBezTo>
                  <a:pt x="496" y="148"/>
                  <a:pt x="495" y="147"/>
                  <a:pt x="494" y="146"/>
                </a:cubicBezTo>
                <a:cubicBezTo>
                  <a:pt x="493" y="145"/>
                  <a:pt x="493" y="145"/>
                  <a:pt x="493" y="145"/>
                </a:cubicBezTo>
                <a:cubicBezTo>
                  <a:pt x="493" y="145"/>
                  <a:pt x="493" y="145"/>
                  <a:pt x="493" y="144"/>
                </a:cubicBezTo>
                <a:cubicBezTo>
                  <a:pt x="493" y="144"/>
                  <a:pt x="493" y="144"/>
                  <a:pt x="493" y="144"/>
                </a:cubicBezTo>
                <a:cubicBezTo>
                  <a:pt x="493" y="144"/>
                  <a:pt x="493" y="143"/>
                  <a:pt x="492" y="142"/>
                </a:cubicBezTo>
                <a:cubicBezTo>
                  <a:pt x="493" y="142"/>
                  <a:pt x="493" y="142"/>
                  <a:pt x="493" y="142"/>
                </a:cubicBezTo>
                <a:moveTo>
                  <a:pt x="464" y="132"/>
                </a:moveTo>
                <a:cubicBezTo>
                  <a:pt x="464" y="132"/>
                  <a:pt x="464" y="132"/>
                  <a:pt x="464" y="132"/>
                </a:cubicBezTo>
                <a:cubicBezTo>
                  <a:pt x="464" y="133"/>
                  <a:pt x="464" y="133"/>
                  <a:pt x="464" y="133"/>
                </a:cubicBezTo>
                <a:cubicBezTo>
                  <a:pt x="464" y="132"/>
                  <a:pt x="464" y="132"/>
                  <a:pt x="464" y="132"/>
                </a:cubicBezTo>
                <a:moveTo>
                  <a:pt x="471" y="132"/>
                </a:moveTo>
                <a:cubicBezTo>
                  <a:pt x="467" y="128"/>
                  <a:pt x="467" y="128"/>
                  <a:pt x="467" y="128"/>
                </a:cubicBezTo>
                <a:cubicBezTo>
                  <a:pt x="466" y="128"/>
                  <a:pt x="466" y="128"/>
                  <a:pt x="466" y="128"/>
                </a:cubicBezTo>
                <a:cubicBezTo>
                  <a:pt x="465" y="128"/>
                  <a:pt x="465" y="128"/>
                  <a:pt x="465" y="127"/>
                </a:cubicBezTo>
                <a:cubicBezTo>
                  <a:pt x="464" y="127"/>
                  <a:pt x="464" y="127"/>
                  <a:pt x="464" y="127"/>
                </a:cubicBezTo>
                <a:cubicBezTo>
                  <a:pt x="464" y="127"/>
                  <a:pt x="464" y="128"/>
                  <a:pt x="464" y="128"/>
                </a:cubicBezTo>
                <a:cubicBezTo>
                  <a:pt x="464" y="129"/>
                  <a:pt x="464" y="129"/>
                  <a:pt x="464" y="129"/>
                </a:cubicBezTo>
                <a:cubicBezTo>
                  <a:pt x="463" y="129"/>
                  <a:pt x="463" y="128"/>
                  <a:pt x="462" y="128"/>
                </a:cubicBezTo>
                <a:cubicBezTo>
                  <a:pt x="461" y="128"/>
                  <a:pt x="461" y="128"/>
                  <a:pt x="461" y="128"/>
                </a:cubicBezTo>
                <a:cubicBezTo>
                  <a:pt x="462" y="130"/>
                  <a:pt x="463" y="131"/>
                  <a:pt x="464" y="133"/>
                </a:cubicBezTo>
                <a:cubicBezTo>
                  <a:pt x="464" y="133"/>
                  <a:pt x="464" y="133"/>
                  <a:pt x="464" y="133"/>
                </a:cubicBezTo>
                <a:cubicBezTo>
                  <a:pt x="463" y="133"/>
                  <a:pt x="463" y="133"/>
                  <a:pt x="463" y="133"/>
                </a:cubicBezTo>
                <a:cubicBezTo>
                  <a:pt x="463" y="133"/>
                  <a:pt x="463" y="133"/>
                  <a:pt x="463" y="133"/>
                </a:cubicBezTo>
                <a:cubicBezTo>
                  <a:pt x="462" y="134"/>
                  <a:pt x="462" y="134"/>
                  <a:pt x="462" y="134"/>
                </a:cubicBezTo>
                <a:cubicBezTo>
                  <a:pt x="462" y="134"/>
                  <a:pt x="462" y="133"/>
                  <a:pt x="462" y="133"/>
                </a:cubicBezTo>
                <a:cubicBezTo>
                  <a:pt x="461" y="134"/>
                  <a:pt x="461" y="134"/>
                  <a:pt x="461" y="134"/>
                </a:cubicBezTo>
                <a:cubicBezTo>
                  <a:pt x="463" y="136"/>
                  <a:pt x="464" y="138"/>
                  <a:pt x="465" y="140"/>
                </a:cubicBezTo>
                <a:cubicBezTo>
                  <a:pt x="466" y="140"/>
                  <a:pt x="466" y="140"/>
                  <a:pt x="467" y="140"/>
                </a:cubicBezTo>
                <a:cubicBezTo>
                  <a:pt x="468" y="140"/>
                  <a:pt x="468" y="141"/>
                  <a:pt x="469" y="142"/>
                </a:cubicBezTo>
                <a:cubicBezTo>
                  <a:pt x="468" y="143"/>
                  <a:pt x="468" y="143"/>
                  <a:pt x="468" y="143"/>
                </a:cubicBezTo>
                <a:cubicBezTo>
                  <a:pt x="468" y="143"/>
                  <a:pt x="468" y="144"/>
                  <a:pt x="468" y="144"/>
                </a:cubicBezTo>
                <a:cubicBezTo>
                  <a:pt x="469" y="145"/>
                  <a:pt x="469" y="146"/>
                  <a:pt x="469" y="146"/>
                </a:cubicBezTo>
                <a:cubicBezTo>
                  <a:pt x="469" y="147"/>
                  <a:pt x="469" y="147"/>
                  <a:pt x="469" y="147"/>
                </a:cubicBezTo>
                <a:cubicBezTo>
                  <a:pt x="470" y="149"/>
                  <a:pt x="472" y="150"/>
                  <a:pt x="472" y="149"/>
                </a:cubicBezTo>
                <a:cubicBezTo>
                  <a:pt x="473" y="149"/>
                  <a:pt x="473" y="148"/>
                  <a:pt x="474" y="149"/>
                </a:cubicBezTo>
                <a:cubicBezTo>
                  <a:pt x="474" y="149"/>
                  <a:pt x="474" y="149"/>
                  <a:pt x="474" y="146"/>
                </a:cubicBezTo>
                <a:cubicBezTo>
                  <a:pt x="475" y="146"/>
                  <a:pt x="477" y="146"/>
                  <a:pt x="478" y="146"/>
                </a:cubicBezTo>
                <a:cubicBezTo>
                  <a:pt x="478" y="145"/>
                  <a:pt x="477" y="145"/>
                  <a:pt x="477" y="144"/>
                </a:cubicBezTo>
                <a:cubicBezTo>
                  <a:pt x="477" y="144"/>
                  <a:pt x="477" y="144"/>
                  <a:pt x="476" y="143"/>
                </a:cubicBezTo>
                <a:cubicBezTo>
                  <a:pt x="475" y="142"/>
                  <a:pt x="475" y="142"/>
                  <a:pt x="475" y="142"/>
                </a:cubicBezTo>
                <a:cubicBezTo>
                  <a:pt x="476" y="142"/>
                  <a:pt x="476" y="142"/>
                  <a:pt x="476" y="142"/>
                </a:cubicBezTo>
                <a:cubicBezTo>
                  <a:pt x="475" y="141"/>
                  <a:pt x="473" y="138"/>
                  <a:pt x="472" y="136"/>
                </a:cubicBezTo>
                <a:cubicBezTo>
                  <a:pt x="471" y="135"/>
                  <a:pt x="471" y="135"/>
                  <a:pt x="470" y="134"/>
                </a:cubicBezTo>
                <a:cubicBezTo>
                  <a:pt x="471" y="134"/>
                  <a:pt x="471" y="134"/>
                  <a:pt x="471" y="134"/>
                </a:cubicBezTo>
                <a:cubicBezTo>
                  <a:pt x="471" y="134"/>
                  <a:pt x="471" y="133"/>
                  <a:pt x="471" y="132"/>
                </a:cubicBezTo>
                <a:moveTo>
                  <a:pt x="577" y="278"/>
                </a:moveTo>
                <a:cubicBezTo>
                  <a:pt x="572" y="253"/>
                  <a:pt x="572" y="253"/>
                  <a:pt x="572" y="253"/>
                </a:cubicBezTo>
                <a:cubicBezTo>
                  <a:pt x="570" y="250"/>
                  <a:pt x="570" y="248"/>
                  <a:pt x="568" y="246"/>
                </a:cubicBezTo>
                <a:cubicBezTo>
                  <a:pt x="567" y="251"/>
                  <a:pt x="570" y="255"/>
                  <a:pt x="571" y="260"/>
                </a:cubicBezTo>
                <a:cubicBezTo>
                  <a:pt x="571" y="261"/>
                  <a:pt x="571" y="261"/>
                  <a:pt x="570" y="260"/>
                </a:cubicBezTo>
                <a:cubicBezTo>
                  <a:pt x="569" y="259"/>
                  <a:pt x="569" y="258"/>
                  <a:pt x="568" y="256"/>
                </a:cubicBezTo>
                <a:cubicBezTo>
                  <a:pt x="567" y="257"/>
                  <a:pt x="567" y="257"/>
                  <a:pt x="566" y="257"/>
                </a:cubicBezTo>
                <a:cubicBezTo>
                  <a:pt x="549" y="225"/>
                  <a:pt x="549" y="225"/>
                  <a:pt x="549" y="225"/>
                </a:cubicBezTo>
                <a:cubicBezTo>
                  <a:pt x="548" y="227"/>
                  <a:pt x="545" y="228"/>
                  <a:pt x="544" y="231"/>
                </a:cubicBezTo>
                <a:cubicBezTo>
                  <a:pt x="542" y="228"/>
                  <a:pt x="542" y="228"/>
                  <a:pt x="539" y="227"/>
                </a:cubicBezTo>
                <a:cubicBezTo>
                  <a:pt x="539" y="229"/>
                  <a:pt x="538" y="230"/>
                  <a:pt x="538" y="232"/>
                </a:cubicBezTo>
                <a:cubicBezTo>
                  <a:pt x="536" y="233"/>
                  <a:pt x="535" y="233"/>
                  <a:pt x="534" y="234"/>
                </a:cubicBezTo>
                <a:cubicBezTo>
                  <a:pt x="534" y="238"/>
                  <a:pt x="534" y="238"/>
                  <a:pt x="534" y="239"/>
                </a:cubicBezTo>
                <a:cubicBezTo>
                  <a:pt x="533" y="239"/>
                  <a:pt x="532" y="239"/>
                  <a:pt x="532" y="239"/>
                </a:cubicBezTo>
                <a:cubicBezTo>
                  <a:pt x="531" y="240"/>
                  <a:pt x="531" y="240"/>
                  <a:pt x="530" y="241"/>
                </a:cubicBezTo>
                <a:cubicBezTo>
                  <a:pt x="530" y="241"/>
                  <a:pt x="530" y="241"/>
                  <a:pt x="530" y="241"/>
                </a:cubicBezTo>
                <a:cubicBezTo>
                  <a:pt x="529" y="241"/>
                  <a:pt x="529" y="241"/>
                  <a:pt x="528" y="240"/>
                </a:cubicBezTo>
                <a:cubicBezTo>
                  <a:pt x="528" y="240"/>
                  <a:pt x="528" y="240"/>
                  <a:pt x="528" y="241"/>
                </a:cubicBezTo>
                <a:cubicBezTo>
                  <a:pt x="525" y="241"/>
                  <a:pt x="524" y="241"/>
                  <a:pt x="523" y="239"/>
                </a:cubicBezTo>
                <a:cubicBezTo>
                  <a:pt x="522" y="239"/>
                  <a:pt x="522" y="239"/>
                  <a:pt x="521" y="238"/>
                </a:cubicBezTo>
                <a:cubicBezTo>
                  <a:pt x="521" y="242"/>
                  <a:pt x="522" y="245"/>
                  <a:pt x="523" y="248"/>
                </a:cubicBezTo>
                <a:cubicBezTo>
                  <a:pt x="522" y="248"/>
                  <a:pt x="520" y="249"/>
                  <a:pt x="519" y="249"/>
                </a:cubicBezTo>
                <a:cubicBezTo>
                  <a:pt x="520" y="251"/>
                  <a:pt x="520" y="254"/>
                  <a:pt x="521" y="257"/>
                </a:cubicBezTo>
                <a:cubicBezTo>
                  <a:pt x="520" y="258"/>
                  <a:pt x="518" y="258"/>
                  <a:pt x="517" y="260"/>
                </a:cubicBezTo>
                <a:cubicBezTo>
                  <a:pt x="518" y="264"/>
                  <a:pt x="518" y="269"/>
                  <a:pt x="519" y="274"/>
                </a:cubicBezTo>
                <a:cubicBezTo>
                  <a:pt x="519" y="275"/>
                  <a:pt x="519" y="276"/>
                  <a:pt x="520" y="278"/>
                </a:cubicBezTo>
                <a:cubicBezTo>
                  <a:pt x="518" y="278"/>
                  <a:pt x="517" y="278"/>
                  <a:pt x="516" y="278"/>
                </a:cubicBezTo>
                <a:cubicBezTo>
                  <a:pt x="516" y="281"/>
                  <a:pt x="515" y="284"/>
                  <a:pt x="514" y="288"/>
                </a:cubicBezTo>
                <a:cubicBezTo>
                  <a:pt x="505" y="293"/>
                  <a:pt x="513" y="304"/>
                  <a:pt x="506" y="311"/>
                </a:cubicBezTo>
                <a:cubicBezTo>
                  <a:pt x="506" y="311"/>
                  <a:pt x="506" y="311"/>
                  <a:pt x="505" y="311"/>
                </a:cubicBezTo>
                <a:cubicBezTo>
                  <a:pt x="505" y="311"/>
                  <a:pt x="504" y="311"/>
                  <a:pt x="503" y="312"/>
                </a:cubicBezTo>
                <a:cubicBezTo>
                  <a:pt x="503" y="312"/>
                  <a:pt x="503" y="312"/>
                  <a:pt x="500" y="328"/>
                </a:cubicBezTo>
                <a:cubicBezTo>
                  <a:pt x="500" y="330"/>
                  <a:pt x="500" y="331"/>
                  <a:pt x="500" y="332"/>
                </a:cubicBezTo>
                <a:cubicBezTo>
                  <a:pt x="502" y="333"/>
                  <a:pt x="504" y="333"/>
                  <a:pt x="506" y="333"/>
                </a:cubicBezTo>
                <a:cubicBezTo>
                  <a:pt x="507" y="333"/>
                  <a:pt x="507" y="334"/>
                  <a:pt x="507" y="335"/>
                </a:cubicBezTo>
                <a:cubicBezTo>
                  <a:pt x="506" y="339"/>
                  <a:pt x="506" y="339"/>
                  <a:pt x="506" y="353"/>
                </a:cubicBezTo>
                <a:cubicBezTo>
                  <a:pt x="506" y="354"/>
                  <a:pt x="506" y="355"/>
                  <a:pt x="506" y="357"/>
                </a:cubicBezTo>
                <a:cubicBezTo>
                  <a:pt x="505" y="359"/>
                  <a:pt x="505" y="359"/>
                  <a:pt x="503" y="362"/>
                </a:cubicBezTo>
                <a:cubicBezTo>
                  <a:pt x="503" y="364"/>
                  <a:pt x="504" y="367"/>
                  <a:pt x="504" y="370"/>
                </a:cubicBezTo>
                <a:cubicBezTo>
                  <a:pt x="504" y="370"/>
                  <a:pt x="504" y="371"/>
                  <a:pt x="504" y="372"/>
                </a:cubicBezTo>
                <a:cubicBezTo>
                  <a:pt x="504" y="377"/>
                  <a:pt x="505" y="378"/>
                  <a:pt x="508" y="383"/>
                </a:cubicBezTo>
                <a:cubicBezTo>
                  <a:pt x="509" y="383"/>
                  <a:pt x="510" y="383"/>
                  <a:pt x="510" y="383"/>
                </a:cubicBezTo>
                <a:cubicBezTo>
                  <a:pt x="511" y="385"/>
                  <a:pt x="511" y="387"/>
                  <a:pt x="512" y="388"/>
                </a:cubicBezTo>
                <a:cubicBezTo>
                  <a:pt x="512" y="389"/>
                  <a:pt x="513" y="389"/>
                  <a:pt x="514" y="389"/>
                </a:cubicBezTo>
                <a:cubicBezTo>
                  <a:pt x="512" y="398"/>
                  <a:pt x="512" y="398"/>
                  <a:pt x="520" y="402"/>
                </a:cubicBezTo>
                <a:cubicBezTo>
                  <a:pt x="520" y="404"/>
                  <a:pt x="519" y="406"/>
                  <a:pt x="519" y="408"/>
                </a:cubicBezTo>
                <a:cubicBezTo>
                  <a:pt x="522" y="410"/>
                  <a:pt x="523" y="414"/>
                  <a:pt x="527" y="415"/>
                </a:cubicBezTo>
                <a:cubicBezTo>
                  <a:pt x="528" y="414"/>
                  <a:pt x="529" y="412"/>
                  <a:pt x="530" y="410"/>
                </a:cubicBezTo>
                <a:cubicBezTo>
                  <a:pt x="531" y="410"/>
                  <a:pt x="533" y="410"/>
                  <a:pt x="534" y="410"/>
                </a:cubicBezTo>
                <a:cubicBezTo>
                  <a:pt x="534" y="410"/>
                  <a:pt x="534" y="410"/>
                  <a:pt x="534" y="410"/>
                </a:cubicBezTo>
                <a:cubicBezTo>
                  <a:pt x="536" y="409"/>
                  <a:pt x="537" y="409"/>
                  <a:pt x="538" y="410"/>
                </a:cubicBezTo>
                <a:cubicBezTo>
                  <a:pt x="538" y="410"/>
                  <a:pt x="539" y="411"/>
                  <a:pt x="539" y="412"/>
                </a:cubicBezTo>
                <a:cubicBezTo>
                  <a:pt x="544" y="411"/>
                  <a:pt x="544" y="403"/>
                  <a:pt x="551" y="404"/>
                </a:cubicBezTo>
                <a:cubicBezTo>
                  <a:pt x="551" y="404"/>
                  <a:pt x="551" y="404"/>
                  <a:pt x="552" y="403"/>
                </a:cubicBezTo>
                <a:cubicBezTo>
                  <a:pt x="552" y="402"/>
                  <a:pt x="553" y="401"/>
                  <a:pt x="554" y="400"/>
                </a:cubicBezTo>
                <a:cubicBezTo>
                  <a:pt x="555" y="400"/>
                  <a:pt x="555" y="401"/>
                  <a:pt x="556" y="401"/>
                </a:cubicBezTo>
                <a:cubicBezTo>
                  <a:pt x="555" y="409"/>
                  <a:pt x="555" y="409"/>
                  <a:pt x="556" y="410"/>
                </a:cubicBezTo>
                <a:cubicBezTo>
                  <a:pt x="558" y="410"/>
                  <a:pt x="560" y="409"/>
                  <a:pt x="562" y="409"/>
                </a:cubicBezTo>
                <a:cubicBezTo>
                  <a:pt x="562" y="411"/>
                  <a:pt x="561" y="413"/>
                  <a:pt x="560" y="417"/>
                </a:cubicBezTo>
                <a:cubicBezTo>
                  <a:pt x="546" y="469"/>
                  <a:pt x="546" y="469"/>
                  <a:pt x="543" y="474"/>
                </a:cubicBezTo>
                <a:cubicBezTo>
                  <a:pt x="543" y="475"/>
                  <a:pt x="543" y="476"/>
                  <a:pt x="543" y="476"/>
                </a:cubicBezTo>
                <a:cubicBezTo>
                  <a:pt x="537" y="488"/>
                  <a:pt x="533" y="496"/>
                  <a:pt x="506" y="538"/>
                </a:cubicBezTo>
                <a:cubicBezTo>
                  <a:pt x="503" y="541"/>
                  <a:pt x="501" y="543"/>
                  <a:pt x="499" y="546"/>
                </a:cubicBezTo>
                <a:cubicBezTo>
                  <a:pt x="486" y="561"/>
                  <a:pt x="486" y="562"/>
                  <a:pt x="473" y="574"/>
                </a:cubicBezTo>
                <a:cubicBezTo>
                  <a:pt x="473" y="574"/>
                  <a:pt x="473" y="574"/>
                  <a:pt x="472" y="575"/>
                </a:cubicBezTo>
                <a:cubicBezTo>
                  <a:pt x="469" y="578"/>
                  <a:pt x="469" y="578"/>
                  <a:pt x="468" y="579"/>
                </a:cubicBezTo>
                <a:cubicBezTo>
                  <a:pt x="468" y="579"/>
                  <a:pt x="468" y="579"/>
                  <a:pt x="468" y="579"/>
                </a:cubicBezTo>
                <a:cubicBezTo>
                  <a:pt x="464" y="582"/>
                  <a:pt x="464" y="582"/>
                  <a:pt x="463" y="583"/>
                </a:cubicBezTo>
                <a:cubicBezTo>
                  <a:pt x="464" y="583"/>
                  <a:pt x="464" y="583"/>
                  <a:pt x="464" y="583"/>
                </a:cubicBezTo>
                <a:cubicBezTo>
                  <a:pt x="474" y="573"/>
                  <a:pt x="487" y="561"/>
                  <a:pt x="497" y="551"/>
                </a:cubicBezTo>
                <a:cubicBezTo>
                  <a:pt x="509" y="538"/>
                  <a:pt x="509" y="538"/>
                  <a:pt x="529" y="509"/>
                </a:cubicBezTo>
                <a:cubicBezTo>
                  <a:pt x="538" y="494"/>
                  <a:pt x="538" y="494"/>
                  <a:pt x="554" y="463"/>
                </a:cubicBezTo>
                <a:cubicBezTo>
                  <a:pt x="561" y="447"/>
                  <a:pt x="561" y="447"/>
                  <a:pt x="571" y="413"/>
                </a:cubicBezTo>
                <a:cubicBezTo>
                  <a:pt x="580" y="382"/>
                  <a:pt x="581" y="354"/>
                  <a:pt x="582" y="333"/>
                </a:cubicBezTo>
                <a:cubicBezTo>
                  <a:pt x="582" y="314"/>
                  <a:pt x="582" y="314"/>
                  <a:pt x="577" y="278"/>
                </a:cubicBezTo>
                <a:moveTo>
                  <a:pt x="417" y="481"/>
                </a:moveTo>
                <a:cubicBezTo>
                  <a:pt x="418" y="471"/>
                  <a:pt x="417" y="470"/>
                  <a:pt x="415" y="469"/>
                </a:cubicBezTo>
                <a:cubicBezTo>
                  <a:pt x="413" y="469"/>
                  <a:pt x="412" y="469"/>
                  <a:pt x="409" y="469"/>
                </a:cubicBezTo>
                <a:cubicBezTo>
                  <a:pt x="404" y="467"/>
                  <a:pt x="403" y="459"/>
                  <a:pt x="397" y="461"/>
                </a:cubicBezTo>
                <a:cubicBezTo>
                  <a:pt x="395" y="461"/>
                  <a:pt x="393" y="461"/>
                  <a:pt x="390" y="461"/>
                </a:cubicBezTo>
                <a:cubicBezTo>
                  <a:pt x="386" y="459"/>
                  <a:pt x="383" y="457"/>
                  <a:pt x="382" y="461"/>
                </a:cubicBezTo>
                <a:cubicBezTo>
                  <a:pt x="381" y="462"/>
                  <a:pt x="379" y="463"/>
                  <a:pt x="376" y="461"/>
                </a:cubicBezTo>
                <a:cubicBezTo>
                  <a:pt x="377" y="460"/>
                  <a:pt x="377" y="460"/>
                  <a:pt x="379" y="458"/>
                </a:cubicBezTo>
                <a:cubicBezTo>
                  <a:pt x="372" y="453"/>
                  <a:pt x="372" y="453"/>
                  <a:pt x="368" y="453"/>
                </a:cubicBezTo>
                <a:cubicBezTo>
                  <a:pt x="368" y="453"/>
                  <a:pt x="368" y="453"/>
                  <a:pt x="366" y="452"/>
                </a:cubicBezTo>
                <a:cubicBezTo>
                  <a:pt x="364" y="451"/>
                  <a:pt x="363" y="451"/>
                  <a:pt x="360" y="451"/>
                </a:cubicBezTo>
                <a:cubicBezTo>
                  <a:pt x="360" y="453"/>
                  <a:pt x="360" y="455"/>
                  <a:pt x="360" y="456"/>
                </a:cubicBezTo>
                <a:cubicBezTo>
                  <a:pt x="358" y="456"/>
                  <a:pt x="357" y="456"/>
                  <a:pt x="355" y="456"/>
                </a:cubicBezTo>
                <a:cubicBezTo>
                  <a:pt x="355" y="456"/>
                  <a:pt x="356" y="455"/>
                  <a:pt x="356" y="453"/>
                </a:cubicBezTo>
                <a:cubicBezTo>
                  <a:pt x="357" y="453"/>
                  <a:pt x="358" y="452"/>
                  <a:pt x="358" y="451"/>
                </a:cubicBezTo>
                <a:cubicBezTo>
                  <a:pt x="359" y="451"/>
                  <a:pt x="359" y="451"/>
                  <a:pt x="360" y="450"/>
                </a:cubicBezTo>
                <a:cubicBezTo>
                  <a:pt x="359" y="450"/>
                  <a:pt x="359" y="449"/>
                  <a:pt x="359" y="449"/>
                </a:cubicBezTo>
                <a:cubicBezTo>
                  <a:pt x="359" y="449"/>
                  <a:pt x="357" y="448"/>
                  <a:pt x="353" y="447"/>
                </a:cubicBezTo>
                <a:cubicBezTo>
                  <a:pt x="353" y="447"/>
                  <a:pt x="352" y="447"/>
                  <a:pt x="352" y="447"/>
                </a:cubicBezTo>
                <a:cubicBezTo>
                  <a:pt x="352" y="447"/>
                  <a:pt x="351" y="447"/>
                  <a:pt x="351" y="447"/>
                </a:cubicBezTo>
                <a:cubicBezTo>
                  <a:pt x="351" y="447"/>
                  <a:pt x="350" y="448"/>
                  <a:pt x="350" y="448"/>
                </a:cubicBezTo>
                <a:cubicBezTo>
                  <a:pt x="349" y="451"/>
                  <a:pt x="349" y="452"/>
                  <a:pt x="345" y="452"/>
                </a:cubicBezTo>
                <a:cubicBezTo>
                  <a:pt x="345" y="451"/>
                  <a:pt x="345" y="451"/>
                  <a:pt x="345" y="449"/>
                </a:cubicBezTo>
                <a:cubicBezTo>
                  <a:pt x="353" y="441"/>
                  <a:pt x="353" y="441"/>
                  <a:pt x="351" y="438"/>
                </a:cubicBezTo>
                <a:cubicBezTo>
                  <a:pt x="350" y="438"/>
                  <a:pt x="349" y="438"/>
                  <a:pt x="348" y="438"/>
                </a:cubicBezTo>
                <a:cubicBezTo>
                  <a:pt x="348" y="436"/>
                  <a:pt x="348" y="434"/>
                  <a:pt x="348" y="432"/>
                </a:cubicBezTo>
                <a:cubicBezTo>
                  <a:pt x="346" y="426"/>
                  <a:pt x="346" y="426"/>
                  <a:pt x="346" y="425"/>
                </a:cubicBezTo>
                <a:cubicBezTo>
                  <a:pt x="346" y="425"/>
                  <a:pt x="335" y="420"/>
                  <a:pt x="332" y="418"/>
                </a:cubicBezTo>
                <a:cubicBezTo>
                  <a:pt x="329" y="417"/>
                  <a:pt x="326" y="419"/>
                  <a:pt x="323" y="419"/>
                </a:cubicBezTo>
                <a:cubicBezTo>
                  <a:pt x="323" y="419"/>
                  <a:pt x="322" y="419"/>
                  <a:pt x="321" y="419"/>
                </a:cubicBezTo>
                <a:cubicBezTo>
                  <a:pt x="311" y="417"/>
                  <a:pt x="310" y="415"/>
                  <a:pt x="308" y="409"/>
                </a:cubicBezTo>
                <a:cubicBezTo>
                  <a:pt x="307" y="408"/>
                  <a:pt x="307" y="408"/>
                  <a:pt x="301" y="405"/>
                </a:cubicBezTo>
                <a:cubicBezTo>
                  <a:pt x="301" y="405"/>
                  <a:pt x="301" y="405"/>
                  <a:pt x="301" y="404"/>
                </a:cubicBezTo>
                <a:cubicBezTo>
                  <a:pt x="297" y="404"/>
                  <a:pt x="297" y="401"/>
                  <a:pt x="297" y="399"/>
                </a:cubicBezTo>
                <a:cubicBezTo>
                  <a:pt x="297" y="399"/>
                  <a:pt x="297" y="399"/>
                  <a:pt x="295" y="399"/>
                </a:cubicBezTo>
                <a:cubicBezTo>
                  <a:pt x="290" y="401"/>
                  <a:pt x="290" y="401"/>
                  <a:pt x="289" y="401"/>
                </a:cubicBezTo>
                <a:cubicBezTo>
                  <a:pt x="289" y="398"/>
                  <a:pt x="289" y="398"/>
                  <a:pt x="289" y="396"/>
                </a:cubicBezTo>
                <a:cubicBezTo>
                  <a:pt x="290" y="396"/>
                  <a:pt x="291" y="396"/>
                  <a:pt x="291" y="395"/>
                </a:cubicBezTo>
                <a:cubicBezTo>
                  <a:pt x="290" y="394"/>
                  <a:pt x="290" y="393"/>
                  <a:pt x="286" y="393"/>
                </a:cubicBezTo>
                <a:cubicBezTo>
                  <a:pt x="284" y="395"/>
                  <a:pt x="284" y="395"/>
                  <a:pt x="284" y="395"/>
                </a:cubicBezTo>
                <a:cubicBezTo>
                  <a:pt x="283" y="395"/>
                  <a:pt x="283" y="395"/>
                  <a:pt x="283" y="395"/>
                </a:cubicBezTo>
                <a:cubicBezTo>
                  <a:pt x="280" y="394"/>
                  <a:pt x="280" y="394"/>
                  <a:pt x="278" y="394"/>
                </a:cubicBezTo>
                <a:cubicBezTo>
                  <a:pt x="276" y="399"/>
                  <a:pt x="276" y="399"/>
                  <a:pt x="274" y="399"/>
                </a:cubicBezTo>
                <a:cubicBezTo>
                  <a:pt x="272" y="398"/>
                  <a:pt x="270" y="395"/>
                  <a:pt x="267" y="395"/>
                </a:cubicBezTo>
                <a:cubicBezTo>
                  <a:pt x="265" y="395"/>
                  <a:pt x="263" y="395"/>
                  <a:pt x="260" y="394"/>
                </a:cubicBezTo>
                <a:cubicBezTo>
                  <a:pt x="259" y="394"/>
                  <a:pt x="258" y="394"/>
                  <a:pt x="257" y="394"/>
                </a:cubicBezTo>
                <a:cubicBezTo>
                  <a:pt x="257" y="392"/>
                  <a:pt x="257" y="391"/>
                  <a:pt x="256" y="390"/>
                </a:cubicBezTo>
                <a:cubicBezTo>
                  <a:pt x="252" y="390"/>
                  <a:pt x="250" y="386"/>
                  <a:pt x="246" y="388"/>
                </a:cubicBezTo>
                <a:cubicBezTo>
                  <a:pt x="246" y="390"/>
                  <a:pt x="246" y="390"/>
                  <a:pt x="244" y="392"/>
                </a:cubicBezTo>
                <a:cubicBezTo>
                  <a:pt x="241" y="392"/>
                  <a:pt x="239" y="394"/>
                  <a:pt x="239" y="394"/>
                </a:cubicBezTo>
                <a:cubicBezTo>
                  <a:pt x="238" y="397"/>
                  <a:pt x="241" y="400"/>
                  <a:pt x="239" y="404"/>
                </a:cubicBezTo>
                <a:cubicBezTo>
                  <a:pt x="234" y="401"/>
                  <a:pt x="238" y="395"/>
                  <a:pt x="236" y="391"/>
                </a:cubicBezTo>
                <a:cubicBezTo>
                  <a:pt x="236" y="389"/>
                  <a:pt x="241" y="385"/>
                  <a:pt x="241" y="385"/>
                </a:cubicBezTo>
                <a:cubicBezTo>
                  <a:pt x="240" y="384"/>
                  <a:pt x="240" y="384"/>
                  <a:pt x="240" y="384"/>
                </a:cubicBezTo>
                <a:cubicBezTo>
                  <a:pt x="238" y="384"/>
                  <a:pt x="238" y="384"/>
                  <a:pt x="238" y="384"/>
                </a:cubicBezTo>
                <a:cubicBezTo>
                  <a:pt x="234" y="385"/>
                  <a:pt x="234" y="385"/>
                  <a:pt x="234" y="389"/>
                </a:cubicBezTo>
                <a:cubicBezTo>
                  <a:pt x="232" y="389"/>
                  <a:pt x="230" y="389"/>
                  <a:pt x="227" y="389"/>
                </a:cubicBezTo>
                <a:cubicBezTo>
                  <a:pt x="225" y="390"/>
                  <a:pt x="222" y="393"/>
                  <a:pt x="215" y="393"/>
                </a:cubicBezTo>
                <a:cubicBezTo>
                  <a:pt x="215" y="395"/>
                  <a:pt x="215" y="397"/>
                  <a:pt x="215" y="400"/>
                </a:cubicBezTo>
                <a:cubicBezTo>
                  <a:pt x="213" y="401"/>
                  <a:pt x="213" y="401"/>
                  <a:pt x="210" y="401"/>
                </a:cubicBezTo>
                <a:cubicBezTo>
                  <a:pt x="209" y="404"/>
                  <a:pt x="208" y="405"/>
                  <a:pt x="208" y="407"/>
                </a:cubicBezTo>
                <a:cubicBezTo>
                  <a:pt x="204" y="409"/>
                  <a:pt x="203" y="412"/>
                  <a:pt x="203" y="413"/>
                </a:cubicBezTo>
                <a:cubicBezTo>
                  <a:pt x="203" y="414"/>
                  <a:pt x="205" y="414"/>
                  <a:pt x="205" y="414"/>
                </a:cubicBezTo>
                <a:cubicBezTo>
                  <a:pt x="205" y="419"/>
                  <a:pt x="210" y="424"/>
                  <a:pt x="205" y="428"/>
                </a:cubicBezTo>
                <a:cubicBezTo>
                  <a:pt x="204" y="434"/>
                  <a:pt x="204" y="434"/>
                  <a:pt x="203" y="436"/>
                </a:cubicBezTo>
                <a:cubicBezTo>
                  <a:pt x="202" y="436"/>
                  <a:pt x="200" y="436"/>
                  <a:pt x="200" y="436"/>
                </a:cubicBezTo>
                <a:cubicBezTo>
                  <a:pt x="200" y="437"/>
                  <a:pt x="200" y="438"/>
                  <a:pt x="200" y="440"/>
                </a:cubicBezTo>
                <a:cubicBezTo>
                  <a:pt x="199" y="440"/>
                  <a:pt x="198" y="441"/>
                  <a:pt x="197" y="441"/>
                </a:cubicBezTo>
                <a:cubicBezTo>
                  <a:pt x="197" y="442"/>
                  <a:pt x="197" y="443"/>
                  <a:pt x="197" y="444"/>
                </a:cubicBezTo>
                <a:cubicBezTo>
                  <a:pt x="194" y="444"/>
                  <a:pt x="192" y="445"/>
                  <a:pt x="192" y="450"/>
                </a:cubicBezTo>
                <a:cubicBezTo>
                  <a:pt x="190" y="450"/>
                  <a:pt x="189" y="450"/>
                  <a:pt x="188" y="450"/>
                </a:cubicBezTo>
                <a:cubicBezTo>
                  <a:pt x="188" y="453"/>
                  <a:pt x="187" y="456"/>
                  <a:pt x="188" y="459"/>
                </a:cubicBezTo>
                <a:cubicBezTo>
                  <a:pt x="188" y="459"/>
                  <a:pt x="189" y="460"/>
                  <a:pt x="189" y="460"/>
                </a:cubicBezTo>
                <a:cubicBezTo>
                  <a:pt x="191" y="459"/>
                  <a:pt x="191" y="459"/>
                  <a:pt x="194" y="459"/>
                </a:cubicBezTo>
                <a:cubicBezTo>
                  <a:pt x="194" y="460"/>
                  <a:pt x="194" y="461"/>
                  <a:pt x="193" y="463"/>
                </a:cubicBezTo>
                <a:cubicBezTo>
                  <a:pt x="192" y="463"/>
                  <a:pt x="190" y="463"/>
                  <a:pt x="189" y="464"/>
                </a:cubicBezTo>
                <a:cubicBezTo>
                  <a:pt x="189" y="466"/>
                  <a:pt x="189" y="466"/>
                  <a:pt x="186" y="468"/>
                </a:cubicBezTo>
                <a:cubicBezTo>
                  <a:pt x="185" y="471"/>
                  <a:pt x="185" y="471"/>
                  <a:pt x="187" y="474"/>
                </a:cubicBezTo>
                <a:cubicBezTo>
                  <a:pt x="187" y="474"/>
                  <a:pt x="187" y="474"/>
                  <a:pt x="187" y="475"/>
                </a:cubicBezTo>
                <a:cubicBezTo>
                  <a:pt x="188" y="484"/>
                  <a:pt x="202" y="485"/>
                  <a:pt x="203" y="494"/>
                </a:cubicBezTo>
                <a:cubicBezTo>
                  <a:pt x="203" y="495"/>
                  <a:pt x="203" y="496"/>
                  <a:pt x="203" y="497"/>
                </a:cubicBezTo>
                <a:cubicBezTo>
                  <a:pt x="220" y="521"/>
                  <a:pt x="220" y="521"/>
                  <a:pt x="222" y="522"/>
                </a:cubicBezTo>
                <a:cubicBezTo>
                  <a:pt x="222" y="522"/>
                  <a:pt x="230" y="523"/>
                  <a:pt x="239" y="533"/>
                </a:cubicBezTo>
                <a:cubicBezTo>
                  <a:pt x="240" y="533"/>
                  <a:pt x="241" y="533"/>
                  <a:pt x="242" y="533"/>
                </a:cubicBezTo>
                <a:cubicBezTo>
                  <a:pt x="242" y="536"/>
                  <a:pt x="241" y="539"/>
                  <a:pt x="241" y="542"/>
                </a:cubicBezTo>
                <a:cubicBezTo>
                  <a:pt x="241" y="543"/>
                  <a:pt x="241" y="544"/>
                  <a:pt x="241" y="545"/>
                </a:cubicBezTo>
                <a:cubicBezTo>
                  <a:pt x="241" y="546"/>
                  <a:pt x="241" y="546"/>
                  <a:pt x="241" y="546"/>
                </a:cubicBezTo>
                <a:cubicBezTo>
                  <a:pt x="241" y="546"/>
                  <a:pt x="241" y="546"/>
                  <a:pt x="241" y="547"/>
                </a:cubicBezTo>
                <a:cubicBezTo>
                  <a:pt x="241" y="547"/>
                  <a:pt x="241" y="548"/>
                  <a:pt x="241" y="548"/>
                </a:cubicBezTo>
                <a:cubicBezTo>
                  <a:pt x="241" y="549"/>
                  <a:pt x="241" y="549"/>
                  <a:pt x="241" y="550"/>
                </a:cubicBezTo>
                <a:cubicBezTo>
                  <a:pt x="240" y="551"/>
                  <a:pt x="240" y="552"/>
                  <a:pt x="240" y="553"/>
                </a:cubicBezTo>
                <a:cubicBezTo>
                  <a:pt x="240" y="553"/>
                  <a:pt x="240" y="553"/>
                  <a:pt x="240" y="553"/>
                </a:cubicBezTo>
                <a:cubicBezTo>
                  <a:pt x="240" y="553"/>
                  <a:pt x="240" y="554"/>
                  <a:pt x="241" y="555"/>
                </a:cubicBezTo>
                <a:cubicBezTo>
                  <a:pt x="241" y="555"/>
                  <a:pt x="241" y="555"/>
                  <a:pt x="241" y="556"/>
                </a:cubicBezTo>
                <a:cubicBezTo>
                  <a:pt x="241" y="556"/>
                  <a:pt x="241" y="556"/>
                  <a:pt x="241" y="556"/>
                </a:cubicBezTo>
                <a:cubicBezTo>
                  <a:pt x="241" y="557"/>
                  <a:pt x="241" y="557"/>
                  <a:pt x="240" y="558"/>
                </a:cubicBezTo>
                <a:cubicBezTo>
                  <a:pt x="240" y="559"/>
                  <a:pt x="240" y="560"/>
                  <a:pt x="240" y="561"/>
                </a:cubicBezTo>
                <a:cubicBezTo>
                  <a:pt x="240" y="562"/>
                  <a:pt x="240" y="562"/>
                  <a:pt x="240" y="562"/>
                </a:cubicBezTo>
                <a:cubicBezTo>
                  <a:pt x="240" y="562"/>
                  <a:pt x="240" y="562"/>
                  <a:pt x="240" y="563"/>
                </a:cubicBezTo>
                <a:cubicBezTo>
                  <a:pt x="240" y="566"/>
                  <a:pt x="237" y="568"/>
                  <a:pt x="237" y="571"/>
                </a:cubicBezTo>
                <a:cubicBezTo>
                  <a:pt x="234" y="580"/>
                  <a:pt x="234" y="580"/>
                  <a:pt x="233" y="582"/>
                </a:cubicBezTo>
                <a:cubicBezTo>
                  <a:pt x="233" y="582"/>
                  <a:pt x="233" y="582"/>
                  <a:pt x="233" y="583"/>
                </a:cubicBezTo>
                <a:cubicBezTo>
                  <a:pt x="235" y="593"/>
                  <a:pt x="236" y="595"/>
                  <a:pt x="231" y="600"/>
                </a:cubicBezTo>
                <a:cubicBezTo>
                  <a:pt x="231" y="600"/>
                  <a:pt x="231" y="600"/>
                  <a:pt x="231" y="601"/>
                </a:cubicBezTo>
                <a:cubicBezTo>
                  <a:pt x="231" y="602"/>
                  <a:pt x="231" y="602"/>
                  <a:pt x="231" y="603"/>
                </a:cubicBezTo>
                <a:cubicBezTo>
                  <a:pt x="231" y="603"/>
                  <a:pt x="231" y="603"/>
                  <a:pt x="231" y="603"/>
                </a:cubicBezTo>
                <a:cubicBezTo>
                  <a:pt x="230" y="605"/>
                  <a:pt x="228" y="607"/>
                  <a:pt x="227" y="609"/>
                </a:cubicBezTo>
                <a:cubicBezTo>
                  <a:pt x="229" y="613"/>
                  <a:pt x="228" y="614"/>
                  <a:pt x="226" y="618"/>
                </a:cubicBezTo>
                <a:cubicBezTo>
                  <a:pt x="227" y="618"/>
                  <a:pt x="227" y="619"/>
                  <a:pt x="227" y="619"/>
                </a:cubicBezTo>
                <a:cubicBezTo>
                  <a:pt x="227" y="620"/>
                  <a:pt x="228" y="621"/>
                  <a:pt x="228" y="621"/>
                </a:cubicBezTo>
                <a:cubicBezTo>
                  <a:pt x="227" y="622"/>
                  <a:pt x="226" y="622"/>
                  <a:pt x="226" y="622"/>
                </a:cubicBezTo>
                <a:cubicBezTo>
                  <a:pt x="225" y="625"/>
                  <a:pt x="225" y="625"/>
                  <a:pt x="225" y="626"/>
                </a:cubicBezTo>
                <a:cubicBezTo>
                  <a:pt x="226" y="626"/>
                  <a:pt x="226" y="626"/>
                  <a:pt x="227" y="626"/>
                </a:cubicBezTo>
                <a:cubicBezTo>
                  <a:pt x="227" y="626"/>
                  <a:pt x="228" y="626"/>
                  <a:pt x="229" y="626"/>
                </a:cubicBezTo>
                <a:cubicBezTo>
                  <a:pt x="229" y="622"/>
                  <a:pt x="229" y="622"/>
                  <a:pt x="229" y="622"/>
                </a:cubicBezTo>
                <a:cubicBezTo>
                  <a:pt x="230" y="622"/>
                  <a:pt x="231" y="622"/>
                  <a:pt x="231" y="622"/>
                </a:cubicBezTo>
                <a:cubicBezTo>
                  <a:pt x="231" y="622"/>
                  <a:pt x="231" y="623"/>
                  <a:pt x="231" y="624"/>
                </a:cubicBezTo>
                <a:cubicBezTo>
                  <a:pt x="231" y="624"/>
                  <a:pt x="230" y="624"/>
                  <a:pt x="230" y="625"/>
                </a:cubicBezTo>
                <a:cubicBezTo>
                  <a:pt x="230" y="625"/>
                  <a:pt x="230" y="626"/>
                  <a:pt x="230" y="627"/>
                </a:cubicBezTo>
                <a:cubicBezTo>
                  <a:pt x="229" y="628"/>
                  <a:pt x="229" y="628"/>
                  <a:pt x="229" y="633"/>
                </a:cubicBezTo>
                <a:cubicBezTo>
                  <a:pt x="228" y="632"/>
                  <a:pt x="227" y="632"/>
                  <a:pt x="227" y="631"/>
                </a:cubicBezTo>
                <a:cubicBezTo>
                  <a:pt x="227" y="631"/>
                  <a:pt x="227" y="631"/>
                  <a:pt x="227" y="630"/>
                </a:cubicBezTo>
                <a:cubicBezTo>
                  <a:pt x="227" y="630"/>
                  <a:pt x="227" y="630"/>
                  <a:pt x="226" y="630"/>
                </a:cubicBezTo>
                <a:cubicBezTo>
                  <a:pt x="226" y="631"/>
                  <a:pt x="226" y="631"/>
                  <a:pt x="227" y="632"/>
                </a:cubicBezTo>
                <a:cubicBezTo>
                  <a:pt x="228" y="633"/>
                  <a:pt x="228" y="634"/>
                  <a:pt x="228" y="635"/>
                </a:cubicBezTo>
                <a:cubicBezTo>
                  <a:pt x="227" y="634"/>
                  <a:pt x="226" y="634"/>
                  <a:pt x="225" y="633"/>
                </a:cubicBezTo>
                <a:cubicBezTo>
                  <a:pt x="225" y="634"/>
                  <a:pt x="225" y="634"/>
                  <a:pt x="224" y="635"/>
                </a:cubicBezTo>
                <a:cubicBezTo>
                  <a:pt x="224" y="635"/>
                  <a:pt x="224" y="636"/>
                  <a:pt x="224" y="636"/>
                </a:cubicBezTo>
                <a:cubicBezTo>
                  <a:pt x="225" y="636"/>
                  <a:pt x="226" y="637"/>
                  <a:pt x="227" y="637"/>
                </a:cubicBezTo>
                <a:cubicBezTo>
                  <a:pt x="227" y="638"/>
                  <a:pt x="226" y="638"/>
                  <a:pt x="226" y="639"/>
                </a:cubicBezTo>
                <a:cubicBezTo>
                  <a:pt x="227" y="639"/>
                  <a:pt x="227" y="639"/>
                  <a:pt x="228" y="639"/>
                </a:cubicBezTo>
                <a:cubicBezTo>
                  <a:pt x="228" y="639"/>
                  <a:pt x="228" y="640"/>
                  <a:pt x="228" y="640"/>
                </a:cubicBezTo>
                <a:cubicBezTo>
                  <a:pt x="225" y="640"/>
                  <a:pt x="225" y="640"/>
                  <a:pt x="224" y="641"/>
                </a:cubicBezTo>
                <a:cubicBezTo>
                  <a:pt x="224" y="641"/>
                  <a:pt x="224" y="641"/>
                  <a:pt x="224" y="643"/>
                </a:cubicBezTo>
                <a:cubicBezTo>
                  <a:pt x="225" y="643"/>
                  <a:pt x="225" y="643"/>
                  <a:pt x="225" y="644"/>
                </a:cubicBezTo>
                <a:cubicBezTo>
                  <a:pt x="225" y="644"/>
                  <a:pt x="225" y="644"/>
                  <a:pt x="226" y="645"/>
                </a:cubicBezTo>
                <a:cubicBezTo>
                  <a:pt x="226" y="646"/>
                  <a:pt x="226" y="647"/>
                  <a:pt x="227" y="647"/>
                </a:cubicBezTo>
                <a:cubicBezTo>
                  <a:pt x="226" y="648"/>
                  <a:pt x="226" y="648"/>
                  <a:pt x="226" y="648"/>
                </a:cubicBezTo>
                <a:cubicBezTo>
                  <a:pt x="227" y="648"/>
                  <a:pt x="227" y="648"/>
                  <a:pt x="227" y="648"/>
                </a:cubicBezTo>
                <a:cubicBezTo>
                  <a:pt x="227" y="648"/>
                  <a:pt x="227" y="648"/>
                  <a:pt x="228" y="649"/>
                </a:cubicBezTo>
                <a:cubicBezTo>
                  <a:pt x="228" y="649"/>
                  <a:pt x="229" y="649"/>
                  <a:pt x="229" y="650"/>
                </a:cubicBezTo>
                <a:cubicBezTo>
                  <a:pt x="229" y="650"/>
                  <a:pt x="229" y="650"/>
                  <a:pt x="229" y="650"/>
                </a:cubicBezTo>
                <a:cubicBezTo>
                  <a:pt x="229" y="650"/>
                  <a:pt x="229" y="650"/>
                  <a:pt x="229" y="650"/>
                </a:cubicBezTo>
                <a:cubicBezTo>
                  <a:pt x="230" y="652"/>
                  <a:pt x="232" y="653"/>
                  <a:pt x="233" y="654"/>
                </a:cubicBezTo>
                <a:cubicBezTo>
                  <a:pt x="233" y="654"/>
                  <a:pt x="234" y="654"/>
                  <a:pt x="234" y="654"/>
                </a:cubicBezTo>
                <a:cubicBezTo>
                  <a:pt x="234" y="654"/>
                  <a:pt x="234" y="654"/>
                  <a:pt x="235" y="655"/>
                </a:cubicBezTo>
                <a:cubicBezTo>
                  <a:pt x="236" y="655"/>
                  <a:pt x="237" y="655"/>
                  <a:pt x="238" y="655"/>
                </a:cubicBezTo>
                <a:cubicBezTo>
                  <a:pt x="238" y="655"/>
                  <a:pt x="238" y="655"/>
                  <a:pt x="239" y="656"/>
                </a:cubicBezTo>
                <a:cubicBezTo>
                  <a:pt x="240" y="656"/>
                  <a:pt x="241" y="656"/>
                  <a:pt x="243" y="656"/>
                </a:cubicBezTo>
                <a:cubicBezTo>
                  <a:pt x="243" y="655"/>
                  <a:pt x="244" y="655"/>
                  <a:pt x="245" y="655"/>
                </a:cubicBezTo>
                <a:cubicBezTo>
                  <a:pt x="244" y="654"/>
                  <a:pt x="243" y="654"/>
                  <a:pt x="242" y="654"/>
                </a:cubicBezTo>
                <a:cubicBezTo>
                  <a:pt x="242" y="654"/>
                  <a:pt x="242" y="654"/>
                  <a:pt x="241" y="653"/>
                </a:cubicBezTo>
                <a:cubicBezTo>
                  <a:pt x="240" y="653"/>
                  <a:pt x="240" y="652"/>
                  <a:pt x="240" y="651"/>
                </a:cubicBezTo>
                <a:cubicBezTo>
                  <a:pt x="240" y="650"/>
                  <a:pt x="240" y="650"/>
                  <a:pt x="240" y="650"/>
                </a:cubicBezTo>
                <a:cubicBezTo>
                  <a:pt x="240" y="650"/>
                  <a:pt x="240" y="648"/>
                  <a:pt x="240" y="648"/>
                </a:cubicBezTo>
                <a:cubicBezTo>
                  <a:pt x="240" y="648"/>
                  <a:pt x="240" y="647"/>
                  <a:pt x="240" y="647"/>
                </a:cubicBezTo>
                <a:cubicBezTo>
                  <a:pt x="240" y="647"/>
                  <a:pt x="240" y="646"/>
                  <a:pt x="240" y="645"/>
                </a:cubicBezTo>
                <a:cubicBezTo>
                  <a:pt x="241" y="645"/>
                  <a:pt x="242" y="645"/>
                  <a:pt x="243" y="645"/>
                </a:cubicBezTo>
                <a:cubicBezTo>
                  <a:pt x="243" y="644"/>
                  <a:pt x="243" y="644"/>
                  <a:pt x="243" y="643"/>
                </a:cubicBezTo>
                <a:cubicBezTo>
                  <a:pt x="245" y="642"/>
                  <a:pt x="247" y="640"/>
                  <a:pt x="250" y="638"/>
                </a:cubicBezTo>
                <a:cubicBezTo>
                  <a:pt x="250" y="638"/>
                  <a:pt x="250" y="638"/>
                  <a:pt x="249" y="637"/>
                </a:cubicBezTo>
                <a:cubicBezTo>
                  <a:pt x="248" y="637"/>
                  <a:pt x="248" y="637"/>
                  <a:pt x="247" y="637"/>
                </a:cubicBezTo>
                <a:cubicBezTo>
                  <a:pt x="245" y="635"/>
                  <a:pt x="245" y="635"/>
                  <a:pt x="245" y="634"/>
                </a:cubicBezTo>
                <a:cubicBezTo>
                  <a:pt x="245" y="634"/>
                  <a:pt x="245" y="634"/>
                  <a:pt x="245" y="633"/>
                </a:cubicBezTo>
                <a:cubicBezTo>
                  <a:pt x="246" y="633"/>
                  <a:pt x="247" y="632"/>
                  <a:pt x="248" y="632"/>
                </a:cubicBezTo>
                <a:cubicBezTo>
                  <a:pt x="249" y="632"/>
                  <a:pt x="250" y="632"/>
                  <a:pt x="252" y="632"/>
                </a:cubicBezTo>
                <a:cubicBezTo>
                  <a:pt x="252" y="631"/>
                  <a:pt x="252" y="630"/>
                  <a:pt x="253" y="628"/>
                </a:cubicBezTo>
                <a:cubicBezTo>
                  <a:pt x="254" y="627"/>
                  <a:pt x="254" y="627"/>
                  <a:pt x="255" y="625"/>
                </a:cubicBezTo>
                <a:cubicBezTo>
                  <a:pt x="258" y="625"/>
                  <a:pt x="258" y="625"/>
                  <a:pt x="259" y="623"/>
                </a:cubicBezTo>
                <a:cubicBezTo>
                  <a:pt x="259" y="623"/>
                  <a:pt x="259" y="623"/>
                  <a:pt x="259" y="622"/>
                </a:cubicBezTo>
                <a:cubicBezTo>
                  <a:pt x="259" y="622"/>
                  <a:pt x="259" y="622"/>
                  <a:pt x="259" y="622"/>
                </a:cubicBezTo>
                <a:cubicBezTo>
                  <a:pt x="259" y="622"/>
                  <a:pt x="259" y="622"/>
                  <a:pt x="259"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8" y="622"/>
                  <a:pt x="258" y="622"/>
                  <a:pt x="258" y="622"/>
                </a:cubicBezTo>
                <a:cubicBezTo>
                  <a:pt x="257" y="623"/>
                  <a:pt x="256" y="623"/>
                  <a:pt x="255" y="623"/>
                </a:cubicBezTo>
                <a:cubicBezTo>
                  <a:pt x="255" y="622"/>
                  <a:pt x="255" y="621"/>
                  <a:pt x="255" y="620"/>
                </a:cubicBezTo>
                <a:cubicBezTo>
                  <a:pt x="255" y="620"/>
                  <a:pt x="255" y="619"/>
                  <a:pt x="256" y="618"/>
                </a:cubicBezTo>
                <a:cubicBezTo>
                  <a:pt x="256" y="618"/>
                  <a:pt x="256" y="618"/>
                  <a:pt x="258" y="619"/>
                </a:cubicBezTo>
                <a:cubicBezTo>
                  <a:pt x="258" y="619"/>
                  <a:pt x="259" y="619"/>
                  <a:pt x="259" y="620"/>
                </a:cubicBezTo>
                <a:cubicBezTo>
                  <a:pt x="261" y="620"/>
                  <a:pt x="262" y="620"/>
                  <a:pt x="264" y="619"/>
                </a:cubicBezTo>
                <a:cubicBezTo>
                  <a:pt x="264" y="618"/>
                  <a:pt x="264" y="618"/>
                  <a:pt x="264" y="617"/>
                </a:cubicBezTo>
                <a:cubicBezTo>
                  <a:pt x="264" y="617"/>
                  <a:pt x="265" y="617"/>
                  <a:pt x="265" y="616"/>
                </a:cubicBezTo>
                <a:cubicBezTo>
                  <a:pt x="265" y="616"/>
                  <a:pt x="265" y="614"/>
                  <a:pt x="265" y="614"/>
                </a:cubicBezTo>
                <a:cubicBezTo>
                  <a:pt x="265" y="613"/>
                  <a:pt x="265" y="613"/>
                  <a:pt x="265" y="612"/>
                </a:cubicBezTo>
                <a:cubicBezTo>
                  <a:pt x="267" y="612"/>
                  <a:pt x="268" y="612"/>
                  <a:pt x="270" y="612"/>
                </a:cubicBezTo>
                <a:cubicBezTo>
                  <a:pt x="270" y="612"/>
                  <a:pt x="270" y="612"/>
                  <a:pt x="271" y="612"/>
                </a:cubicBezTo>
                <a:cubicBezTo>
                  <a:pt x="272" y="612"/>
                  <a:pt x="273" y="612"/>
                  <a:pt x="274" y="611"/>
                </a:cubicBezTo>
                <a:cubicBezTo>
                  <a:pt x="275" y="611"/>
                  <a:pt x="276" y="611"/>
                  <a:pt x="279" y="612"/>
                </a:cubicBezTo>
                <a:cubicBezTo>
                  <a:pt x="279" y="612"/>
                  <a:pt x="284" y="608"/>
                  <a:pt x="287" y="606"/>
                </a:cubicBezTo>
                <a:cubicBezTo>
                  <a:pt x="288" y="605"/>
                  <a:pt x="288" y="605"/>
                  <a:pt x="288" y="605"/>
                </a:cubicBezTo>
                <a:cubicBezTo>
                  <a:pt x="288" y="604"/>
                  <a:pt x="288" y="603"/>
                  <a:pt x="289" y="603"/>
                </a:cubicBezTo>
                <a:cubicBezTo>
                  <a:pt x="288" y="603"/>
                  <a:pt x="288" y="603"/>
                  <a:pt x="287" y="603"/>
                </a:cubicBezTo>
                <a:cubicBezTo>
                  <a:pt x="287" y="602"/>
                  <a:pt x="287" y="602"/>
                  <a:pt x="288" y="600"/>
                </a:cubicBezTo>
                <a:cubicBezTo>
                  <a:pt x="287" y="599"/>
                  <a:pt x="287" y="599"/>
                  <a:pt x="285" y="598"/>
                </a:cubicBezTo>
                <a:cubicBezTo>
                  <a:pt x="285" y="597"/>
                  <a:pt x="284" y="597"/>
                  <a:pt x="284" y="596"/>
                </a:cubicBezTo>
                <a:cubicBezTo>
                  <a:pt x="285" y="596"/>
                  <a:pt x="286" y="596"/>
                  <a:pt x="287" y="596"/>
                </a:cubicBezTo>
                <a:cubicBezTo>
                  <a:pt x="299" y="598"/>
                  <a:pt x="299" y="598"/>
                  <a:pt x="303" y="594"/>
                </a:cubicBezTo>
                <a:cubicBezTo>
                  <a:pt x="316" y="583"/>
                  <a:pt x="316" y="583"/>
                  <a:pt x="317" y="583"/>
                </a:cubicBezTo>
                <a:cubicBezTo>
                  <a:pt x="316" y="583"/>
                  <a:pt x="315" y="584"/>
                  <a:pt x="315" y="585"/>
                </a:cubicBezTo>
                <a:cubicBezTo>
                  <a:pt x="316" y="585"/>
                  <a:pt x="332" y="574"/>
                  <a:pt x="331" y="569"/>
                </a:cubicBezTo>
                <a:cubicBezTo>
                  <a:pt x="331" y="566"/>
                  <a:pt x="331" y="563"/>
                  <a:pt x="345" y="555"/>
                </a:cubicBezTo>
                <a:cubicBezTo>
                  <a:pt x="346" y="555"/>
                  <a:pt x="348" y="555"/>
                  <a:pt x="349" y="555"/>
                </a:cubicBezTo>
                <a:cubicBezTo>
                  <a:pt x="350" y="555"/>
                  <a:pt x="350" y="555"/>
                  <a:pt x="354" y="552"/>
                </a:cubicBezTo>
                <a:cubicBezTo>
                  <a:pt x="357" y="552"/>
                  <a:pt x="361" y="552"/>
                  <a:pt x="365" y="551"/>
                </a:cubicBezTo>
                <a:cubicBezTo>
                  <a:pt x="365" y="550"/>
                  <a:pt x="366" y="549"/>
                  <a:pt x="366" y="549"/>
                </a:cubicBezTo>
                <a:cubicBezTo>
                  <a:pt x="368" y="548"/>
                  <a:pt x="368" y="548"/>
                  <a:pt x="379" y="535"/>
                </a:cubicBezTo>
                <a:cubicBezTo>
                  <a:pt x="380" y="535"/>
                  <a:pt x="380" y="535"/>
                  <a:pt x="384" y="527"/>
                </a:cubicBezTo>
                <a:cubicBezTo>
                  <a:pt x="384" y="527"/>
                  <a:pt x="385" y="526"/>
                  <a:pt x="385" y="525"/>
                </a:cubicBezTo>
                <a:cubicBezTo>
                  <a:pt x="387" y="523"/>
                  <a:pt x="388" y="521"/>
                  <a:pt x="389" y="519"/>
                </a:cubicBezTo>
                <a:cubicBezTo>
                  <a:pt x="389" y="519"/>
                  <a:pt x="389" y="518"/>
                  <a:pt x="389" y="517"/>
                </a:cubicBezTo>
                <a:cubicBezTo>
                  <a:pt x="390" y="517"/>
                  <a:pt x="390" y="516"/>
                  <a:pt x="390" y="516"/>
                </a:cubicBezTo>
                <a:cubicBezTo>
                  <a:pt x="390" y="515"/>
                  <a:pt x="390" y="514"/>
                  <a:pt x="390" y="513"/>
                </a:cubicBezTo>
                <a:cubicBezTo>
                  <a:pt x="391" y="511"/>
                  <a:pt x="392" y="509"/>
                  <a:pt x="393" y="507"/>
                </a:cubicBezTo>
                <a:cubicBezTo>
                  <a:pt x="393" y="507"/>
                  <a:pt x="403" y="499"/>
                  <a:pt x="406" y="497"/>
                </a:cubicBezTo>
                <a:cubicBezTo>
                  <a:pt x="414" y="487"/>
                  <a:pt x="414" y="487"/>
                  <a:pt x="414" y="487"/>
                </a:cubicBezTo>
                <a:cubicBezTo>
                  <a:pt x="417" y="483"/>
                  <a:pt x="417" y="483"/>
                  <a:pt x="417" y="481"/>
                </a:cubicBezTo>
                <a:moveTo>
                  <a:pt x="273" y="352"/>
                </a:moveTo>
                <a:cubicBezTo>
                  <a:pt x="274" y="351"/>
                  <a:pt x="274" y="351"/>
                  <a:pt x="274" y="351"/>
                </a:cubicBezTo>
                <a:cubicBezTo>
                  <a:pt x="273" y="351"/>
                  <a:pt x="272" y="351"/>
                  <a:pt x="271" y="350"/>
                </a:cubicBezTo>
                <a:cubicBezTo>
                  <a:pt x="271" y="349"/>
                  <a:pt x="271" y="348"/>
                  <a:pt x="271" y="347"/>
                </a:cubicBezTo>
                <a:cubicBezTo>
                  <a:pt x="267" y="348"/>
                  <a:pt x="267" y="348"/>
                  <a:pt x="264" y="348"/>
                </a:cubicBezTo>
                <a:cubicBezTo>
                  <a:pt x="263" y="348"/>
                  <a:pt x="263" y="348"/>
                  <a:pt x="262" y="348"/>
                </a:cubicBezTo>
                <a:cubicBezTo>
                  <a:pt x="261" y="348"/>
                  <a:pt x="260" y="347"/>
                  <a:pt x="258" y="347"/>
                </a:cubicBezTo>
                <a:cubicBezTo>
                  <a:pt x="258" y="347"/>
                  <a:pt x="258" y="347"/>
                  <a:pt x="257" y="347"/>
                </a:cubicBezTo>
                <a:cubicBezTo>
                  <a:pt x="256" y="347"/>
                  <a:pt x="256" y="348"/>
                  <a:pt x="255" y="349"/>
                </a:cubicBezTo>
                <a:cubicBezTo>
                  <a:pt x="255" y="349"/>
                  <a:pt x="251" y="349"/>
                  <a:pt x="251" y="349"/>
                </a:cubicBezTo>
                <a:cubicBezTo>
                  <a:pt x="249" y="349"/>
                  <a:pt x="249" y="347"/>
                  <a:pt x="247" y="347"/>
                </a:cubicBezTo>
                <a:cubicBezTo>
                  <a:pt x="245" y="346"/>
                  <a:pt x="244" y="345"/>
                  <a:pt x="242" y="344"/>
                </a:cubicBezTo>
                <a:cubicBezTo>
                  <a:pt x="234" y="344"/>
                  <a:pt x="234" y="344"/>
                  <a:pt x="234" y="344"/>
                </a:cubicBezTo>
                <a:cubicBezTo>
                  <a:pt x="233" y="344"/>
                  <a:pt x="233" y="344"/>
                  <a:pt x="229" y="345"/>
                </a:cubicBezTo>
                <a:cubicBezTo>
                  <a:pt x="229" y="347"/>
                  <a:pt x="229" y="349"/>
                  <a:pt x="229" y="352"/>
                </a:cubicBezTo>
                <a:cubicBezTo>
                  <a:pt x="230" y="353"/>
                  <a:pt x="233" y="355"/>
                  <a:pt x="234" y="356"/>
                </a:cubicBezTo>
                <a:cubicBezTo>
                  <a:pt x="235" y="356"/>
                  <a:pt x="236" y="356"/>
                  <a:pt x="237" y="356"/>
                </a:cubicBezTo>
                <a:cubicBezTo>
                  <a:pt x="240" y="356"/>
                  <a:pt x="241" y="353"/>
                  <a:pt x="244" y="353"/>
                </a:cubicBezTo>
                <a:cubicBezTo>
                  <a:pt x="245" y="353"/>
                  <a:pt x="247" y="353"/>
                  <a:pt x="248" y="353"/>
                </a:cubicBezTo>
                <a:cubicBezTo>
                  <a:pt x="249" y="353"/>
                  <a:pt x="251" y="353"/>
                  <a:pt x="252" y="353"/>
                </a:cubicBezTo>
                <a:cubicBezTo>
                  <a:pt x="256" y="353"/>
                  <a:pt x="260" y="352"/>
                  <a:pt x="261" y="352"/>
                </a:cubicBezTo>
                <a:cubicBezTo>
                  <a:pt x="262" y="351"/>
                  <a:pt x="262" y="351"/>
                  <a:pt x="263" y="352"/>
                </a:cubicBezTo>
                <a:cubicBezTo>
                  <a:pt x="264" y="352"/>
                  <a:pt x="268" y="353"/>
                  <a:pt x="269" y="353"/>
                </a:cubicBezTo>
                <a:cubicBezTo>
                  <a:pt x="270" y="353"/>
                  <a:pt x="270" y="353"/>
                  <a:pt x="271" y="353"/>
                </a:cubicBezTo>
                <a:cubicBezTo>
                  <a:pt x="272" y="353"/>
                  <a:pt x="273" y="352"/>
                  <a:pt x="273" y="352"/>
                </a:cubicBezTo>
                <a:moveTo>
                  <a:pt x="211" y="354"/>
                </a:moveTo>
                <a:cubicBezTo>
                  <a:pt x="212" y="354"/>
                  <a:pt x="212" y="354"/>
                  <a:pt x="212" y="354"/>
                </a:cubicBezTo>
                <a:cubicBezTo>
                  <a:pt x="211" y="353"/>
                  <a:pt x="212" y="352"/>
                  <a:pt x="211" y="352"/>
                </a:cubicBezTo>
                <a:cubicBezTo>
                  <a:pt x="211" y="351"/>
                  <a:pt x="210" y="351"/>
                  <a:pt x="209" y="351"/>
                </a:cubicBezTo>
                <a:cubicBezTo>
                  <a:pt x="208" y="351"/>
                  <a:pt x="208" y="350"/>
                  <a:pt x="207" y="350"/>
                </a:cubicBezTo>
                <a:cubicBezTo>
                  <a:pt x="206" y="350"/>
                  <a:pt x="206" y="350"/>
                  <a:pt x="206" y="350"/>
                </a:cubicBezTo>
                <a:cubicBezTo>
                  <a:pt x="204" y="350"/>
                  <a:pt x="202" y="350"/>
                  <a:pt x="200" y="350"/>
                </a:cubicBezTo>
                <a:cubicBezTo>
                  <a:pt x="200" y="350"/>
                  <a:pt x="200" y="351"/>
                  <a:pt x="201" y="352"/>
                </a:cubicBezTo>
                <a:cubicBezTo>
                  <a:pt x="202" y="352"/>
                  <a:pt x="202" y="352"/>
                  <a:pt x="202" y="352"/>
                </a:cubicBezTo>
                <a:cubicBezTo>
                  <a:pt x="202" y="353"/>
                  <a:pt x="202" y="353"/>
                  <a:pt x="203" y="353"/>
                </a:cubicBezTo>
                <a:cubicBezTo>
                  <a:pt x="204" y="352"/>
                  <a:pt x="206" y="354"/>
                  <a:pt x="206" y="354"/>
                </a:cubicBezTo>
                <a:cubicBezTo>
                  <a:pt x="207" y="354"/>
                  <a:pt x="207" y="354"/>
                  <a:pt x="207" y="355"/>
                </a:cubicBezTo>
                <a:cubicBezTo>
                  <a:pt x="207" y="356"/>
                  <a:pt x="207" y="356"/>
                  <a:pt x="207" y="356"/>
                </a:cubicBezTo>
                <a:cubicBezTo>
                  <a:pt x="208" y="356"/>
                  <a:pt x="209" y="357"/>
                  <a:pt x="209" y="356"/>
                </a:cubicBezTo>
                <a:cubicBezTo>
                  <a:pt x="210" y="356"/>
                  <a:pt x="210" y="356"/>
                  <a:pt x="211" y="354"/>
                </a:cubicBezTo>
                <a:moveTo>
                  <a:pt x="204" y="341"/>
                </a:moveTo>
                <a:cubicBezTo>
                  <a:pt x="210" y="341"/>
                  <a:pt x="216" y="341"/>
                  <a:pt x="222" y="341"/>
                </a:cubicBezTo>
                <a:cubicBezTo>
                  <a:pt x="221" y="339"/>
                  <a:pt x="216" y="334"/>
                  <a:pt x="213" y="334"/>
                </a:cubicBezTo>
                <a:cubicBezTo>
                  <a:pt x="212" y="334"/>
                  <a:pt x="211" y="334"/>
                  <a:pt x="210" y="334"/>
                </a:cubicBezTo>
                <a:cubicBezTo>
                  <a:pt x="208" y="334"/>
                  <a:pt x="205" y="334"/>
                  <a:pt x="203" y="334"/>
                </a:cubicBezTo>
                <a:cubicBezTo>
                  <a:pt x="201" y="333"/>
                  <a:pt x="201" y="331"/>
                  <a:pt x="199" y="330"/>
                </a:cubicBezTo>
                <a:cubicBezTo>
                  <a:pt x="197" y="329"/>
                  <a:pt x="195" y="328"/>
                  <a:pt x="192" y="327"/>
                </a:cubicBezTo>
                <a:cubicBezTo>
                  <a:pt x="190" y="325"/>
                  <a:pt x="190" y="325"/>
                  <a:pt x="189" y="324"/>
                </a:cubicBezTo>
                <a:cubicBezTo>
                  <a:pt x="189" y="324"/>
                  <a:pt x="189" y="323"/>
                  <a:pt x="187" y="323"/>
                </a:cubicBezTo>
                <a:cubicBezTo>
                  <a:pt x="186" y="323"/>
                  <a:pt x="184" y="323"/>
                  <a:pt x="182" y="323"/>
                </a:cubicBezTo>
                <a:cubicBezTo>
                  <a:pt x="182" y="323"/>
                  <a:pt x="182" y="323"/>
                  <a:pt x="180" y="324"/>
                </a:cubicBezTo>
                <a:cubicBezTo>
                  <a:pt x="179" y="325"/>
                  <a:pt x="178" y="324"/>
                  <a:pt x="177" y="324"/>
                </a:cubicBezTo>
                <a:cubicBezTo>
                  <a:pt x="175" y="324"/>
                  <a:pt x="174" y="324"/>
                  <a:pt x="172" y="324"/>
                </a:cubicBezTo>
                <a:cubicBezTo>
                  <a:pt x="167" y="323"/>
                  <a:pt x="167" y="323"/>
                  <a:pt x="167" y="324"/>
                </a:cubicBezTo>
                <a:cubicBezTo>
                  <a:pt x="162" y="328"/>
                  <a:pt x="170" y="334"/>
                  <a:pt x="176" y="331"/>
                </a:cubicBezTo>
                <a:cubicBezTo>
                  <a:pt x="177" y="331"/>
                  <a:pt x="178" y="329"/>
                  <a:pt x="180" y="329"/>
                </a:cubicBezTo>
                <a:cubicBezTo>
                  <a:pt x="180" y="329"/>
                  <a:pt x="182" y="329"/>
                  <a:pt x="184" y="329"/>
                </a:cubicBezTo>
                <a:cubicBezTo>
                  <a:pt x="184" y="329"/>
                  <a:pt x="188" y="331"/>
                  <a:pt x="189" y="333"/>
                </a:cubicBezTo>
                <a:cubicBezTo>
                  <a:pt x="189" y="334"/>
                  <a:pt x="189" y="334"/>
                  <a:pt x="190" y="334"/>
                </a:cubicBezTo>
                <a:cubicBezTo>
                  <a:pt x="190" y="334"/>
                  <a:pt x="195" y="336"/>
                  <a:pt x="196" y="336"/>
                </a:cubicBezTo>
                <a:cubicBezTo>
                  <a:pt x="197" y="336"/>
                  <a:pt x="198" y="336"/>
                  <a:pt x="198" y="337"/>
                </a:cubicBezTo>
                <a:cubicBezTo>
                  <a:pt x="199" y="338"/>
                  <a:pt x="201" y="341"/>
                  <a:pt x="204" y="341"/>
                </a:cubicBezTo>
                <a:moveTo>
                  <a:pt x="404" y="77"/>
                </a:moveTo>
                <a:cubicBezTo>
                  <a:pt x="403" y="76"/>
                  <a:pt x="403" y="75"/>
                  <a:pt x="402" y="74"/>
                </a:cubicBezTo>
                <a:cubicBezTo>
                  <a:pt x="401" y="74"/>
                  <a:pt x="400" y="73"/>
                  <a:pt x="400" y="73"/>
                </a:cubicBezTo>
                <a:cubicBezTo>
                  <a:pt x="398" y="72"/>
                  <a:pt x="398" y="72"/>
                  <a:pt x="398" y="72"/>
                </a:cubicBezTo>
                <a:cubicBezTo>
                  <a:pt x="397" y="72"/>
                  <a:pt x="397" y="72"/>
                  <a:pt x="397" y="72"/>
                </a:cubicBezTo>
                <a:cubicBezTo>
                  <a:pt x="396" y="72"/>
                  <a:pt x="396" y="70"/>
                  <a:pt x="395" y="70"/>
                </a:cubicBezTo>
                <a:cubicBezTo>
                  <a:pt x="394" y="69"/>
                  <a:pt x="394" y="68"/>
                  <a:pt x="393" y="68"/>
                </a:cubicBezTo>
                <a:cubicBezTo>
                  <a:pt x="392" y="68"/>
                  <a:pt x="392" y="68"/>
                  <a:pt x="391" y="68"/>
                </a:cubicBezTo>
                <a:cubicBezTo>
                  <a:pt x="390" y="68"/>
                  <a:pt x="390" y="69"/>
                  <a:pt x="391" y="69"/>
                </a:cubicBezTo>
                <a:cubicBezTo>
                  <a:pt x="391" y="69"/>
                  <a:pt x="391" y="70"/>
                  <a:pt x="390" y="70"/>
                </a:cubicBezTo>
                <a:cubicBezTo>
                  <a:pt x="391" y="71"/>
                  <a:pt x="391" y="71"/>
                  <a:pt x="391" y="71"/>
                </a:cubicBezTo>
                <a:cubicBezTo>
                  <a:pt x="390" y="71"/>
                  <a:pt x="389" y="70"/>
                  <a:pt x="387" y="71"/>
                </a:cubicBezTo>
                <a:cubicBezTo>
                  <a:pt x="386" y="71"/>
                  <a:pt x="386" y="71"/>
                  <a:pt x="386" y="72"/>
                </a:cubicBezTo>
                <a:cubicBezTo>
                  <a:pt x="386" y="72"/>
                  <a:pt x="386" y="72"/>
                  <a:pt x="385" y="73"/>
                </a:cubicBezTo>
                <a:cubicBezTo>
                  <a:pt x="385" y="73"/>
                  <a:pt x="384" y="73"/>
                  <a:pt x="384" y="73"/>
                </a:cubicBezTo>
                <a:cubicBezTo>
                  <a:pt x="383" y="72"/>
                  <a:pt x="383" y="72"/>
                  <a:pt x="382" y="71"/>
                </a:cubicBezTo>
                <a:cubicBezTo>
                  <a:pt x="382" y="71"/>
                  <a:pt x="381" y="70"/>
                  <a:pt x="381" y="70"/>
                </a:cubicBezTo>
                <a:cubicBezTo>
                  <a:pt x="380" y="70"/>
                  <a:pt x="380" y="69"/>
                  <a:pt x="379" y="69"/>
                </a:cubicBezTo>
                <a:cubicBezTo>
                  <a:pt x="378" y="69"/>
                  <a:pt x="378" y="69"/>
                  <a:pt x="378" y="69"/>
                </a:cubicBezTo>
                <a:cubicBezTo>
                  <a:pt x="379" y="70"/>
                  <a:pt x="379" y="70"/>
                  <a:pt x="380" y="70"/>
                </a:cubicBezTo>
                <a:cubicBezTo>
                  <a:pt x="378" y="70"/>
                  <a:pt x="378" y="70"/>
                  <a:pt x="378" y="70"/>
                </a:cubicBezTo>
                <a:cubicBezTo>
                  <a:pt x="377" y="70"/>
                  <a:pt x="375" y="70"/>
                  <a:pt x="375" y="71"/>
                </a:cubicBezTo>
                <a:cubicBezTo>
                  <a:pt x="375" y="72"/>
                  <a:pt x="378" y="75"/>
                  <a:pt x="379" y="74"/>
                </a:cubicBezTo>
                <a:cubicBezTo>
                  <a:pt x="379" y="73"/>
                  <a:pt x="379" y="73"/>
                  <a:pt x="379" y="73"/>
                </a:cubicBezTo>
                <a:cubicBezTo>
                  <a:pt x="381" y="73"/>
                  <a:pt x="383" y="75"/>
                  <a:pt x="385" y="77"/>
                </a:cubicBezTo>
                <a:cubicBezTo>
                  <a:pt x="384" y="76"/>
                  <a:pt x="382" y="76"/>
                  <a:pt x="380" y="77"/>
                </a:cubicBezTo>
                <a:cubicBezTo>
                  <a:pt x="381" y="78"/>
                  <a:pt x="381" y="78"/>
                  <a:pt x="382" y="79"/>
                </a:cubicBezTo>
                <a:cubicBezTo>
                  <a:pt x="383" y="79"/>
                  <a:pt x="383" y="79"/>
                  <a:pt x="383" y="79"/>
                </a:cubicBezTo>
                <a:cubicBezTo>
                  <a:pt x="383" y="79"/>
                  <a:pt x="384" y="79"/>
                  <a:pt x="385" y="79"/>
                </a:cubicBezTo>
                <a:cubicBezTo>
                  <a:pt x="385" y="79"/>
                  <a:pt x="385" y="79"/>
                  <a:pt x="385" y="79"/>
                </a:cubicBezTo>
                <a:cubicBezTo>
                  <a:pt x="386" y="80"/>
                  <a:pt x="387" y="81"/>
                  <a:pt x="388" y="82"/>
                </a:cubicBezTo>
                <a:cubicBezTo>
                  <a:pt x="390" y="83"/>
                  <a:pt x="390" y="83"/>
                  <a:pt x="390" y="83"/>
                </a:cubicBezTo>
                <a:cubicBezTo>
                  <a:pt x="390" y="83"/>
                  <a:pt x="390" y="83"/>
                  <a:pt x="391" y="83"/>
                </a:cubicBezTo>
                <a:cubicBezTo>
                  <a:pt x="392" y="83"/>
                  <a:pt x="392" y="83"/>
                  <a:pt x="393" y="82"/>
                </a:cubicBezTo>
                <a:cubicBezTo>
                  <a:pt x="394" y="82"/>
                  <a:pt x="394" y="82"/>
                  <a:pt x="394" y="82"/>
                </a:cubicBezTo>
                <a:cubicBezTo>
                  <a:pt x="396" y="82"/>
                  <a:pt x="397" y="84"/>
                  <a:pt x="398" y="84"/>
                </a:cubicBezTo>
                <a:cubicBezTo>
                  <a:pt x="400" y="85"/>
                  <a:pt x="401" y="84"/>
                  <a:pt x="402" y="84"/>
                </a:cubicBezTo>
                <a:cubicBezTo>
                  <a:pt x="401" y="82"/>
                  <a:pt x="401" y="82"/>
                  <a:pt x="401" y="82"/>
                </a:cubicBezTo>
                <a:cubicBezTo>
                  <a:pt x="400" y="81"/>
                  <a:pt x="400" y="81"/>
                  <a:pt x="400" y="81"/>
                </a:cubicBezTo>
                <a:cubicBezTo>
                  <a:pt x="400" y="80"/>
                  <a:pt x="400" y="80"/>
                  <a:pt x="400" y="80"/>
                </a:cubicBezTo>
                <a:cubicBezTo>
                  <a:pt x="401" y="80"/>
                  <a:pt x="401" y="80"/>
                  <a:pt x="401" y="80"/>
                </a:cubicBezTo>
                <a:cubicBezTo>
                  <a:pt x="401" y="79"/>
                  <a:pt x="400" y="78"/>
                  <a:pt x="401" y="77"/>
                </a:cubicBezTo>
                <a:cubicBezTo>
                  <a:pt x="401" y="77"/>
                  <a:pt x="401" y="77"/>
                  <a:pt x="404" y="77"/>
                </a:cubicBezTo>
                <a:moveTo>
                  <a:pt x="323" y="176"/>
                </a:moveTo>
                <a:cubicBezTo>
                  <a:pt x="323" y="176"/>
                  <a:pt x="323" y="176"/>
                  <a:pt x="323" y="176"/>
                </a:cubicBezTo>
                <a:cubicBezTo>
                  <a:pt x="323" y="175"/>
                  <a:pt x="322" y="174"/>
                  <a:pt x="322" y="174"/>
                </a:cubicBezTo>
                <a:cubicBezTo>
                  <a:pt x="320" y="174"/>
                  <a:pt x="320" y="174"/>
                  <a:pt x="319" y="173"/>
                </a:cubicBezTo>
                <a:cubicBezTo>
                  <a:pt x="319" y="173"/>
                  <a:pt x="316" y="172"/>
                  <a:pt x="315" y="171"/>
                </a:cubicBezTo>
                <a:cubicBezTo>
                  <a:pt x="315" y="170"/>
                  <a:pt x="314" y="170"/>
                  <a:pt x="314" y="170"/>
                </a:cubicBezTo>
                <a:cubicBezTo>
                  <a:pt x="312" y="169"/>
                  <a:pt x="311" y="169"/>
                  <a:pt x="310" y="169"/>
                </a:cubicBezTo>
                <a:cubicBezTo>
                  <a:pt x="309" y="169"/>
                  <a:pt x="308" y="169"/>
                  <a:pt x="308" y="168"/>
                </a:cubicBezTo>
                <a:cubicBezTo>
                  <a:pt x="308" y="165"/>
                  <a:pt x="308" y="165"/>
                  <a:pt x="308" y="164"/>
                </a:cubicBezTo>
                <a:cubicBezTo>
                  <a:pt x="309" y="164"/>
                  <a:pt x="309" y="164"/>
                  <a:pt x="310" y="164"/>
                </a:cubicBezTo>
                <a:cubicBezTo>
                  <a:pt x="310" y="164"/>
                  <a:pt x="311" y="162"/>
                  <a:pt x="310" y="161"/>
                </a:cubicBezTo>
                <a:cubicBezTo>
                  <a:pt x="309" y="160"/>
                  <a:pt x="309" y="160"/>
                  <a:pt x="309" y="160"/>
                </a:cubicBezTo>
                <a:cubicBezTo>
                  <a:pt x="308" y="160"/>
                  <a:pt x="308" y="160"/>
                  <a:pt x="308" y="160"/>
                </a:cubicBezTo>
                <a:cubicBezTo>
                  <a:pt x="307" y="160"/>
                  <a:pt x="306" y="160"/>
                  <a:pt x="305" y="161"/>
                </a:cubicBezTo>
                <a:cubicBezTo>
                  <a:pt x="305" y="161"/>
                  <a:pt x="306" y="162"/>
                  <a:pt x="306" y="162"/>
                </a:cubicBezTo>
                <a:cubicBezTo>
                  <a:pt x="306" y="163"/>
                  <a:pt x="306" y="164"/>
                  <a:pt x="306" y="165"/>
                </a:cubicBezTo>
                <a:cubicBezTo>
                  <a:pt x="306" y="165"/>
                  <a:pt x="306" y="165"/>
                  <a:pt x="306" y="166"/>
                </a:cubicBezTo>
                <a:cubicBezTo>
                  <a:pt x="305" y="166"/>
                  <a:pt x="303" y="170"/>
                  <a:pt x="300" y="173"/>
                </a:cubicBezTo>
                <a:cubicBezTo>
                  <a:pt x="299" y="174"/>
                  <a:pt x="298" y="175"/>
                  <a:pt x="298" y="176"/>
                </a:cubicBezTo>
                <a:cubicBezTo>
                  <a:pt x="297" y="177"/>
                  <a:pt x="297" y="178"/>
                  <a:pt x="297" y="179"/>
                </a:cubicBezTo>
                <a:cubicBezTo>
                  <a:pt x="298" y="180"/>
                  <a:pt x="298" y="181"/>
                  <a:pt x="298" y="181"/>
                </a:cubicBezTo>
                <a:cubicBezTo>
                  <a:pt x="303" y="181"/>
                  <a:pt x="308" y="181"/>
                  <a:pt x="313" y="181"/>
                </a:cubicBezTo>
                <a:cubicBezTo>
                  <a:pt x="314" y="181"/>
                  <a:pt x="314" y="181"/>
                  <a:pt x="316" y="183"/>
                </a:cubicBezTo>
                <a:cubicBezTo>
                  <a:pt x="319" y="186"/>
                  <a:pt x="320" y="186"/>
                  <a:pt x="322" y="187"/>
                </a:cubicBezTo>
                <a:cubicBezTo>
                  <a:pt x="322" y="186"/>
                  <a:pt x="322" y="186"/>
                  <a:pt x="323" y="186"/>
                </a:cubicBezTo>
                <a:cubicBezTo>
                  <a:pt x="323" y="186"/>
                  <a:pt x="324" y="185"/>
                  <a:pt x="323" y="181"/>
                </a:cubicBezTo>
                <a:cubicBezTo>
                  <a:pt x="322" y="178"/>
                  <a:pt x="322" y="178"/>
                  <a:pt x="323" y="176"/>
                </a:cubicBezTo>
                <a:moveTo>
                  <a:pt x="283" y="171"/>
                </a:moveTo>
                <a:cubicBezTo>
                  <a:pt x="283" y="171"/>
                  <a:pt x="283" y="171"/>
                  <a:pt x="283" y="171"/>
                </a:cubicBezTo>
                <a:cubicBezTo>
                  <a:pt x="282" y="170"/>
                  <a:pt x="281" y="170"/>
                  <a:pt x="281" y="170"/>
                </a:cubicBezTo>
                <a:cubicBezTo>
                  <a:pt x="280" y="170"/>
                  <a:pt x="280" y="170"/>
                  <a:pt x="280" y="170"/>
                </a:cubicBezTo>
                <a:cubicBezTo>
                  <a:pt x="279" y="170"/>
                  <a:pt x="279" y="170"/>
                  <a:pt x="278" y="169"/>
                </a:cubicBezTo>
                <a:cubicBezTo>
                  <a:pt x="276" y="169"/>
                  <a:pt x="276" y="168"/>
                  <a:pt x="276" y="168"/>
                </a:cubicBezTo>
                <a:cubicBezTo>
                  <a:pt x="275" y="167"/>
                  <a:pt x="274" y="167"/>
                  <a:pt x="274" y="167"/>
                </a:cubicBezTo>
                <a:cubicBezTo>
                  <a:pt x="274" y="167"/>
                  <a:pt x="273" y="167"/>
                  <a:pt x="273" y="167"/>
                </a:cubicBezTo>
                <a:cubicBezTo>
                  <a:pt x="272" y="167"/>
                  <a:pt x="271" y="168"/>
                  <a:pt x="271" y="168"/>
                </a:cubicBezTo>
                <a:cubicBezTo>
                  <a:pt x="271" y="168"/>
                  <a:pt x="272" y="168"/>
                  <a:pt x="273" y="169"/>
                </a:cubicBezTo>
                <a:cubicBezTo>
                  <a:pt x="273" y="169"/>
                  <a:pt x="274" y="170"/>
                  <a:pt x="274" y="170"/>
                </a:cubicBezTo>
                <a:cubicBezTo>
                  <a:pt x="275" y="171"/>
                  <a:pt x="275" y="171"/>
                  <a:pt x="275" y="171"/>
                </a:cubicBezTo>
                <a:cubicBezTo>
                  <a:pt x="275" y="171"/>
                  <a:pt x="276" y="172"/>
                  <a:pt x="276" y="172"/>
                </a:cubicBezTo>
                <a:cubicBezTo>
                  <a:pt x="277" y="172"/>
                  <a:pt x="277" y="173"/>
                  <a:pt x="278" y="173"/>
                </a:cubicBezTo>
                <a:cubicBezTo>
                  <a:pt x="278" y="174"/>
                  <a:pt x="279" y="174"/>
                  <a:pt x="279" y="174"/>
                </a:cubicBezTo>
                <a:cubicBezTo>
                  <a:pt x="280" y="174"/>
                  <a:pt x="281" y="174"/>
                  <a:pt x="283" y="171"/>
                </a:cubicBezTo>
                <a:moveTo>
                  <a:pt x="273" y="4"/>
                </a:moveTo>
                <a:cubicBezTo>
                  <a:pt x="271" y="3"/>
                  <a:pt x="270" y="3"/>
                  <a:pt x="269"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8" y="3"/>
                  <a:pt x="268" y="3"/>
                  <a:pt x="268" y="3"/>
                </a:cubicBezTo>
                <a:cubicBezTo>
                  <a:pt x="269" y="4"/>
                  <a:pt x="270" y="4"/>
                  <a:pt x="272" y="5"/>
                </a:cubicBezTo>
                <a:cubicBezTo>
                  <a:pt x="271" y="4"/>
                  <a:pt x="270" y="4"/>
                  <a:pt x="270" y="4"/>
                </a:cubicBezTo>
                <a:cubicBezTo>
                  <a:pt x="271" y="5"/>
                  <a:pt x="271"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2" y="5"/>
                  <a:pt x="272" y="5"/>
                  <a:pt x="272" y="5"/>
                </a:cubicBezTo>
                <a:cubicBezTo>
                  <a:pt x="273" y="6"/>
                  <a:pt x="274" y="6"/>
                  <a:pt x="276" y="7"/>
                </a:cubicBezTo>
                <a:cubicBezTo>
                  <a:pt x="274" y="6"/>
                  <a:pt x="272" y="5"/>
                  <a:pt x="270" y="5"/>
                </a:cubicBezTo>
                <a:cubicBezTo>
                  <a:pt x="269" y="5"/>
                  <a:pt x="269" y="4"/>
                  <a:pt x="268" y="4"/>
                </a:cubicBezTo>
                <a:cubicBezTo>
                  <a:pt x="266" y="4"/>
                  <a:pt x="264" y="3"/>
                  <a:pt x="263" y="3"/>
                </a:cubicBezTo>
                <a:cubicBezTo>
                  <a:pt x="263" y="3"/>
                  <a:pt x="263" y="3"/>
                  <a:pt x="263" y="3"/>
                </a:cubicBezTo>
                <a:cubicBezTo>
                  <a:pt x="262" y="3"/>
                  <a:pt x="262" y="3"/>
                  <a:pt x="262" y="3"/>
                </a:cubicBezTo>
                <a:cubicBezTo>
                  <a:pt x="265" y="4"/>
                  <a:pt x="266" y="4"/>
                  <a:pt x="266" y="4"/>
                </a:cubicBezTo>
                <a:cubicBezTo>
                  <a:pt x="266" y="4"/>
                  <a:pt x="266" y="4"/>
                  <a:pt x="266" y="4"/>
                </a:cubicBezTo>
                <a:cubicBezTo>
                  <a:pt x="266" y="5"/>
                  <a:pt x="266" y="5"/>
                  <a:pt x="266" y="5"/>
                </a:cubicBezTo>
                <a:cubicBezTo>
                  <a:pt x="265" y="4"/>
                  <a:pt x="264" y="4"/>
                  <a:pt x="264" y="4"/>
                </a:cubicBezTo>
                <a:cubicBezTo>
                  <a:pt x="263" y="4"/>
                  <a:pt x="263" y="4"/>
                  <a:pt x="263" y="4"/>
                </a:cubicBezTo>
                <a:cubicBezTo>
                  <a:pt x="263" y="3"/>
                  <a:pt x="262" y="3"/>
                  <a:pt x="262" y="3"/>
                </a:cubicBezTo>
                <a:cubicBezTo>
                  <a:pt x="261" y="3"/>
                  <a:pt x="261" y="3"/>
                  <a:pt x="260"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61" y="4"/>
                  <a:pt x="261" y="4"/>
                  <a:pt x="261" y="4"/>
                </a:cubicBezTo>
                <a:cubicBezTo>
                  <a:pt x="259" y="4"/>
                  <a:pt x="258" y="3"/>
                  <a:pt x="258" y="3"/>
                </a:cubicBezTo>
                <a:cubicBezTo>
                  <a:pt x="259" y="3"/>
                  <a:pt x="259" y="3"/>
                  <a:pt x="259" y="3"/>
                </a:cubicBezTo>
                <a:cubicBezTo>
                  <a:pt x="259" y="3"/>
                  <a:pt x="259" y="3"/>
                  <a:pt x="259" y="3"/>
                </a:cubicBezTo>
                <a:cubicBezTo>
                  <a:pt x="259" y="3"/>
                  <a:pt x="260" y="3"/>
                  <a:pt x="260" y="3"/>
                </a:cubicBezTo>
                <a:cubicBezTo>
                  <a:pt x="260" y="2"/>
                  <a:pt x="259" y="2"/>
                  <a:pt x="259" y="2"/>
                </a:cubicBezTo>
                <a:cubicBezTo>
                  <a:pt x="259" y="2"/>
                  <a:pt x="259" y="2"/>
                  <a:pt x="259" y="2"/>
                </a:cubicBezTo>
                <a:cubicBezTo>
                  <a:pt x="258" y="2"/>
                  <a:pt x="257" y="2"/>
                  <a:pt x="257" y="2"/>
                </a:cubicBezTo>
                <a:cubicBezTo>
                  <a:pt x="257" y="2"/>
                  <a:pt x="257" y="2"/>
                  <a:pt x="257" y="2"/>
                </a:cubicBezTo>
                <a:cubicBezTo>
                  <a:pt x="257" y="2"/>
                  <a:pt x="257" y="2"/>
                  <a:pt x="257" y="2"/>
                </a:cubicBezTo>
                <a:cubicBezTo>
                  <a:pt x="257" y="2"/>
                  <a:pt x="254" y="1"/>
                  <a:pt x="253" y="1"/>
                </a:cubicBezTo>
                <a:cubicBezTo>
                  <a:pt x="253" y="1"/>
                  <a:pt x="252" y="1"/>
                  <a:pt x="253" y="1"/>
                </a:cubicBezTo>
                <a:cubicBezTo>
                  <a:pt x="253" y="1"/>
                  <a:pt x="253" y="1"/>
                  <a:pt x="252" y="1"/>
                </a:cubicBezTo>
                <a:cubicBezTo>
                  <a:pt x="252" y="1"/>
                  <a:pt x="252" y="1"/>
                  <a:pt x="251" y="1"/>
                </a:cubicBezTo>
                <a:cubicBezTo>
                  <a:pt x="251" y="1"/>
                  <a:pt x="251" y="1"/>
                  <a:pt x="251" y="1"/>
                </a:cubicBezTo>
                <a:cubicBezTo>
                  <a:pt x="251" y="1"/>
                  <a:pt x="251" y="1"/>
                  <a:pt x="251" y="1"/>
                </a:cubicBezTo>
                <a:cubicBezTo>
                  <a:pt x="250" y="1"/>
                  <a:pt x="250" y="1"/>
                  <a:pt x="250" y="1"/>
                </a:cubicBezTo>
                <a:cubicBezTo>
                  <a:pt x="250" y="1"/>
                  <a:pt x="250" y="1"/>
                  <a:pt x="250" y="1"/>
                </a:cubicBezTo>
                <a:cubicBezTo>
                  <a:pt x="251" y="1"/>
                  <a:pt x="251" y="1"/>
                  <a:pt x="251" y="1"/>
                </a:cubicBezTo>
                <a:cubicBezTo>
                  <a:pt x="250" y="1"/>
                  <a:pt x="250" y="1"/>
                  <a:pt x="250" y="1"/>
                </a:cubicBezTo>
                <a:cubicBezTo>
                  <a:pt x="249" y="1"/>
                  <a:pt x="249" y="1"/>
                  <a:pt x="249" y="1"/>
                </a:cubicBezTo>
                <a:cubicBezTo>
                  <a:pt x="250" y="1"/>
                  <a:pt x="250" y="1"/>
                  <a:pt x="250" y="1"/>
                </a:cubicBezTo>
                <a:cubicBezTo>
                  <a:pt x="249" y="1"/>
                  <a:pt x="249" y="1"/>
                  <a:pt x="248" y="1"/>
                </a:cubicBezTo>
                <a:cubicBezTo>
                  <a:pt x="249" y="1"/>
                  <a:pt x="250" y="1"/>
                  <a:pt x="250" y="1"/>
                </a:cubicBezTo>
                <a:cubicBezTo>
                  <a:pt x="249" y="0"/>
                  <a:pt x="248" y="0"/>
                  <a:pt x="247" y="0"/>
                </a:cubicBezTo>
                <a:cubicBezTo>
                  <a:pt x="247" y="0"/>
                  <a:pt x="247" y="0"/>
                  <a:pt x="247" y="0"/>
                </a:cubicBezTo>
                <a:cubicBezTo>
                  <a:pt x="247" y="0"/>
                  <a:pt x="246" y="0"/>
                  <a:pt x="246" y="0"/>
                </a:cubicBezTo>
                <a:cubicBezTo>
                  <a:pt x="246" y="0"/>
                  <a:pt x="246" y="0"/>
                  <a:pt x="246" y="0"/>
                </a:cubicBezTo>
                <a:cubicBezTo>
                  <a:pt x="245" y="0"/>
                  <a:pt x="244" y="0"/>
                  <a:pt x="244" y="0"/>
                </a:cubicBezTo>
                <a:cubicBezTo>
                  <a:pt x="244" y="0"/>
                  <a:pt x="245" y="0"/>
                  <a:pt x="245" y="0"/>
                </a:cubicBezTo>
                <a:cubicBezTo>
                  <a:pt x="245" y="0"/>
                  <a:pt x="245" y="0"/>
                  <a:pt x="245" y="0"/>
                </a:cubicBezTo>
                <a:cubicBezTo>
                  <a:pt x="245" y="1"/>
                  <a:pt x="245" y="1"/>
                  <a:pt x="245" y="1"/>
                </a:cubicBezTo>
                <a:cubicBezTo>
                  <a:pt x="247" y="1"/>
                  <a:pt x="247" y="1"/>
                  <a:pt x="248" y="1"/>
                </a:cubicBezTo>
                <a:cubicBezTo>
                  <a:pt x="247" y="1"/>
                  <a:pt x="247" y="1"/>
                  <a:pt x="247" y="1"/>
                </a:cubicBezTo>
                <a:cubicBezTo>
                  <a:pt x="246" y="1"/>
                  <a:pt x="246" y="1"/>
                  <a:pt x="246" y="1"/>
                </a:cubicBezTo>
                <a:cubicBezTo>
                  <a:pt x="245" y="1"/>
                  <a:pt x="245" y="1"/>
                  <a:pt x="244" y="1"/>
                </a:cubicBezTo>
                <a:cubicBezTo>
                  <a:pt x="245" y="1"/>
                  <a:pt x="245" y="1"/>
                  <a:pt x="245" y="1"/>
                </a:cubicBezTo>
                <a:cubicBezTo>
                  <a:pt x="245" y="1"/>
                  <a:pt x="245" y="1"/>
                  <a:pt x="245" y="1"/>
                </a:cubicBezTo>
                <a:cubicBezTo>
                  <a:pt x="244" y="1"/>
                  <a:pt x="244" y="1"/>
                  <a:pt x="244" y="1"/>
                </a:cubicBezTo>
                <a:cubicBezTo>
                  <a:pt x="244" y="1"/>
                  <a:pt x="244" y="1"/>
                  <a:pt x="244" y="1"/>
                </a:cubicBezTo>
                <a:cubicBezTo>
                  <a:pt x="244" y="1"/>
                  <a:pt x="244" y="1"/>
                  <a:pt x="244" y="1"/>
                </a:cubicBezTo>
                <a:cubicBezTo>
                  <a:pt x="245" y="2"/>
                  <a:pt x="245" y="2"/>
                  <a:pt x="245" y="2"/>
                </a:cubicBezTo>
                <a:cubicBezTo>
                  <a:pt x="245" y="2"/>
                  <a:pt x="245" y="2"/>
                  <a:pt x="245" y="2"/>
                </a:cubicBezTo>
                <a:cubicBezTo>
                  <a:pt x="245" y="2"/>
                  <a:pt x="245" y="2"/>
                  <a:pt x="245" y="2"/>
                </a:cubicBezTo>
                <a:cubicBezTo>
                  <a:pt x="245" y="2"/>
                  <a:pt x="245" y="2"/>
                  <a:pt x="246" y="2"/>
                </a:cubicBezTo>
                <a:cubicBezTo>
                  <a:pt x="246" y="2"/>
                  <a:pt x="246" y="2"/>
                  <a:pt x="246" y="2"/>
                </a:cubicBezTo>
                <a:cubicBezTo>
                  <a:pt x="246" y="2"/>
                  <a:pt x="246" y="2"/>
                  <a:pt x="246" y="2"/>
                </a:cubicBezTo>
                <a:cubicBezTo>
                  <a:pt x="247" y="2"/>
                  <a:pt x="247" y="2"/>
                  <a:pt x="248" y="3"/>
                </a:cubicBezTo>
                <a:cubicBezTo>
                  <a:pt x="248" y="3"/>
                  <a:pt x="248" y="3"/>
                  <a:pt x="248" y="3"/>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7" y="2"/>
                  <a:pt x="247" y="2"/>
                  <a:pt x="247" y="2"/>
                </a:cubicBezTo>
                <a:cubicBezTo>
                  <a:pt x="246" y="2"/>
                  <a:pt x="246" y="2"/>
                  <a:pt x="246" y="2"/>
                </a:cubicBezTo>
                <a:cubicBezTo>
                  <a:pt x="246" y="2"/>
                  <a:pt x="246" y="2"/>
                  <a:pt x="246" y="2"/>
                </a:cubicBezTo>
                <a:cubicBezTo>
                  <a:pt x="246" y="2"/>
                  <a:pt x="246" y="2"/>
                  <a:pt x="246" y="2"/>
                </a:cubicBezTo>
                <a:cubicBezTo>
                  <a:pt x="246" y="2"/>
                  <a:pt x="246" y="2"/>
                  <a:pt x="246" y="2"/>
                </a:cubicBezTo>
                <a:cubicBezTo>
                  <a:pt x="246" y="2"/>
                  <a:pt x="246" y="2"/>
                  <a:pt x="246" y="2"/>
                </a:cubicBezTo>
                <a:cubicBezTo>
                  <a:pt x="246" y="2"/>
                  <a:pt x="246" y="2"/>
                  <a:pt x="246" y="2"/>
                </a:cubicBezTo>
                <a:cubicBezTo>
                  <a:pt x="247" y="3"/>
                  <a:pt x="247" y="3"/>
                  <a:pt x="247" y="3"/>
                </a:cubicBezTo>
                <a:cubicBezTo>
                  <a:pt x="247" y="3"/>
                  <a:pt x="247" y="3"/>
                  <a:pt x="247" y="3"/>
                </a:cubicBezTo>
                <a:cubicBezTo>
                  <a:pt x="247" y="3"/>
                  <a:pt x="248" y="3"/>
                  <a:pt x="248" y="3"/>
                </a:cubicBezTo>
                <a:cubicBezTo>
                  <a:pt x="248" y="3"/>
                  <a:pt x="248" y="3"/>
                  <a:pt x="248" y="3"/>
                </a:cubicBezTo>
                <a:cubicBezTo>
                  <a:pt x="249" y="3"/>
                  <a:pt x="249" y="3"/>
                  <a:pt x="249" y="3"/>
                </a:cubicBezTo>
                <a:cubicBezTo>
                  <a:pt x="249" y="3"/>
                  <a:pt x="249" y="3"/>
                  <a:pt x="249" y="3"/>
                </a:cubicBezTo>
                <a:cubicBezTo>
                  <a:pt x="249" y="3"/>
                  <a:pt x="249" y="3"/>
                  <a:pt x="249" y="3"/>
                </a:cubicBezTo>
                <a:cubicBezTo>
                  <a:pt x="249" y="3"/>
                  <a:pt x="249" y="3"/>
                  <a:pt x="249" y="3"/>
                </a:cubicBezTo>
                <a:cubicBezTo>
                  <a:pt x="249" y="3"/>
                  <a:pt x="249" y="3"/>
                  <a:pt x="249" y="3"/>
                </a:cubicBezTo>
                <a:cubicBezTo>
                  <a:pt x="250" y="3"/>
                  <a:pt x="250" y="3"/>
                  <a:pt x="250" y="3"/>
                </a:cubicBezTo>
                <a:cubicBezTo>
                  <a:pt x="251" y="4"/>
                  <a:pt x="251" y="4"/>
                  <a:pt x="251" y="4"/>
                </a:cubicBezTo>
                <a:cubicBezTo>
                  <a:pt x="251" y="4"/>
                  <a:pt x="251" y="4"/>
                  <a:pt x="251" y="4"/>
                </a:cubicBezTo>
                <a:cubicBezTo>
                  <a:pt x="252" y="4"/>
                  <a:pt x="252" y="4"/>
                  <a:pt x="252" y="4"/>
                </a:cubicBezTo>
                <a:cubicBezTo>
                  <a:pt x="252" y="4"/>
                  <a:pt x="252" y="4"/>
                  <a:pt x="252" y="4"/>
                </a:cubicBezTo>
                <a:cubicBezTo>
                  <a:pt x="253" y="4"/>
                  <a:pt x="253" y="4"/>
                  <a:pt x="253" y="4"/>
                </a:cubicBezTo>
                <a:cubicBezTo>
                  <a:pt x="252" y="4"/>
                  <a:pt x="252" y="4"/>
                  <a:pt x="252" y="4"/>
                </a:cubicBezTo>
                <a:cubicBezTo>
                  <a:pt x="252" y="4"/>
                  <a:pt x="252" y="4"/>
                  <a:pt x="252" y="4"/>
                </a:cubicBezTo>
                <a:cubicBezTo>
                  <a:pt x="252" y="4"/>
                  <a:pt x="252" y="4"/>
                  <a:pt x="252" y="4"/>
                </a:cubicBezTo>
                <a:cubicBezTo>
                  <a:pt x="251" y="4"/>
                  <a:pt x="251" y="4"/>
                  <a:pt x="251" y="4"/>
                </a:cubicBezTo>
                <a:cubicBezTo>
                  <a:pt x="251" y="4"/>
                  <a:pt x="251" y="4"/>
                  <a:pt x="251" y="4"/>
                </a:cubicBezTo>
                <a:cubicBezTo>
                  <a:pt x="251" y="4"/>
                  <a:pt x="251" y="4"/>
                  <a:pt x="251" y="4"/>
                </a:cubicBezTo>
                <a:cubicBezTo>
                  <a:pt x="251" y="4"/>
                  <a:pt x="251" y="4"/>
                  <a:pt x="251" y="4"/>
                </a:cubicBezTo>
                <a:cubicBezTo>
                  <a:pt x="250" y="4"/>
                  <a:pt x="250" y="4"/>
                  <a:pt x="249" y="4"/>
                </a:cubicBezTo>
                <a:cubicBezTo>
                  <a:pt x="249" y="4"/>
                  <a:pt x="249" y="4"/>
                  <a:pt x="249" y="4"/>
                </a:cubicBezTo>
                <a:cubicBezTo>
                  <a:pt x="249" y="3"/>
                  <a:pt x="249" y="3"/>
                  <a:pt x="249" y="3"/>
                </a:cubicBezTo>
                <a:cubicBezTo>
                  <a:pt x="249" y="3"/>
                  <a:pt x="249" y="3"/>
                  <a:pt x="249" y="3"/>
                </a:cubicBezTo>
                <a:cubicBezTo>
                  <a:pt x="248" y="3"/>
                  <a:pt x="248" y="3"/>
                  <a:pt x="248" y="3"/>
                </a:cubicBezTo>
                <a:cubicBezTo>
                  <a:pt x="248" y="3"/>
                  <a:pt x="248" y="3"/>
                  <a:pt x="248" y="3"/>
                </a:cubicBezTo>
                <a:cubicBezTo>
                  <a:pt x="247" y="3"/>
                  <a:pt x="247" y="3"/>
                  <a:pt x="247" y="3"/>
                </a:cubicBezTo>
                <a:cubicBezTo>
                  <a:pt x="247" y="3"/>
                  <a:pt x="247" y="3"/>
                  <a:pt x="247" y="3"/>
                </a:cubicBezTo>
                <a:cubicBezTo>
                  <a:pt x="247" y="3"/>
                  <a:pt x="247" y="3"/>
                  <a:pt x="247" y="3"/>
                </a:cubicBezTo>
                <a:cubicBezTo>
                  <a:pt x="247" y="3"/>
                  <a:pt x="247" y="3"/>
                  <a:pt x="247" y="3"/>
                </a:cubicBezTo>
                <a:cubicBezTo>
                  <a:pt x="247" y="3"/>
                  <a:pt x="247" y="3"/>
                  <a:pt x="247" y="3"/>
                </a:cubicBezTo>
                <a:cubicBezTo>
                  <a:pt x="247" y="3"/>
                  <a:pt x="247" y="3"/>
                  <a:pt x="247" y="3"/>
                </a:cubicBezTo>
                <a:cubicBezTo>
                  <a:pt x="246" y="3"/>
                  <a:pt x="246" y="3"/>
                  <a:pt x="245" y="3"/>
                </a:cubicBezTo>
                <a:cubicBezTo>
                  <a:pt x="246" y="3"/>
                  <a:pt x="246" y="3"/>
                  <a:pt x="247" y="3"/>
                </a:cubicBezTo>
                <a:cubicBezTo>
                  <a:pt x="247" y="3"/>
                  <a:pt x="247" y="3"/>
                  <a:pt x="247" y="3"/>
                </a:cubicBezTo>
                <a:cubicBezTo>
                  <a:pt x="247" y="3"/>
                  <a:pt x="247" y="3"/>
                  <a:pt x="247" y="3"/>
                </a:cubicBezTo>
                <a:cubicBezTo>
                  <a:pt x="247" y="4"/>
                  <a:pt x="247" y="4"/>
                  <a:pt x="247" y="4"/>
                </a:cubicBezTo>
                <a:cubicBezTo>
                  <a:pt x="248" y="4"/>
                  <a:pt x="248" y="4"/>
                  <a:pt x="248" y="4"/>
                </a:cubicBezTo>
                <a:cubicBezTo>
                  <a:pt x="248" y="4"/>
                  <a:pt x="248" y="4"/>
                  <a:pt x="248" y="4"/>
                </a:cubicBezTo>
                <a:cubicBezTo>
                  <a:pt x="249" y="4"/>
                  <a:pt x="249" y="4"/>
                  <a:pt x="249" y="4"/>
                </a:cubicBezTo>
                <a:cubicBezTo>
                  <a:pt x="249" y="4"/>
                  <a:pt x="249" y="4"/>
                  <a:pt x="249" y="4"/>
                </a:cubicBezTo>
                <a:cubicBezTo>
                  <a:pt x="250" y="5"/>
                  <a:pt x="250" y="5"/>
                  <a:pt x="250" y="5"/>
                </a:cubicBezTo>
                <a:cubicBezTo>
                  <a:pt x="250" y="5"/>
                  <a:pt x="250" y="5"/>
                  <a:pt x="250" y="5"/>
                </a:cubicBezTo>
                <a:cubicBezTo>
                  <a:pt x="250" y="5"/>
                  <a:pt x="250" y="5"/>
                  <a:pt x="250" y="5"/>
                </a:cubicBezTo>
                <a:cubicBezTo>
                  <a:pt x="250" y="5"/>
                  <a:pt x="250" y="5"/>
                  <a:pt x="250" y="5"/>
                </a:cubicBezTo>
                <a:cubicBezTo>
                  <a:pt x="250" y="5"/>
                  <a:pt x="250" y="5"/>
                  <a:pt x="250" y="5"/>
                </a:cubicBezTo>
                <a:cubicBezTo>
                  <a:pt x="249" y="5"/>
                  <a:pt x="249" y="5"/>
                  <a:pt x="249" y="5"/>
                </a:cubicBezTo>
                <a:cubicBezTo>
                  <a:pt x="249" y="5"/>
                  <a:pt x="249" y="5"/>
                  <a:pt x="249" y="5"/>
                </a:cubicBezTo>
                <a:cubicBezTo>
                  <a:pt x="249" y="5"/>
                  <a:pt x="249" y="5"/>
                  <a:pt x="249" y="5"/>
                </a:cubicBezTo>
                <a:cubicBezTo>
                  <a:pt x="249" y="4"/>
                  <a:pt x="249" y="4"/>
                  <a:pt x="249" y="4"/>
                </a:cubicBezTo>
                <a:cubicBezTo>
                  <a:pt x="248" y="4"/>
                  <a:pt x="248" y="4"/>
                  <a:pt x="248" y="4"/>
                </a:cubicBezTo>
                <a:cubicBezTo>
                  <a:pt x="248" y="4"/>
                  <a:pt x="248" y="4"/>
                  <a:pt x="248" y="4"/>
                </a:cubicBezTo>
                <a:cubicBezTo>
                  <a:pt x="247" y="4"/>
                  <a:pt x="247" y="4"/>
                  <a:pt x="247" y="4"/>
                </a:cubicBezTo>
                <a:cubicBezTo>
                  <a:pt x="247" y="4"/>
                  <a:pt x="247" y="4"/>
                  <a:pt x="247" y="4"/>
                </a:cubicBezTo>
                <a:cubicBezTo>
                  <a:pt x="247" y="4"/>
                  <a:pt x="247" y="4"/>
                  <a:pt x="247" y="4"/>
                </a:cubicBezTo>
                <a:cubicBezTo>
                  <a:pt x="246" y="4"/>
                  <a:pt x="246" y="4"/>
                  <a:pt x="246" y="4"/>
                </a:cubicBezTo>
                <a:cubicBezTo>
                  <a:pt x="246" y="4"/>
                  <a:pt x="246" y="4"/>
                  <a:pt x="246" y="4"/>
                </a:cubicBezTo>
                <a:cubicBezTo>
                  <a:pt x="246" y="4"/>
                  <a:pt x="246" y="4"/>
                  <a:pt x="246" y="3"/>
                </a:cubicBezTo>
                <a:cubicBezTo>
                  <a:pt x="246" y="3"/>
                  <a:pt x="246" y="3"/>
                  <a:pt x="246" y="3"/>
                </a:cubicBezTo>
                <a:cubicBezTo>
                  <a:pt x="245" y="3"/>
                  <a:pt x="245" y="3"/>
                  <a:pt x="245" y="3"/>
                </a:cubicBezTo>
                <a:cubicBezTo>
                  <a:pt x="245" y="3"/>
                  <a:pt x="245" y="3"/>
                  <a:pt x="245" y="3"/>
                </a:cubicBezTo>
                <a:cubicBezTo>
                  <a:pt x="245" y="3"/>
                  <a:pt x="245" y="3"/>
                  <a:pt x="245" y="3"/>
                </a:cubicBezTo>
                <a:cubicBezTo>
                  <a:pt x="244" y="3"/>
                  <a:pt x="244" y="3"/>
                  <a:pt x="244" y="3"/>
                </a:cubicBezTo>
                <a:cubicBezTo>
                  <a:pt x="244" y="3"/>
                  <a:pt x="244" y="3"/>
                  <a:pt x="244" y="3"/>
                </a:cubicBezTo>
                <a:cubicBezTo>
                  <a:pt x="244" y="3"/>
                  <a:pt x="244" y="3"/>
                  <a:pt x="245" y="3"/>
                </a:cubicBezTo>
                <a:cubicBezTo>
                  <a:pt x="245" y="4"/>
                  <a:pt x="246" y="4"/>
                  <a:pt x="246" y="4"/>
                </a:cubicBezTo>
                <a:cubicBezTo>
                  <a:pt x="246" y="4"/>
                  <a:pt x="246" y="4"/>
                  <a:pt x="246" y="4"/>
                </a:cubicBezTo>
                <a:cubicBezTo>
                  <a:pt x="247" y="4"/>
                  <a:pt x="247" y="4"/>
                  <a:pt x="247" y="4"/>
                </a:cubicBezTo>
                <a:cubicBezTo>
                  <a:pt x="247" y="4"/>
                  <a:pt x="247" y="4"/>
                  <a:pt x="247" y="4"/>
                </a:cubicBezTo>
                <a:cubicBezTo>
                  <a:pt x="248" y="5"/>
                  <a:pt x="248" y="5"/>
                  <a:pt x="248" y="5"/>
                </a:cubicBezTo>
                <a:cubicBezTo>
                  <a:pt x="248" y="5"/>
                  <a:pt x="248" y="5"/>
                  <a:pt x="248" y="5"/>
                </a:cubicBezTo>
                <a:cubicBezTo>
                  <a:pt x="247" y="5"/>
                  <a:pt x="247" y="5"/>
                  <a:pt x="247" y="5"/>
                </a:cubicBezTo>
                <a:cubicBezTo>
                  <a:pt x="247" y="5"/>
                  <a:pt x="247" y="5"/>
                  <a:pt x="246" y="5"/>
                </a:cubicBezTo>
                <a:cubicBezTo>
                  <a:pt x="246" y="4"/>
                  <a:pt x="246" y="4"/>
                  <a:pt x="246" y="4"/>
                </a:cubicBezTo>
                <a:cubicBezTo>
                  <a:pt x="246" y="4"/>
                  <a:pt x="246" y="4"/>
                  <a:pt x="246" y="4"/>
                </a:cubicBezTo>
                <a:cubicBezTo>
                  <a:pt x="246" y="4"/>
                  <a:pt x="246" y="4"/>
                  <a:pt x="246" y="4"/>
                </a:cubicBezTo>
                <a:cubicBezTo>
                  <a:pt x="245" y="4"/>
                  <a:pt x="245" y="4"/>
                  <a:pt x="245" y="4"/>
                </a:cubicBezTo>
                <a:cubicBezTo>
                  <a:pt x="245" y="4"/>
                  <a:pt x="245" y="4"/>
                  <a:pt x="245" y="4"/>
                </a:cubicBezTo>
                <a:cubicBezTo>
                  <a:pt x="245" y="4"/>
                  <a:pt x="245" y="4"/>
                  <a:pt x="245" y="4"/>
                </a:cubicBezTo>
                <a:cubicBezTo>
                  <a:pt x="245" y="4"/>
                  <a:pt x="245" y="4"/>
                  <a:pt x="245" y="4"/>
                </a:cubicBezTo>
                <a:cubicBezTo>
                  <a:pt x="244" y="3"/>
                  <a:pt x="244" y="3"/>
                  <a:pt x="244" y="3"/>
                </a:cubicBezTo>
                <a:cubicBezTo>
                  <a:pt x="244" y="3"/>
                  <a:pt x="244" y="3"/>
                  <a:pt x="244" y="3"/>
                </a:cubicBezTo>
                <a:cubicBezTo>
                  <a:pt x="244" y="3"/>
                  <a:pt x="244" y="3"/>
                  <a:pt x="244"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3" y="3"/>
                  <a:pt x="243" y="3"/>
                  <a:pt x="243" y="3"/>
                </a:cubicBezTo>
                <a:cubicBezTo>
                  <a:pt x="242" y="3"/>
                  <a:pt x="242" y="3"/>
                  <a:pt x="242" y="3"/>
                </a:cubicBezTo>
                <a:cubicBezTo>
                  <a:pt x="242" y="3"/>
                  <a:pt x="242" y="3"/>
                  <a:pt x="242" y="3"/>
                </a:cubicBezTo>
                <a:cubicBezTo>
                  <a:pt x="242" y="4"/>
                  <a:pt x="242" y="4"/>
                  <a:pt x="242" y="4"/>
                </a:cubicBezTo>
                <a:cubicBezTo>
                  <a:pt x="242" y="4"/>
                  <a:pt x="242" y="4"/>
                  <a:pt x="242" y="4"/>
                </a:cubicBezTo>
                <a:cubicBezTo>
                  <a:pt x="242" y="4"/>
                  <a:pt x="242" y="4"/>
                  <a:pt x="242" y="4"/>
                </a:cubicBezTo>
                <a:cubicBezTo>
                  <a:pt x="242" y="4"/>
                  <a:pt x="242" y="4"/>
                  <a:pt x="242" y="4"/>
                </a:cubicBezTo>
                <a:cubicBezTo>
                  <a:pt x="241" y="4"/>
                  <a:pt x="241" y="4"/>
                  <a:pt x="241"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2" y="4"/>
                  <a:pt x="242" y="4"/>
                  <a:pt x="242" y="4"/>
                </a:cubicBezTo>
                <a:cubicBezTo>
                  <a:pt x="243" y="4"/>
                  <a:pt x="243" y="4"/>
                  <a:pt x="243" y="4"/>
                </a:cubicBezTo>
                <a:cubicBezTo>
                  <a:pt x="243" y="4"/>
                  <a:pt x="243" y="4"/>
                  <a:pt x="243" y="4"/>
                </a:cubicBezTo>
                <a:cubicBezTo>
                  <a:pt x="243" y="4"/>
                  <a:pt x="243" y="4"/>
                  <a:pt x="243" y="4"/>
                </a:cubicBezTo>
                <a:cubicBezTo>
                  <a:pt x="243" y="5"/>
                  <a:pt x="243" y="5"/>
                  <a:pt x="243" y="5"/>
                </a:cubicBezTo>
                <a:cubicBezTo>
                  <a:pt x="243" y="5"/>
                  <a:pt x="243" y="5"/>
                  <a:pt x="243"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4" y="5"/>
                  <a:pt x="244" y="5"/>
                  <a:pt x="244" y="5"/>
                </a:cubicBezTo>
                <a:cubicBezTo>
                  <a:pt x="245" y="5"/>
                  <a:pt x="245" y="5"/>
                  <a:pt x="245" y="5"/>
                </a:cubicBezTo>
                <a:cubicBezTo>
                  <a:pt x="245" y="5"/>
                  <a:pt x="245" y="5"/>
                  <a:pt x="245" y="5"/>
                </a:cubicBezTo>
                <a:cubicBezTo>
                  <a:pt x="245" y="5"/>
                  <a:pt x="245" y="5"/>
                  <a:pt x="245" y="5"/>
                </a:cubicBezTo>
                <a:cubicBezTo>
                  <a:pt x="245" y="6"/>
                  <a:pt x="245" y="6"/>
                  <a:pt x="245" y="6"/>
                </a:cubicBezTo>
                <a:cubicBezTo>
                  <a:pt x="245" y="6"/>
                  <a:pt x="245" y="6"/>
                  <a:pt x="245" y="6"/>
                </a:cubicBezTo>
                <a:cubicBezTo>
                  <a:pt x="245" y="6"/>
                  <a:pt x="245" y="6"/>
                  <a:pt x="245" y="6"/>
                </a:cubicBezTo>
                <a:cubicBezTo>
                  <a:pt x="245" y="6"/>
                  <a:pt x="245" y="6"/>
                  <a:pt x="245" y="6"/>
                </a:cubicBezTo>
                <a:cubicBezTo>
                  <a:pt x="244" y="5"/>
                  <a:pt x="244" y="5"/>
                  <a:pt x="244" y="5"/>
                </a:cubicBezTo>
                <a:cubicBezTo>
                  <a:pt x="244" y="5"/>
                  <a:pt x="244" y="5"/>
                  <a:pt x="244" y="5"/>
                </a:cubicBezTo>
                <a:cubicBezTo>
                  <a:pt x="244" y="5"/>
                  <a:pt x="244" y="5"/>
                  <a:pt x="244" y="5"/>
                </a:cubicBezTo>
                <a:cubicBezTo>
                  <a:pt x="244" y="5"/>
                  <a:pt x="244" y="5"/>
                  <a:pt x="244" y="5"/>
                </a:cubicBezTo>
                <a:cubicBezTo>
                  <a:pt x="243" y="5"/>
                  <a:pt x="243" y="5"/>
                  <a:pt x="243" y="5"/>
                </a:cubicBezTo>
                <a:cubicBezTo>
                  <a:pt x="243" y="5"/>
                  <a:pt x="243" y="5"/>
                  <a:pt x="243" y="5"/>
                </a:cubicBezTo>
                <a:cubicBezTo>
                  <a:pt x="243" y="5"/>
                  <a:pt x="243" y="5"/>
                  <a:pt x="243" y="5"/>
                </a:cubicBezTo>
                <a:cubicBezTo>
                  <a:pt x="242" y="5"/>
                  <a:pt x="242" y="5"/>
                  <a:pt x="242" y="5"/>
                </a:cubicBezTo>
                <a:cubicBezTo>
                  <a:pt x="242" y="4"/>
                  <a:pt x="242" y="4"/>
                  <a:pt x="242" y="4"/>
                </a:cubicBezTo>
                <a:cubicBezTo>
                  <a:pt x="242" y="4"/>
                  <a:pt x="242" y="4"/>
                  <a:pt x="242" y="4"/>
                </a:cubicBezTo>
                <a:cubicBezTo>
                  <a:pt x="242" y="4"/>
                  <a:pt x="242" y="4"/>
                  <a:pt x="242"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4"/>
                  <a:pt x="241" y="4"/>
                  <a:pt x="241" y="4"/>
                </a:cubicBezTo>
                <a:cubicBezTo>
                  <a:pt x="241" y="5"/>
                  <a:pt x="241" y="5"/>
                  <a:pt x="241" y="5"/>
                </a:cubicBezTo>
                <a:cubicBezTo>
                  <a:pt x="241" y="5"/>
                  <a:pt x="241" y="5"/>
                  <a:pt x="241" y="5"/>
                </a:cubicBezTo>
                <a:cubicBezTo>
                  <a:pt x="241" y="5"/>
                  <a:pt x="241" y="5"/>
                  <a:pt x="241" y="5"/>
                </a:cubicBezTo>
                <a:cubicBezTo>
                  <a:pt x="241" y="5"/>
                  <a:pt x="241" y="5"/>
                  <a:pt x="241" y="5"/>
                </a:cubicBezTo>
                <a:cubicBezTo>
                  <a:pt x="241" y="5"/>
                  <a:pt x="241" y="5"/>
                  <a:pt x="241" y="5"/>
                </a:cubicBezTo>
                <a:cubicBezTo>
                  <a:pt x="242" y="5"/>
                  <a:pt x="242" y="5"/>
                  <a:pt x="242" y="5"/>
                </a:cubicBezTo>
                <a:cubicBezTo>
                  <a:pt x="242" y="6"/>
                  <a:pt x="242" y="6"/>
                  <a:pt x="242" y="7"/>
                </a:cubicBezTo>
                <a:cubicBezTo>
                  <a:pt x="242" y="7"/>
                  <a:pt x="242" y="7"/>
                  <a:pt x="242" y="6"/>
                </a:cubicBezTo>
                <a:cubicBezTo>
                  <a:pt x="241" y="6"/>
                  <a:pt x="241" y="6"/>
                  <a:pt x="241" y="6"/>
                </a:cubicBezTo>
                <a:cubicBezTo>
                  <a:pt x="241" y="6"/>
                  <a:pt x="241" y="6"/>
                  <a:pt x="241" y="6"/>
                </a:cubicBezTo>
                <a:cubicBezTo>
                  <a:pt x="241" y="6"/>
                  <a:pt x="240" y="6"/>
                  <a:pt x="240" y="6"/>
                </a:cubicBezTo>
                <a:cubicBezTo>
                  <a:pt x="240" y="6"/>
                  <a:pt x="240" y="6"/>
                  <a:pt x="240" y="6"/>
                </a:cubicBezTo>
                <a:cubicBezTo>
                  <a:pt x="240" y="7"/>
                  <a:pt x="240" y="7"/>
                  <a:pt x="240" y="7"/>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9" y="8"/>
                  <a:pt x="239" y="8"/>
                  <a:pt x="239" y="8"/>
                </a:cubicBezTo>
                <a:cubicBezTo>
                  <a:pt x="238" y="8"/>
                  <a:pt x="238" y="8"/>
                  <a:pt x="238" y="8"/>
                </a:cubicBezTo>
                <a:cubicBezTo>
                  <a:pt x="238" y="8"/>
                  <a:pt x="238" y="8"/>
                  <a:pt x="238" y="8"/>
                </a:cubicBezTo>
                <a:cubicBezTo>
                  <a:pt x="238" y="8"/>
                  <a:pt x="238" y="8"/>
                  <a:pt x="238" y="8"/>
                </a:cubicBezTo>
                <a:cubicBezTo>
                  <a:pt x="238" y="8"/>
                  <a:pt x="238" y="8"/>
                  <a:pt x="238" y="8"/>
                </a:cubicBezTo>
                <a:cubicBezTo>
                  <a:pt x="238" y="8"/>
                  <a:pt x="238" y="8"/>
                  <a:pt x="238" y="8"/>
                </a:cubicBezTo>
                <a:cubicBezTo>
                  <a:pt x="238" y="8"/>
                  <a:pt x="238" y="8"/>
                  <a:pt x="238" y="8"/>
                </a:cubicBezTo>
                <a:cubicBezTo>
                  <a:pt x="238" y="9"/>
                  <a:pt x="238" y="9"/>
                  <a:pt x="238" y="9"/>
                </a:cubicBezTo>
                <a:cubicBezTo>
                  <a:pt x="238" y="9"/>
                  <a:pt x="238" y="9"/>
                  <a:pt x="238" y="9"/>
                </a:cubicBezTo>
                <a:cubicBezTo>
                  <a:pt x="238" y="10"/>
                  <a:pt x="238" y="10"/>
                  <a:pt x="238" y="10"/>
                </a:cubicBezTo>
                <a:cubicBezTo>
                  <a:pt x="238" y="10"/>
                  <a:pt x="238" y="10"/>
                  <a:pt x="239" y="10"/>
                </a:cubicBezTo>
                <a:cubicBezTo>
                  <a:pt x="239" y="10"/>
                  <a:pt x="239" y="10"/>
                  <a:pt x="239" y="10"/>
                </a:cubicBezTo>
                <a:cubicBezTo>
                  <a:pt x="239" y="10"/>
                  <a:pt x="239" y="10"/>
                  <a:pt x="239" y="10"/>
                </a:cubicBezTo>
                <a:cubicBezTo>
                  <a:pt x="240" y="10"/>
                  <a:pt x="240" y="10"/>
                  <a:pt x="240" y="10"/>
                </a:cubicBezTo>
                <a:cubicBezTo>
                  <a:pt x="240" y="10"/>
                  <a:pt x="240" y="10"/>
                  <a:pt x="240" y="10"/>
                </a:cubicBezTo>
                <a:cubicBezTo>
                  <a:pt x="240" y="10"/>
                  <a:pt x="240" y="10"/>
                  <a:pt x="240" y="10"/>
                </a:cubicBezTo>
                <a:cubicBezTo>
                  <a:pt x="241" y="10"/>
                  <a:pt x="241" y="10"/>
                  <a:pt x="241" y="10"/>
                </a:cubicBezTo>
                <a:cubicBezTo>
                  <a:pt x="241" y="10"/>
                  <a:pt x="241" y="10"/>
                  <a:pt x="241" y="10"/>
                </a:cubicBezTo>
                <a:cubicBezTo>
                  <a:pt x="241" y="11"/>
                  <a:pt x="241" y="11"/>
                  <a:pt x="241" y="11"/>
                </a:cubicBezTo>
                <a:cubicBezTo>
                  <a:pt x="241" y="11"/>
                  <a:pt x="241" y="11"/>
                  <a:pt x="241" y="11"/>
                </a:cubicBezTo>
                <a:cubicBezTo>
                  <a:pt x="241" y="11"/>
                  <a:pt x="241" y="11"/>
                  <a:pt x="241" y="11"/>
                </a:cubicBezTo>
                <a:cubicBezTo>
                  <a:pt x="241" y="11"/>
                  <a:pt x="242" y="11"/>
                  <a:pt x="242" y="12"/>
                </a:cubicBezTo>
                <a:cubicBezTo>
                  <a:pt x="242" y="12"/>
                  <a:pt x="242" y="12"/>
                  <a:pt x="242" y="12"/>
                </a:cubicBezTo>
                <a:cubicBezTo>
                  <a:pt x="242" y="13"/>
                  <a:pt x="242" y="13"/>
                  <a:pt x="242" y="13"/>
                </a:cubicBezTo>
                <a:cubicBezTo>
                  <a:pt x="241" y="13"/>
                  <a:pt x="241" y="13"/>
                  <a:pt x="241" y="13"/>
                </a:cubicBezTo>
                <a:cubicBezTo>
                  <a:pt x="241" y="13"/>
                  <a:pt x="241" y="13"/>
                  <a:pt x="241" y="13"/>
                </a:cubicBezTo>
                <a:cubicBezTo>
                  <a:pt x="240" y="13"/>
                  <a:pt x="240" y="13"/>
                  <a:pt x="240" y="13"/>
                </a:cubicBezTo>
                <a:cubicBezTo>
                  <a:pt x="240" y="13"/>
                  <a:pt x="240" y="13"/>
                  <a:pt x="240" y="13"/>
                </a:cubicBezTo>
                <a:cubicBezTo>
                  <a:pt x="239" y="13"/>
                  <a:pt x="239" y="13"/>
                  <a:pt x="239" y="13"/>
                </a:cubicBezTo>
                <a:cubicBezTo>
                  <a:pt x="238" y="13"/>
                  <a:pt x="238" y="13"/>
                  <a:pt x="238" y="13"/>
                </a:cubicBezTo>
                <a:cubicBezTo>
                  <a:pt x="238" y="13"/>
                  <a:pt x="238" y="13"/>
                  <a:pt x="237" y="13"/>
                </a:cubicBezTo>
                <a:cubicBezTo>
                  <a:pt x="237" y="13"/>
                  <a:pt x="237" y="13"/>
                  <a:pt x="237" y="13"/>
                </a:cubicBezTo>
                <a:cubicBezTo>
                  <a:pt x="237" y="13"/>
                  <a:pt x="237" y="13"/>
                  <a:pt x="237" y="14"/>
                </a:cubicBezTo>
                <a:cubicBezTo>
                  <a:pt x="237" y="14"/>
                  <a:pt x="237" y="14"/>
                  <a:pt x="237" y="14"/>
                </a:cubicBezTo>
                <a:cubicBezTo>
                  <a:pt x="237" y="14"/>
                  <a:pt x="237" y="14"/>
                  <a:pt x="236" y="14"/>
                </a:cubicBezTo>
                <a:cubicBezTo>
                  <a:pt x="235" y="14"/>
                  <a:pt x="235" y="14"/>
                  <a:pt x="234" y="14"/>
                </a:cubicBezTo>
                <a:cubicBezTo>
                  <a:pt x="234" y="14"/>
                  <a:pt x="234" y="14"/>
                  <a:pt x="234" y="14"/>
                </a:cubicBezTo>
                <a:cubicBezTo>
                  <a:pt x="234" y="15"/>
                  <a:pt x="234" y="15"/>
                  <a:pt x="234" y="15"/>
                </a:cubicBezTo>
                <a:cubicBezTo>
                  <a:pt x="234" y="15"/>
                  <a:pt x="234" y="15"/>
                  <a:pt x="234" y="15"/>
                </a:cubicBezTo>
                <a:cubicBezTo>
                  <a:pt x="234" y="15"/>
                  <a:pt x="234" y="15"/>
                  <a:pt x="234" y="15"/>
                </a:cubicBezTo>
                <a:cubicBezTo>
                  <a:pt x="234" y="15"/>
                  <a:pt x="234" y="15"/>
                  <a:pt x="234" y="15"/>
                </a:cubicBezTo>
                <a:cubicBezTo>
                  <a:pt x="233" y="15"/>
                  <a:pt x="233" y="15"/>
                  <a:pt x="233" y="15"/>
                </a:cubicBezTo>
                <a:cubicBezTo>
                  <a:pt x="233" y="15"/>
                  <a:pt x="233" y="15"/>
                  <a:pt x="233" y="15"/>
                </a:cubicBezTo>
                <a:cubicBezTo>
                  <a:pt x="233" y="15"/>
                  <a:pt x="233" y="15"/>
                  <a:pt x="233" y="15"/>
                </a:cubicBezTo>
                <a:cubicBezTo>
                  <a:pt x="232" y="15"/>
                  <a:pt x="232" y="15"/>
                  <a:pt x="232" y="15"/>
                </a:cubicBezTo>
                <a:cubicBezTo>
                  <a:pt x="232" y="16"/>
                  <a:pt x="232" y="16"/>
                  <a:pt x="233" y="17"/>
                </a:cubicBezTo>
                <a:cubicBezTo>
                  <a:pt x="234" y="17"/>
                  <a:pt x="234" y="17"/>
                  <a:pt x="235" y="18"/>
                </a:cubicBezTo>
                <a:cubicBezTo>
                  <a:pt x="235" y="18"/>
                  <a:pt x="236" y="18"/>
                  <a:pt x="236" y="18"/>
                </a:cubicBezTo>
                <a:cubicBezTo>
                  <a:pt x="237" y="18"/>
                  <a:pt x="237" y="18"/>
                  <a:pt x="237" y="18"/>
                </a:cubicBezTo>
                <a:cubicBezTo>
                  <a:pt x="237" y="18"/>
                  <a:pt x="237" y="18"/>
                  <a:pt x="237" y="18"/>
                </a:cubicBezTo>
                <a:cubicBezTo>
                  <a:pt x="237" y="19"/>
                  <a:pt x="238" y="19"/>
                  <a:pt x="238" y="19"/>
                </a:cubicBezTo>
                <a:cubicBezTo>
                  <a:pt x="239" y="19"/>
                  <a:pt x="239" y="19"/>
                  <a:pt x="239" y="19"/>
                </a:cubicBezTo>
                <a:cubicBezTo>
                  <a:pt x="239" y="19"/>
                  <a:pt x="239" y="19"/>
                  <a:pt x="239" y="19"/>
                </a:cubicBezTo>
                <a:cubicBezTo>
                  <a:pt x="240" y="19"/>
                  <a:pt x="240" y="19"/>
                  <a:pt x="240" y="19"/>
                </a:cubicBezTo>
                <a:cubicBezTo>
                  <a:pt x="240" y="19"/>
                  <a:pt x="240" y="19"/>
                  <a:pt x="241" y="19"/>
                </a:cubicBezTo>
                <a:cubicBezTo>
                  <a:pt x="241" y="18"/>
                  <a:pt x="241" y="18"/>
                  <a:pt x="241" y="18"/>
                </a:cubicBezTo>
                <a:cubicBezTo>
                  <a:pt x="241" y="18"/>
                  <a:pt x="241" y="18"/>
                  <a:pt x="242" y="18"/>
                </a:cubicBezTo>
                <a:cubicBezTo>
                  <a:pt x="242" y="18"/>
                  <a:pt x="242" y="18"/>
                  <a:pt x="242" y="18"/>
                </a:cubicBezTo>
                <a:cubicBezTo>
                  <a:pt x="242" y="19"/>
                  <a:pt x="242" y="19"/>
                  <a:pt x="242" y="20"/>
                </a:cubicBezTo>
                <a:cubicBezTo>
                  <a:pt x="242" y="20"/>
                  <a:pt x="242" y="20"/>
                  <a:pt x="242" y="20"/>
                </a:cubicBezTo>
                <a:cubicBezTo>
                  <a:pt x="241" y="20"/>
                  <a:pt x="241" y="20"/>
                  <a:pt x="241" y="20"/>
                </a:cubicBezTo>
                <a:cubicBezTo>
                  <a:pt x="241" y="20"/>
                  <a:pt x="241" y="20"/>
                  <a:pt x="241" y="20"/>
                </a:cubicBezTo>
                <a:cubicBezTo>
                  <a:pt x="241" y="20"/>
                  <a:pt x="241" y="20"/>
                  <a:pt x="241" y="20"/>
                </a:cubicBezTo>
                <a:cubicBezTo>
                  <a:pt x="241" y="20"/>
                  <a:pt x="241" y="20"/>
                  <a:pt x="241"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40" y="20"/>
                </a:cubicBezTo>
                <a:cubicBezTo>
                  <a:pt x="240" y="20"/>
                  <a:pt x="240" y="20"/>
                  <a:pt x="239" y="20"/>
                </a:cubicBezTo>
                <a:cubicBezTo>
                  <a:pt x="238" y="20"/>
                  <a:pt x="238" y="20"/>
                  <a:pt x="238" y="20"/>
                </a:cubicBezTo>
                <a:cubicBezTo>
                  <a:pt x="238" y="20"/>
                  <a:pt x="238" y="20"/>
                  <a:pt x="238" y="20"/>
                </a:cubicBezTo>
                <a:cubicBezTo>
                  <a:pt x="238" y="20"/>
                  <a:pt x="237" y="20"/>
                  <a:pt x="237" y="20"/>
                </a:cubicBezTo>
                <a:cubicBezTo>
                  <a:pt x="237" y="20"/>
                  <a:pt x="237" y="20"/>
                  <a:pt x="237" y="20"/>
                </a:cubicBezTo>
                <a:cubicBezTo>
                  <a:pt x="237" y="21"/>
                  <a:pt x="237" y="21"/>
                  <a:pt x="237" y="21"/>
                </a:cubicBezTo>
                <a:cubicBezTo>
                  <a:pt x="236" y="21"/>
                  <a:pt x="236" y="21"/>
                  <a:pt x="236" y="21"/>
                </a:cubicBezTo>
                <a:cubicBezTo>
                  <a:pt x="235" y="21"/>
                  <a:pt x="235" y="21"/>
                  <a:pt x="235" y="21"/>
                </a:cubicBezTo>
                <a:cubicBezTo>
                  <a:pt x="236" y="22"/>
                  <a:pt x="236" y="22"/>
                  <a:pt x="236" y="22"/>
                </a:cubicBezTo>
                <a:cubicBezTo>
                  <a:pt x="236" y="22"/>
                  <a:pt x="236" y="22"/>
                  <a:pt x="236" y="22"/>
                </a:cubicBezTo>
                <a:cubicBezTo>
                  <a:pt x="237" y="22"/>
                  <a:pt x="238" y="22"/>
                  <a:pt x="239" y="23"/>
                </a:cubicBezTo>
                <a:cubicBezTo>
                  <a:pt x="239" y="23"/>
                  <a:pt x="239" y="23"/>
                  <a:pt x="239" y="23"/>
                </a:cubicBezTo>
                <a:cubicBezTo>
                  <a:pt x="238" y="23"/>
                  <a:pt x="238" y="23"/>
                  <a:pt x="238" y="23"/>
                </a:cubicBezTo>
                <a:cubicBezTo>
                  <a:pt x="238" y="23"/>
                  <a:pt x="238" y="23"/>
                  <a:pt x="238" y="23"/>
                </a:cubicBezTo>
                <a:cubicBezTo>
                  <a:pt x="239" y="24"/>
                  <a:pt x="239" y="24"/>
                  <a:pt x="239" y="24"/>
                </a:cubicBezTo>
                <a:cubicBezTo>
                  <a:pt x="239" y="24"/>
                  <a:pt x="239" y="24"/>
                  <a:pt x="239" y="24"/>
                </a:cubicBezTo>
                <a:cubicBezTo>
                  <a:pt x="239" y="24"/>
                  <a:pt x="239" y="24"/>
                  <a:pt x="239" y="24"/>
                </a:cubicBezTo>
                <a:cubicBezTo>
                  <a:pt x="240" y="24"/>
                  <a:pt x="240" y="24"/>
                  <a:pt x="240" y="24"/>
                </a:cubicBezTo>
                <a:cubicBezTo>
                  <a:pt x="240" y="24"/>
                  <a:pt x="240" y="24"/>
                  <a:pt x="240" y="24"/>
                </a:cubicBezTo>
                <a:cubicBezTo>
                  <a:pt x="240" y="25"/>
                  <a:pt x="240" y="25"/>
                  <a:pt x="240" y="25"/>
                </a:cubicBezTo>
                <a:cubicBezTo>
                  <a:pt x="240" y="25"/>
                  <a:pt x="240" y="25"/>
                  <a:pt x="240" y="25"/>
                </a:cubicBezTo>
                <a:cubicBezTo>
                  <a:pt x="240" y="25"/>
                  <a:pt x="240" y="25"/>
                  <a:pt x="240" y="25"/>
                </a:cubicBezTo>
                <a:cubicBezTo>
                  <a:pt x="241" y="25"/>
                  <a:pt x="241" y="25"/>
                  <a:pt x="241" y="25"/>
                </a:cubicBezTo>
                <a:cubicBezTo>
                  <a:pt x="241" y="25"/>
                  <a:pt x="241" y="25"/>
                  <a:pt x="241" y="25"/>
                </a:cubicBezTo>
                <a:cubicBezTo>
                  <a:pt x="242" y="25"/>
                  <a:pt x="242" y="25"/>
                  <a:pt x="242" y="25"/>
                </a:cubicBezTo>
                <a:cubicBezTo>
                  <a:pt x="242" y="26"/>
                  <a:pt x="242" y="26"/>
                  <a:pt x="242" y="26"/>
                </a:cubicBezTo>
                <a:cubicBezTo>
                  <a:pt x="243" y="26"/>
                  <a:pt x="243" y="26"/>
                  <a:pt x="243" y="26"/>
                </a:cubicBezTo>
                <a:cubicBezTo>
                  <a:pt x="243" y="26"/>
                  <a:pt x="243" y="26"/>
                  <a:pt x="243" y="26"/>
                </a:cubicBezTo>
                <a:cubicBezTo>
                  <a:pt x="243" y="25"/>
                  <a:pt x="243" y="25"/>
                  <a:pt x="243" y="25"/>
                </a:cubicBezTo>
                <a:cubicBezTo>
                  <a:pt x="243" y="25"/>
                  <a:pt x="243" y="25"/>
                  <a:pt x="243" y="25"/>
                </a:cubicBezTo>
                <a:cubicBezTo>
                  <a:pt x="243" y="25"/>
                  <a:pt x="242" y="25"/>
                  <a:pt x="242" y="24"/>
                </a:cubicBezTo>
                <a:cubicBezTo>
                  <a:pt x="242" y="24"/>
                  <a:pt x="242" y="24"/>
                  <a:pt x="243" y="24"/>
                </a:cubicBezTo>
                <a:cubicBezTo>
                  <a:pt x="243" y="24"/>
                  <a:pt x="244" y="24"/>
                  <a:pt x="244" y="25"/>
                </a:cubicBezTo>
                <a:cubicBezTo>
                  <a:pt x="244" y="25"/>
                  <a:pt x="244" y="25"/>
                  <a:pt x="244" y="25"/>
                </a:cubicBezTo>
                <a:cubicBezTo>
                  <a:pt x="245" y="25"/>
                  <a:pt x="245" y="25"/>
                  <a:pt x="245" y="25"/>
                </a:cubicBezTo>
                <a:cubicBezTo>
                  <a:pt x="245" y="25"/>
                  <a:pt x="245" y="25"/>
                  <a:pt x="245" y="25"/>
                </a:cubicBezTo>
                <a:cubicBezTo>
                  <a:pt x="245" y="25"/>
                  <a:pt x="245" y="25"/>
                  <a:pt x="245" y="25"/>
                </a:cubicBezTo>
                <a:cubicBezTo>
                  <a:pt x="245" y="24"/>
                  <a:pt x="245" y="24"/>
                  <a:pt x="245" y="24"/>
                </a:cubicBezTo>
                <a:cubicBezTo>
                  <a:pt x="246" y="24"/>
                  <a:pt x="246" y="24"/>
                  <a:pt x="246" y="24"/>
                </a:cubicBezTo>
                <a:cubicBezTo>
                  <a:pt x="246" y="25"/>
                  <a:pt x="246" y="25"/>
                  <a:pt x="246" y="25"/>
                </a:cubicBezTo>
                <a:cubicBezTo>
                  <a:pt x="246" y="25"/>
                  <a:pt x="247" y="25"/>
                  <a:pt x="247" y="25"/>
                </a:cubicBezTo>
                <a:cubicBezTo>
                  <a:pt x="247" y="24"/>
                  <a:pt x="247" y="24"/>
                  <a:pt x="247" y="24"/>
                </a:cubicBezTo>
                <a:cubicBezTo>
                  <a:pt x="247" y="24"/>
                  <a:pt x="247" y="24"/>
                  <a:pt x="247"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8" y="24"/>
                  <a:pt x="248" y="24"/>
                  <a:pt x="248" y="24"/>
                </a:cubicBezTo>
                <a:cubicBezTo>
                  <a:pt x="249" y="24"/>
                  <a:pt x="249" y="24"/>
                  <a:pt x="250" y="24"/>
                </a:cubicBezTo>
                <a:cubicBezTo>
                  <a:pt x="250" y="24"/>
                  <a:pt x="250" y="24"/>
                  <a:pt x="250" y="24"/>
                </a:cubicBezTo>
                <a:cubicBezTo>
                  <a:pt x="250" y="24"/>
                  <a:pt x="250" y="24"/>
                  <a:pt x="250" y="24"/>
                </a:cubicBezTo>
                <a:cubicBezTo>
                  <a:pt x="251" y="24"/>
                  <a:pt x="251" y="24"/>
                  <a:pt x="251" y="24"/>
                </a:cubicBezTo>
                <a:cubicBezTo>
                  <a:pt x="251" y="24"/>
                  <a:pt x="251" y="24"/>
                  <a:pt x="251" y="24"/>
                </a:cubicBezTo>
                <a:cubicBezTo>
                  <a:pt x="251" y="24"/>
                  <a:pt x="252" y="24"/>
                  <a:pt x="252" y="25"/>
                </a:cubicBezTo>
                <a:cubicBezTo>
                  <a:pt x="252" y="25"/>
                  <a:pt x="252" y="25"/>
                  <a:pt x="252" y="25"/>
                </a:cubicBezTo>
                <a:cubicBezTo>
                  <a:pt x="253" y="25"/>
                  <a:pt x="253" y="25"/>
                  <a:pt x="253" y="25"/>
                </a:cubicBezTo>
                <a:cubicBezTo>
                  <a:pt x="253" y="25"/>
                  <a:pt x="253" y="25"/>
                  <a:pt x="253" y="25"/>
                </a:cubicBezTo>
                <a:cubicBezTo>
                  <a:pt x="253" y="25"/>
                  <a:pt x="254" y="25"/>
                  <a:pt x="254" y="25"/>
                </a:cubicBezTo>
                <a:cubicBezTo>
                  <a:pt x="254" y="25"/>
                  <a:pt x="254" y="25"/>
                  <a:pt x="254" y="25"/>
                </a:cubicBezTo>
                <a:cubicBezTo>
                  <a:pt x="255" y="25"/>
                  <a:pt x="255" y="25"/>
                  <a:pt x="255" y="25"/>
                </a:cubicBezTo>
                <a:cubicBezTo>
                  <a:pt x="256" y="26"/>
                  <a:pt x="256" y="26"/>
                  <a:pt x="256" y="26"/>
                </a:cubicBezTo>
                <a:cubicBezTo>
                  <a:pt x="257" y="26"/>
                  <a:pt x="257" y="26"/>
                  <a:pt x="257" y="26"/>
                </a:cubicBezTo>
                <a:cubicBezTo>
                  <a:pt x="257" y="26"/>
                  <a:pt x="257" y="26"/>
                  <a:pt x="257" y="26"/>
                </a:cubicBezTo>
                <a:cubicBezTo>
                  <a:pt x="258" y="26"/>
                  <a:pt x="258" y="26"/>
                  <a:pt x="258" y="26"/>
                </a:cubicBezTo>
                <a:cubicBezTo>
                  <a:pt x="258" y="27"/>
                  <a:pt x="258" y="27"/>
                  <a:pt x="258" y="27"/>
                </a:cubicBezTo>
                <a:cubicBezTo>
                  <a:pt x="258" y="27"/>
                  <a:pt x="258" y="27"/>
                  <a:pt x="259" y="27"/>
                </a:cubicBezTo>
                <a:cubicBezTo>
                  <a:pt x="260" y="27"/>
                  <a:pt x="260" y="27"/>
                  <a:pt x="260" y="27"/>
                </a:cubicBezTo>
                <a:cubicBezTo>
                  <a:pt x="260" y="28"/>
                  <a:pt x="260" y="28"/>
                  <a:pt x="261" y="29"/>
                </a:cubicBezTo>
                <a:cubicBezTo>
                  <a:pt x="261" y="29"/>
                  <a:pt x="261" y="29"/>
                  <a:pt x="261" y="29"/>
                </a:cubicBezTo>
                <a:cubicBezTo>
                  <a:pt x="261" y="30"/>
                  <a:pt x="261" y="30"/>
                  <a:pt x="261" y="30"/>
                </a:cubicBezTo>
                <a:cubicBezTo>
                  <a:pt x="262" y="30"/>
                  <a:pt x="262" y="30"/>
                  <a:pt x="262" y="30"/>
                </a:cubicBezTo>
                <a:cubicBezTo>
                  <a:pt x="262" y="30"/>
                  <a:pt x="262" y="30"/>
                  <a:pt x="262" y="30"/>
                </a:cubicBezTo>
                <a:cubicBezTo>
                  <a:pt x="262" y="30"/>
                  <a:pt x="262" y="30"/>
                  <a:pt x="262" y="30"/>
                </a:cubicBezTo>
                <a:cubicBezTo>
                  <a:pt x="263" y="30"/>
                  <a:pt x="263" y="30"/>
                  <a:pt x="263" y="30"/>
                </a:cubicBezTo>
                <a:cubicBezTo>
                  <a:pt x="263" y="30"/>
                  <a:pt x="263" y="30"/>
                  <a:pt x="263" y="30"/>
                </a:cubicBezTo>
                <a:cubicBezTo>
                  <a:pt x="263" y="30"/>
                  <a:pt x="263" y="30"/>
                  <a:pt x="263" y="30"/>
                </a:cubicBezTo>
                <a:cubicBezTo>
                  <a:pt x="264" y="31"/>
                  <a:pt x="264" y="31"/>
                  <a:pt x="264" y="31"/>
                </a:cubicBezTo>
                <a:cubicBezTo>
                  <a:pt x="264" y="31"/>
                  <a:pt x="264" y="31"/>
                  <a:pt x="264" y="31"/>
                </a:cubicBezTo>
                <a:cubicBezTo>
                  <a:pt x="264" y="31"/>
                  <a:pt x="265" y="32"/>
                  <a:pt x="265" y="32"/>
                </a:cubicBezTo>
                <a:cubicBezTo>
                  <a:pt x="265" y="32"/>
                  <a:pt x="265" y="32"/>
                  <a:pt x="265" y="32"/>
                </a:cubicBezTo>
                <a:cubicBezTo>
                  <a:pt x="266" y="32"/>
                  <a:pt x="266" y="32"/>
                  <a:pt x="266" y="32"/>
                </a:cubicBezTo>
                <a:cubicBezTo>
                  <a:pt x="266" y="33"/>
                  <a:pt x="266" y="33"/>
                  <a:pt x="266" y="33"/>
                </a:cubicBezTo>
                <a:cubicBezTo>
                  <a:pt x="266" y="33"/>
                  <a:pt x="266" y="33"/>
                  <a:pt x="267" y="34"/>
                </a:cubicBezTo>
                <a:cubicBezTo>
                  <a:pt x="268" y="34"/>
                  <a:pt x="268" y="35"/>
                  <a:pt x="268" y="35"/>
                </a:cubicBezTo>
                <a:cubicBezTo>
                  <a:pt x="269" y="35"/>
                  <a:pt x="269" y="35"/>
                  <a:pt x="269" y="35"/>
                </a:cubicBezTo>
                <a:cubicBezTo>
                  <a:pt x="270" y="36"/>
                  <a:pt x="270" y="36"/>
                  <a:pt x="270" y="36"/>
                </a:cubicBezTo>
                <a:cubicBezTo>
                  <a:pt x="270" y="36"/>
                  <a:pt x="270" y="36"/>
                  <a:pt x="270" y="36"/>
                </a:cubicBezTo>
                <a:cubicBezTo>
                  <a:pt x="270" y="37"/>
                  <a:pt x="270" y="37"/>
                  <a:pt x="271" y="38"/>
                </a:cubicBezTo>
                <a:cubicBezTo>
                  <a:pt x="272" y="38"/>
                  <a:pt x="272" y="39"/>
                  <a:pt x="272" y="39"/>
                </a:cubicBezTo>
                <a:cubicBezTo>
                  <a:pt x="272" y="40"/>
                  <a:pt x="272" y="40"/>
                  <a:pt x="272" y="41"/>
                </a:cubicBezTo>
                <a:cubicBezTo>
                  <a:pt x="273" y="41"/>
                  <a:pt x="273" y="41"/>
                  <a:pt x="274" y="41"/>
                </a:cubicBezTo>
                <a:cubicBezTo>
                  <a:pt x="274" y="41"/>
                  <a:pt x="274" y="41"/>
                  <a:pt x="274" y="42"/>
                </a:cubicBezTo>
                <a:cubicBezTo>
                  <a:pt x="273" y="42"/>
                  <a:pt x="273" y="42"/>
                  <a:pt x="273" y="42"/>
                </a:cubicBezTo>
                <a:cubicBezTo>
                  <a:pt x="273" y="43"/>
                  <a:pt x="274" y="43"/>
                  <a:pt x="274" y="44"/>
                </a:cubicBezTo>
                <a:cubicBezTo>
                  <a:pt x="274" y="44"/>
                  <a:pt x="274" y="44"/>
                  <a:pt x="273" y="44"/>
                </a:cubicBezTo>
                <a:cubicBezTo>
                  <a:pt x="274" y="45"/>
                  <a:pt x="274" y="45"/>
                  <a:pt x="274" y="45"/>
                </a:cubicBezTo>
                <a:cubicBezTo>
                  <a:pt x="275" y="46"/>
                  <a:pt x="275" y="46"/>
                  <a:pt x="276" y="46"/>
                </a:cubicBezTo>
                <a:cubicBezTo>
                  <a:pt x="276" y="46"/>
                  <a:pt x="276" y="46"/>
                  <a:pt x="277" y="46"/>
                </a:cubicBezTo>
                <a:cubicBezTo>
                  <a:pt x="278" y="47"/>
                  <a:pt x="278" y="47"/>
                  <a:pt x="278" y="47"/>
                </a:cubicBezTo>
                <a:cubicBezTo>
                  <a:pt x="278" y="46"/>
                  <a:pt x="279" y="46"/>
                  <a:pt x="280" y="46"/>
                </a:cubicBezTo>
                <a:cubicBezTo>
                  <a:pt x="280" y="46"/>
                  <a:pt x="280" y="46"/>
                  <a:pt x="280" y="46"/>
                </a:cubicBezTo>
                <a:cubicBezTo>
                  <a:pt x="282" y="44"/>
                  <a:pt x="283"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6" y="48"/>
                  <a:pt x="286" y="48"/>
                  <a:pt x="286" y="48"/>
                </a:cubicBezTo>
                <a:cubicBezTo>
                  <a:pt x="288" y="49"/>
                  <a:pt x="289" y="50"/>
                  <a:pt x="290" y="50"/>
                </a:cubicBezTo>
                <a:cubicBezTo>
                  <a:pt x="290" y="51"/>
                  <a:pt x="290" y="51"/>
                  <a:pt x="290" y="51"/>
                </a:cubicBezTo>
                <a:cubicBezTo>
                  <a:pt x="289" y="51"/>
                  <a:pt x="289" y="51"/>
                  <a:pt x="289" y="51"/>
                </a:cubicBezTo>
                <a:cubicBezTo>
                  <a:pt x="288" y="51"/>
                  <a:pt x="288" y="51"/>
                  <a:pt x="288" y="51"/>
                </a:cubicBezTo>
                <a:cubicBezTo>
                  <a:pt x="287" y="51"/>
                  <a:pt x="287" y="51"/>
                  <a:pt x="287" y="51"/>
                </a:cubicBezTo>
                <a:cubicBezTo>
                  <a:pt x="287" y="51"/>
                  <a:pt x="287" y="51"/>
                  <a:pt x="287" y="51"/>
                </a:cubicBezTo>
                <a:cubicBezTo>
                  <a:pt x="284" y="51"/>
                  <a:pt x="282" y="49"/>
                  <a:pt x="279" y="50"/>
                </a:cubicBezTo>
                <a:cubicBezTo>
                  <a:pt x="280" y="51"/>
                  <a:pt x="281" y="51"/>
                  <a:pt x="282" y="52"/>
                </a:cubicBezTo>
                <a:cubicBezTo>
                  <a:pt x="282" y="53"/>
                  <a:pt x="282" y="53"/>
                  <a:pt x="282" y="53"/>
                </a:cubicBezTo>
                <a:cubicBezTo>
                  <a:pt x="281" y="53"/>
                  <a:pt x="281" y="53"/>
                  <a:pt x="281" y="53"/>
                </a:cubicBezTo>
                <a:cubicBezTo>
                  <a:pt x="281" y="53"/>
                  <a:pt x="280" y="54"/>
                  <a:pt x="281" y="55"/>
                </a:cubicBezTo>
                <a:cubicBezTo>
                  <a:pt x="283" y="56"/>
                  <a:pt x="285" y="56"/>
                  <a:pt x="286" y="57"/>
                </a:cubicBezTo>
                <a:cubicBezTo>
                  <a:pt x="287" y="57"/>
                  <a:pt x="287" y="57"/>
                  <a:pt x="287" y="57"/>
                </a:cubicBezTo>
                <a:cubicBezTo>
                  <a:pt x="287" y="57"/>
                  <a:pt x="287" y="56"/>
                  <a:pt x="288" y="56"/>
                </a:cubicBezTo>
                <a:cubicBezTo>
                  <a:pt x="288" y="56"/>
                  <a:pt x="288" y="56"/>
                  <a:pt x="290" y="56"/>
                </a:cubicBezTo>
                <a:cubicBezTo>
                  <a:pt x="289" y="55"/>
                  <a:pt x="289" y="54"/>
                  <a:pt x="288" y="54"/>
                </a:cubicBezTo>
                <a:cubicBezTo>
                  <a:pt x="287" y="54"/>
                  <a:pt x="287" y="53"/>
                  <a:pt x="286" y="53"/>
                </a:cubicBezTo>
                <a:cubicBezTo>
                  <a:pt x="286" y="53"/>
                  <a:pt x="286" y="53"/>
                  <a:pt x="286" y="53"/>
                </a:cubicBezTo>
                <a:cubicBezTo>
                  <a:pt x="285" y="53"/>
                  <a:pt x="285" y="53"/>
                  <a:pt x="284" y="53"/>
                </a:cubicBezTo>
                <a:cubicBezTo>
                  <a:pt x="284" y="52"/>
                  <a:pt x="284" y="52"/>
                  <a:pt x="284" y="52"/>
                </a:cubicBezTo>
                <a:cubicBezTo>
                  <a:pt x="285" y="52"/>
                  <a:pt x="285" y="52"/>
                  <a:pt x="286" y="52"/>
                </a:cubicBezTo>
                <a:cubicBezTo>
                  <a:pt x="287" y="53"/>
                  <a:pt x="287" y="53"/>
                  <a:pt x="289" y="53"/>
                </a:cubicBezTo>
                <a:cubicBezTo>
                  <a:pt x="289" y="53"/>
                  <a:pt x="290" y="53"/>
                  <a:pt x="291" y="53"/>
                </a:cubicBezTo>
                <a:cubicBezTo>
                  <a:pt x="291" y="53"/>
                  <a:pt x="292" y="53"/>
                  <a:pt x="292" y="54"/>
                </a:cubicBezTo>
                <a:cubicBezTo>
                  <a:pt x="293" y="54"/>
                  <a:pt x="293" y="54"/>
                  <a:pt x="293" y="54"/>
                </a:cubicBezTo>
                <a:cubicBezTo>
                  <a:pt x="292" y="55"/>
                  <a:pt x="292" y="55"/>
                  <a:pt x="292" y="55"/>
                </a:cubicBezTo>
                <a:cubicBezTo>
                  <a:pt x="293" y="55"/>
                  <a:pt x="293" y="55"/>
                  <a:pt x="293" y="55"/>
                </a:cubicBezTo>
                <a:cubicBezTo>
                  <a:pt x="292" y="56"/>
                  <a:pt x="292" y="56"/>
                  <a:pt x="292" y="56"/>
                </a:cubicBezTo>
                <a:cubicBezTo>
                  <a:pt x="292" y="56"/>
                  <a:pt x="292" y="56"/>
                  <a:pt x="293" y="57"/>
                </a:cubicBezTo>
                <a:cubicBezTo>
                  <a:pt x="294" y="58"/>
                  <a:pt x="294" y="58"/>
                  <a:pt x="295" y="58"/>
                </a:cubicBezTo>
                <a:cubicBezTo>
                  <a:pt x="295" y="59"/>
                  <a:pt x="295" y="59"/>
                  <a:pt x="296" y="60"/>
                </a:cubicBezTo>
                <a:cubicBezTo>
                  <a:pt x="295" y="60"/>
                  <a:pt x="295" y="60"/>
                  <a:pt x="294" y="60"/>
                </a:cubicBezTo>
                <a:cubicBezTo>
                  <a:pt x="293" y="60"/>
                  <a:pt x="293" y="60"/>
                  <a:pt x="293" y="60"/>
                </a:cubicBezTo>
                <a:cubicBezTo>
                  <a:pt x="293" y="60"/>
                  <a:pt x="293" y="61"/>
                  <a:pt x="293" y="61"/>
                </a:cubicBezTo>
                <a:cubicBezTo>
                  <a:pt x="292" y="61"/>
                  <a:pt x="292" y="61"/>
                  <a:pt x="292" y="61"/>
                </a:cubicBezTo>
                <a:cubicBezTo>
                  <a:pt x="292" y="61"/>
                  <a:pt x="292" y="61"/>
                  <a:pt x="292" y="61"/>
                </a:cubicBezTo>
                <a:cubicBezTo>
                  <a:pt x="292" y="61"/>
                  <a:pt x="292" y="61"/>
                  <a:pt x="291" y="61"/>
                </a:cubicBezTo>
                <a:cubicBezTo>
                  <a:pt x="291" y="61"/>
                  <a:pt x="291" y="61"/>
                  <a:pt x="291" y="61"/>
                </a:cubicBezTo>
                <a:cubicBezTo>
                  <a:pt x="290" y="61"/>
                  <a:pt x="290" y="61"/>
                  <a:pt x="290" y="61"/>
                </a:cubicBezTo>
                <a:cubicBezTo>
                  <a:pt x="291" y="62"/>
                  <a:pt x="291" y="63"/>
                  <a:pt x="291" y="64"/>
                </a:cubicBezTo>
                <a:cubicBezTo>
                  <a:pt x="291" y="64"/>
                  <a:pt x="290" y="64"/>
                  <a:pt x="290" y="64"/>
                </a:cubicBezTo>
                <a:cubicBezTo>
                  <a:pt x="290" y="65"/>
                  <a:pt x="290" y="65"/>
                  <a:pt x="288" y="65"/>
                </a:cubicBezTo>
                <a:cubicBezTo>
                  <a:pt x="288" y="66"/>
                  <a:pt x="288" y="66"/>
                  <a:pt x="288" y="66"/>
                </a:cubicBezTo>
                <a:cubicBezTo>
                  <a:pt x="288" y="66"/>
                  <a:pt x="288" y="66"/>
                  <a:pt x="288" y="66"/>
                </a:cubicBezTo>
                <a:cubicBezTo>
                  <a:pt x="288" y="66"/>
                  <a:pt x="289" y="66"/>
                  <a:pt x="289" y="67"/>
                </a:cubicBezTo>
                <a:cubicBezTo>
                  <a:pt x="290" y="68"/>
                  <a:pt x="293" y="68"/>
                  <a:pt x="294" y="71"/>
                </a:cubicBezTo>
                <a:cubicBezTo>
                  <a:pt x="293" y="71"/>
                  <a:pt x="293" y="71"/>
                  <a:pt x="293" y="71"/>
                </a:cubicBezTo>
                <a:cubicBezTo>
                  <a:pt x="293" y="71"/>
                  <a:pt x="295" y="77"/>
                  <a:pt x="298" y="76"/>
                </a:cubicBezTo>
                <a:cubicBezTo>
                  <a:pt x="298" y="75"/>
                  <a:pt x="298" y="75"/>
                  <a:pt x="298" y="75"/>
                </a:cubicBezTo>
                <a:cubicBezTo>
                  <a:pt x="299" y="75"/>
                  <a:pt x="299" y="75"/>
                  <a:pt x="299" y="75"/>
                </a:cubicBezTo>
                <a:cubicBezTo>
                  <a:pt x="299" y="75"/>
                  <a:pt x="300" y="75"/>
                  <a:pt x="300" y="75"/>
                </a:cubicBezTo>
                <a:cubicBezTo>
                  <a:pt x="301" y="76"/>
                  <a:pt x="301" y="76"/>
                  <a:pt x="301" y="77"/>
                </a:cubicBezTo>
                <a:cubicBezTo>
                  <a:pt x="301" y="77"/>
                  <a:pt x="301" y="77"/>
                  <a:pt x="300" y="77"/>
                </a:cubicBezTo>
                <a:cubicBezTo>
                  <a:pt x="300" y="77"/>
                  <a:pt x="300" y="77"/>
                  <a:pt x="300" y="77"/>
                </a:cubicBezTo>
                <a:cubicBezTo>
                  <a:pt x="303" y="83"/>
                  <a:pt x="303" y="83"/>
                  <a:pt x="304" y="83"/>
                </a:cubicBezTo>
                <a:cubicBezTo>
                  <a:pt x="304" y="82"/>
                  <a:pt x="304" y="81"/>
                  <a:pt x="305" y="80"/>
                </a:cubicBezTo>
                <a:cubicBezTo>
                  <a:pt x="305" y="80"/>
                  <a:pt x="306" y="80"/>
                  <a:pt x="306" y="81"/>
                </a:cubicBezTo>
                <a:cubicBezTo>
                  <a:pt x="307" y="81"/>
                  <a:pt x="307" y="82"/>
                  <a:pt x="307" y="84"/>
                </a:cubicBezTo>
                <a:cubicBezTo>
                  <a:pt x="307" y="84"/>
                  <a:pt x="306" y="84"/>
                  <a:pt x="306" y="85"/>
                </a:cubicBezTo>
                <a:cubicBezTo>
                  <a:pt x="304" y="88"/>
                  <a:pt x="324" y="104"/>
                  <a:pt x="327" y="103"/>
                </a:cubicBezTo>
                <a:cubicBezTo>
                  <a:pt x="327" y="103"/>
                  <a:pt x="328" y="103"/>
                  <a:pt x="328" y="103"/>
                </a:cubicBezTo>
                <a:cubicBezTo>
                  <a:pt x="328" y="103"/>
                  <a:pt x="329" y="103"/>
                  <a:pt x="329" y="103"/>
                </a:cubicBezTo>
                <a:cubicBezTo>
                  <a:pt x="330" y="103"/>
                  <a:pt x="330" y="103"/>
                  <a:pt x="330" y="103"/>
                </a:cubicBezTo>
                <a:cubicBezTo>
                  <a:pt x="334" y="104"/>
                  <a:pt x="341" y="112"/>
                  <a:pt x="343" y="106"/>
                </a:cubicBezTo>
                <a:cubicBezTo>
                  <a:pt x="343" y="105"/>
                  <a:pt x="343" y="105"/>
                  <a:pt x="343" y="105"/>
                </a:cubicBezTo>
                <a:cubicBezTo>
                  <a:pt x="343" y="105"/>
                  <a:pt x="343" y="105"/>
                  <a:pt x="342" y="104"/>
                </a:cubicBezTo>
                <a:cubicBezTo>
                  <a:pt x="341" y="102"/>
                  <a:pt x="343" y="99"/>
                  <a:pt x="341" y="97"/>
                </a:cubicBezTo>
                <a:cubicBezTo>
                  <a:pt x="340" y="95"/>
                  <a:pt x="338" y="94"/>
                  <a:pt x="337" y="92"/>
                </a:cubicBezTo>
                <a:cubicBezTo>
                  <a:pt x="337" y="91"/>
                  <a:pt x="337" y="91"/>
                  <a:pt x="337" y="91"/>
                </a:cubicBezTo>
                <a:cubicBezTo>
                  <a:pt x="337" y="91"/>
                  <a:pt x="338" y="91"/>
                  <a:pt x="338" y="91"/>
                </a:cubicBezTo>
                <a:cubicBezTo>
                  <a:pt x="339" y="91"/>
                  <a:pt x="339" y="91"/>
                  <a:pt x="339" y="91"/>
                </a:cubicBezTo>
                <a:cubicBezTo>
                  <a:pt x="340" y="91"/>
                  <a:pt x="340" y="90"/>
                  <a:pt x="341" y="90"/>
                </a:cubicBezTo>
                <a:cubicBezTo>
                  <a:pt x="339" y="88"/>
                  <a:pt x="339" y="88"/>
                  <a:pt x="340" y="87"/>
                </a:cubicBezTo>
                <a:cubicBezTo>
                  <a:pt x="341" y="87"/>
                  <a:pt x="341" y="87"/>
                  <a:pt x="341" y="87"/>
                </a:cubicBezTo>
                <a:cubicBezTo>
                  <a:pt x="341" y="87"/>
                  <a:pt x="341" y="87"/>
                  <a:pt x="341" y="87"/>
                </a:cubicBezTo>
                <a:cubicBezTo>
                  <a:pt x="340" y="85"/>
                  <a:pt x="340" y="84"/>
                  <a:pt x="339" y="83"/>
                </a:cubicBezTo>
                <a:cubicBezTo>
                  <a:pt x="339" y="80"/>
                  <a:pt x="336" y="80"/>
                  <a:pt x="336" y="78"/>
                </a:cubicBezTo>
                <a:cubicBezTo>
                  <a:pt x="337" y="78"/>
                  <a:pt x="337" y="78"/>
                  <a:pt x="338" y="77"/>
                </a:cubicBezTo>
                <a:cubicBezTo>
                  <a:pt x="338" y="76"/>
                  <a:pt x="337" y="76"/>
                  <a:pt x="337" y="75"/>
                </a:cubicBezTo>
                <a:cubicBezTo>
                  <a:pt x="338" y="75"/>
                  <a:pt x="339" y="75"/>
                  <a:pt x="340" y="75"/>
                </a:cubicBezTo>
                <a:cubicBezTo>
                  <a:pt x="339" y="73"/>
                  <a:pt x="339" y="73"/>
                  <a:pt x="339" y="72"/>
                </a:cubicBezTo>
                <a:cubicBezTo>
                  <a:pt x="339" y="72"/>
                  <a:pt x="340" y="72"/>
                  <a:pt x="341" y="72"/>
                </a:cubicBezTo>
                <a:cubicBezTo>
                  <a:pt x="342" y="74"/>
                  <a:pt x="342" y="74"/>
                  <a:pt x="343" y="75"/>
                </a:cubicBezTo>
                <a:cubicBezTo>
                  <a:pt x="343" y="75"/>
                  <a:pt x="343" y="75"/>
                  <a:pt x="345" y="75"/>
                </a:cubicBezTo>
                <a:cubicBezTo>
                  <a:pt x="345" y="74"/>
                  <a:pt x="345" y="73"/>
                  <a:pt x="345" y="72"/>
                </a:cubicBezTo>
                <a:cubicBezTo>
                  <a:pt x="346" y="72"/>
                  <a:pt x="346" y="72"/>
                  <a:pt x="346" y="72"/>
                </a:cubicBezTo>
                <a:cubicBezTo>
                  <a:pt x="347" y="72"/>
                  <a:pt x="347" y="71"/>
                  <a:pt x="348" y="71"/>
                </a:cubicBezTo>
                <a:cubicBezTo>
                  <a:pt x="347" y="70"/>
                  <a:pt x="347" y="70"/>
                  <a:pt x="347" y="70"/>
                </a:cubicBezTo>
                <a:cubicBezTo>
                  <a:pt x="347" y="69"/>
                  <a:pt x="347" y="69"/>
                  <a:pt x="347" y="68"/>
                </a:cubicBezTo>
                <a:cubicBezTo>
                  <a:pt x="347" y="68"/>
                  <a:pt x="347" y="67"/>
                  <a:pt x="347" y="67"/>
                </a:cubicBezTo>
                <a:cubicBezTo>
                  <a:pt x="347" y="67"/>
                  <a:pt x="347" y="67"/>
                  <a:pt x="347" y="67"/>
                </a:cubicBezTo>
                <a:cubicBezTo>
                  <a:pt x="347" y="66"/>
                  <a:pt x="347" y="66"/>
                  <a:pt x="347" y="65"/>
                </a:cubicBezTo>
                <a:cubicBezTo>
                  <a:pt x="347" y="64"/>
                  <a:pt x="347" y="64"/>
                  <a:pt x="347" y="64"/>
                </a:cubicBezTo>
                <a:cubicBezTo>
                  <a:pt x="347" y="64"/>
                  <a:pt x="347" y="64"/>
                  <a:pt x="347" y="63"/>
                </a:cubicBezTo>
                <a:cubicBezTo>
                  <a:pt x="347" y="63"/>
                  <a:pt x="347" y="63"/>
                  <a:pt x="347" y="63"/>
                </a:cubicBezTo>
                <a:cubicBezTo>
                  <a:pt x="347" y="62"/>
                  <a:pt x="347" y="62"/>
                  <a:pt x="347" y="62"/>
                </a:cubicBezTo>
                <a:cubicBezTo>
                  <a:pt x="347" y="62"/>
                  <a:pt x="347" y="62"/>
                  <a:pt x="345" y="60"/>
                </a:cubicBezTo>
                <a:cubicBezTo>
                  <a:pt x="345" y="60"/>
                  <a:pt x="345" y="60"/>
                  <a:pt x="345" y="60"/>
                </a:cubicBezTo>
                <a:cubicBezTo>
                  <a:pt x="345" y="60"/>
                  <a:pt x="345" y="60"/>
                  <a:pt x="346" y="60"/>
                </a:cubicBezTo>
                <a:cubicBezTo>
                  <a:pt x="346" y="60"/>
                  <a:pt x="346" y="60"/>
                  <a:pt x="346" y="60"/>
                </a:cubicBezTo>
                <a:cubicBezTo>
                  <a:pt x="346" y="60"/>
                  <a:pt x="346" y="60"/>
                  <a:pt x="346" y="60"/>
                </a:cubicBezTo>
                <a:cubicBezTo>
                  <a:pt x="346" y="60"/>
                  <a:pt x="346" y="60"/>
                  <a:pt x="346" y="60"/>
                </a:cubicBezTo>
                <a:cubicBezTo>
                  <a:pt x="347" y="60"/>
                  <a:pt x="347" y="60"/>
                  <a:pt x="347" y="60"/>
                </a:cubicBezTo>
                <a:cubicBezTo>
                  <a:pt x="347" y="60"/>
                  <a:pt x="347" y="60"/>
                  <a:pt x="347" y="60"/>
                </a:cubicBezTo>
                <a:cubicBezTo>
                  <a:pt x="347" y="61"/>
                  <a:pt x="347" y="61"/>
                  <a:pt x="347" y="61"/>
                </a:cubicBezTo>
                <a:cubicBezTo>
                  <a:pt x="352" y="62"/>
                  <a:pt x="352" y="62"/>
                  <a:pt x="353" y="62"/>
                </a:cubicBezTo>
                <a:cubicBezTo>
                  <a:pt x="354" y="61"/>
                  <a:pt x="353" y="60"/>
                  <a:pt x="353" y="59"/>
                </a:cubicBezTo>
                <a:cubicBezTo>
                  <a:pt x="354" y="59"/>
                  <a:pt x="354" y="58"/>
                  <a:pt x="355" y="58"/>
                </a:cubicBezTo>
                <a:cubicBezTo>
                  <a:pt x="355" y="58"/>
                  <a:pt x="355" y="58"/>
                  <a:pt x="356" y="58"/>
                </a:cubicBezTo>
                <a:cubicBezTo>
                  <a:pt x="356" y="57"/>
                  <a:pt x="356" y="57"/>
                  <a:pt x="356" y="57"/>
                </a:cubicBezTo>
                <a:cubicBezTo>
                  <a:pt x="356" y="57"/>
                  <a:pt x="356" y="57"/>
                  <a:pt x="356" y="57"/>
                </a:cubicBezTo>
                <a:cubicBezTo>
                  <a:pt x="356" y="55"/>
                  <a:pt x="355" y="55"/>
                  <a:pt x="355" y="53"/>
                </a:cubicBezTo>
                <a:cubicBezTo>
                  <a:pt x="356" y="53"/>
                  <a:pt x="356" y="53"/>
                  <a:pt x="357" y="53"/>
                </a:cubicBezTo>
                <a:cubicBezTo>
                  <a:pt x="357" y="51"/>
                  <a:pt x="357" y="51"/>
                  <a:pt x="356" y="50"/>
                </a:cubicBezTo>
                <a:cubicBezTo>
                  <a:pt x="355" y="51"/>
                  <a:pt x="355" y="51"/>
                  <a:pt x="355" y="51"/>
                </a:cubicBezTo>
                <a:cubicBezTo>
                  <a:pt x="355" y="51"/>
                  <a:pt x="355" y="51"/>
                  <a:pt x="355" y="51"/>
                </a:cubicBezTo>
                <a:cubicBezTo>
                  <a:pt x="356" y="52"/>
                  <a:pt x="356" y="52"/>
                  <a:pt x="356" y="52"/>
                </a:cubicBezTo>
                <a:cubicBezTo>
                  <a:pt x="356" y="52"/>
                  <a:pt x="355" y="52"/>
                  <a:pt x="355" y="52"/>
                </a:cubicBezTo>
                <a:cubicBezTo>
                  <a:pt x="354" y="52"/>
                  <a:pt x="353" y="51"/>
                  <a:pt x="352" y="50"/>
                </a:cubicBezTo>
                <a:cubicBezTo>
                  <a:pt x="351" y="50"/>
                  <a:pt x="351" y="50"/>
                  <a:pt x="351" y="50"/>
                </a:cubicBezTo>
                <a:cubicBezTo>
                  <a:pt x="349" y="51"/>
                  <a:pt x="348" y="50"/>
                  <a:pt x="346" y="49"/>
                </a:cubicBezTo>
                <a:cubicBezTo>
                  <a:pt x="345" y="48"/>
                  <a:pt x="345" y="48"/>
                  <a:pt x="345" y="47"/>
                </a:cubicBezTo>
                <a:cubicBezTo>
                  <a:pt x="345" y="47"/>
                  <a:pt x="345" y="47"/>
                  <a:pt x="345" y="47"/>
                </a:cubicBezTo>
                <a:cubicBezTo>
                  <a:pt x="346" y="47"/>
                  <a:pt x="346" y="47"/>
                  <a:pt x="347" y="47"/>
                </a:cubicBezTo>
                <a:cubicBezTo>
                  <a:pt x="347" y="46"/>
                  <a:pt x="347" y="46"/>
                  <a:pt x="346" y="46"/>
                </a:cubicBezTo>
                <a:cubicBezTo>
                  <a:pt x="349" y="46"/>
                  <a:pt x="350" y="48"/>
                  <a:pt x="352" y="49"/>
                </a:cubicBezTo>
                <a:cubicBezTo>
                  <a:pt x="353" y="49"/>
                  <a:pt x="353" y="49"/>
                  <a:pt x="353" y="49"/>
                </a:cubicBezTo>
                <a:cubicBezTo>
                  <a:pt x="353" y="48"/>
                  <a:pt x="352" y="48"/>
                  <a:pt x="352" y="48"/>
                </a:cubicBezTo>
                <a:cubicBezTo>
                  <a:pt x="353" y="47"/>
                  <a:pt x="353" y="47"/>
                  <a:pt x="354" y="47"/>
                </a:cubicBezTo>
                <a:cubicBezTo>
                  <a:pt x="354" y="47"/>
                  <a:pt x="346" y="42"/>
                  <a:pt x="339" y="39"/>
                </a:cubicBezTo>
                <a:cubicBezTo>
                  <a:pt x="339" y="39"/>
                  <a:pt x="339" y="39"/>
                  <a:pt x="339" y="39"/>
                </a:cubicBezTo>
                <a:cubicBezTo>
                  <a:pt x="341" y="40"/>
                  <a:pt x="341" y="40"/>
                  <a:pt x="342" y="40"/>
                </a:cubicBezTo>
                <a:cubicBezTo>
                  <a:pt x="342" y="40"/>
                  <a:pt x="342" y="40"/>
                  <a:pt x="343" y="40"/>
                </a:cubicBezTo>
                <a:cubicBezTo>
                  <a:pt x="342" y="39"/>
                  <a:pt x="341" y="38"/>
                  <a:pt x="340" y="38"/>
                </a:cubicBezTo>
                <a:cubicBezTo>
                  <a:pt x="340" y="38"/>
                  <a:pt x="340" y="37"/>
                  <a:pt x="339" y="37"/>
                </a:cubicBezTo>
                <a:cubicBezTo>
                  <a:pt x="337" y="36"/>
                  <a:pt x="337" y="35"/>
                  <a:pt x="335" y="36"/>
                </a:cubicBezTo>
                <a:cubicBezTo>
                  <a:pt x="335" y="36"/>
                  <a:pt x="335" y="36"/>
                  <a:pt x="335" y="36"/>
                </a:cubicBezTo>
                <a:cubicBezTo>
                  <a:pt x="335" y="36"/>
                  <a:pt x="335" y="36"/>
                  <a:pt x="334" y="36"/>
                </a:cubicBezTo>
                <a:cubicBezTo>
                  <a:pt x="334" y="36"/>
                  <a:pt x="334" y="35"/>
                  <a:pt x="333" y="35"/>
                </a:cubicBezTo>
                <a:cubicBezTo>
                  <a:pt x="333" y="35"/>
                  <a:pt x="333" y="35"/>
                  <a:pt x="331" y="34"/>
                </a:cubicBezTo>
                <a:cubicBezTo>
                  <a:pt x="331" y="34"/>
                  <a:pt x="331" y="34"/>
                  <a:pt x="331" y="34"/>
                </a:cubicBezTo>
                <a:cubicBezTo>
                  <a:pt x="331" y="34"/>
                  <a:pt x="332" y="33"/>
                  <a:pt x="332" y="33"/>
                </a:cubicBezTo>
                <a:cubicBezTo>
                  <a:pt x="333" y="34"/>
                  <a:pt x="333" y="34"/>
                  <a:pt x="334" y="35"/>
                </a:cubicBezTo>
                <a:cubicBezTo>
                  <a:pt x="335" y="35"/>
                  <a:pt x="335" y="35"/>
                  <a:pt x="336" y="35"/>
                </a:cubicBezTo>
                <a:cubicBezTo>
                  <a:pt x="335" y="34"/>
                  <a:pt x="335" y="34"/>
                  <a:pt x="335" y="34"/>
                </a:cubicBezTo>
                <a:cubicBezTo>
                  <a:pt x="336" y="34"/>
                  <a:pt x="336" y="34"/>
                  <a:pt x="336" y="34"/>
                </a:cubicBezTo>
                <a:cubicBezTo>
                  <a:pt x="337" y="34"/>
                  <a:pt x="337" y="34"/>
                  <a:pt x="338" y="34"/>
                </a:cubicBezTo>
                <a:cubicBezTo>
                  <a:pt x="337" y="33"/>
                  <a:pt x="335" y="32"/>
                  <a:pt x="333" y="31"/>
                </a:cubicBezTo>
                <a:cubicBezTo>
                  <a:pt x="332" y="32"/>
                  <a:pt x="332" y="32"/>
                  <a:pt x="332" y="32"/>
                </a:cubicBezTo>
                <a:cubicBezTo>
                  <a:pt x="330" y="31"/>
                  <a:pt x="330" y="31"/>
                  <a:pt x="330" y="30"/>
                </a:cubicBezTo>
                <a:cubicBezTo>
                  <a:pt x="331" y="31"/>
                  <a:pt x="331" y="31"/>
                  <a:pt x="332" y="30"/>
                </a:cubicBezTo>
                <a:cubicBezTo>
                  <a:pt x="331" y="30"/>
                  <a:pt x="331" y="30"/>
                  <a:pt x="331" y="30"/>
                </a:cubicBezTo>
                <a:cubicBezTo>
                  <a:pt x="332" y="30"/>
                  <a:pt x="332" y="30"/>
                  <a:pt x="332" y="30"/>
                </a:cubicBezTo>
                <a:cubicBezTo>
                  <a:pt x="332" y="30"/>
                  <a:pt x="332" y="30"/>
                  <a:pt x="332" y="29"/>
                </a:cubicBezTo>
                <a:cubicBezTo>
                  <a:pt x="330" y="28"/>
                  <a:pt x="326" y="27"/>
                  <a:pt x="324" y="25"/>
                </a:cubicBezTo>
                <a:cubicBezTo>
                  <a:pt x="324" y="25"/>
                  <a:pt x="324" y="25"/>
                  <a:pt x="324" y="25"/>
                </a:cubicBezTo>
                <a:cubicBezTo>
                  <a:pt x="324" y="25"/>
                  <a:pt x="324" y="25"/>
                  <a:pt x="324" y="25"/>
                </a:cubicBezTo>
                <a:cubicBezTo>
                  <a:pt x="324" y="25"/>
                  <a:pt x="323" y="24"/>
                  <a:pt x="322" y="24"/>
                </a:cubicBezTo>
                <a:cubicBezTo>
                  <a:pt x="318" y="22"/>
                  <a:pt x="315" y="22"/>
                  <a:pt x="312" y="20"/>
                </a:cubicBezTo>
                <a:cubicBezTo>
                  <a:pt x="312" y="20"/>
                  <a:pt x="312" y="20"/>
                  <a:pt x="311" y="20"/>
                </a:cubicBezTo>
                <a:cubicBezTo>
                  <a:pt x="311" y="19"/>
                  <a:pt x="311" y="19"/>
                  <a:pt x="311" y="19"/>
                </a:cubicBezTo>
                <a:cubicBezTo>
                  <a:pt x="311" y="19"/>
                  <a:pt x="311" y="19"/>
                  <a:pt x="311" y="19"/>
                </a:cubicBezTo>
                <a:cubicBezTo>
                  <a:pt x="311" y="19"/>
                  <a:pt x="312" y="19"/>
                  <a:pt x="312" y="19"/>
                </a:cubicBezTo>
                <a:cubicBezTo>
                  <a:pt x="314" y="20"/>
                  <a:pt x="314" y="20"/>
                  <a:pt x="314" y="20"/>
                </a:cubicBezTo>
                <a:cubicBezTo>
                  <a:pt x="315" y="20"/>
                  <a:pt x="315" y="20"/>
                  <a:pt x="315" y="20"/>
                </a:cubicBezTo>
                <a:cubicBezTo>
                  <a:pt x="317" y="21"/>
                  <a:pt x="317" y="21"/>
                  <a:pt x="320" y="22"/>
                </a:cubicBezTo>
                <a:cubicBezTo>
                  <a:pt x="320" y="22"/>
                  <a:pt x="320" y="22"/>
                  <a:pt x="320" y="22"/>
                </a:cubicBezTo>
                <a:cubicBezTo>
                  <a:pt x="318" y="21"/>
                  <a:pt x="315" y="20"/>
                  <a:pt x="313" y="19"/>
                </a:cubicBezTo>
                <a:cubicBezTo>
                  <a:pt x="313" y="19"/>
                  <a:pt x="312" y="18"/>
                  <a:pt x="312" y="18"/>
                </a:cubicBezTo>
                <a:cubicBezTo>
                  <a:pt x="312" y="18"/>
                  <a:pt x="312" y="18"/>
                  <a:pt x="311" y="18"/>
                </a:cubicBezTo>
                <a:cubicBezTo>
                  <a:pt x="311" y="18"/>
                  <a:pt x="310" y="17"/>
                  <a:pt x="309" y="17"/>
                </a:cubicBezTo>
                <a:cubicBezTo>
                  <a:pt x="309" y="18"/>
                  <a:pt x="309" y="18"/>
                  <a:pt x="309" y="18"/>
                </a:cubicBezTo>
                <a:cubicBezTo>
                  <a:pt x="308" y="18"/>
                  <a:pt x="308" y="18"/>
                  <a:pt x="308" y="18"/>
                </a:cubicBezTo>
                <a:cubicBezTo>
                  <a:pt x="307" y="17"/>
                  <a:pt x="306" y="17"/>
                  <a:pt x="305" y="16"/>
                </a:cubicBezTo>
                <a:cubicBezTo>
                  <a:pt x="306" y="16"/>
                  <a:pt x="306" y="16"/>
                  <a:pt x="306" y="16"/>
                </a:cubicBezTo>
                <a:cubicBezTo>
                  <a:pt x="306" y="16"/>
                  <a:pt x="306" y="16"/>
                  <a:pt x="306" y="16"/>
                </a:cubicBezTo>
                <a:cubicBezTo>
                  <a:pt x="306" y="16"/>
                  <a:pt x="303" y="15"/>
                  <a:pt x="302" y="15"/>
                </a:cubicBezTo>
                <a:cubicBezTo>
                  <a:pt x="302" y="16"/>
                  <a:pt x="302" y="16"/>
                  <a:pt x="303" y="16"/>
                </a:cubicBezTo>
                <a:cubicBezTo>
                  <a:pt x="302" y="16"/>
                  <a:pt x="300" y="15"/>
                  <a:pt x="299" y="14"/>
                </a:cubicBezTo>
                <a:cubicBezTo>
                  <a:pt x="299" y="14"/>
                  <a:pt x="299" y="14"/>
                  <a:pt x="294" y="12"/>
                </a:cubicBezTo>
                <a:cubicBezTo>
                  <a:pt x="294" y="12"/>
                  <a:pt x="294" y="12"/>
                  <a:pt x="294" y="12"/>
                </a:cubicBezTo>
                <a:cubicBezTo>
                  <a:pt x="292" y="11"/>
                  <a:pt x="292" y="11"/>
                  <a:pt x="292" y="11"/>
                </a:cubicBezTo>
                <a:cubicBezTo>
                  <a:pt x="292" y="11"/>
                  <a:pt x="292" y="11"/>
                  <a:pt x="292" y="11"/>
                </a:cubicBezTo>
                <a:cubicBezTo>
                  <a:pt x="288" y="9"/>
                  <a:pt x="285" y="8"/>
                  <a:pt x="282" y="7"/>
                </a:cubicBezTo>
                <a:cubicBezTo>
                  <a:pt x="281" y="6"/>
                  <a:pt x="281" y="6"/>
                  <a:pt x="281" y="6"/>
                </a:cubicBezTo>
                <a:cubicBezTo>
                  <a:pt x="281" y="6"/>
                  <a:pt x="280" y="7"/>
                  <a:pt x="280" y="7"/>
                </a:cubicBezTo>
                <a:cubicBezTo>
                  <a:pt x="279" y="6"/>
                  <a:pt x="279" y="6"/>
                  <a:pt x="278" y="6"/>
                </a:cubicBezTo>
                <a:cubicBezTo>
                  <a:pt x="278" y="6"/>
                  <a:pt x="279" y="6"/>
                  <a:pt x="279" y="6"/>
                </a:cubicBezTo>
                <a:cubicBezTo>
                  <a:pt x="279" y="6"/>
                  <a:pt x="279" y="6"/>
                  <a:pt x="279" y="6"/>
                </a:cubicBezTo>
                <a:cubicBezTo>
                  <a:pt x="277" y="5"/>
                  <a:pt x="277" y="5"/>
                  <a:pt x="276" y="5"/>
                </a:cubicBezTo>
                <a:cubicBezTo>
                  <a:pt x="276" y="5"/>
                  <a:pt x="276" y="5"/>
                  <a:pt x="276" y="5"/>
                </a:cubicBezTo>
                <a:cubicBezTo>
                  <a:pt x="275" y="4"/>
                  <a:pt x="274" y="4"/>
                  <a:pt x="273" y="4"/>
                </a:cubicBezTo>
                <a:moveTo>
                  <a:pt x="240" y="3"/>
                </a:moveTo>
                <a:cubicBezTo>
                  <a:pt x="239" y="3"/>
                  <a:pt x="239" y="3"/>
                  <a:pt x="239" y="3"/>
                </a:cubicBezTo>
                <a:cubicBezTo>
                  <a:pt x="238" y="3"/>
                  <a:pt x="238" y="3"/>
                  <a:pt x="238" y="3"/>
                </a:cubicBezTo>
                <a:cubicBezTo>
                  <a:pt x="238" y="3"/>
                  <a:pt x="238" y="3"/>
                  <a:pt x="238" y="3"/>
                </a:cubicBezTo>
                <a:cubicBezTo>
                  <a:pt x="237" y="2"/>
                  <a:pt x="237" y="2"/>
                  <a:pt x="237" y="2"/>
                </a:cubicBezTo>
                <a:cubicBezTo>
                  <a:pt x="236" y="2"/>
                  <a:pt x="236" y="2"/>
                  <a:pt x="236" y="2"/>
                </a:cubicBezTo>
                <a:cubicBezTo>
                  <a:pt x="236" y="2"/>
                  <a:pt x="236" y="2"/>
                  <a:pt x="236" y="2"/>
                </a:cubicBezTo>
                <a:cubicBezTo>
                  <a:pt x="236" y="2"/>
                  <a:pt x="236" y="2"/>
                  <a:pt x="236" y="2"/>
                </a:cubicBezTo>
                <a:cubicBezTo>
                  <a:pt x="235" y="2"/>
                  <a:pt x="235" y="2"/>
                  <a:pt x="235" y="2"/>
                </a:cubicBezTo>
                <a:cubicBezTo>
                  <a:pt x="235" y="2"/>
                  <a:pt x="235" y="2"/>
                  <a:pt x="235" y="2"/>
                </a:cubicBezTo>
                <a:cubicBezTo>
                  <a:pt x="234" y="2"/>
                  <a:pt x="234" y="2"/>
                  <a:pt x="234" y="2"/>
                </a:cubicBezTo>
                <a:cubicBezTo>
                  <a:pt x="234" y="2"/>
                  <a:pt x="234" y="2"/>
                  <a:pt x="234" y="2"/>
                </a:cubicBezTo>
                <a:cubicBezTo>
                  <a:pt x="234" y="1"/>
                  <a:pt x="233" y="1"/>
                  <a:pt x="233" y="1"/>
                </a:cubicBezTo>
                <a:cubicBezTo>
                  <a:pt x="233" y="2"/>
                  <a:pt x="233" y="2"/>
                  <a:pt x="233" y="2"/>
                </a:cubicBezTo>
                <a:cubicBezTo>
                  <a:pt x="233" y="2"/>
                  <a:pt x="233" y="2"/>
                  <a:pt x="233" y="2"/>
                </a:cubicBezTo>
                <a:cubicBezTo>
                  <a:pt x="233" y="1"/>
                  <a:pt x="233" y="1"/>
                  <a:pt x="233" y="1"/>
                </a:cubicBezTo>
                <a:cubicBezTo>
                  <a:pt x="232" y="2"/>
                  <a:pt x="232" y="2"/>
                  <a:pt x="232" y="2"/>
                </a:cubicBezTo>
                <a:cubicBezTo>
                  <a:pt x="232" y="2"/>
                  <a:pt x="232" y="2"/>
                  <a:pt x="232" y="2"/>
                </a:cubicBezTo>
                <a:cubicBezTo>
                  <a:pt x="232" y="2"/>
                  <a:pt x="232" y="2"/>
                  <a:pt x="231" y="1"/>
                </a:cubicBezTo>
                <a:cubicBezTo>
                  <a:pt x="231" y="1"/>
                  <a:pt x="231" y="1"/>
                  <a:pt x="231" y="1"/>
                </a:cubicBezTo>
                <a:cubicBezTo>
                  <a:pt x="231" y="1"/>
                  <a:pt x="230" y="2"/>
                  <a:pt x="230" y="2"/>
                </a:cubicBezTo>
                <a:cubicBezTo>
                  <a:pt x="230" y="2"/>
                  <a:pt x="230" y="2"/>
                  <a:pt x="230" y="2"/>
                </a:cubicBezTo>
                <a:cubicBezTo>
                  <a:pt x="230" y="2"/>
                  <a:pt x="230" y="2"/>
                  <a:pt x="230" y="2"/>
                </a:cubicBezTo>
                <a:cubicBezTo>
                  <a:pt x="229" y="2"/>
                  <a:pt x="229" y="2"/>
                  <a:pt x="229" y="2"/>
                </a:cubicBezTo>
                <a:cubicBezTo>
                  <a:pt x="229" y="2"/>
                  <a:pt x="229" y="2"/>
                  <a:pt x="229" y="2"/>
                </a:cubicBezTo>
                <a:cubicBezTo>
                  <a:pt x="229" y="2"/>
                  <a:pt x="229" y="2"/>
                  <a:pt x="229" y="2"/>
                </a:cubicBezTo>
                <a:cubicBezTo>
                  <a:pt x="228" y="2"/>
                  <a:pt x="228" y="2"/>
                  <a:pt x="227" y="2"/>
                </a:cubicBezTo>
                <a:cubicBezTo>
                  <a:pt x="226" y="3"/>
                  <a:pt x="226" y="3"/>
                  <a:pt x="226" y="3"/>
                </a:cubicBezTo>
                <a:cubicBezTo>
                  <a:pt x="227" y="3"/>
                  <a:pt x="227" y="3"/>
                  <a:pt x="227" y="3"/>
                </a:cubicBezTo>
                <a:cubicBezTo>
                  <a:pt x="227" y="3"/>
                  <a:pt x="227" y="3"/>
                  <a:pt x="228" y="4"/>
                </a:cubicBezTo>
                <a:cubicBezTo>
                  <a:pt x="227" y="4"/>
                  <a:pt x="227" y="4"/>
                  <a:pt x="227" y="4"/>
                </a:cubicBezTo>
                <a:cubicBezTo>
                  <a:pt x="227" y="4"/>
                  <a:pt x="227" y="4"/>
                  <a:pt x="227" y="4"/>
                </a:cubicBezTo>
                <a:cubicBezTo>
                  <a:pt x="227" y="4"/>
                  <a:pt x="227" y="4"/>
                  <a:pt x="227" y="4"/>
                </a:cubicBezTo>
                <a:cubicBezTo>
                  <a:pt x="226" y="4"/>
                  <a:pt x="226" y="4"/>
                  <a:pt x="226" y="4"/>
                </a:cubicBezTo>
                <a:cubicBezTo>
                  <a:pt x="226" y="4"/>
                  <a:pt x="226" y="4"/>
                  <a:pt x="226" y="4"/>
                </a:cubicBezTo>
                <a:cubicBezTo>
                  <a:pt x="226" y="3"/>
                  <a:pt x="226" y="3"/>
                  <a:pt x="226" y="3"/>
                </a:cubicBezTo>
                <a:cubicBezTo>
                  <a:pt x="225" y="3"/>
                  <a:pt x="225" y="3"/>
                  <a:pt x="225" y="3"/>
                </a:cubicBezTo>
                <a:cubicBezTo>
                  <a:pt x="225" y="3"/>
                  <a:pt x="225" y="3"/>
                  <a:pt x="225" y="3"/>
                </a:cubicBezTo>
                <a:cubicBezTo>
                  <a:pt x="225" y="3"/>
                  <a:pt x="225" y="3"/>
                  <a:pt x="225" y="3"/>
                </a:cubicBezTo>
                <a:cubicBezTo>
                  <a:pt x="225" y="3"/>
                  <a:pt x="225" y="3"/>
                  <a:pt x="225" y="3"/>
                </a:cubicBezTo>
                <a:cubicBezTo>
                  <a:pt x="224" y="3"/>
                  <a:pt x="224" y="3"/>
                  <a:pt x="223" y="4"/>
                </a:cubicBezTo>
                <a:cubicBezTo>
                  <a:pt x="223" y="4"/>
                  <a:pt x="223" y="4"/>
                  <a:pt x="223" y="4"/>
                </a:cubicBezTo>
                <a:cubicBezTo>
                  <a:pt x="223" y="3"/>
                  <a:pt x="223" y="3"/>
                  <a:pt x="223" y="3"/>
                </a:cubicBezTo>
                <a:cubicBezTo>
                  <a:pt x="222" y="3"/>
                  <a:pt x="222" y="3"/>
                  <a:pt x="222" y="3"/>
                </a:cubicBezTo>
                <a:cubicBezTo>
                  <a:pt x="221" y="4"/>
                  <a:pt x="221" y="4"/>
                  <a:pt x="221" y="4"/>
                </a:cubicBezTo>
                <a:cubicBezTo>
                  <a:pt x="221" y="4"/>
                  <a:pt x="221" y="4"/>
                  <a:pt x="221" y="4"/>
                </a:cubicBezTo>
                <a:cubicBezTo>
                  <a:pt x="220" y="4"/>
                  <a:pt x="220" y="4"/>
                  <a:pt x="220" y="4"/>
                </a:cubicBezTo>
                <a:cubicBezTo>
                  <a:pt x="220" y="5"/>
                  <a:pt x="220" y="5"/>
                  <a:pt x="220" y="5"/>
                </a:cubicBezTo>
                <a:cubicBezTo>
                  <a:pt x="219" y="4"/>
                  <a:pt x="219" y="4"/>
                  <a:pt x="219" y="4"/>
                </a:cubicBezTo>
                <a:cubicBezTo>
                  <a:pt x="218" y="5"/>
                  <a:pt x="218" y="5"/>
                  <a:pt x="218" y="5"/>
                </a:cubicBezTo>
                <a:cubicBezTo>
                  <a:pt x="218" y="5"/>
                  <a:pt x="218" y="5"/>
                  <a:pt x="218" y="5"/>
                </a:cubicBezTo>
                <a:cubicBezTo>
                  <a:pt x="219" y="5"/>
                  <a:pt x="219" y="5"/>
                  <a:pt x="219" y="5"/>
                </a:cubicBezTo>
                <a:cubicBezTo>
                  <a:pt x="218" y="6"/>
                  <a:pt x="218" y="6"/>
                  <a:pt x="218" y="6"/>
                </a:cubicBezTo>
                <a:cubicBezTo>
                  <a:pt x="218" y="6"/>
                  <a:pt x="218" y="6"/>
                  <a:pt x="218" y="6"/>
                </a:cubicBezTo>
                <a:cubicBezTo>
                  <a:pt x="218" y="7"/>
                  <a:pt x="218" y="7"/>
                  <a:pt x="218" y="7"/>
                </a:cubicBezTo>
                <a:cubicBezTo>
                  <a:pt x="218" y="7"/>
                  <a:pt x="219" y="7"/>
                  <a:pt x="219" y="7"/>
                </a:cubicBezTo>
                <a:cubicBezTo>
                  <a:pt x="220" y="7"/>
                  <a:pt x="220" y="7"/>
                  <a:pt x="220" y="7"/>
                </a:cubicBezTo>
                <a:cubicBezTo>
                  <a:pt x="221" y="6"/>
                  <a:pt x="221" y="6"/>
                  <a:pt x="221" y="6"/>
                </a:cubicBezTo>
                <a:cubicBezTo>
                  <a:pt x="222" y="6"/>
                  <a:pt x="222" y="6"/>
                  <a:pt x="222" y="6"/>
                </a:cubicBezTo>
                <a:cubicBezTo>
                  <a:pt x="221" y="7"/>
                  <a:pt x="221" y="7"/>
                  <a:pt x="221" y="7"/>
                </a:cubicBezTo>
                <a:cubicBezTo>
                  <a:pt x="220" y="7"/>
                  <a:pt x="220" y="7"/>
                  <a:pt x="220" y="7"/>
                </a:cubicBezTo>
                <a:cubicBezTo>
                  <a:pt x="219" y="8"/>
                  <a:pt x="219" y="8"/>
                  <a:pt x="219" y="8"/>
                </a:cubicBezTo>
                <a:cubicBezTo>
                  <a:pt x="222" y="8"/>
                  <a:pt x="222" y="8"/>
                  <a:pt x="223" y="7"/>
                </a:cubicBezTo>
                <a:cubicBezTo>
                  <a:pt x="224" y="8"/>
                  <a:pt x="224" y="8"/>
                  <a:pt x="224" y="8"/>
                </a:cubicBezTo>
                <a:cubicBezTo>
                  <a:pt x="224" y="8"/>
                  <a:pt x="225" y="8"/>
                  <a:pt x="225" y="8"/>
                </a:cubicBezTo>
                <a:cubicBezTo>
                  <a:pt x="226" y="7"/>
                  <a:pt x="226" y="7"/>
                  <a:pt x="226" y="7"/>
                </a:cubicBezTo>
                <a:cubicBezTo>
                  <a:pt x="227" y="6"/>
                  <a:pt x="227" y="6"/>
                  <a:pt x="227" y="6"/>
                </a:cubicBezTo>
                <a:cubicBezTo>
                  <a:pt x="227" y="6"/>
                  <a:pt x="227" y="6"/>
                  <a:pt x="227" y="6"/>
                </a:cubicBezTo>
                <a:cubicBezTo>
                  <a:pt x="228" y="6"/>
                  <a:pt x="228" y="6"/>
                  <a:pt x="229" y="5"/>
                </a:cubicBezTo>
                <a:cubicBezTo>
                  <a:pt x="229" y="6"/>
                  <a:pt x="229" y="6"/>
                  <a:pt x="229" y="6"/>
                </a:cubicBezTo>
                <a:cubicBezTo>
                  <a:pt x="229" y="6"/>
                  <a:pt x="229" y="6"/>
                  <a:pt x="229" y="6"/>
                </a:cubicBezTo>
                <a:cubicBezTo>
                  <a:pt x="228" y="6"/>
                  <a:pt x="227" y="6"/>
                  <a:pt x="227" y="7"/>
                </a:cubicBezTo>
                <a:cubicBezTo>
                  <a:pt x="228" y="7"/>
                  <a:pt x="228" y="7"/>
                  <a:pt x="228" y="7"/>
                </a:cubicBezTo>
                <a:cubicBezTo>
                  <a:pt x="228" y="7"/>
                  <a:pt x="228" y="7"/>
                  <a:pt x="228" y="7"/>
                </a:cubicBezTo>
                <a:cubicBezTo>
                  <a:pt x="229" y="7"/>
                  <a:pt x="229" y="7"/>
                  <a:pt x="229" y="7"/>
                </a:cubicBezTo>
                <a:cubicBezTo>
                  <a:pt x="228" y="8"/>
                  <a:pt x="228" y="8"/>
                  <a:pt x="228" y="8"/>
                </a:cubicBezTo>
                <a:cubicBezTo>
                  <a:pt x="228" y="8"/>
                  <a:pt x="228" y="8"/>
                  <a:pt x="227" y="8"/>
                </a:cubicBezTo>
                <a:cubicBezTo>
                  <a:pt x="226" y="8"/>
                  <a:pt x="226" y="8"/>
                  <a:pt x="226" y="8"/>
                </a:cubicBezTo>
                <a:cubicBezTo>
                  <a:pt x="226" y="8"/>
                  <a:pt x="226" y="8"/>
                  <a:pt x="226" y="8"/>
                </a:cubicBezTo>
                <a:cubicBezTo>
                  <a:pt x="225" y="8"/>
                  <a:pt x="224" y="8"/>
                  <a:pt x="224" y="8"/>
                </a:cubicBezTo>
                <a:cubicBezTo>
                  <a:pt x="223" y="8"/>
                  <a:pt x="223" y="8"/>
                  <a:pt x="223" y="8"/>
                </a:cubicBezTo>
                <a:cubicBezTo>
                  <a:pt x="222" y="8"/>
                  <a:pt x="222" y="8"/>
                  <a:pt x="222" y="8"/>
                </a:cubicBezTo>
                <a:cubicBezTo>
                  <a:pt x="222" y="9"/>
                  <a:pt x="222" y="9"/>
                  <a:pt x="222" y="9"/>
                </a:cubicBezTo>
                <a:cubicBezTo>
                  <a:pt x="223" y="9"/>
                  <a:pt x="223" y="9"/>
                  <a:pt x="223" y="9"/>
                </a:cubicBezTo>
                <a:cubicBezTo>
                  <a:pt x="223" y="10"/>
                  <a:pt x="223" y="10"/>
                  <a:pt x="223" y="10"/>
                </a:cubicBezTo>
                <a:cubicBezTo>
                  <a:pt x="223" y="11"/>
                  <a:pt x="223" y="11"/>
                  <a:pt x="223" y="11"/>
                </a:cubicBezTo>
                <a:cubicBezTo>
                  <a:pt x="224" y="11"/>
                  <a:pt x="224" y="11"/>
                  <a:pt x="224" y="11"/>
                </a:cubicBezTo>
                <a:cubicBezTo>
                  <a:pt x="223" y="11"/>
                  <a:pt x="223" y="11"/>
                  <a:pt x="223" y="11"/>
                </a:cubicBezTo>
                <a:cubicBezTo>
                  <a:pt x="223" y="11"/>
                  <a:pt x="223" y="11"/>
                  <a:pt x="222" y="11"/>
                </a:cubicBezTo>
                <a:cubicBezTo>
                  <a:pt x="221" y="9"/>
                  <a:pt x="221" y="9"/>
                  <a:pt x="220" y="9"/>
                </a:cubicBezTo>
                <a:cubicBezTo>
                  <a:pt x="219" y="9"/>
                  <a:pt x="219" y="9"/>
                  <a:pt x="219" y="9"/>
                </a:cubicBezTo>
                <a:cubicBezTo>
                  <a:pt x="218" y="9"/>
                  <a:pt x="218" y="9"/>
                  <a:pt x="218" y="9"/>
                </a:cubicBezTo>
                <a:cubicBezTo>
                  <a:pt x="218" y="10"/>
                  <a:pt x="218" y="10"/>
                  <a:pt x="218" y="10"/>
                </a:cubicBezTo>
                <a:cubicBezTo>
                  <a:pt x="218" y="11"/>
                  <a:pt x="218" y="11"/>
                  <a:pt x="218" y="11"/>
                </a:cubicBezTo>
                <a:cubicBezTo>
                  <a:pt x="219" y="12"/>
                  <a:pt x="219" y="12"/>
                  <a:pt x="219" y="12"/>
                </a:cubicBezTo>
                <a:cubicBezTo>
                  <a:pt x="220" y="13"/>
                  <a:pt x="220" y="13"/>
                  <a:pt x="220" y="13"/>
                </a:cubicBezTo>
                <a:cubicBezTo>
                  <a:pt x="220" y="13"/>
                  <a:pt x="221" y="13"/>
                  <a:pt x="221" y="13"/>
                </a:cubicBezTo>
                <a:cubicBezTo>
                  <a:pt x="221" y="14"/>
                  <a:pt x="220" y="14"/>
                  <a:pt x="220" y="14"/>
                </a:cubicBezTo>
                <a:cubicBezTo>
                  <a:pt x="220" y="14"/>
                  <a:pt x="219" y="15"/>
                  <a:pt x="219" y="15"/>
                </a:cubicBezTo>
                <a:cubicBezTo>
                  <a:pt x="218" y="14"/>
                  <a:pt x="218" y="14"/>
                  <a:pt x="218" y="14"/>
                </a:cubicBezTo>
                <a:cubicBezTo>
                  <a:pt x="217" y="13"/>
                  <a:pt x="217" y="13"/>
                  <a:pt x="217" y="13"/>
                </a:cubicBezTo>
                <a:cubicBezTo>
                  <a:pt x="216" y="14"/>
                  <a:pt x="216" y="14"/>
                  <a:pt x="216" y="14"/>
                </a:cubicBezTo>
                <a:cubicBezTo>
                  <a:pt x="215" y="14"/>
                  <a:pt x="215" y="14"/>
                  <a:pt x="215" y="14"/>
                </a:cubicBezTo>
                <a:cubicBezTo>
                  <a:pt x="213" y="14"/>
                  <a:pt x="213" y="14"/>
                  <a:pt x="213" y="14"/>
                </a:cubicBezTo>
                <a:cubicBezTo>
                  <a:pt x="213" y="15"/>
                  <a:pt x="213" y="15"/>
                  <a:pt x="212" y="15"/>
                </a:cubicBezTo>
                <a:cubicBezTo>
                  <a:pt x="212" y="16"/>
                  <a:pt x="212" y="16"/>
                  <a:pt x="212" y="16"/>
                </a:cubicBezTo>
                <a:cubicBezTo>
                  <a:pt x="213" y="16"/>
                  <a:pt x="213" y="16"/>
                  <a:pt x="213" y="16"/>
                </a:cubicBezTo>
                <a:cubicBezTo>
                  <a:pt x="215" y="16"/>
                  <a:pt x="215" y="16"/>
                  <a:pt x="215" y="16"/>
                </a:cubicBezTo>
                <a:cubicBezTo>
                  <a:pt x="216" y="16"/>
                  <a:pt x="216" y="16"/>
                  <a:pt x="216" y="16"/>
                </a:cubicBezTo>
                <a:cubicBezTo>
                  <a:pt x="214" y="17"/>
                  <a:pt x="214" y="17"/>
                  <a:pt x="214" y="17"/>
                </a:cubicBezTo>
                <a:cubicBezTo>
                  <a:pt x="214" y="18"/>
                  <a:pt x="214" y="18"/>
                  <a:pt x="214" y="18"/>
                </a:cubicBezTo>
                <a:cubicBezTo>
                  <a:pt x="215" y="18"/>
                  <a:pt x="216" y="18"/>
                  <a:pt x="218" y="17"/>
                </a:cubicBezTo>
                <a:cubicBezTo>
                  <a:pt x="217" y="18"/>
                  <a:pt x="217" y="18"/>
                  <a:pt x="217" y="18"/>
                </a:cubicBezTo>
                <a:cubicBezTo>
                  <a:pt x="216" y="19"/>
                  <a:pt x="216" y="19"/>
                  <a:pt x="216" y="19"/>
                </a:cubicBezTo>
                <a:cubicBezTo>
                  <a:pt x="214" y="19"/>
                  <a:pt x="214" y="19"/>
                  <a:pt x="214" y="19"/>
                </a:cubicBezTo>
                <a:cubicBezTo>
                  <a:pt x="213" y="19"/>
                  <a:pt x="213" y="19"/>
                  <a:pt x="212" y="18"/>
                </a:cubicBezTo>
                <a:cubicBezTo>
                  <a:pt x="212" y="18"/>
                  <a:pt x="212" y="17"/>
                  <a:pt x="212" y="17"/>
                </a:cubicBezTo>
                <a:cubicBezTo>
                  <a:pt x="211" y="17"/>
                  <a:pt x="211" y="17"/>
                  <a:pt x="210" y="17"/>
                </a:cubicBezTo>
                <a:cubicBezTo>
                  <a:pt x="209" y="20"/>
                  <a:pt x="209" y="20"/>
                  <a:pt x="207" y="20"/>
                </a:cubicBezTo>
                <a:cubicBezTo>
                  <a:pt x="205" y="21"/>
                  <a:pt x="205" y="21"/>
                  <a:pt x="205" y="21"/>
                </a:cubicBezTo>
                <a:cubicBezTo>
                  <a:pt x="205" y="23"/>
                  <a:pt x="205" y="23"/>
                  <a:pt x="205" y="23"/>
                </a:cubicBezTo>
                <a:cubicBezTo>
                  <a:pt x="206" y="24"/>
                  <a:pt x="206" y="24"/>
                  <a:pt x="206" y="24"/>
                </a:cubicBezTo>
                <a:cubicBezTo>
                  <a:pt x="207" y="23"/>
                  <a:pt x="208" y="23"/>
                  <a:pt x="209" y="23"/>
                </a:cubicBezTo>
                <a:cubicBezTo>
                  <a:pt x="210" y="23"/>
                  <a:pt x="210" y="24"/>
                  <a:pt x="211" y="24"/>
                </a:cubicBezTo>
                <a:cubicBezTo>
                  <a:pt x="212" y="24"/>
                  <a:pt x="213" y="23"/>
                  <a:pt x="213" y="23"/>
                </a:cubicBezTo>
                <a:cubicBezTo>
                  <a:pt x="214" y="23"/>
                  <a:pt x="214" y="23"/>
                  <a:pt x="216" y="23"/>
                </a:cubicBezTo>
                <a:cubicBezTo>
                  <a:pt x="217" y="23"/>
                  <a:pt x="217" y="23"/>
                  <a:pt x="218" y="23"/>
                </a:cubicBezTo>
                <a:cubicBezTo>
                  <a:pt x="218" y="23"/>
                  <a:pt x="218" y="23"/>
                  <a:pt x="217" y="24"/>
                </a:cubicBezTo>
                <a:cubicBezTo>
                  <a:pt x="217" y="24"/>
                  <a:pt x="217" y="24"/>
                  <a:pt x="217" y="24"/>
                </a:cubicBezTo>
                <a:cubicBezTo>
                  <a:pt x="218" y="24"/>
                  <a:pt x="218" y="25"/>
                  <a:pt x="219" y="24"/>
                </a:cubicBezTo>
                <a:cubicBezTo>
                  <a:pt x="219" y="24"/>
                  <a:pt x="220" y="24"/>
                  <a:pt x="220" y="24"/>
                </a:cubicBezTo>
                <a:cubicBezTo>
                  <a:pt x="223" y="23"/>
                  <a:pt x="223" y="23"/>
                  <a:pt x="224" y="22"/>
                </a:cubicBezTo>
                <a:cubicBezTo>
                  <a:pt x="224" y="21"/>
                  <a:pt x="224" y="21"/>
                  <a:pt x="224" y="21"/>
                </a:cubicBezTo>
                <a:cubicBezTo>
                  <a:pt x="222" y="21"/>
                  <a:pt x="222" y="21"/>
                  <a:pt x="222" y="21"/>
                </a:cubicBezTo>
                <a:cubicBezTo>
                  <a:pt x="222" y="20"/>
                  <a:pt x="222" y="20"/>
                  <a:pt x="222" y="20"/>
                </a:cubicBezTo>
                <a:cubicBezTo>
                  <a:pt x="224" y="20"/>
                  <a:pt x="224" y="20"/>
                  <a:pt x="224" y="20"/>
                </a:cubicBezTo>
                <a:cubicBezTo>
                  <a:pt x="224" y="18"/>
                  <a:pt x="224" y="18"/>
                  <a:pt x="224" y="18"/>
                </a:cubicBezTo>
                <a:cubicBezTo>
                  <a:pt x="224" y="17"/>
                  <a:pt x="224" y="17"/>
                  <a:pt x="224" y="17"/>
                </a:cubicBezTo>
                <a:cubicBezTo>
                  <a:pt x="225" y="17"/>
                  <a:pt x="225" y="17"/>
                  <a:pt x="225" y="17"/>
                </a:cubicBezTo>
                <a:cubicBezTo>
                  <a:pt x="227" y="17"/>
                  <a:pt x="227" y="17"/>
                  <a:pt x="228" y="17"/>
                </a:cubicBezTo>
                <a:cubicBezTo>
                  <a:pt x="228" y="16"/>
                  <a:pt x="227" y="16"/>
                  <a:pt x="227" y="15"/>
                </a:cubicBezTo>
                <a:cubicBezTo>
                  <a:pt x="227" y="15"/>
                  <a:pt x="227" y="15"/>
                  <a:pt x="227" y="15"/>
                </a:cubicBezTo>
                <a:cubicBezTo>
                  <a:pt x="228" y="15"/>
                  <a:pt x="228" y="15"/>
                  <a:pt x="229" y="15"/>
                </a:cubicBezTo>
                <a:cubicBezTo>
                  <a:pt x="229" y="15"/>
                  <a:pt x="229" y="15"/>
                  <a:pt x="229" y="15"/>
                </a:cubicBezTo>
                <a:cubicBezTo>
                  <a:pt x="229" y="15"/>
                  <a:pt x="229" y="14"/>
                  <a:pt x="229" y="13"/>
                </a:cubicBezTo>
                <a:cubicBezTo>
                  <a:pt x="228" y="13"/>
                  <a:pt x="228" y="13"/>
                  <a:pt x="227" y="13"/>
                </a:cubicBezTo>
                <a:cubicBezTo>
                  <a:pt x="226" y="13"/>
                  <a:pt x="226" y="13"/>
                  <a:pt x="226" y="13"/>
                </a:cubicBezTo>
                <a:cubicBezTo>
                  <a:pt x="225" y="14"/>
                  <a:pt x="225" y="14"/>
                  <a:pt x="225" y="14"/>
                </a:cubicBezTo>
                <a:cubicBezTo>
                  <a:pt x="225" y="13"/>
                  <a:pt x="225" y="13"/>
                  <a:pt x="225" y="13"/>
                </a:cubicBezTo>
                <a:cubicBezTo>
                  <a:pt x="225" y="13"/>
                  <a:pt x="226" y="13"/>
                  <a:pt x="226" y="13"/>
                </a:cubicBezTo>
                <a:cubicBezTo>
                  <a:pt x="226" y="12"/>
                  <a:pt x="226" y="12"/>
                  <a:pt x="227" y="12"/>
                </a:cubicBezTo>
                <a:cubicBezTo>
                  <a:pt x="228" y="12"/>
                  <a:pt x="228" y="12"/>
                  <a:pt x="228" y="12"/>
                </a:cubicBezTo>
                <a:cubicBezTo>
                  <a:pt x="229" y="12"/>
                  <a:pt x="229" y="12"/>
                  <a:pt x="229" y="12"/>
                </a:cubicBezTo>
                <a:cubicBezTo>
                  <a:pt x="230" y="13"/>
                  <a:pt x="230" y="13"/>
                  <a:pt x="232" y="12"/>
                </a:cubicBezTo>
                <a:cubicBezTo>
                  <a:pt x="231" y="11"/>
                  <a:pt x="231" y="11"/>
                  <a:pt x="231" y="11"/>
                </a:cubicBezTo>
                <a:cubicBezTo>
                  <a:pt x="232" y="10"/>
                  <a:pt x="232" y="10"/>
                  <a:pt x="232" y="10"/>
                </a:cubicBezTo>
                <a:cubicBezTo>
                  <a:pt x="232" y="11"/>
                  <a:pt x="232" y="11"/>
                  <a:pt x="232" y="11"/>
                </a:cubicBezTo>
                <a:cubicBezTo>
                  <a:pt x="233" y="11"/>
                  <a:pt x="233" y="11"/>
                  <a:pt x="233" y="11"/>
                </a:cubicBezTo>
                <a:cubicBezTo>
                  <a:pt x="234" y="11"/>
                  <a:pt x="234" y="11"/>
                  <a:pt x="234" y="11"/>
                </a:cubicBezTo>
                <a:cubicBezTo>
                  <a:pt x="234" y="10"/>
                  <a:pt x="234" y="10"/>
                  <a:pt x="234" y="10"/>
                </a:cubicBezTo>
                <a:cubicBezTo>
                  <a:pt x="233" y="9"/>
                  <a:pt x="233" y="9"/>
                  <a:pt x="233" y="9"/>
                </a:cubicBezTo>
                <a:cubicBezTo>
                  <a:pt x="234" y="9"/>
                  <a:pt x="234" y="9"/>
                  <a:pt x="234" y="9"/>
                </a:cubicBezTo>
                <a:cubicBezTo>
                  <a:pt x="235" y="9"/>
                  <a:pt x="235" y="9"/>
                  <a:pt x="235" y="9"/>
                </a:cubicBezTo>
                <a:cubicBezTo>
                  <a:pt x="235" y="8"/>
                  <a:pt x="235" y="8"/>
                  <a:pt x="235" y="8"/>
                </a:cubicBezTo>
                <a:cubicBezTo>
                  <a:pt x="236" y="8"/>
                  <a:pt x="236" y="8"/>
                  <a:pt x="236" y="8"/>
                </a:cubicBezTo>
                <a:cubicBezTo>
                  <a:pt x="237" y="7"/>
                  <a:pt x="238" y="7"/>
                  <a:pt x="238" y="6"/>
                </a:cubicBezTo>
                <a:cubicBezTo>
                  <a:pt x="239" y="6"/>
                  <a:pt x="239" y="6"/>
                  <a:pt x="239" y="6"/>
                </a:cubicBezTo>
                <a:cubicBezTo>
                  <a:pt x="239" y="6"/>
                  <a:pt x="239" y="6"/>
                  <a:pt x="239" y="6"/>
                </a:cubicBezTo>
                <a:cubicBezTo>
                  <a:pt x="238" y="5"/>
                  <a:pt x="238" y="5"/>
                  <a:pt x="238" y="5"/>
                </a:cubicBezTo>
                <a:cubicBezTo>
                  <a:pt x="238" y="5"/>
                  <a:pt x="238" y="6"/>
                  <a:pt x="237" y="6"/>
                </a:cubicBezTo>
                <a:cubicBezTo>
                  <a:pt x="237" y="5"/>
                  <a:pt x="237" y="5"/>
                  <a:pt x="236" y="5"/>
                </a:cubicBezTo>
                <a:cubicBezTo>
                  <a:pt x="236" y="5"/>
                  <a:pt x="236" y="5"/>
                  <a:pt x="236" y="5"/>
                </a:cubicBezTo>
                <a:cubicBezTo>
                  <a:pt x="237" y="5"/>
                  <a:pt x="237" y="5"/>
                  <a:pt x="237" y="5"/>
                </a:cubicBezTo>
                <a:cubicBezTo>
                  <a:pt x="237" y="5"/>
                  <a:pt x="237" y="5"/>
                  <a:pt x="237" y="5"/>
                </a:cubicBezTo>
                <a:cubicBezTo>
                  <a:pt x="238" y="5"/>
                  <a:pt x="238" y="5"/>
                  <a:pt x="238" y="5"/>
                </a:cubicBezTo>
                <a:cubicBezTo>
                  <a:pt x="239" y="4"/>
                  <a:pt x="239" y="4"/>
                  <a:pt x="239" y="4"/>
                </a:cubicBezTo>
                <a:cubicBezTo>
                  <a:pt x="240" y="4"/>
                  <a:pt x="240" y="4"/>
                  <a:pt x="240" y="4"/>
                </a:cubicBezTo>
                <a:cubicBezTo>
                  <a:pt x="240" y="3"/>
                  <a:pt x="240" y="3"/>
                  <a:pt x="240" y="3"/>
                </a:cubicBezTo>
                <a:moveTo>
                  <a:pt x="217" y="12"/>
                </a:moveTo>
                <a:cubicBezTo>
                  <a:pt x="217" y="12"/>
                  <a:pt x="217" y="12"/>
                  <a:pt x="218" y="11"/>
                </a:cubicBezTo>
                <a:cubicBezTo>
                  <a:pt x="216" y="11"/>
                  <a:pt x="216" y="11"/>
                  <a:pt x="216" y="10"/>
                </a:cubicBezTo>
                <a:cubicBezTo>
                  <a:pt x="217" y="10"/>
                  <a:pt x="217" y="10"/>
                  <a:pt x="217" y="10"/>
                </a:cubicBezTo>
                <a:cubicBezTo>
                  <a:pt x="217" y="9"/>
                  <a:pt x="217" y="9"/>
                  <a:pt x="217" y="9"/>
                </a:cubicBezTo>
                <a:cubicBezTo>
                  <a:pt x="217" y="9"/>
                  <a:pt x="217" y="9"/>
                  <a:pt x="217" y="9"/>
                </a:cubicBezTo>
                <a:cubicBezTo>
                  <a:pt x="216" y="9"/>
                  <a:pt x="216" y="9"/>
                  <a:pt x="216" y="9"/>
                </a:cubicBezTo>
                <a:cubicBezTo>
                  <a:pt x="216" y="9"/>
                  <a:pt x="217" y="8"/>
                  <a:pt x="217" y="8"/>
                </a:cubicBezTo>
                <a:cubicBezTo>
                  <a:pt x="217" y="7"/>
                  <a:pt x="216" y="8"/>
                  <a:pt x="216" y="7"/>
                </a:cubicBezTo>
                <a:cubicBezTo>
                  <a:pt x="216" y="7"/>
                  <a:pt x="216" y="7"/>
                  <a:pt x="216" y="7"/>
                </a:cubicBezTo>
                <a:cubicBezTo>
                  <a:pt x="217" y="6"/>
                  <a:pt x="217" y="6"/>
                  <a:pt x="217" y="5"/>
                </a:cubicBezTo>
                <a:cubicBezTo>
                  <a:pt x="217" y="5"/>
                  <a:pt x="217" y="5"/>
                  <a:pt x="217" y="5"/>
                </a:cubicBezTo>
                <a:cubicBezTo>
                  <a:pt x="217" y="5"/>
                  <a:pt x="217" y="5"/>
                  <a:pt x="217" y="5"/>
                </a:cubicBezTo>
                <a:cubicBezTo>
                  <a:pt x="216" y="5"/>
                  <a:pt x="215" y="6"/>
                  <a:pt x="215" y="6"/>
                </a:cubicBezTo>
                <a:cubicBezTo>
                  <a:pt x="216" y="6"/>
                  <a:pt x="216" y="6"/>
                  <a:pt x="216" y="6"/>
                </a:cubicBezTo>
                <a:cubicBezTo>
                  <a:pt x="216" y="6"/>
                  <a:pt x="216" y="6"/>
                  <a:pt x="216" y="6"/>
                </a:cubicBezTo>
                <a:cubicBezTo>
                  <a:pt x="215" y="7"/>
                  <a:pt x="215" y="6"/>
                  <a:pt x="214" y="6"/>
                </a:cubicBezTo>
                <a:cubicBezTo>
                  <a:pt x="214" y="6"/>
                  <a:pt x="214" y="6"/>
                  <a:pt x="214" y="6"/>
                </a:cubicBezTo>
                <a:cubicBezTo>
                  <a:pt x="213" y="7"/>
                  <a:pt x="213" y="7"/>
                  <a:pt x="213" y="7"/>
                </a:cubicBezTo>
                <a:cubicBezTo>
                  <a:pt x="213" y="7"/>
                  <a:pt x="213" y="7"/>
                  <a:pt x="212" y="8"/>
                </a:cubicBezTo>
                <a:cubicBezTo>
                  <a:pt x="211" y="8"/>
                  <a:pt x="211" y="8"/>
                  <a:pt x="211" y="8"/>
                </a:cubicBezTo>
                <a:cubicBezTo>
                  <a:pt x="211" y="8"/>
                  <a:pt x="211" y="8"/>
                  <a:pt x="211" y="8"/>
                </a:cubicBezTo>
                <a:cubicBezTo>
                  <a:pt x="209" y="9"/>
                  <a:pt x="209" y="9"/>
                  <a:pt x="209" y="9"/>
                </a:cubicBezTo>
                <a:cubicBezTo>
                  <a:pt x="208" y="9"/>
                  <a:pt x="208" y="9"/>
                  <a:pt x="208" y="9"/>
                </a:cubicBezTo>
                <a:cubicBezTo>
                  <a:pt x="208" y="9"/>
                  <a:pt x="207" y="10"/>
                  <a:pt x="207" y="10"/>
                </a:cubicBezTo>
                <a:cubicBezTo>
                  <a:pt x="208" y="10"/>
                  <a:pt x="208" y="10"/>
                  <a:pt x="208" y="10"/>
                </a:cubicBezTo>
                <a:cubicBezTo>
                  <a:pt x="207" y="10"/>
                  <a:pt x="207" y="11"/>
                  <a:pt x="206" y="11"/>
                </a:cubicBezTo>
                <a:cubicBezTo>
                  <a:pt x="206" y="12"/>
                  <a:pt x="206" y="12"/>
                  <a:pt x="206" y="12"/>
                </a:cubicBezTo>
                <a:cubicBezTo>
                  <a:pt x="207" y="12"/>
                  <a:pt x="207" y="12"/>
                  <a:pt x="207" y="12"/>
                </a:cubicBezTo>
                <a:cubicBezTo>
                  <a:pt x="209" y="11"/>
                  <a:pt x="209" y="11"/>
                  <a:pt x="209" y="11"/>
                </a:cubicBezTo>
                <a:cubicBezTo>
                  <a:pt x="210" y="11"/>
                  <a:pt x="210" y="11"/>
                  <a:pt x="210" y="11"/>
                </a:cubicBezTo>
                <a:cubicBezTo>
                  <a:pt x="209" y="12"/>
                  <a:pt x="209" y="12"/>
                  <a:pt x="209" y="12"/>
                </a:cubicBezTo>
                <a:cubicBezTo>
                  <a:pt x="208" y="12"/>
                  <a:pt x="208" y="12"/>
                  <a:pt x="208" y="12"/>
                </a:cubicBezTo>
                <a:cubicBezTo>
                  <a:pt x="207" y="12"/>
                  <a:pt x="207" y="12"/>
                  <a:pt x="207" y="12"/>
                </a:cubicBezTo>
                <a:cubicBezTo>
                  <a:pt x="206" y="13"/>
                  <a:pt x="206" y="13"/>
                  <a:pt x="206" y="13"/>
                </a:cubicBezTo>
                <a:cubicBezTo>
                  <a:pt x="206" y="14"/>
                  <a:pt x="206" y="14"/>
                  <a:pt x="206" y="14"/>
                </a:cubicBezTo>
                <a:cubicBezTo>
                  <a:pt x="205" y="15"/>
                  <a:pt x="205" y="15"/>
                  <a:pt x="205" y="15"/>
                </a:cubicBezTo>
                <a:cubicBezTo>
                  <a:pt x="207" y="15"/>
                  <a:pt x="207" y="15"/>
                  <a:pt x="207" y="15"/>
                </a:cubicBezTo>
                <a:cubicBezTo>
                  <a:pt x="208" y="15"/>
                  <a:pt x="208" y="15"/>
                  <a:pt x="208" y="15"/>
                </a:cubicBezTo>
                <a:cubicBezTo>
                  <a:pt x="209" y="16"/>
                  <a:pt x="209" y="16"/>
                  <a:pt x="209" y="16"/>
                </a:cubicBezTo>
                <a:cubicBezTo>
                  <a:pt x="211" y="15"/>
                  <a:pt x="211" y="15"/>
                  <a:pt x="211" y="15"/>
                </a:cubicBezTo>
                <a:cubicBezTo>
                  <a:pt x="211" y="15"/>
                  <a:pt x="211" y="15"/>
                  <a:pt x="211" y="15"/>
                </a:cubicBezTo>
                <a:cubicBezTo>
                  <a:pt x="211" y="15"/>
                  <a:pt x="212" y="15"/>
                  <a:pt x="212" y="14"/>
                </a:cubicBezTo>
                <a:cubicBezTo>
                  <a:pt x="213" y="13"/>
                  <a:pt x="213" y="13"/>
                  <a:pt x="213" y="13"/>
                </a:cubicBezTo>
                <a:cubicBezTo>
                  <a:pt x="213" y="14"/>
                  <a:pt x="213" y="14"/>
                  <a:pt x="213" y="14"/>
                </a:cubicBezTo>
                <a:cubicBezTo>
                  <a:pt x="214" y="14"/>
                  <a:pt x="214" y="13"/>
                  <a:pt x="214" y="13"/>
                </a:cubicBezTo>
                <a:cubicBezTo>
                  <a:pt x="214" y="13"/>
                  <a:pt x="215" y="13"/>
                  <a:pt x="215" y="13"/>
                </a:cubicBezTo>
                <a:cubicBezTo>
                  <a:pt x="215" y="13"/>
                  <a:pt x="215" y="13"/>
                  <a:pt x="216" y="13"/>
                </a:cubicBezTo>
                <a:cubicBezTo>
                  <a:pt x="216" y="13"/>
                  <a:pt x="216" y="13"/>
                  <a:pt x="217" y="12"/>
                </a:cubicBezTo>
                <a:moveTo>
                  <a:pt x="204" y="20"/>
                </a:moveTo>
                <a:cubicBezTo>
                  <a:pt x="205" y="20"/>
                  <a:pt x="206" y="19"/>
                  <a:pt x="206" y="19"/>
                </a:cubicBezTo>
                <a:cubicBezTo>
                  <a:pt x="206" y="18"/>
                  <a:pt x="206" y="18"/>
                  <a:pt x="206" y="18"/>
                </a:cubicBezTo>
                <a:cubicBezTo>
                  <a:pt x="204" y="18"/>
                  <a:pt x="204" y="18"/>
                  <a:pt x="204" y="18"/>
                </a:cubicBezTo>
                <a:cubicBezTo>
                  <a:pt x="202" y="19"/>
                  <a:pt x="202" y="19"/>
                  <a:pt x="202" y="19"/>
                </a:cubicBezTo>
                <a:cubicBezTo>
                  <a:pt x="204" y="20"/>
                  <a:pt x="204" y="20"/>
                  <a:pt x="204" y="20"/>
                </a:cubicBezTo>
                <a:moveTo>
                  <a:pt x="219" y="29"/>
                </a:moveTo>
                <a:cubicBezTo>
                  <a:pt x="219" y="29"/>
                  <a:pt x="219" y="29"/>
                  <a:pt x="219" y="29"/>
                </a:cubicBezTo>
                <a:cubicBezTo>
                  <a:pt x="219" y="27"/>
                  <a:pt x="219" y="27"/>
                  <a:pt x="219" y="27"/>
                </a:cubicBezTo>
                <a:cubicBezTo>
                  <a:pt x="217" y="26"/>
                  <a:pt x="217" y="26"/>
                  <a:pt x="217" y="26"/>
                </a:cubicBezTo>
                <a:cubicBezTo>
                  <a:pt x="214" y="26"/>
                  <a:pt x="214" y="26"/>
                  <a:pt x="214" y="26"/>
                </a:cubicBezTo>
                <a:cubicBezTo>
                  <a:pt x="212" y="26"/>
                  <a:pt x="212" y="26"/>
                  <a:pt x="212" y="26"/>
                </a:cubicBezTo>
                <a:cubicBezTo>
                  <a:pt x="209" y="27"/>
                  <a:pt x="209" y="27"/>
                  <a:pt x="209" y="27"/>
                </a:cubicBezTo>
                <a:cubicBezTo>
                  <a:pt x="207" y="27"/>
                  <a:pt x="207" y="27"/>
                  <a:pt x="207" y="27"/>
                </a:cubicBezTo>
                <a:cubicBezTo>
                  <a:pt x="204" y="27"/>
                  <a:pt x="204" y="27"/>
                  <a:pt x="204" y="27"/>
                </a:cubicBezTo>
                <a:cubicBezTo>
                  <a:pt x="202" y="27"/>
                  <a:pt x="202" y="27"/>
                  <a:pt x="202" y="27"/>
                </a:cubicBezTo>
                <a:cubicBezTo>
                  <a:pt x="201" y="25"/>
                  <a:pt x="201" y="25"/>
                  <a:pt x="201" y="25"/>
                </a:cubicBezTo>
                <a:cubicBezTo>
                  <a:pt x="202" y="24"/>
                  <a:pt x="202" y="24"/>
                  <a:pt x="202" y="24"/>
                </a:cubicBezTo>
                <a:cubicBezTo>
                  <a:pt x="203" y="22"/>
                  <a:pt x="203" y="22"/>
                  <a:pt x="203" y="22"/>
                </a:cubicBezTo>
                <a:cubicBezTo>
                  <a:pt x="202" y="22"/>
                  <a:pt x="201" y="22"/>
                  <a:pt x="201" y="22"/>
                </a:cubicBezTo>
                <a:cubicBezTo>
                  <a:pt x="200" y="22"/>
                  <a:pt x="199" y="22"/>
                  <a:pt x="199" y="22"/>
                </a:cubicBezTo>
                <a:cubicBezTo>
                  <a:pt x="198" y="24"/>
                  <a:pt x="198" y="24"/>
                  <a:pt x="197" y="26"/>
                </a:cubicBezTo>
                <a:cubicBezTo>
                  <a:pt x="195" y="28"/>
                  <a:pt x="195" y="28"/>
                  <a:pt x="195" y="28"/>
                </a:cubicBezTo>
                <a:cubicBezTo>
                  <a:pt x="195" y="30"/>
                  <a:pt x="195" y="30"/>
                  <a:pt x="195" y="30"/>
                </a:cubicBezTo>
                <a:cubicBezTo>
                  <a:pt x="196" y="31"/>
                  <a:pt x="196" y="31"/>
                  <a:pt x="196" y="31"/>
                </a:cubicBezTo>
                <a:cubicBezTo>
                  <a:pt x="199" y="31"/>
                  <a:pt x="199" y="31"/>
                  <a:pt x="199" y="31"/>
                </a:cubicBezTo>
                <a:cubicBezTo>
                  <a:pt x="200" y="31"/>
                  <a:pt x="200" y="30"/>
                  <a:pt x="201" y="30"/>
                </a:cubicBezTo>
                <a:cubicBezTo>
                  <a:pt x="202" y="32"/>
                  <a:pt x="202" y="32"/>
                  <a:pt x="205" y="32"/>
                </a:cubicBezTo>
                <a:cubicBezTo>
                  <a:pt x="206" y="32"/>
                  <a:pt x="207" y="32"/>
                  <a:pt x="208" y="32"/>
                </a:cubicBezTo>
                <a:cubicBezTo>
                  <a:pt x="210" y="31"/>
                  <a:pt x="210" y="31"/>
                  <a:pt x="210" y="31"/>
                </a:cubicBezTo>
                <a:cubicBezTo>
                  <a:pt x="211" y="31"/>
                  <a:pt x="211" y="31"/>
                  <a:pt x="211" y="31"/>
                </a:cubicBezTo>
                <a:cubicBezTo>
                  <a:pt x="212" y="32"/>
                  <a:pt x="212" y="32"/>
                  <a:pt x="212" y="32"/>
                </a:cubicBezTo>
                <a:cubicBezTo>
                  <a:pt x="217" y="31"/>
                  <a:pt x="217" y="31"/>
                  <a:pt x="217" y="30"/>
                </a:cubicBezTo>
                <a:cubicBezTo>
                  <a:pt x="217" y="30"/>
                  <a:pt x="217" y="29"/>
                  <a:pt x="219" y="29"/>
                </a:cubicBezTo>
                <a:moveTo>
                  <a:pt x="182" y="31"/>
                </a:moveTo>
                <a:cubicBezTo>
                  <a:pt x="182" y="31"/>
                  <a:pt x="183" y="31"/>
                  <a:pt x="183" y="31"/>
                </a:cubicBezTo>
                <a:cubicBezTo>
                  <a:pt x="184" y="30"/>
                  <a:pt x="184" y="30"/>
                  <a:pt x="184" y="30"/>
                </a:cubicBezTo>
                <a:cubicBezTo>
                  <a:pt x="182" y="31"/>
                  <a:pt x="182" y="31"/>
                  <a:pt x="182" y="31"/>
                </a:cubicBezTo>
                <a:moveTo>
                  <a:pt x="191" y="30"/>
                </a:moveTo>
                <a:cubicBezTo>
                  <a:pt x="193" y="28"/>
                  <a:pt x="193" y="28"/>
                  <a:pt x="193" y="28"/>
                </a:cubicBezTo>
                <a:cubicBezTo>
                  <a:pt x="193" y="28"/>
                  <a:pt x="193" y="28"/>
                  <a:pt x="193" y="28"/>
                </a:cubicBezTo>
                <a:cubicBezTo>
                  <a:pt x="193" y="26"/>
                  <a:pt x="193" y="26"/>
                  <a:pt x="193" y="26"/>
                </a:cubicBezTo>
                <a:cubicBezTo>
                  <a:pt x="191" y="26"/>
                  <a:pt x="191" y="26"/>
                  <a:pt x="191" y="26"/>
                </a:cubicBezTo>
                <a:cubicBezTo>
                  <a:pt x="189" y="27"/>
                  <a:pt x="189" y="27"/>
                  <a:pt x="189" y="27"/>
                </a:cubicBezTo>
                <a:cubicBezTo>
                  <a:pt x="188" y="28"/>
                  <a:pt x="188" y="28"/>
                  <a:pt x="188" y="28"/>
                </a:cubicBezTo>
                <a:cubicBezTo>
                  <a:pt x="188" y="30"/>
                  <a:pt x="188" y="30"/>
                  <a:pt x="188" y="30"/>
                </a:cubicBezTo>
                <a:cubicBezTo>
                  <a:pt x="188" y="30"/>
                  <a:pt x="189" y="30"/>
                  <a:pt x="189" y="30"/>
                </a:cubicBezTo>
                <a:cubicBezTo>
                  <a:pt x="190" y="31"/>
                  <a:pt x="190" y="31"/>
                  <a:pt x="190" y="31"/>
                </a:cubicBezTo>
                <a:cubicBezTo>
                  <a:pt x="191" y="30"/>
                  <a:pt x="191" y="30"/>
                  <a:pt x="191" y="30"/>
                </a:cubicBezTo>
                <a:moveTo>
                  <a:pt x="196" y="24"/>
                </a:moveTo>
                <a:cubicBezTo>
                  <a:pt x="198" y="23"/>
                  <a:pt x="198" y="23"/>
                  <a:pt x="198" y="23"/>
                </a:cubicBezTo>
                <a:cubicBezTo>
                  <a:pt x="198" y="22"/>
                  <a:pt x="198" y="22"/>
                  <a:pt x="198" y="22"/>
                </a:cubicBezTo>
                <a:cubicBezTo>
                  <a:pt x="198" y="21"/>
                  <a:pt x="198" y="21"/>
                  <a:pt x="198" y="21"/>
                </a:cubicBezTo>
                <a:cubicBezTo>
                  <a:pt x="198" y="21"/>
                  <a:pt x="197" y="21"/>
                  <a:pt x="197" y="20"/>
                </a:cubicBezTo>
                <a:cubicBezTo>
                  <a:pt x="196" y="20"/>
                  <a:pt x="196" y="20"/>
                  <a:pt x="196" y="20"/>
                </a:cubicBezTo>
                <a:cubicBezTo>
                  <a:pt x="195" y="20"/>
                  <a:pt x="195" y="20"/>
                  <a:pt x="195" y="20"/>
                </a:cubicBezTo>
                <a:cubicBezTo>
                  <a:pt x="193" y="22"/>
                  <a:pt x="193" y="22"/>
                  <a:pt x="193" y="22"/>
                </a:cubicBezTo>
                <a:cubicBezTo>
                  <a:pt x="194" y="23"/>
                  <a:pt x="194" y="23"/>
                  <a:pt x="194" y="23"/>
                </a:cubicBezTo>
                <a:cubicBezTo>
                  <a:pt x="194" y="24"/>
                  <a:pt x="194" y="24"/>
                  <a:pt x="194" y="24"/>
                </a:cubicBezTo>
                <a:cubicBezTo>
                  <a:pt x="196" y="24"/>
                  <a:pt x="196" y="24"/>
                  <a:pt x="196" y="24"/>
                </a:cubicBezTo>
                <a:moveTo>
                  <a:pt x="202" y="18"/>
                </a:moveTo>
                <a:cubicBezTo>
                  <a:pt x="202" y="18"/>
                  <a:pt x="202" y="18"/>
                  <a:pt x="203" y="17"/>
                </a:cubicBezTo>
                <a:cubicBezTo>
                  <a:pt x="202" y="17"/>
                  <a:pt x="202" y="17"/>
                  <a:pt x="201" y="17"/>
                </a:cubicBezTo>
                <a:cubicBezTo>
                  <a:pt x="201" y="17"/>
                  <a:pt x="200" y="17"/>
                  <a:pt x="200" y="17"/>
                </a:cubicBezTo>
                <a:cubicBezTo>
                  <a:pt x="198" y="18"/>
                  <a:pt x="198" y="18"/>
                  <a:pt x="198" y="18"/>
                </a:cubicBezTo>
                <a:cubicBezTo>
                  <a:pt x="197" y="19"/>
                  <a:pt x="197" y="19"/>
                  <a:pt x="197" y="19"/>
                </a:cubicBezTo>
                <a:cubicBezTo>
                  <a:pt x="199" y="19"/>
                  <a:pt x="199" y="19"/>
                  <a:pt x="199" y="19"/>
                </a:cubicBezTo>
                <a:cubicBezTo>
                  <a:pt x="200" y="18"/>
                  <a:pt x="200" y="18"/>
                  <a:pt x="200" y="18"/>
                </a:cubicBezTo>
                <a:cubicBezTo>
                  <a:pt x="202" y="18"/>
                  <a:pt x="202" y="18"/>
                  <a:pt x="202" y="18"/>
                </a:cubicBezTo>
                <a:moveTo>
                  <a:pt x="201" y="16"/>
                </a:moveTo>
                <a:cubicBezTo>
                  <a:pt x="202" y="15"/>
                  <a:pt x="202" y="15"/>
                  <a:pt x="202" y="15"/>
                </a:cubicBezTo>
                <a:cubicBezTo>
                  <a:pt x="202" y="14"/>
                  <a:pt x="202" y="14"/>
                  <a:pt x="202" y="14"/>
                </a:cubicBezTo>
                <a:cubicBezTo>
                  <a:pt x="201" y="14"/>
                  <a:pt x="201" y="14"/>
                  <a:pt x="201" y="14"/>
                </a:cubicBezTo>
                <a:cubicBezTo>
                  <a:pt x="201" y="13"/>
                  <a:pt x="201" y="13"/>
                  <a:pt x="201" y="13"/>
                </a:cubicBezTo>
                <a:cubicBezTo>
                  <a:pt x="200" y="14"/>
                  <a:pt x="200" y="14"/>
                  <a:pt x="200" y="14"/>
                </a:cubicBezTo>
                <a:cubicBezTo>
                  <a:pt x="199" y="15"/>
                  <a:pt x="199" y="15"/>
                  <a:pt x="199" y="15"/>
                </a:cubicBezTo>
                <a:cubicBezTo>
                  <a:pt x="198" y="16"/>
                  <a:pt x="198" y="16"/>
                  <a:pt x="198" y="16"/>
                </a:cubicBezTo>
                <a:cubicBezTo>
                  <a:pt x="198" y="17"/>
                  <a:pt x="198" y="17"/>
                  <a:pt x="198" y="17"/>
                </a:cubicBezTo>
                <a:cubicBezTo>
                  <a:pt x="200" y="16"/>
                  <a:pt x="200" y="16"/>
                  <a:pt x="200" y="16"/>
                </a:cubicBezTo>
                <a:cubicBezTo>
                  <a:pt x="201" y="16"/>
                  <a:pt x="201" y="16"/>
                  <a:pt x="201" y="16"/>
                </a:cubicBezTo>
                <a:close/>
                <a:moveTo>
                  <a:pt x="203" y="10"/>
                </a:moveTo>
                <a:cubicBezTo>
                  <a:pt x="204" y="10"/>
                  <a:pt x="204" y="10"/>
                  <a:pt x="204" y="10"/>
                </a:cubicBezTo>
                <a:cubicBezTo>
                  <a:pt x="206" y="9"/>
                  <a:pt x="206" y="9"/>
                  <a:pt x="206" y="9"/>
                </a:cubicBezTo>
                <a:cubicBezTo>
                  <a:pt x="206" y="9"/>
                  <a:pt x="206" y="9"/>
                  <a:pt x="206" y="9"/>
                </a:cubicBezTo>
                <a:cubicBezTo>
                  <a:pt x="205" y="9"/>
                  <a:pt x="205" y="9"/>
                  <a:pt x="205" y="9"/>
                </a:cubicBezTo>
                <a:cubicBezTo>
                  <a:pt x="204" y="9"/>
                  <a:pt x="204" y="9"/>
                  <a:pt x="203" y="10"/>
                </a:cubicBezTo>
                <a:cubicBezTo>
                  <a:pt x="204" y="10"/>
                  <a:pt x="204" y="10"/>
                  <a:pt x="204" y="10"/>
                </a:cubicBezTo>
                <a:cubicBezTo>
                  <a:pt x="203" y="10"/>
                  <a:pt x="203" y="10"/>
                  <a:pt x="203" y="10"/>
                </a:cubicBezTo>
                <a:moveTo>
                  <a:pt x="194" y="17"/>
                </a:moveTo>
                <a:cubicBezTo>
                  <a:pt x="195" y="16"/>
                  <a:pt x="195" y="16"/>
                  <a:pt x="195" y="16"/>
                </a:cubicBezTo>
                <a:cubicBezTo>
                  <a:pt x="196" y="15"/>
                  <a:pt x="196" y="15"/>
                  <a:pt x="196" y="15"/>
                </a:cubicBezTo>
                <a:cubicBezTo>
                  <a:pt x="197" y="15"/>
                  <a:pt x="197" y="15"/>
                  <a:pt x="197" y="15"/>
                </a:cubicBezTo>
                <a:cubicBezTo>
                  <a:pt x="198" y="14"/>
                  <a:pt x="198" y="14"/>
                  <a:pt x="198" y="14"/>
                </a:cubicBezTo>
                <a:cubicBezTo>
                  <a:pt x="197" y="13"/>
                  <a:pt x="197" y="13"/>
                  <a:pt x="197" y="13"/>
                </a:cubicBezTo>
                <a:cubicBezTo>
                  <a:pt x="198" y="12"/>
                  <a:pt x="198" y="12"/>
                  <a:pt x="198" y="12"/>
                </a:cubicBezTo>
                <a:cubicBezTo>
                  <a:pt x="197" y="13"/>
                  <a:pt x="197" y="13"/>
                  <a:pt x="197" y="13"/>
                </a:cubicBezTo>
                <a:cubicBezTo>
                  <a:pt x="197" y="12"/>
                  <a:pt x="197" y="12"/>
                  <a:pt x="197" y="12"/>
                </a:cubicBezTo>
                <a:cubicBezTo>
                  <a:pt x="197" y="11"/>
                  <a:pt x="197" y="11"/>
                  <a:pt x="197" y="11"/>
                </a:cubicBezTo>
                <a:cubicBezTo>
                  <a:pt x="196" y="11"/>
                  <a:pt x="196" y="11"/>
                  <a:pt x="196" y="11"/>
                </a:cubicBezTo>
                <a:cubicBezTo>
                  <a:pt x="194" y="12"/>
                  <a:pt x="194" y="12"/>
                  <a:pt x="194" y="12"/>
                </a:cubicBezTo>
                <a:cubicBezTo>
                  <a:pt x="193" y="13"/>
                  <a:pt x="193" y="13"/>
                  <a:pt x="193" y="13"/>
                </a:cubicBezTo>
                <a:cubicBezTo>
                  <a:pt x="194" y="13"/>
                  <a:pt x="194" y="13"/>
                  <a:pt x="194" y="13"/>
                </a:cubicBezTo>
                <a:cubicBezTo>
                  <a:pt x="194" y="13"/>
                  <a:pt x="194" y="13"/>
                  <a:pt x="194" y="13"/>
                </a:cubicBezTo>
                <a:cubicBezTo>
                  <a:pt x="192" y="14"/>
                  <a:pt x="192" y="14"/>
                  <a:pt x="192" y="14"/>
                </a:cubicBezTo>
                <a:cubicBezTo>
                  <a:pt x="192" y="14"/>
                  <a:pt x="191" y="14"/>
                  <a:pt x="191" y="14"/>
                </a:cubicBezTo>
                <a:cubicBezTo>
                  <a:pt x="190" y="15"/>
                  <a:pt x="190" y="15"/>
                  <a:pt x="190" y="15"/>
                </a:cubicBezTo>
                <a:cubicBezTo>
                  <a:pt x="191" y="15"/>
                  <a:pt x="191" y="15"/>
                  <a:pt x="191" y="15"/>
                </a:cubicBezTo>
                <a:cubicBezTo>
                  <a:pt x="190" y="16"/>
                  <a:pt x="190" y="16"/>
                  <a:pt x="190" y="16"/>
                </a:cubicBezTo>
                <a:cubicBezTo>
                  <a:pt x="192" y="15"/>
                  <a:pt x="192" y="15"/>
                  <a:pt x="192" y="15"/>
                </a:cubicBezTo>
                <a:cubicBezTo>
                  <a:pt x="192" y="15"/>
                  <a:pt x="192" y="15"/>
                  <a:pt x="192" y="15"/>
                </a:cubicBezTo>
                <a:cubicBezTo>
                  <a:pt x="194" y="15"/>
                  <a:pt x="194" y="15"/>
                  <a:pt x="194" y="15"/>
                </a:cubicBezTo>
                <a:cubicBezTo>
                  <a:pt x="193" y="17"/>
                  <a:pt x="193" y="17"/>
                  <a:pt x="193" y="17"/>
                </a:cubicBezTo>
                <a:cubicBezTo>
                  <a:pt x="194" y="17"/>
                  <a:pt x="194" y="17"/>
                  <a:pt x="194" y="17"/>
                </a:cubicBezTo>
                <a:moveTo>
                  <a:pt x="189" y="18"/>
                </a:moveTo>
                <a:cubicBezTo>
                  <a:pt x="191" y="17"/>
                  <a:pt x="191" y="17"/>
                  <a:pt x="191" y="17"/>
                </a:cubicBezTo>
                <a:cubicBezTo>
                  <a:pt x="191" y="17"/>
                  <a:pt x="191" y="17"/>
                  <a:pt x="191" y="17"/>
                </a:cubicBezTo>
                <a:cubicBezTo>
                  <a:pt x="190" y="17"/>
                  <a:pt x="190" y="17"/>
                  <a:pt x="190" y="17"/>
                </a:cubicBezTo>
                <a:cubicBezTo>
                  <a:pt x="189" y="18"/>
                  <a:pt x="189" y="18"/>
                  <a:pt x="189" y="18"/>
                </a:cubicBezTo>
                <a:cubicBezTo>
                  <a:pt x="189" y="18"/>
                  <a:pt x="189" y="18"/>
                  <a:pt x="189" y="18"/>
                </a:cubicBezTo>
                <a:close/>
                <a:moveTo>
                  <a:pt x="190" y="24"/>
                </a:moveTo>
                <a:cubicBezTo>
                  <a:pt x="190" y="24"/>
                  <a:pt x="190" y="23"/>
                  <a:pt x="190" y="23"/>
                </a:cubicBezTo>
                <a:cubicBezTo>
                  <a:pt x="190" y="23"/>
                  <a:pt x="190" y="22"/>
                  <a:pt x="190" y="22"/>
                </a:cubicBezTo>
                <a:cubicBezTo>
                  <a:pt x="190" y="22"/>
                  <a:pt x="189" y="22"/>
                  <a:pt x="188" y="23"/>
                </a:cubicBezTo>
                <a:cubicBezTo>
                  <a:pt x="188" y="21"/>
                  <a:pt x="188" y="21"/>
                  <a:pt x="188" y="21"/>
                </a:cubicBezTo>
                <a:cubicBezTo>
                  <a:pt x="188" y="21"/>
                  <a:pt x="187" y="21"/>
                  <a:pt x="187" y="21"/>
                </a:cubicBezTo>
                <a:cubicBezTo>
                  <a:pt x="187" y="22"/>
                  <a:pt x="186" y="25"/>
                  <a:pt x="185" y="24"/>
                </a:cubicBezTo>
                <a:cubicBezTo>
                  <a:pt x="185" y="22"/>
                  <a:pt x="185" y="22"/>
                  <a:pt x="185" y="22"/>
                </a:cubicBezTo>
                <a:cubicBezTo>
                  <a:pt x="185" y="22"/>
                  <a:pt x="184" y="22"/>
                  <a:pt x="184" y="22"/>
                </a:cubicBezTo>
                <a:cubicBezTo>
                  <a:pt x="183" y="24"/>
                  <a:pt x="183" y="24"/>
                  <a:pt x="183" y="24"/>
                </a:cubicBezTo>
                <a:cubicBezTo>
                  <a:pt x="181" y="25"/>
                  <a:pt x="181" y="25"/>
                  <a:pt x="181" y="25"/>
                </a:cubicBezTo>
                <a:cubicBezTo>
                  <a:pt x="181" y="24"/>
                  <a:pt x="181" y="24"/>
                  <a:pt x="181" y="24"/>
                </a:cubicBezTo>
                <a:cubicBezTo>
                  <a:pt x="183" y="22"/>
                  <a:pt x="183" y="22"/>
                  <a:pt x="183" y="22"/>
                </a:cubicBezTo>
                <a:cubicBezTo>
                  <a:pt x="182" y="21"/>
                  <a:pt x="182" y="21"/>
                  <a:pt x="182" y="21"/>
                </a:cubicBezTo>
                <a:cubicBezTo>
                  <a:pt x="180" y="22"/>
                  <a:pt x="180" y="22"/>
                  <a:pt x="180" y="22"/>
                </a:cubicBezTo>
                <a:cubicBezTo>
                  <a:pt x="180" y="23"/>
                  <a:pt x="179" y="23"/>
                  <a:pt x="179" y="24"/>
                </a:cubicBezTo>
                <a:cubicBezTo>
                  <a:pt x="179" y="25"/>
                  <a:pt x="179" y="25"/>
                  <a:pt x="179" y="25"/>
                </a:cubicBezTo>
                <a:cubicBezTo>
                  <a:pt x="180" y="26"/>
                  <a:pt x="180" y="26"/>
                  <a:pt x="180" y="26"/>
                </a:cubicBezTo>
                <a:cubicBezTo>
                  <a:pt x="181" y="26"/>
                  <a:pt x="181" y="26"/>
                  <a:pt x="181" y="26"/>
                </a:cubicBezTo>
                <a:cubicBezTo>
                  <a:pt x="182" y="26"/>
                  <a:pt x="182" y="26"/>
                  <a:pt x="182" y="26"/>
                </a:cubicBezTo>
                <a:cubicBezTo>
                  <a:pt x="182" y="27"/>
                  <a:pt x="182" y="27"/>
                  <a:pt x="182" y="27"/>
                </a:cubicBezTo>
                <a:cubicBezTo>
                  <a:pt x="181" y="29"/>
                  <a:pt x="181" y="29"/>
                  <a:pt x="181" y="29"/>
                </a:cubicBezTo>
                <a:cubicBezTo>
                  <a:pt x="182" y="28"/>
                  <a:pt x="182" y="28"/>
                  <a:pt x="182" y="28"/>
                </a:cubicBezTo>
                <a:cubicBezTo>
                  <a:pt x="184" y="28"/>
                  <a:pt x="184" y="28"/>
                  <a:pt x="184" y="28"/>
                </a:cubicBezTo>
                <a:cubicBezTo>
                  <a:pt x="185" y="28"/>
                  <a:pt x="185" y="28"/>
                  <a:pt x="185" y="28"/>
                </a:cubicBezTo>
                <a:cubicBezTo>
                  <a:pt x="186" y="27"/>
                  <a:pt x="186" y="27"/>
                  <a:pt x="186" y="27"/>
                </a:cubicBezTo>
                <a:cubicBezTo>
                  <a:pt x="187" y="26"/>
                  <a:pt x="188" y="26"/>
                  <a:pt x="188" y="25"/>
                </a:cubicBezTo>
                <a:cubicBezTo>
                  <a:pt x="189" y="25"/>
                  <a:pt x="189" y="24"/>
                  <a:pt x="190" y="24"/>
                </a:cubicBezTo>
                <a:moveTo>
                  <a:pt x="175" y="27"/>
                </a:moveTo>
                <a:cubicBezTo>
                  <a:pt x="176" y="27"/>
                  <a:pt x="176" y="26"/>
                  <a:pt x="175" y="26"/>
                </a:cubicBezTo>
                <a:cubicBezTo>
                  <a:pt x="175" y="27"/>
                  <a:pt x="175" y="27"/>
                  <a:pt x="175" y="27"/>
                </a:cubicBezTo>
                <a:cubicBezTo>
                  <a:pt x="175" y="27"/>
                  <a:pt x="174" y="27"/>
                  <a:pt x="174" y="27"/>
                </a:cubicBezTo>
                <a:cubicBezTo>
                  <a:pt x="173" y="28"/>
                  <a:pt x="173" y="28"/>
                  <a:pt x="173" y="28"/>
                </a:cubicBezTo>
                <a:cubicBezTo>
                  <a:pt x="173" y="28"/>
                  <a:pt x="174" y="28"/>
                  <a:pt x="174" y="28"/>
                </a:cubicBezTo>
                <a:cubicBezTo>
                  <a:pt x="174" y="28"/>
                  <a:pt x="175" y="28"/>
                  <a:pt x="175" y="27"/>
                </a:cubicBezTo>
                <a:moveTo>
                  <a:pt x="183" y="20"/>
                </a:moveTo>
                <a:cubicBezTo>
                  <a:pt x="184" y="19"/>
                  <a:pt x="184" y="19"/>
                  <a:pt x="184" y="19"/>
                </a:cubicBezTo>
                <a:cubicBezTo>
                  <a:pt x="185" y="17"/>
                  <a:pt x="185" y="17"/>
                  <a:pt x="185" y="17"/>
                </a:cubicBezTo>
                <a:cubicBezTo>
                  <a:pt x="186" y="17"/>
                  <a:pt x="186" y="17"/>
                  <a:pt x="186" y="17"/>
                </a:cubicBezTo>
                <a:cubicBezTo>
                  <a:pt x="184" y="17"/>
                  <a:pt x="183" y="18"/>
                  <a:pt x="183" y="20"/>
                </a:cubicBezTo>
                <a:moveTo>
                  <a:pt x="224" y="68"/>
                </a:moveTo>
                <a:cubicBezTo>
                  <a:pt x="225" y="66"/>
                  <a:pt x="225" y="66"/>
                  <a:pt x="225" y="66"/>
                </a:cubicBezTo>
                <a:cubicBezTo>
                  <a:pt x="224" y="63"/>
                  <a:pt x="224" y="63"/>
                  <a:pt x="224" y="63"/>
                </a:cubicBezTo>
                <a:cubicBezTo>
                  <a:pt x="220" y="63"/>
                  <a:pt x="220" y="63"/>
                  <a:pt x="220" y="64"/>
                </a:cubicBezTo>
                <a:cubicBezTo>
                  <a:pt x="219" y="64"/>
                  <a:pt x="219" y="64"/>
                  <a:pt x="217" y="66"/>
                </a:cubicBezTo>
                <a:cubicBezTo>
                  <a:pt x="218" y="68"/>
                  <a:pt x="218" y="68"/>
                  <a:pt x="218" y="68"/>
                </a:cubicBezTo>
                <a:cubicBezTo>
                  <a:pt x="221" y="69"/>
                  <a:pt x="221" y="69"/>
                  <a:pt x="221" y="69"/>
                </a:cubicBezTo>
                <a:cubicBezTo>
                  <a:pt x="224" y="68"/>
                  <a:pt x="224" y="68"/>
                  <a:pt x="224" y="68"/>
                </a:cubicBezTo>
                <a:moveTo>
                  <a:pt x="192" y="36"/>
                </a:moveTo>
                <a:cubicBezTo>
                  <a:pt x="193" y="36"/>
                  <a:pt x="194" y="35"/>
                  <a:pt x="195" y="35"/>
                </a:cubicBezTo>
                <a:cubicBezTo>
                  <a:pt x="194" y="34"/>
                  <a:pt x="194" y="34"/>
                  <a:pt x="193" y="34"/>
                </a:cubicBezTo>
                <a:cubicBezTo>
                  <a:pt x="193" y="34"/>
                  <a:pt x="192" y="34"/>
                  <a:pt x="191" y="34"/>
                </a:cubicBezTo>
                <a:cubicBezTo>
                  <a:pt x="190" y="33"/>
                  <a:pt x="190" y="33"/>
                  <a:pt x="190" y="33"/>
                </a:cubicBezTo>
                <a:cubicBezTo>
                  <a:pt x="187" y="33"/>
                  <a:pt x="187" y="33"/>
                  <a:pt x="187" y="33"/>
                </a:cubicBezTo>
                <a:cubicBezTo>
                  <a:pt x="186" y="35"/>
                  <a:pt x="185" y="35"/>
                  <a:pt x="184" y="36"/>
                </a:cubicBezTo>
                <a:cubicBezTo>
                  <a:pt x="183" y="37"/>
                  <a:pt x="182" y="38"/>
                  <a:pt x="181" y="39"/>
                </a:cubicBezTo>
                <a:cubicBezTo>
                  <a:pt x="180" y="42"/>
                  <a:pt x="180" y="42"/>
                  <a:pt x="180" y="42"/>
                </a:cubicBezTo>
                <a:cubicBezTo>
                  <a:pt x="182" y="42"/>
                  <a:pt x="182" y="42"/>
                  <a:pt x="182" y="42"/>
                </a:cubicBezTo>
                <a:cubicBezTo>
                  <a:pt x="185" y="41"/>
                  <a:pt x="185" y="41"/>
                  <a:pt x="185" y="41"/>
                </a:cubicBezTo>
                <a:cubicBezTo>
                  <a:pt x="186" y="39"/>
                  <a:pt x="186" y="39"/>
                  <a:pt x="186" y="39"/>
                </a:cubicBezTo>
                <a:cubicBezTo>
                  <a:pt x="188" y="40"/>
                  <a:pt x="188" y="40"/>
                  <a:pt x="188" y="40"/>
                </a:cubicBezTo>
                <a:cubicBezTo>
                  <a:pt x="190" y="38"/>
                  <a:pt x="190" y="38"/>
                  <a:pt x="190" y="38"/>
                </a:cubicBezTo>
                <a:cubicBezTo>
                  <a:pt x="192" y="36"/>
                  <a:pt x="192" y="36"/>
                  <a:pt x="192" y="36"/>
                </a:cubicBezTo>
                <a:moveTo>
                  <a:pt x="175" y="44"/>
                </a:moveTo>
                <a:cubicBezTo>
                  <a:pt x="177" y="42"/>
                  <a:pt x="177" y="42"/>
                  <a:pt x="177" y="42"/>
                </a:cubicBezTo>
                <a:cubicBezTo>
                  <a:pt x="178" y="40"/>
                  <a:pt x="178" y="40"/>
                  <a:pt x="178" y="40"/>
                </a:cubicBezTo>
                <a:cubicBezTo>
                  <a:pt x="177" y="39"/>
                  <a:pt x="177" y="39"/>
                  <a:pt x="177" y="39"/>
                </a:cubicBezTo>
                <a:cubicBezTo>
                  <a:pt x="177" y="38"/>
                  <a:pt x="177" y="38"/>
                  <a:pt x="177" y="38"/>
                </a:cubicBezTo>
                <a:cubicBezTo>
                  <a:pt x="180" y="36"/>
                  <a:pt x="180" y="36"/>
                  <a:pt x="180" y="34"/>
                </a:cubicBezTo>
                <a:cubicBezTo>
                  <a:pt x="180" y="33"/>
                  <a:pt x="180" y="33"/>
                  <a:pt x="180" y="33"/>
                </a:cubicBezTo>
                <a:cubicBezTo>
                  <a:pt x="178" y="33"/>
                  <a:pt x="178" y="33"/>
                  <a:pt x="178" y="33"/>
                </a:cubicBezTo>
                <a:cubicBezTo>
                  <a:pt x="177" y="34"/>
                  <a:pt x="177" y="34"/>
                  <a:pt x="177" y="34"/>
                </a:cubicBezTo>
                <a:cubicBezTo>
                  <a:pt x="176" y="34"/>
                  <a:pt x="176" y="34"/>
                  <a:pt x="176" y="34"/>
                </a:cubicBezTo>
                <a:cubicBezTo>
                  <a:pt x="175" y="34"/>
                  <a:pt x="175" y="34"/>
                  <a:pt x="175" y="34"/>
                </a:cubicBezTo>
                <a:cubicBezTo>
                  <a:pt x="173" y="34"/>
                  <a:pt x="173" y="34"/>
                  <a:pt x="173" y="34"/>
                </a:cubicBezTo>
                <a:cubicBezTo>
                  <a:pt x="172" y="35"/>
                  <a:pt x="172" y="35"/>
                  <a:pt x="172" y="35"/>
                </a:cubicBezTo>
                <a:cubicBezTo>
                  <a:pt x="173" y="37"/>
                  <a:pt x="173" y="37"/>
                  <a:pt x="173" y="37"/>
                </a:cubicBezTo>
                <a:cubicBezTo>
                  <a:pt x="169" y="40"/>
                  <a:pt x="169" y="40"/>
                  <a:pt x="169" y="38"/>
                </a:cubicBezTo>
                <a:cubicBezTo>
                  <a:pt x="167" y="38"/>
                  <a:pt x="167" y="38"/>
                  <a:pt x="167" y="38"/>
                </a:cubicBezTo>
                <a:cubicBezTo>
                  <a:pt x="166" y="39"/>
                  <a:pt x="166" y="39"/>
                  <a:pt x="166" y="39"/>
                </a:cubicBezTo>
                <a:cubicBezTo>
                  <a:pt x="166" y="41"/>
                  <a:pt x="166" y="41"/>
                  <a:pt x="166" y="41"/>
                </a:cubicBezTo>
                <a:cubicBezTo>
                  <a:pt x="167" y="41"/>
                  <a:pt x="167" y="41"/>
                  <a:pt x="167" y="41"/>
                </a:cubicBezTo>
                <a:cubicBezTo>
                  <a:pt x="167" y="42"/>
                  <a:pt x="168" y="42"/>
                  <a:pt x="168" y="42"/>
                </a:cubicBezTo>
                <a:cubicBezTo>
                  <a:pt x="168" y="43"/>
                  <a:pt x="168" y="44"/>
                  <a:pt x="168" y="44"/>
                </a:cubicBezTo>
                <a:cubicBezTo>
                  <a:pt x="167" y="45"/>
                  <a:pt x="167" y="45"/>
                  <a:pt x="167" y="45"/>
                </a:cubicBezTo>
                <a:cubicBezTo>
                  <a:pt x="168" y="45"/>
                  <a:pt x="169" y="46"/>
                  <a:pt x="169" y="46"/>
                </a:cubicBezTo>
                <a:cubicBezTo>
                  <a:pt x="170" y="46"/>
                  <a:pt x="171" y="45"/>
                  <a:pt x="172" y="44"/>
                </a:cubicBezTo>
                <a:cubicBezTo>
                  <a:pt x="175" y="44"/>
                  <a:pt x="175" y="44"/>
                  <a:pt x="175" y="44"/>
                </a:cubicBezTo>
                <a:moveTo>
                  <a:pt x="164" y="37"/>
                </a:moveTo>
                <a:cubicBezTo>
                  <a:pt x="166" y="35"/>
                  <a:pt x="166" y="35"/>
                  <a:pt x="166" y="35"/>
                </a:cubicBezTo>
                <a:cubicBezTo>
                  <a:pt x="166" y="34"/>
                  <a:pt x="166" y="34"/>
                  <a:pt x="166" y="34"/>
                </a:cubicBezTo>
                <a:cubicBezTo>
                  <a:pt x="164" y="33"/>
                  <a:pt x="164" y="33"/>
                  <a:pt x="164" y="33"/>
                </a:cubicBezTo>
                <a:cubicBezTo>
                  <a:pt x="163" y="34"/>
                  <a:pt x="162" y="34"/>
                  <a:pt x="162" y="35"/>
                </a:cubicBezTo>
                <a:cubicBezTo>
                  <a:pt x="162" y="36"/>
                  <a:pt x="162" y="36"/>
                  <a:pt x="162" y="36"/>
                </a:cubicBezTo>
                <a:cubicBezTo>
                  <a:pt x="162" y="36"/>
                  <a:pt x="162" y="36"/>
                  <a:pt x="162" y="38"/>
                </a:cubicBezTo>
                <a:cubicBezTo>
                  <a:pt x="164" y="37"/>
                  <a:pt x="164" y="37"/>
                  <a:pt x="164" y="37"/>
                </a:cubicBezTo>
                <a:moveTo>
                  <a:pt x="160" y="35"/>
                </a:moveTo>
                <a:cubicBezTo>
                  <a:pt x="162" y="34"/>
                  <a:pt x="162" y="34"/>
                  <a:pt x="162" y="34"/>
                </a:cubicBezTo>
                <a:cubicBezTo>
                  <a:pt x="160" y="34"/>
                  <a:pt x="160" y="34"/>
                  <a:pt x="160" y="34"/>
                </a:cubicBezTo>
                <a:cubicBezTo>
                  <a:pt x="159" y="35"/>
                  <a:pt x="159" y="35"/>
                  <a:pt x="159" y="35"/>
                </a:cubicBezTo>
                <a:cubicBezTo>
                  <a:pt x="160" y="35"/>
                  <a:pt x="160" y="35"/>
                  <a:pt x="160" y="35"/>
                </a:cubicBezTo>
                <a:close/>
                <a:moveTo>
                  <a:pt x="185" y="14"/>
                </a:moveTo>
                <a:cubicBezTo>
                  <a:pt x="186" y="14"/>
                  <a:pt x="186" y="14"/>
                  <a:pt x="186" y="14"/>
                </a:cubicBezTo>
                <a:cubicBezTo>
                  <a:pt x="186" y="14"/>
                  <a:pt x="186" y="13"/>
                  <a:pt x="186" y="13"/>
                </a:cubicBezTo>
                <a:cubicBezTo>
                  <a:pt x="185" y="13"/>
                  <a:pt x="185" y="13"/>
                  <a:pt x="185" y="13"/>
                </a:cubicBezTo>
                <a:cubicBezTo>
                  <a:pt x="183" y="13"/>
                  <a:pt x="183" y="13"/>
                  <a:pt x="183" y="13"/>
                </a:cubicBezTo>
                <a:cubicBezTo>
                  <a:pt x="180" y="14"/>
                  <a:pt x="180" y="14"/>
                  <a:pt x="180" y="14"/>
                </a:cubicBezTo>
                <a:cubicBezTo>
                  <a:pt x="181" y="14"/>
                  <a:pt x="181" y="14"/>
                  <a:pt x="181" y="14"/>
                </a:cubicBezTo>
                <a:cubicBezTo>
                  <a:pt x="182" y="14"/>
                  <a:pt x="182" y="14"/>
                  <a:pt x="183" y="14"/>
                </a:cubicBezTo>
                <a:cubicBezTo>
                  <a:pt x="183" y="14"/>
                  <a:pt x="184" y="14"/>
                  <a:pt x="185" y="15"/>
                </a:cubicBezTo>
                <a:cubicBezTo>
                  <a:pt x="185" y="14"/>
                  <a:pt x="185" y="14"/>
                  <a:pt x="185" y="14"/>
                </a:cubicBezTo>
                <a:moveTo>
                  <a:pt x="181" y="16"/>
                </a:moveTo>
                <a:cubicBezTo>
                  <a:pt x="182" y="16"/>
                  <a:pt x="182" y="16"/>
                  <a:pt x="182" y="16"/>
                </a:cubicBezTo>
                <a:cubicBezTo>
                  <a:pt x="182" y="16"/>
                  <a:pt x="182" y="16"/>
                  <a:pt x="182" y="16"/>
                </a:cubicBezTo>
                <a:cubicBezTo>
                  <a:pt x="181" y="16"/>
                  <a:pt x="181" y="15"/>
                  <a:pt x="180" y="15"/>
                </a:cubicBezTo>
                <a:cubicBezTo>
                  <a:pt x="179" y="16"/>
                  <a:pt x="179" y="16"/>
                  <a:pt x="179" y="16"/>
                </a:cubicBezTo>
                <a:cubicBezTo>
                  <a:pt x="176" y="16"/>
                  <a:pt x="176" y="16"/>
                  <a:pt x="176" y="16"/>
                </a:cubicBezTo>
                <a:cubicBezTo>
                  <a:pt x="174" y="18"/>
                  <a:pt x="174" y="18"/>
                  <a:pt x="174" y="18"/>
                </a:cubicBezTo>
                <a:cubicBezTo>
                  <a:pt x="174" y="18"/>
                  <a:pt x="174" y="18"/>
                  <a:pt x="174" y="18"/>
                </a:cubicBezTo>
                <a:cubicBezTo>
                  <a:pt x="176" y="18"/>
                  <a:pt x="176" y="18"/>
                  <a:pt x="176" y="18"/>
                </a:cubicBezTo>
                <a:cubicBezTo>
                  <a:pt x="177" y="18"/>
                  <a:pt x="177" y="18"/>
                  <a:pt x="177" y="18"/>
                </a:cubicBezTo>
                <a:cubicBezTo>
                  <a:pt x="179" y="17"/>
                  <a:pt x="179" y="17"/>
                  <a:pt x="179" y="17"/>
                </a:cubicBezTo>
                <a:cubicBezTo>
                  <a:pt x="180" y="16"/>
                  <a:pt x="180" y="16"/>
                  <a:pt x="180" y="16"/>
                </a:cubicBezTo>
                <a:cubicBezTo>
                  <a:pt x="181" y="16"/>
                  <a:pt x="181" y="16"/>
                  <a:pt x="181" y="16"/>
                </a:cubicBezTo>
                <a:moveTo>
                  <a:pt x="174" y="16"/>
                </a:moveTo>
                <a:cubicBezTo>
                  <a:pt x="175" y="17"/>
                  <a:pt x="175" y="17"/>
                  <a:pt x="175" y="17"/>
                </a:cubicBezTo>
                <a:cubicBezTo>
                  <a:pt x="177" y="15"/>
                  <a:pt x="177" y="15"/>
                  <a:pt x="177" y="15"/>
                </a:cubicBezTo>
                <a:cubicBezTo>
                  <a:pt x="177" y="15"/>
                  <a:pt x="177" y="15"/>
                  <a:pt x="177" y="15"/>
                </a:cubicBezTo>
                <a:cubicBezTo>
                  <a:pt x="177" y="15"/>
                  <a:pt x="177" y="15"/>
                  <a:pt x="177" y="15"/>
                </a:cubicBezTo>
                <a:cubicBezTo>
                  <a:pt x="175" y="16"/>
                  <a:pt x="175" y="16"/>
                  <a:pt x="175" y="16"/>
                </a:cubicBezTo>
                <a:cubicBezTo>
                  <a:pt x="174" y="16"/>
                  <a:pt x="174" y="16"/>
                  <a:pt x="174" y="16"/>
                </a:cubicBezTo>
                <a:close/>
                <a:moveTo>
                  <a:pt x="172" y="27"/>
                </a:moveTo>
                <a:cubicBezTo>
                  <a:pt x="175" y="25"/>
                  <a:pt x="175" y="25"/>
                  <a:pt x="175" y="25"/>
                </a:cubicBezTo>
                <a:cubicBezTo>
                  <a:pt x="175" y="24"/>
                  <a:pt x="175" y="24"/>
                  <a:pt x="175" y="24"/>
                </a:cubicBezTo>
                <a:cubicBezTo>
                  <a:pt x="175" y="24"/>
                  <a:pt x="175" y="24"/>
                  <a:pt x="175" y="24"/>
                </a:cubicBezTo>
                <a:cubicBezTo>
                  <a:pt x="173" y="25"/>
                  <a:pt x="173" y="25"/>
                  <a:pt x="173" y="25"/>
                </a:cubicBezTo>
                <a:cubicBezTo>
                  <a:pt x="173" y="24"/>
                  <a:pt x="173" y="24"/>
                  <a:pt x="173" y="24"/>
                </a:cubicBezTo>
                <a:cubicBezTo>
                  <a:pt x="173" y="23"/>
                  <a:pt x="173" y="23"/>
                  <a:pt x="173" y="23"/>
                </a:cubicBezTo>
                <a:cubicBezTo>
                  <a:pt x="174" y="22"/>
                  <a:pt x="174" y="22"/>
                  <a:pt x="175" y="22"/>
                </a:cubicBezTo>
                <a:cubicBezTo>
                  <a:pt x="176" y="20"/>
                  <a:pt x="176" y="20"/>
                  <a:pt x="176" y="20"/>
                </a:cubicBezTo>
                <a:cubicBezTo>
                  <a:pt x="176" y="20"/>
                  <a:pt x="175" y="20"/>
                  <a:pt x="175" y="20"/>
                </a:cubicBezTo>
                <a:cubicBezTo>
                  <a:pt x="173" y="21"/>
                  <a:pt x="173" y="21"/>
                  <a:pt x="173" y="21"/>
                </a:cubicBezTo>
                <a:cubicBezTo>
                  <a:pt x="172" y="21"/>
                  <a:pt x="172" y="21"/>
                  <a:pt x="172" y="21"/>
                </a:cubicBezTo>
                <a:cubicBezTo>
                  <a:pt x="171" y="22"/>
                  <a:pt x="171" y="22"/>
                  <a:pt x="171" y="22"/>
                </a:cubicBezTo>
                <a:cubicBezTo>
                  <a:pt x="171" y="23"/>
                  <a:pt x="171" y="23"/>
                  <a:pt x="168" y="25"/>
                </a:cubicBezTo>
                <a:cubicBezTo>
                  <a:pt x="169" y="25"/>
                  <a:pt x="169" y="25"/>
                  <a:pt x="169" y="25"/>
                </a:cubicBezTo>
                <a:cubicBezTo>
                  <a:pt x="168" y="26"/>
                  <a:pt x="168" y="26"/>
                  <a:pt x="167" y="26"/>
                </a:cubicBezTo>
                <a:cubicBezTo>
                  <a:pt x="166" y="26"/>
                  <a:pt x="166" y="26"/>
                  <a:pt x="165" y="26"/>
                </a:cubicBezTo>
                <a:cubicBezTo>
                  <a:pt x="165" y="25"/>
                  <a:pt x="165" y="25"/>
                  <a:pt x="165" y="25"/>
                </a:cubicBezTo>
                <a:cubicBezTo>
                  <a:pt x="167" y="23"/>
                  <a:pt x="167" y="23"/>
                  <a:pt x="167" y="23"/>
                </a:cubicBezTo>
                <a:cubicBezTo>
                  <a:pt x="167" y="22"/>
                  <a:pt x="167" y="22"/>
                  <a:pt x="167" y="22"/>
                </a:cubicBezTo>
                <a:cubicBezTo>
                  <a:pt x="166" y="22"/>
                  <a:pt x="166" y="22"/>
                  <a:pt x="166" y="22"/>
                </a:cubicBezTo>
                <a:cubicBezTo>
                  <a:pt x="166" y="22"/>
                  <a:pt x="166" y="22"/>
                  <a:pt x="166" y="22"/>
                </a:cubicBezTo>
                <a:cubicBezTo>
                  <a:pt x="165" y="21"/>
                  <a:pt x="165" y="21"/>
                  <a:pt x="165" y="21"/>
                </a:cubicBezTo>
                <a:cubicBezTo>
                  <a:pt x="163" y="22"/>
                  <a:pt x="163" y="22"/>
                  <a:pt x="163" y="22"/>
                </a:cubicBezTo>
                <a:cubicBezTo>
                  <a:pt x="160" y="23"/>
                  <a:pt x="160" y="23"/>
                  <a:pt x="160" y="23"/>
                </a:cubicBezTo>
                <a:cubicBezTo>
                  <a:pt x="158" y="24"/>
                  <a:pt x="158" y="24"/>
                  <a:pt x="158" y="24"/>
                </a:cubicBezTo>
                <a:cubicBezTo>
                  <a:pt x="155" y="25"/>
                  <a:pt x="155" y="25"/>
                  <a:pt x="155" y="25"/>
                </a:cubicBezTo>
                <a:cubicBezTo>
                  <a:pt x="153" y="27"/>
                  <a:pt x="153" y="27"/>
                  <a:pt x="153" y="27"/>
                </a:cubicBezTo>
                <a:cubicBezTo>
                  <a:pt x="154" y="27"/>
                  <a:pt x="154" y="27"/>
                  <a:pt x="154" y="27"/>
                </a:cubicBezTo>
                <a:cubicBezTo>
                  <a:pt x="155" y="28"/>
                  <a:pt x="155" y="28"/>
                  <a:pt x="155" y="28"/>
                </a:cubicBezTo>
                <a:cubicBezTo>
                  <a:pt x="157" y="27"/>
                  <a:pt x="157" y="27"/>
                  <a:pt x="157" y="27"/>
                </a:cubicBezTo>
                <a:cubicBezTo>
                  <a:pt x="159" y="27"/>
                  <a:pt x="159" y="27"/>
                  <a:pt x="159" y="27"/>
                </a:cubicBezTo>
                <a:cubicBezTo>
                  <a:pt x="161" y="27"/>
                  <a:pt x="161" y="27"/>
                  <a:pt x="161" y="27"/>
                </a:cubicBezTo>
                <a:cubicBezTo>
                  <a:pt x="161" y="27"/>
                  <a:pt x="161" y="27"/>
                  <a:pt x="162" y="28"/>
                </a:cubicBezTo>
                <a:cubicBezTo>
                  <a:pt x="161" y="28"/>
                  <a:pt x="161" y="28"/>
                  <a:pt x="159" y="28"/>
                </a:cubicBezTo>
                <a:cubicBezTo>
                  <a:pt x="159" y="28"/>
                  <a:pt x="158" y="28"/>
                  <a:pt x="158" y="28"/>
                </a:cubicBezTo>
                <a:cubicBezTo>
                  <a:pt x="156" y="29"/>
                  <a:pt x="156" y="29"/>
                  <a:pt x="156" y="29"/>
                </a:cubicBezTo>
                <a:cubicBezTo>
                  <a:pt x="154" y="30"/>
                  <a:pt x="154" y="30"/>
                  <a:pt x="154" y="30"/>
                </a:cubicBezTo>
                <a:cubicBezTo>
                  <a:pt x="155" y="30"/>
                  <a:pt x="155" y="30"/>
                  <a:pt x="155" y="30"/>
                </a:cubicBezTo>
                <a:cubicBezTo>
                  <a:pt x="155" y="30"/>
                  <a:pt x="156" y="30"/>
                  <a:pt x="157" y="30"/>
                </a:cubicBezTo>
                <a:cubicBezTo>
                  <a:pt x="160" y="30"/>
                  <a:pt x="160" y="30"/>
                  <a:pt x="160" y="30"/>
                </a:cubicBezTo>
                <a:cubicBezTo>
                  <a:pt x="164" y="28"/>
                  <a:pt x="164" y="28"/>
                  <a:pt x="164" y="28"/>
                </a:cubicBezTo>
                <a:cubicBezTo>
                  <a:pt x="165" y="28"/>
                  <a:pt x="165" y="28"/>
                  <a:pt x="165" y="28"/>
                </a:cubicBezTo>
                <a:cubicBezTo>
                  <a:pt x="166" y="28"/>
                  <a:pt x="167" y="28"/>
                  <a:pt x="167" y="28"/>
                </a:cubicBezTo>
                <a:cubicBezTo>
                  <a:pt x="168" y="28"/>
                  <a:pt x="169" y="28"/>
                  <a:pt x="170" y="28"/>
                </a:cubicBezTo>
                <a:cubicBezTo>
                  <a:pt x="172" y="27"/>
                  <a:pt x="172" y="27"/>
                  <a:pt x="172" y="27"/>
                </a:cubicBezTo>
                <a:moveTo>
                  <a:pt x="168" y="20"/>
                </a:moveTo>
                <a:cubicBezTo>
                  <a:pt x="169" y="21"/>
                  <a:pt x="169" y="21"/>
                  <a:pt x="169" y="21"/>
                </a:cubicBezTo>
                <a:cubicBezTo>
                  <a:pt x="171" y="20"/>
                  <a:pt x="171" y="20"/>
                  <a:pt x="171" y="20"/>
                </a:cubicBezTo>
                <a:cubicBezTo>
                  <a:pt x="170" y="20"/>
                  <a:pt x="169" y="20"/>
                  <a:pt x="169" y="20"/>
                </a:cubicBezTo>
                <a:cubicBezTo>
                  <a:pt x="169" y="19"/>
                  <a:pt x="169" y="19"/>
                  <a:pt x="169" y="19"/>
                </a:cubicBezTo>
                <a:cubicBezTo>
                  <a:pt x="168" y="20"/>
                  <a:pt x="168" y="20"/>
                  <a:pt x="168" y="20"/>
                </a:cubicBezTo>
                <a:moveTo>
                  <a:pt x="154" y="25"/>
                </a:moveTo>
                <a:cubicBezTo>
                  <a:pt x="158" y="23"/>
                  <a:pt x="158" y="23"/>
                  <a:pt x="158" y="23"/>
                </a:cubicBezTo>
                <a:cubicBezTo>
                  <a:pt x="156" y="23"/>
                  <a:pt x="156" y="23"/>
                  <a:pt x="156" y="23"/>
                </a:cubicBezTo>
                <a:cubicBezTo>
                  <a:pt x="153" y="25"/>
                  <a:pt x="153" y="25"/>
                  <a:pt x="153" y="25"/>
                </a:cubicBezTo>
                <a:cubicBezTo>
                  <a:pt x="154" y="25"/>
                  <a:pt x="154" y="25"/>
                  <a:pt x="154" y="25"/>
                </a:cubicBezTo>
                <a:close/>
                <a:moveTo>
                  <a:pt x="169" y="19"/>
                </a:moveTo>
                <a:cubicBezTo>
                  <a:pt x="171" y="17"/>
                  <a:pt x="171" y="17"/>
                  <a:pt x="171" y="17"/>
                </a:cubicBezTo>
                <a:cubicBezTo>
                  <a:pt x="171" y="17"/>
                  <a:pt x="171" y="17"/>
                  <a:pt x="171" y="17"/>
                </a:cubicBezTo>
                <a:cubicBezTo>
                  <a:pt x="168" y="18"/>
                  <a:pt x="168" y="18"/>
                  <a:pt x="168" y="18"/>
                </a:cubicBezTo>
                <a:cubicBezTo>
                  <a:pt x="168" y="18"/>
                  <a:pt x="167" y="18"/>
                  <a:pt x="167" y="18"/>
                </a:cubicBezTo>
                <a:cubicBezTo>
                  <a:pt x="166" y="18"/>
                  <a:pt x="166" y="18"/>
                  <a:pt x="166" y="18"/>
                </a:cubicBezTo>
                <a:cubicBezTo>
                  <a:pt x="163" y="19"/>
                  <a:pt x="160" y="20"/>
                  <a:pt x="158" y="21"/>
                </a:cubicBezTo>
                <a:cubicBezTo>
                  <a:pt x="157" y="21"/>
                  <a:pt x="157" y="21"/>
                  <a:pt x="156" y="21"/>
                </a:cubicBezTo>
                <a:cubicBezTo>
                  <a:pt x="154" y="21"/>
                  <a:pt x="154" y="21"/>
                  <a:pt x="154" y="21"/>
                </a:cubicBezTo>
                <a:cubicBezTo>
                  <a:pt x="152" y="23"/>
                  <a:pt x="152" y="23"/>
                  <a:pt x="152" y="23"/>
                </a:cubicBezTo>
                <a:cubicBezTo>
                  <a:pt x="152" y="24"/>
                  <a:pt x="152" y="24"/>
                  <a:pt x="152" y="24"/>
                </a:cubicBezTo>
                <a:cubicBezTo>
                  <a:pt x="155" y="23"/>
                  <a:pt x="155" y="23"/>
                  <a:pt x="155" y="23"/>
                </a:cubicBezTo>
                <a:cubicBezTo>
                  <a:pt x="154" y="23"/>
                  <a:pt x="154" y="23"/>
                  <a:pt x="154" y="23"/>
                </a:cubicBezTo>
                <a:cubicBezTo>
                  <a:pt x="156" y="23"/>
                  <a:pt x="156" y="23"/>
                  <a:pt x="156" y="23"/>
                </a:cubicBezTo>
                <a:cubicBezTo>
                  <a:pt x="157" y="22"/>
                  <a:pt x="157" y="22"/>
                  <a:pt x="157" y="22"/>
                </a:cubicBezTo>
                <a:cubicBezTo>
                  <a:pt x="158" y="22"/>
                  <a:pt x="158" y="22"/>
                  <a:pt x="158" y="22"/>
                </a:cubicBezTo>
                <a:cubicBezTo>
                  <a:pt x="161" y="21"/>
                  <a:pt x="161" y="21"/>
                  <a:pt x="161" y="21"/>
                </a:cubicBezTo>
                <a:cubicBezTo>
                  <a:pt x="163" y="20"/>
                  <a:pt x="163" y="20"/>
                  <a:pt x="163" y="20"/>
                </a:cubicBezTo>
                <a:cubicBezTo>
                  <a:pt x="161" y="21"/>
                  <a:pt x="161" y="21"/>
                  <a:pt x="161" y="21"/>
                </a:cubicBezTo>
                <a:cubicBezTo>
                  <a:pt x="163" y="21"/>
                  <a:pt x="163" y="21"/>
                  <a:pt x="163" y="21"/>
                </a:cubicBezTo>
                <a:cubicBezTo>
                  <a:pt x="165" y="21"/>
                  <a:pt x="165" y="21"/>
                  <a:pt x="165" y="21"/>
                </a:cubicBezTo>
                <a:cubicBezTo>
                  <a:pt x="169" y="19"/>
                  <a:pt x="169" y="19"/>
                  <a:pt x="169" y="19"/>
                </a:cubicBezTo>
                <a:moveTo>
                  <a:pt x="158" y="54"/>
                </a:moveTo>
                <a:cubicBezTo>
                  <a:pt x="159" y="52"/>
                  <a:pt x="159" y="52"/>
                  <a:pt x="159" y="52"/>
                </a:cubicBezTo>
                <a:cubicBezTo>
                  <a:pt x="158" y="51"/>
                  <a:pt x="158" y="51"/>
                  <a:pt x="158" y="51"/>
                </a:cubicBezTo>
                <a:cubicBezTo>
                  <a:pt x="155" y="49"/>
                  <a:pt x="155" y="49"/>
                  <a:pt x="155" y="49"/>
                </a:cubicBezTo>
                <a:cubicBezTo>
                  <a:pt x="155" y="47"/>
                  <a:pt x="155" y="47"/>
                  <a:pt x="155" y="47"/>
                </a:cubicBezTo>
                <a:cubicBezTo>
                  <a:pt x="158" y="44"/>
                  <a:pt x="158" y="44"/>
                  <a:pt x="158" y="44"/>
                </a:cubicBezTo>
                <a:cubicBezTo>
                  <a:pt x="157" y="43"/>
                  <a:pt x="157" y="43"/>
                  <a:pt x="157" y="43"/>
                </a:cubicBezTo>
                <a:cubicBezTo>
                  <a:pt x="160" y="40"/>
                  <a:pt x="160" y="40"/>
                  <a:pt x="160" y="40"/>
                </a:cubicBezTo>
                <a:cubicBezTo>
                  <a:pt x="161" y="38"/>
                  <a:pt x="161" y="38"/>
                  <a:pt x="161" y="38"/>
                </a:cubicBezTo>
                <a:cubicBezTo>
                  <a:pt x="160" y="36"/>
                  <a:pt x="160" y="36"/>
                  <a:pt x="160" y="36"/>
                </a:cubicBezTo>
                <a:cubicBezTo>
                  <a:pt x="159" y="36"/>
                  <a:pt x="158" y="36"/>
                  <a:pt x="158" y="36"/>
                </a:cubicBezTo>
                <a:cubicBezTo>
                  <a:pt x="157" y="37"/>
                  <a:pt x="156" y="38"/>
                  <a:pt x="155" y="38"/>
                </a:cubicBezTo>
                <a:cubicBezTo>
                  <a:pt x="154" y="40"/>
                  <a:pt x="154" y="40"/>
                  <a:pt x="154" y="40"/>
                </a:cubicBezTo>
                <a:cubicBezTo>
                  <a:pt x="153" y="42"/>
                  <a:pt x="153" y="42"/>
                  <a:pt x="153" y="42"/>
                </a:cubicBezTo>
                <a:cubicBezTo>
                  <a:pt x="151" y="43"/>
                  <a:pt x="151" y="43"/>
                  <a:pt x="151" y="43"/>
                </a:cubicBezTo>
                <a:cubicBezTo>
                  <a:pt x="151" y="43"/>
                  <a:pt x="151" y="43"/>
                  <a:pt x="151" y="43"/>
                </a:cubicBezTo>
                <a:cubicBezTo>
                  <a:pt x="151" y="42"/>
                  <a:pt x="151" y="42"/>
                  <a:pt x="151" y="42"/>
                </a:cubicBezTo>
                <a:cubicBezTo>
                  <a:pt x="152" y="40"/>
                  <a:pt x="152" y="40"/>
                  <a:pt x="152" y="40"/>
                </a:cubicBezTo>
                <a:cubicBezTo>
                  <a:pt x="153" y="39"/>
                  <a:pt x="153" y="39"/>
                  <a:pt x="153" y="39"/>
                </a:cubicBezTo>
                <a:cubicBezTo>
                  <a:pt x="154" y="37"/>
                  <a:pt x="154" y="37"/>
                  <a:pt x="154" y="37"/>
                </a:cubicBezTo>
                <a:cubicBezTo>
                  <a:pt x="152" y="37"/>
                  <a:pt x="152" y="37"/>
                  <a:pt x="152" y="37"/>
                </a:cubicBezTo>
                <a:cubicBezTo>
                  <a:pt x="151" y="38"/>
                  <a:pt x="151" y="38"/>
                  <a:pt x="151" y="38"/>
                </a:cubicBezTo>
                <a:cubicBezTo>
                  <a:pt x="151" y="39"/>
                  <a:pt x="151" y="39"/>
                  <a:pt x="151" y="39"/>
                </a:cubicBezTo>
                <a:cubicBezTo>
                  <a:pt x="150" y="39"/>
                  <a:pt x="149" y="39"/>
                  <a:pt x="149" y="39"/>
                </a:cubicBezTo>
                <a:cubicBezTo>
                  <a:pt x="148" y="40"/>
                  <a:pt x="148" y="40"/>
                  <a:pt x="148" y="40"/>
                </a:cubicBezTo>
                <a:cubicBezTo>
                  <a:pt x="146" y="40"/>
                  <a:pt x="146" y="40"/>
                  <a:pt x="146" y="40"/>
                </a:cubicBezTo>
                <a:cubicBezTo>
                  <a:pt x="147" y="39"/>
                  <a:pt x="147" y="39"/>
                  <a:pt x="147" y="39"/>
                </a:cubicBezTo>
                <a:cubicBezTo>
                  <a:pt x="150" y="38"/>
                  <a:pt x="150" y="38"/>
                  <a:pt x="150" y="38"/>
                </a:cubicBezTo>
                <a:cubicBezTo>
                  <a:pt x="148" y="38"/>
                  <a:pt x="148" y="38"/>
                  <a:pt x="148" y="38"/>
                </a:cubicBezTo>
                <a:cubicBezTo>
                  <a:pt x="148" y="37"/>
                  <a:pt x="148" y="37"/>
                  <a:pt x="148" y="37"/>
                </a:cubicBezTo>
                <a:cubicBezTo>
                  <a:pt x="146" y="37"/>
                  <a:pt x="146" y="37"/>
                  <a:pt x="146" y="37"/>
                </a:cubicBezTo>
                <a:cubicBezTo>
                  <a:pt x="144" y="38"/>
                  <a:pt x="144" y="38"/>
                  <a:pt x="144" y="38"/>
                </a:cubicBezTo>
                <a:cubicBezTo>
                  <a:pt x="143" y="38"/>
                  <a:pt x="143" y="38"/>
                  <a:pt x="143" y="38"/>
                </a:cubicBezTo>
                <a:cubicBezTo>
                  <a:pt x="145" y="37"/>
                  <a:pt x="145" y="37"/>
                  <a:pt x="145" y="37"/>
                </a:cubicBezTo>
                <a:cubicBezTo>
                  <a:pt x="147" y="35"/>
                  <a:pt x="147" y="35"/>
                  <a:pt x="147" y="35"/>
                </a:cubicBezTo>
                <a:cubicBezTo>
                  <a:pt x="146" y="35"/>
                  <a:pt x="146" y="35"/>
                  <a:pt x="146" y="35"/>
                </a:cubicBezTo>
                <a:cubicBezTo>
                  <a:pt x="146" y="35"/>
                  <a:pt x="145" y="35"/>
                  <a:pt x="145" y="35"/>
                </a:cubicBezTo>
                <a:cubicBezTo>
                  <a:pt x="142" y="36"/>
                  <a:pt x="142" y="36"/>
                  <a:pt x="142" y="36"/>
                </a:cubicBezTo>
                <a:cubicBezTo>
                  <a:pt x="140" y="37"/>
                  <a:pt x="140" y="37"/>
                  <a:pt x="140" y="37"/>
                </a:cubicBezTo>
                <a:cubicBezTo>
                  <a:pt x="138" y="37"/>
                  <a:pt x="138" y="37"/>
                  <a:pt x="138" y="37"/>
                </a:cubicBezTo>
                <a:cubicBezTo>
                  <a:pt x="135" y="38"/>
                  <a:pt x="135" y="38"/>
                  <a:pt x="135" y="38"/>
                </a:cubicBezTo>
                <a:cubicBezTo>
                  <a:pt x="133" y="40"/>
                  <a:pt x="133" y="40"/>
                  <a:pt x="133" y="40"/>
                </a:cubicBezTo>
                <a:cubicBezTo>
                  <a:pt x="130" y="41"/>
                  <a:pt x="130" y="41"/>
                  <a:pt x="130" y="41"/>
                </a:cubicBezTo>
                <a:cubicBezTo>
                  <a:pt x="129" y="42"/>
                  <a:pt x="129" y="42"/>
                  <a:pt x="129" y="42"/>
                </a:cubicBezTo>
                <a:cubicBezTo>
                  <a:pt x="129" y="42"/>
                  <a:pt x="129" y="42"/>
                  <a:pt x="130" y="42"/>
                </a:cubicBezTo>
                <a:cubicBezTo>
                  <a:pt x="129" y="44"/>
                  <a:pt x="129" y="44"/>
                  <a:pt x="129" y="44"/>
                </a:cubicBezTo>
                <a:cubicBezTo>
                  <a:pt x="132" y="43"/>
                  <a:pt x="132" y="43"/>
                  <a:pt x="132" y="43"/>
                </a:cubicBezTo>
                <a:cubicBezTo>
                  <a:pt x="134" y="43"/>
                  <a:pt x="134" y="43"/>
                  <a:pt x="134" y="43"/>
                </a:cubicBezTo>
                <a:cubicBezTo>
                  <a:pt x="134" y="44"/>
                  <a:pt x="134" y="44"/>
                  <a:pt x="134" y="44"/>
                </a:cubicBezTo>
                <a:cubicBezTo>
                  <a:pt x="131" y="45"/>
                  <a:pt x="131" y="45"/>
                  <a:pt x="131" y="45"/>
                </a:cubicBezTo>
                <a:cubicBezTo>
                  <a:pt x="129" y="45"/>
                  <a:pt x="129" y="45"/>
                  <a:pt x="129" y="45"/>
                </a:cubicBezTo>
                <a:cubicBezTo>
                  <a:pt x="126" y="46"/>
                  <a:pt x="126" y="46"/>
                  <a:pt x="126" y="46"/>
                </a:cubicBezTo>
                <a:cubicBezTo>
                  <a:pt x="127" y="48"/>
                  <a:pt x="127" y="48"/>
                  <a:pt x="127" y="48"/>
                </a:cubicBezTo>
                <a:cubicBezTo>
                  <a:pt x="128" y="48"/>
                  <a:pt x="129" y="48"/>
                  <a:pt x="130" y="48"/>
                </a:cubicBezTo>
                <a:cubicBezTo>
                  <a:pt x="132" y="48"/>
                  <a:pt x="132" y="48"/>
                  <a:pt x="132" y="48"/>
                </a:cubicBezTo>
                <a:cubicBezTo>
                  <a:pt x="133" y="48"/>
                  <a:pt x="134" y="48"/>
                  <a:pt x="135" y="48"/>
                </a:cubicBezTo>
                <a:cubicBezTo>
                  <a:pt x="135" y="48"/>
                  <a:pt x="135" y="49"/>
                  <a:pt x="136" y="49"/>
                </a:cubicBezTo>
                <a:cubicBezTo>
                  <a:pt x="135" y="49"/>
                  <a:pt x="135" y="49"/>
                  <a:pt x="134" y="50"/>
                </a:cubicBezTo>
                <a:cubicBezTo>
                  <a:pt x="130" y="50"/>
                  <a:pt x="130" y="50"/>
                  <a:pt x="130" y="50"/>
                </a:cubicBezTo>
                <a:cubicBezTo>
                  <a:pt x="129" y="50"/>
                  <a:pt x="128" y="50"/>
                  <a:pt x="127" y="50"/>
                </a:cubicBezTo>
                <a:cubicBezTo>
                  <a:pt x="123" y="51"/>
                  <a:pt x="123" y="51"/>
                  <a:pt x="123" y="51"/>
                </a:cubicBezTo>
                <a:cubicBezTo>
                  <a:pt x="121" y="54"/>
                  <a:pt x="121" y="54"/>
                  <a:pt x="121" y="54"/>
                </a:cubicBezTo>
                <a:cubicBezTo>
                  <a:pt x="124" y="54"/>
                  <a:pt x="124" y="54"/>
                  <a:pt x="124" y="54"/>
                </a:cubicBezTo>
                <a:cubicBezTo>
                  <a:pt x="125" y="54"/>
                  <a:pt x="125" y="54"/>
                  <a:pt x="126" y="55"/>
                </a:cubicBezTo>
                <a:cubicBezTo>
                  <a:pt x="125" y="58"/>
                  <a:pt x="125" y="58"/>
                  <a:pt x="125" y="58"/>
                </a:cubicBezTo>
                <a:cubicBezTo>
                  <a:pt x="125" y="59"/>
                  <a:pt x="125" y="59"/>
                  <a:pt x="125" y="59"/>
                </a:cubicBezTo>
                <a:cubicBezTo>
                  <a:pt x="126" y="59"/>
                  <a:pt x="127" y="59"/>
                  <a:pt x="129" y="59"/>
                </a:cubicBezTo>
                <a:cubicBezTo>
                  <a:pt x="132" y="59"/>
                  <a:pt x="132" y="59"/>
                  <a:pt x="132" y="59"/>
                </a:cubicBezTo>
                <a:cubicBezTo>
                  <a:pt x="135" y="58"/>
                  <a:pt x="135" y="58"/>
                  <a:pt x="135" y="58"/>
                </a:cubicBezTo>
                <a:cubicBezTo>
                  <a:pt x="138" y="57"/>
                  <a:pt x="138" y="57"/>
                  <a:pt x="138" y="57"/>
                </a:cubicBezTo>
                <a:cubicBezTo>
                  <a:pt x="141" y="56"/>
                  <a:pt x="141" y="56"/>
                  <a:pt x="141" y="56"/>
                </a:cubicBezTo>
                <a:cubicBezTo>
                  <a:pt x="143" y="55"/>
                  <a:pt x="143" y="55"/>
                  <a:pt x="143" y="55"/>
                </a:cubicBezTo>
                <a:cubicBezTo>
                  <a:pt x="144" y="56"/>
                  <a:pt x="144" y="56"/>
                  <a:pt x="144" y="56"/>
                </a:cubicBezTo>
                <a:cubicBezTo>
                  <a:pt x="145" y="56"/>
                  <a:pt x="145" y="56"/>
                  <a:pt x="145" y="56"/>
                </a:cubicBezTo>
                <a:cubicBezTo>
                  <a:pt x="147" y="58"/>
                  <a:pt x="147" y="58"/>
                  <a:pt x="147" y="58"/>
                </a:cubicBezTo>
                <a:cubicBezTo>
                  <a:pt x="149" y="58"/>
                  <a:pt x="149" y="58"/>
                  <a:pt x="149" y="58"/>
                </a:cubicBezTo>
                <a:cubicBezTo>
                  <a:pt x="152" y="58"/>
                  <a:pt x="152" y="58"/>
                  <a:pt x="152" y="58"/>
                </a:cubicBezTo>
                <a:cubicBezTo>
                  <a:pt x="154" y="56"/>
                  <a:pt x="154" y="56"/>
                  <a:pt x="154" y="56"/>
                </a:cubicBezTo>
                <a:cubicBezTo>
                  <a:pt x="154" y="54"/>
                  <a:pt x="154" y="54"/>
                  <a:pt x="154" y="54"/>
                </a:cubicBezTo>
                <a:cubicBezTo>
                  <a:pt x="155" y="54"/>
                  <a:pt x="155" y="54"/>
                  <a:pt x="155" y="54"/>
                </a:cubicBezTo>
                <a:cubicBezTo>
                  <a:pt x="158" y="54"/>
                  <a:pt x="158" y="54"/>
                  <a:pt x="158" y="54"/>
                </a:cubicBezTo>
                <a:moveTo>
                  <a:pt x="141" y="60"/>
                </a:moveTo>
                <a:cubicBezTo>
                  <a:pt x="143" y="58"/>
                  <a:pt x="143" y="58"/>
                  <a:pt x="143" y="58"/>
                </a:cubicBezTo>
                <a:cubicBezTo>
                  <a:pt x="139" y="59"/>
                  <a:pt x="139" y="59"/>
                  <a:pt x="139" y="59"/>
                </a:cubicBezTo>
                <a:cubicBezTo>
                  <a:pt x="134" y="60"/>
                  <a:pt x="134" y="60"/>
                  <a:pt x="134" y="60"/>
                </a:cubicBezTo>
                <a:cubicBezTo>
                  <a:pt x="136" y="61"/>
                  <a:pt x="136" y="61"/>
                  <a:pt x="136" y="61"/>
                </a:cubicBezTo>
                <a:cubicBezTo>
                  <a:pt x="139" y="60"/>
                  <a:pt x="139" y="60"/>
                  <a:pt x="139" y="60"/>
                </a:cubicBezTo>
                <a:cubicBezTo>
                  <a:pt x="141" y="60"/>
                  <a:pt x="141" y="60"/>
                  <a:pt x="141" y="60"/>
                </a:cubicBezTo>
                <a:close/>
                <a:moveTo>
                  <a:pt x="142" y="35"/>
                </a:moveTo>
                <a:cubicBezTo>
                  <a:pt x="146" y="34"/>
                  <a:pt x="146" y="34"/>
                  <a:pt x="146" y="34"/>
                </a:cubicBezTo>
                <a:cubicBezTo>
                  <a:pt x="147" y="33"/>
                  <a:pt x="147" y="33"/>
                  <a:pt x="147" y="33"/>
                </a:cubicBezTo>
                <a:cubicBezTo>
                  <a:pt x="148" y="31"/>
                  <a:pt x="148" y="31"/>
                  <a:pt x="148" y="31"/>
                </a:cubicBezTo>
                <a:cubicBezTo>
                  <a:pt x="147" y="30"/>
                  <a:pt x="147" y="30"/>
                  <a:pt x="147" y="30"/>
                </a:cubicBezTo>
                <a:cubicBezTo>
                  <a:pt x="144" y="31"/>
                  <a:pt x="144" y="31"/>
                  <a:pt x="144" y="31"/>
                </a:cubicBezTo>
                <a:cubicBezTo>
                  <a:pt x="143" y="30"/>
                  <a:pt x="143" y="30"/>
                  <a:pt x="143" y="30"/>
                </a:cubicBezTo>
                <a:cubicBezTo>
                  <a:pt x="143" y="29"/>
                  <a:pt x="143" y="29"/>
                  <a:pt x="143" y="29"/>
                </a:cubicBezTo>
                <a:cubicBezTo>
                  <a:pt x="141" y="29"/>
                  <a:pt x="141" y="29"/>
                  <a:pt x="141" y="29"/>
                </a:cubicBezTo>
                <a:cubicBezTo>
                  <a:pt x="138" y="29"/>
                  <a:pt x="138" y="29"/>
                  <a:pt x="138" y="29"/>
                </a:cubicBezTo>
                <a:cubicBezTo>
                  <a:pt x="137" y="29"/>
                  <a:pt x="137" y="30"/>
                  <a:pt x="136" y="30"/>
                </a:cubicBezTo>
                <a:cubicBezTo>
                  <a:pt x="133" y="32"/>
                  <a:pt x="133" y="32"/>
                  <a:pt x="133" y="32"/>
                </a:cubicBezTo>
                <a:cubicBezTo>
                  <a:pt x="128" y="36"/>
                  <a:pt x="128" y="36"/>
                  <a:pt x="128" y="36"/>
                </a:cubicBezTo>
                <a:cubicBezTo>
                  <a:pt x="119" y="40"/>
                  <a:pt x="119" y="40"/>
                  <a:pt x="119" y="40"/>
                </a:cubicBezTo>
                <a:cubicBezTo>
                  <a:pt x="120" y="42"/>
                  <a:pt x="120" y="42"/>
                  <a:pt x="120" y="42"/>
                </a:cubicBezTo>
                <a:cubicBezTo>
                  <a:pt x="117" y="45"/>
                  <a:pt x="117" y="45"/>
                  <a:pt x="117" y="45"/>
                </a:cubicBezTo>
                <a:cubicBezTo>
                  <a:pt x="121" y="43"/>
                  <a:pt x="121" y="43"/>
                  <a:pt x="121" y="43"/>
                </a:cubicBezTo>
                <a:cubicBezTo>
                  <a:pt x="122" y="43"/>
                  <a:pt x="122" y="43"/>
                  <a:pt x="123" y="44"/>
                </a:cubicBezTo>
                <a:cubicBezTo>
                  <a:pt x="126" y="42"/>
                  <a:pt x="126" y="42"/>
                  <a:pt x="126" y="42"/>
                </a:cubicBezTo>
                <a:cubicBezTo>
                  <a:pt x="128" y="41"/>
                  <a:pt x="130" y="40"/>
                  <a:pt x="137" y="37"/>
                </a:cubicBezTo>
                <a:cubicBezTo>
                  <a:pt x="142" y="35"/>
                  <a:pt x="142" y="35"/>
                  <a:pt x="142" y="35"/>
                </a:cubicBezTo>
                <a:moveTo>
                  <a:pt x="306" y="156"/>
                </a:moveTo>
                <a:cubicBezTo>
                  <a:pt x="307" y="154"/>
                  <a:pt x="307" y="154"/>
                  <a:pt x="307" y="154"/>
                </a:cubicBezTo>
                <a:cubicBezTo>
                  <a:pt x="305" y="152"/>
                  <a:pt x="305" y="152"/>
                  <a:pt x="305" y="152"/>
                </a:cubicBezTo>
                <a:cubicBezTo>
                  <a:pt x="306" y="150"/>
                  <a:pt x="306" y="150"/>
                  <a:pt x="306" y="150"/>
                </a:cubicBezTo>
                <a:cubicBezTo>
                  <a:pt x="305" y="146"/>
                  <a:pt x="305" y="146"/>
                  <a:pt x="305" y="146"/>
                </a:cubicBezTo>
                <a:cubicBezTo>
                  <a:pt x="301" y="146"/>
                  <a:pt x="301" y="146"/>
                  <a:pt x="301" y="146"/>
                </a:cubicBezTo>
                <a:cubicBezTo>
                  <a:pt x="299" y="144"/>
                  <a:pt x="299" y="144"/>
                  <a:pt x="299" y="144"/>
                </a:cubicBezTo>
                <a:cubicBezTo>
                  <a:pt x="297" y="144"/>
                  <a:pt x="296" y="144"/>
                  <a:pt x="294" y="144"/>
                </a:cubicBezTo>
                <a:cubicBezTo>
                  <a:pt x="290" y="146"/>
                  <a:pt x="290" y="146"/>
                  <a:pt x="290" y="146"/>
                </a:cubicBezTo>
                <a:cubicBezTo>
                  <a:pt x="288" y="148"/>
                  <a:pt x="288" y="148"/>
                  <a:pt x="288" y="148"/>
                </a:cubicBezTo>
                <a:cubicBezTo>
                  <a:pt x="285" y="147"/>
                  <a:pt x="285" y="147"/>
                  <a:pt x="285" y="147"/>
                </a:cubicBezTo>
                <a:cubicBezTo>
                  <a:pt x="286" y="144"/>
                  <a:pt x="286" y="144"/>
                  <a:pt x="286" y="144"/>
                </a:cubicBezTo>
                <a:cubicBezTo>
                  <a:pt x="290" y="143"/>
                  <a:pt x="290" y="143"/>
                  <a:pt x="290" y="143"/>
                </a:cubicBezTo>
                <a:cubicBezTo>
                  <a:pt x="296" y="141"/>
                  <a:pt x="296" y="141"/>
                  <a:pt x="296" y="141"/>
                </a:cubicBezTo>
                <a:cubicBezTo>
                  <a:pt x="298" y="139"/>
                  <a:pt x="298" y="139"/>
                  <a:pt x="298" y="139"/>
                </a:cubicBezTo>
                <a:cubicBezTo>
                  <a:pt x="294" y="139"/>
                  <a:pt x="294" y="139"/>
                  <a:pt x="294" y="139"/>
                </a:cubicBezTo>
                <a:cubicBezTo>
                  <a:pt x="290" y="137"/>
                  <a:pt x="290" y="137"/>
                  <a:pt x="290" y="137"/>
                </a:cubicBezTo>
                <a:cubicBezTo>
                  <a:pt x="285" y="136"/>
                  <a:pt x="285" y="136"/>
                  <a:pt x="285" y="136"/>
                </a:cubicBezTo>
                <a:cubicBezTo>
                  <a:pt x="282" y="133"/>
                  <a:pt x="282" y="133"/>
                  <a:pt x="282" y="133"/>
                </a:cubicBezTo>
                <a:cubicBezTo>
                  <a:pt x="278" y="131"/>
                  <a:pt x="278" y="131"/>
                  <a:pt x="278" y="131"/>
                </a:cubicBezTo>
                <a:cubicBezTo>
                  <a:pt x="277" y="128"/>
                  <a:pt x="277" y="128"/>
                  <a:pt x="277" y="128"/>
                </a:cubicBezTo>
                <a:cubicBezTo>
                  <a:pt x="279" y="128"/>
                  <a:pt x="279" y="128"/>
                  <a:pt x="279" y="128"/>
                </a:cubicBezTo>
                <a:cubicBezTo>
                  <a:pt x="279" y="126"/>
                  <a:pt x="279" y="126"/>
                  <a:pt x="279" y="126"/>
                </a:cubicBezTo>
                <a:cubicBezTo>
                  <a:pt x="275" y="122"/>
                  <a:pt x="275" y="122"/>
                  <a:pt x="275" y="122"/>
                </a:cubicBezTo>
                <a:cubicBezTo>
                  <a:pt x="271" y="118"/>
                  <a:pt x="271" y="118"/>
                  <a:pt x="271" y="118"/>
                </a:cubicBezTo>
                <a:cubicBezTo>
                  <a:pt x="265" y="110"/>
                  <a:pt x="265" y="110"/>
                  <a:pt x="265" y="110"/>
                </a:cubicBezTo>
                <a:cubicBezTo>
                  <a:pt x="263" y="107"/>
                  <a:pt x="263" y="107"/>
                  <a:pt x="263" y="107"/>
                </a:cubicBezTo>
                <a:cubicBezTo>
                  <a:pt x="260" y="111"/>
                  <a:pt x="260" y="111"/>
                  <a:pt x="260" y="111"/>
                </a:cubicBezTo>
                <a:cubicBezTo>
                  <a:pt x="260" y="113"/>
                  <a:pt x="260" y="114"/>
                  <a:pt x="260" y="115"/>
                </a:cubicBezTo>
                <a:cubicBezTo>
                  <a:pt x="257" y="117"/>
                  <a:pt x="257" y="117"/>
                  <a:pt x="257" y="117"/>
                </a:cubicBezTo>
                <a:cubicBezTo>
                  <a:pt x="254" y="119"/>
                  <a:pt x="254" y="119"/>
                  <a:pt x="254" y="119"/>
                </a:cubicBezTo>
                <a:cubicBezTo>
                  <a:pt x="251" y="119"/>
                  <a:pt x="251" y="119"/>
                  <a:pt x="251" y="119"/>
                </a:cubicBezTo>
                <a:cubicBezTo>
                  <a:pt x="250" y="117"/>
                  <a:pt x="250" y="117"/>
                  <a:pt x="250" y="117"/>
                </a:cubicBezTo>
                <a:cubicBezTo>
                  <a:pt x="247" y="115"/>
                  <a:pt x="247" y="115"/>
                  <a:pt x="247" y="115"/>
                </a:cubicBezTo>
                <a:cubicBezTo>
                  <a:pt x="243" y="116"/>
                  <a:pt x="243" y="116"/>
                  <a:pt x="243" y="116"/>
                </a:cubicBezTo>
                <a:cubicBezTo>
                  <a:pt x="244" y="112"/>
                  <a:pt x="244" y="112"/>
                  <a:pt x="244" y="112"/>
                </a:cubicBezTo>
                <a:cubicBezTo>
                  <a:pt x="244" y="110"/>
                  <a:pt x="244" y="108"/>
                  <a:pt x="244" y="106"/>
                </a:cubicBezTo>
                <a:cubicBezTo>
                  <a:pt x="244" y="103"/>
                  <a:pt x="244" y="103"/>
                  <a:pt x="244" y="103"/>
                </a:cubicBezTo>
                <a:cubicBezTo>
                  <a:pt x="239" y="103"/>
                  <a:pt x="239" y="103"/>
                  <a:pt x="239" y="103"/>
                </a:cubicBezTo>
                <a:cubicBezTo>
                  <a:pt x="236" y="101"/>
                  <a:pt x="236" y="101"/>
                  <a:pt x="236" y="101"/>
                </a:cubicBezTo>
                <a:cubicBezTo>
                  <a:pt x="233" y="98"/>
                  <a:pt x="233" y="98"/>
                  <a:pt x="233" y="98"/>
                </a:cubicBezTo>
                <a:cubicBezTo>
                  <a:pt x="228" y="94"/>
                  <a:pt x="228" y="94"/>
                  <a:pt x="228" y="94"/>
                </a:cubicBezTo>
                <a:cubicBezTo>
                  <a:pt x="226" y="96"/>
                  <a:pt x="226" y="96"/>
                  <a:pt x="226" y="96"/>
                </a:cubicBezTo>
                <a:cubicBezTo>
                  <a:pt x="221" y="96"/>
                  <a:pt x="221" y="96"/>
                  <a:pt x="221" y="96"/>
                </a:cubicBezTo>
                <a:cubicBezTo>
                  <a:pt x="219" y="94"/>
                  <a:pt x="219" y="94"/>
                  <a:pt x="219" y="94"/>
                </a:cubicBezTo>
                <a:cubicBezTo>
                  <a:pt x="218" y="94"/>
                  <a:pt x="216" y="94"/>
                  <a:pt x="214" y="94"/>
                </a:cubicBezTo>
                <a:cubicBezTo>
                  <a:pt x="212" y="96"/>
                  <a:pt x="212" y="96"/>
                  <a:pt x="212" y="96"/>
                </a:cubicBezTo>
                <a:cubicBezTo>
                  <a:pt x="214" y="100"/>
                  <a:pt x="214" y="100"/>
                  <a:pt x="214" y="100"/>
                </a:cubicBezTo>
                <a:cubicBezTo>
                  <a:pt x="213" y="104"/>
                  <a:pt x="213" y="104"/>
                  <a:pt x="213" y="104"/>
                </a:cubicBezTo>
                <a:cubicBezTo>
                  <a:pt x="213" y="106"/>
                  <a:pt x="213" y="106"/>
                  <a:pt x="213" y="106"/>
                </a:cubicBezTo>
                <a:cubicBezTo>
                  <a:pt x="214" y="110"/>
                  <a:pt x="214" y="110"/>
                  <a:pt x="214" y="110"/>
                </a:cubicBezTo>
                <a:cubicBezTo>
                  <a:pt x="214" y="110"/>
                  <a:pt x="213" y="110"/>
                  <a:pt x="212" y="110"/>
                </a:cubicBezTo>
                <a:cubicBezTo>
                  <a:pt x="212" y="114"/>
                  <a:pt x="212" y="114"/>
                  <a:pt x="212" y="114"/>
                </a:cubicBezTo>
                <a:cubicBezTo>
                  <a:pt x="210" y="116"/>
                  <a:pt x="210" y="116"/>
                  <a:pt x="210" y="116"/>
                </a:cubicBezTo>
                <a:cubicBezTo>
                  <a:pt x="212" y="118"/>
                  <a:pt x="212" y="118"/>
                  <a:pt x="212" y="118"/>
                </a:cubicBezTo>
                <a:cubicBezTo>
                  <a:pt x="215" y="120"/>
                  <a:pt x="215" y="120"/>
                  <a:pt x="215" y="120"/>
                </a:cubicBezTo>
                <a:cubicBezTo>
                  <a:pt x="216" y="125"/>
                  <a:pt x="216" y="125"/>
                  <a:pt x="216" y="125"/>
                </a:cubicBezTo>
                <a:cubicBezTo>
                  <a:pt x="216" y="127"/>
                  <a:pt x="216" y="129"/>
                  <a:pt x="216" y="131"/>
                </a:cubicBezTo>
                <a:cubicBezTo>
                  <a:pt x="213" y="135"/>
                  <a:pt x="213" y="135"/>
                  <a:pt x="213" y="135"/>
                </a:cubicBezTo>
                <a:cubicBezTo>
                  <a:pt x="209" y="138"/>
                  <a:pt x="209" y="138"/>
                  <a:pt x="209" y="138"/>
                </a:cubicBezTo>
                <a:cubicBezTo>
                  <a:pt x="203" y="138"/>
                  <a:pt x="203" y="138"/>
                  <a:pt x="203" y="138"/>
                </a:cubicBezTo>
                <a:cubicBezTo>
                  <a:pt x="206" y="143"/>
                  <a:pt x="206" y="143"/>
                  <a:pt x="206" y="143"/>
                </a:cubicBezTo>
                <a:cubicBezTo>
                  <a:pt x="206" y="145"/>
                  <a:pt x="205" y="147"/>
                  <a:pt x="205" y="149"/>
                </a:cubicBezTo>
                <a:cubicBezTo>
                  <a:pt x="207" y="153"/>
                  <a:pt x="207" y="153"/>
                  <a:pt x="207" y="153"/>
                </a:cubicBezTo>
                <a:cubicBezTo>
                  <a:pt x="205" y="156"/>
                  <a:pt x="205" y="156"/>
                  <a:pt x="205" y="156"/>
                </a:cubicBezTo>
                <a:cubicBezTo>
                  <a:pt x="203" y="160"/>
                  <a:pt x="203" y="160"/>
                  <a:pt x="203" y="160"/>
                </a:cubicBezTo>
                <a:cubicBezTo>
                  <a:pt x="197" y="160"/>
                  <a:pt x="197" y="160"/>
                  <a:pt x="197" y="160"/>
                </a:cubicBezTo>
                <a:cubicBezTo>
                  <a:pt x="194" y="155"/>
                  <a:pt x="194" y="155"/>
                  <a:pt x="194" y="155"/>
                </a:cubicBezTo>
                <a:cubicBezTo>
                  <a:pt x="191" y="150"/>
                  <a:pt x="191" y="150"/>
                  <a:pt x="191" y="150"/>
                </a:cubicBezTo>
                <a:cubicBezTo>
                  <a:pt x="191" y="149"/>
                  <a:pt x="191" y="148"/>
                  <a:pt x="191" y="146"/>
                </a:cubicBezTo>
                <a:cubicBezTo>
                  <a:pt x="191" y="141"/>
                  <a:pt x="191" y="141"/>
                  <a:pt x="191" y="141"/>
                </a:cubicBezTo>
                <a:cubicBezTo>
                  <a:pt x="192" y="137"/>
                  <a:pt x="192" y="137"/>
                  <a:pt x="192" y="137"/>
                </a:cubicBezTo>
                <a:cubicBezTo>
                  <a:pt x="186" y="136"/>
                  <a:pt x="186" y="136"/>
                  <a:pt x="186" y="136"/>
                </a:cubicBezTo>
                <a:cubicBezTo>
                  <a:pt x="181" y="135"/>
                  <a:pt x="181" y="135"/>
                  <a:pt x="181" y="135"/>
                </a:cubicBezTo>
                <a:cubicBezTo>
                  <a:pt x="178" y="134"/>
                  <a:pt x="178" y="134"/>
                  <a:pt x="178" y="134"/>
                </a:cubicBezTo>
                <a:cubicBezTo>
                  <a:pt x="173" y="132"/>
                  <a:pt x="173" y="132"/>
                  <a:pt x="173" y="132"/>
                </a:cubicBezTo>
                <a:cubicBezTo>
                  <a:pt x="171" y="130"/>
                  <a:pt x="171" y="130"/>
                  <a:pt x="171" y="130"/>
                </a:cubicBezTo>
                <a:cubicBezTo>
                  <a:pt x="166" y="127"/>
                  <a:pt x="166" y="127"/>
                  <a:pt x="166" y="127"/>
                </a:cubicBezTo>
                <a:cubicBezTo>
                  <a:pt x="162" y="124"/>
                  <a:pt x="162" y="124"/>
                  <a:pt x="162" y="124"/>
                </a:cubicBezTo>
                <a:cubicBezTo>
                  <a:pt x="155" y="125"/>
                  <a:pt x="155" y="125"/>
                  <a:pt x="155" y="125"/>
                </a:cubicBezTo>
                <a:cubicBezTo>
                  <a:pt x="154" y="122"/>
                  <a:pt x="154" y="122"/>
                  <a:pt x="154" y="122"/>
                </a:cubicBezTo>
                <a:cubicBezTo>
                  <a:pt x="153" y="116"/>
                  <a:pt x="153" y="116"/>
                  <a:pt x="153" y="116"/>
                </a:cubicBezTo>
                <a:cubicBezTo>
                  <a:pt x="150" y="114"/>
                  <a:pt x="150" y="114"/>
                  <a:pt x="150" y="114"/>
                </a:cubicBezTo>
                <a:cubicBezTo>
                  <a:pt x="149" y="112"/>
                  <a:pt x="149" y="112"/>
                  <a:pt x="149" y="112"/>
                </a:cubicBezTo>
                <a:cubicBezTo>
                  <a:pt x="152" y="105"/>
                  <a:pt x="152" y="105"/>
                  <a:pt x="152" y="105"/>
                </a:cubicBezTo>
                <a:cubicBezTo>
                  <a:pt x="157" y="99"/>
                  <a:pt x="157" y="99"/>
                  <a:pt x="157" y="99"/>
                </a:cubicBezTo>
                <a:cubicBezTo>
                  <a:pt x="162" y="94"/>
                  <a:pt x="162" y="94"/>
                  <a:pt x="162" y="94"/>
                </a:cubicBezTo>
                <a:cubicBezTo>
                  <a:pt x="166" y="93"/>
                  <a:pt x="166" y="93"/>
                  <a:pt x="166" y="93"/>
                </a:cubicBezTo>
                <a:cubicBezTo>
                  <a:pt x="170" y="90"/>
                  <a:pt x="170" y="90"/>
                  <a:pt x="170" y="90"/>
                </a:cubicBezTo>
                <a:cubicBezTo>
                  <a:pt x="170" y="88"/>
                  <a:pt x="170" y="88"/>
                  <a:pt x="170" y="88"/>
                </a:cubicBezTo>
                <a:cubicBezTo>
                  <a:pt x="165" y="87"/>
                  <a:pt x="165" y="87"/>
                  <a:pt x="165" y="87"/>
                </a:cubicBezTo>
                <a:cubicBezTo>
                  <a:pt x="161" y="85"/>
                  <a:pt x="161" y="85"/>
                  <a:pt x="161" y="85"/>
                </a:cubicBezTo>
                <a:cubicBezTo>
                  <a:pt x="167" y="86"/>
                  <a:pt x="167" y="86"/>
                  <a:pt x="167" y="86"/>
                </a:cubicBezTo>
                <a:cubicBezTo>
                  <a:pt x="171" y="87"/>
                  <a:pt x="171" y="87"/>
                  <a:pt x="171" y="87"/>
                </a:cubicBezTo>
                <a:cubicBezTo>
                  <a:pt x="173" y="87"/>
                  <a:pt x="173" y="87"/>
                  <a:pt x="173" y="87"/>
                </a:cubicBezTo>
                <a:cubicBezTo>
                  <a:pt x="175" y="84"/>
                  <a:pt x="175" y="84"/>
                  <a:pt x="175" y="84"/>
                </a:cubicBezTo>
                <a:cubicBezTo>
                  <a:pt x="178" y="85"/>
                  <a:pt x="178" y="85"/>
                  <a:pt x="178" y="85"/>
                </a:cubicBezTo>
                <a:cubicBezTo>
                  <a:pt x="181" y="85"/>
                  <a:pt x="181" y="85"/>
                  <a:pt x="181" y="85"/>
                </a:cubicBezTo>
                <a:cubicBezTo>
                  <a:pt x="182" y="83"/>
                  <a:pt x="182" y="83"/>
                  <a:pt x="182" y="83"/>
                </a:cubicBezTo>
                <a:cubicBezTo>
                  <a:pt x="184" y="82"/>
                  <a:pt x="184" y="82"/>
                  <a:pt x="184" y="82"/>
                </a:cubicBezTo>
                <a:cubicBezTo>
                  <a:pt x="185" y="79"/>
                  <a:pt x="185" y="79"/>
                  <a:pt x="185" y="79"/>
                </a:cubicBezTo>
                <a:cubicBezTo>
                  <a:pt x="183" y="79"/>
                  <a:pt x="183" y="79"/>
                  <a:pt x="183" y="79"/>
                </a:cubicBezTo>
                <a:cubicBezTo>
                  <a:pt x="179" y="78"/>
                  <a:pt x="179" y="78"/>
                  <a:pt x="179" y="78"/>
                </a:cubicBezTo>
                <a:cubicBezTo>
                  <a:pt x="178" y="77"/>
                  <a:pt x="178" y="77"/>
                  <a:pt x="178" y="77"/>
                </a:cubicBezTo>
                <a:cubicBezTo>
                  <a:pt x="175" y="75"/>
                  <a:pt x="175" y="75"/>
                  <a:pt x="175" y="75"/>
                </a:cubicBezTo>
                <a:cubicBezTo>
                  <a:pt x="178" y="75"/>
                  <a:pt x="178" y="75"/>
                  <a:pt x="178" y="75"/>
                </a:cubicBezTo>
                <a:cubicBezTo>
                  <a:pt x="182" y="76"/>
                  <a:pt x="182" y="76"/>
                  <a:pt x="182" y="76"/>
                </a:cubicBezTo>
                <a:cubicBezTo>
                  <a:pt x="184" y="78"/>
                  <a:pt x="184" y="78"/>
                  <a:pt x="184" y="78"/>
                </a:cubicBezTo>
                <a:cubicBezTo>
                  <a:pt x="187" y="77"/>
                  <a:pt x="187" y="77"/>
                  <a:pt x="187" y="77"/>
                </a:cubicBezTo>
                <a:cubicBezTo>
                  <a:pt x="190" y="74"/>
                  <a:pt x="190" y="74"/>
                  <a:pt x="190" y="74"/>
                </a:cubicBezTo>
                <a:cubicBezTo>
                  <a:pt x="189" y="72"/>
                  <a:pt x="189" y="72"/>
                  <a:pt x="189" y="72"/>
                </a:cubicBezTo>
                <a:cubicBezTo>
                  <a:pt x="189" y="72"/>
                  <a:pt x="190" y="72"/>
                  <a:pt x="191" y="72"/>
                </a:cubicBezTo>
                <a:cubicBezTo>
                  <a:pt x="193" y="74"/>
                  <a:pt x="193" y="74"/>
                  <a:pt x="193" y="74"/>
                </a:cubicBezTo>
                <a:cubicBezTo>
                  <a:pt x="191" y="76"/>
                  <a:pt x="191" y="76"/>
                  <a:pt x="191" y="76"/>
                </a:cubicBezTo>
                <a:cubicBezTo>
                  <a:pt x="188" y="80"/>
                  <a:pt x="188" y="80"/>
                  <a:pt x="188" y="80"/>
                </a:cubicBezTo>
                <a:cubicBezTo>
                  <a:pt x="188" y="81"/>
                  <a:pt x="187" y="83"/>
                  <a:pt x="187" y="85"/>
                </a:cubicBezTo>
                <a:cubicBezTo>
                  <a:pt x="184" y="86"/>
                  <a:pt x="184" y="86"/>
                  <a:pt x="184" y="86"/>
                </a:cubicBezTo>
                <a:cubicBezTo>
                  <a:pt x="184" y="88"/>
                  <a:pt x="184" y="88"/>
                  <a:pt x="184" y="88"/>
                </a:cubicBezTo>
                <a:cubicBezTo>
                  <a:pt x="187" y="88"/>
                  <a:pt x="187" y="88"/>
                  <a:pt x="187" y="88"/>
                </a:cubicBezTo>
                <a:cubicBezTo>
                  <a:pt x="187" y="89"/>
                  <a:pt x="187" y="89"/>
                  <a:pt x="187" y="90"/>
                </a:cubicBezTo>
                <a:cubicBezTo>
                  <a:pt x="188" y="90"/>
                  <a:pt x="190" y="90"/>
                  <a:pt x="191" y="90"/>
                </a:cubicBezTo>
                <a:cubicBezTo>
                  <a:pt x="193" y="87"/>
                  <a:pt x="193" y="87"/>
                  <a:pt x="193" y="87"/>
                </a:cubicBezTo>
                <a:cubicBezTo>
                  <a:pt x="197" y="87"/>
                  <a:pt x="197" y="87"/>
                  <a:pt x="197" y="87"/>
                </a:cubicBezTo>
                <a:cubicBezTo>
                  <a:pt x="199" y="88"/>
                  <a:pt x="199" y="88"/>
                  <a:pt x="199" y="88"/>
                </a:cubicBezTo>
                <a:cubicBezTo>
                  <a:pt x="201" y="89"/>
                  <a:pt x="201" y="89"/>
                  <a:pt x="201" y="89"/>
                </a:cubicBezTo>
                <a:cubicBezTo>
                  <a:pt x="203" y="89"/>
                  <a:pt x="204" y="89"/>
                  <a:pt x="205" y="89"/>
                </a:cubicBezTo>
                <a:cubicBezTo>
                  <a:pt x="206" y="86"/>
                  <a:pt x="206" y="86"/>
                  <a:pt x="206" y="86"/>
                </a:cubicBezTo>
                <a:cubicBezTo>
                  <a:pt x="202" y="86"/>
                  <a:pt x="202" y="86"/>
                  <a:pt x="202" y="86"/>
                </a:cubicBezTo>
                <a:cubicBezTo>
                  <a:pt x="201" y="82"/>
                  <a:pt x="201" y="82"/>
                  <a:pt x="201" y="82"/>
                </a:cubicBezTo>
                <a:cubicBezTo>
                  <a:pt x="198" y="82"/>
                  <a:pt x="198" y="82"/>
                  <a:pt x="198" y="82"/>
                </a:cubicBezTo>
                <a:cubicBezTo>
                  <a:pt x="195" y="79"/>
                  <a:pt x="195" y="79"/>
                  <a:pt x="195" y="79"/>
                </a:cubicBezTo>
                <a:cubicBezTo>
                  <a:pt x="192" y="78"/>
                  <a:pt x="192" y="78"/>
                  <a:pt x="192" y="78"/>
                </a:cubicBezTo>
                <a:cubicBezTo>
                  <a:pt x="193" y="78"/>
                  <a:pt x="193" y="77"/>
                  <a:pt x="193" y="76"/>
                </a:cubicBezTo>
                <a:cubicBezTo>
                  <a:pt x="195" y="77"/>
                  <a:pt x="195" y="77"/>
                  <a:pt x="195" y="77"/>
                </a:cubicBezTo>
                <a:cubicBezTo>
                  <a:pt x="197" y="75"/>
                  <a:pt x="197" y="75"/>
                  <a:pt x="197" y="75"/>
                </a:cubicBezTo>
                <a:cubicBezTo>
                  <a:pt x="197" y="74"/>
                  <a:pt x="197" y="74"/>
                  <a:pt x="197" y="74"/>
                </a:cubicBezTo>
                <a:cubicBezTo>
                  <a:pt x="198" y="74"/>
                  <a:pt x="199" y="74"/>
                  <a:pt x="200" y="74"/>
                </a:cubicBezTo>
                <a:cubicBezTo>
                  <a:pt x="202" y="72"/>
                  <a:pt x="202" y="72"/>
                  <a:pt x="202" y="72"/>
                </a:cubicBezTo>
                <a:cubicBezTo>
                  <a:pt x="205" y="70"/>
                  <a:pt x="205" y="70"/>
                  <a:pt x="205" y="70"/>
                </a:cubicBezTo>
                <a:cubicBezTo>
                  <a:pt x="206" y="68"/>
                  <a:pt x="206" y="68"/>
                  <a:pt x="206" y="68"/>
                </a:cubicBezTo>
                <a:cubicBezTo>
                  <a:pt x="205" y="66"/>
                  <a:pt x="205" y="66"/>
                  <a:pt x="205" y="66"/>
                </a:cubicBezTo>
                <a:cubicBezTo>
                  <a:pt x="204" y="62"/>
                  <a:pt x="204" y="62"/>
                  <a:pt x="204" y="62"/>
                </a:cubicBezTo>
                <a:cubicBezTo>
                  <a:pt x="207" y="62"/>
                  <a:pt x="207" y="62"/>
                  <a:pt x="207" y="62"/>
                </a:cubicBezTo>
                <a:cubicBezTo>
                  <a:pt x="208" y="60"/>
                  <a:pt x="208" y="60"/>
                  <a:pt x="208" y="60"/>
                </a:cubicBezTo>
                <a:cubicBezTo>
                  <a:pt x="207" y="57"/>
                  <a:pt x="207" y="57"/>
                  <a:pt x="207" y="57"/>
                </a:cubicBezTo>
                <a:cubicBezTo>
                  <a:pt x="205" y="56"/>
                  <a:pt x="205" y="56"/>
                  <a:pt x="205" y="56"/>
                </a:cubicBezTo>
                <a:cubicBezTo>
                  <a:pt x="202" y="54"/>
                  <a:pt x="202" y="54"/>
                  <a:pt x="202" y="54"/>
                </a:cubicBezTo>
                <a:cubicBezTo>
                  <a:pt x="203" y="54"/>
                  <a:pt x="204" y="54"/>
                  <a:pt x="206" y="54"/>
                </a:cubicBezTo>
                <a:cubicBezTo>
                  <a:pt x="206" y="53"/>
                  <a:pt x="206" y="53"/>
                  <a:pt x="206" y="53"/>
                </a:cubicBezTo>
                <a:cubicBezTo>
                  <a:pt x="209" y="53"/>
                  <a:pt x="209" y="53"/>
                  <a:pt x="209" y="53"/>
                </a:cubicBezTo>
                <a:cubicBezTo>
                  <a:pt x="211" y="55"/>
                  <a:pt x="211" y="55"/>
                  <a:pt x="211" y="55"/>
                </a:cubicBezTo>
                <a:cubicBezTo>
                  <a:pt x="214" y="55"/>
                  <a:pt x="214" y="55"/>
                  <a:pt x="214" y="55"/>
                </a:cubicBezTo>
                <a:cubicBezTo>
                  <a:pt x="216" y="54"/>
                  <a:pt x="216" y="54"/>
                  <a:pt x="216" y="54"/>
                </a:cubicBezTo>
                <a:cubicBezTo>
                  <a:pt x="215" y="52"/>
                  <a:pt x="215" y="52"/>
                  <a:pt x="215" y="52"/>
                </a:cubicBezTo>
                <a:cubicBezTo>
                  <a:pt x="216" y="51"/>
                  <a:pt x="216" y="51"/>
                  <a:pt x="216" y="51"/>
                </a:cubicBezTo>
                <a:cubicBezTo>
                  <a:pt x="218" y="54"/>
                  <a:pt x="218" y="54"/>
                  <a:pt x="218" y="54"/>
                </a:cubicBezTo>
                <a:cubicBezTo>
                  <a:pt x="221" y="54"/>
                  <a:pt x="221" y="54"/>
                  <a:pt x="221" y="54"/>
                </a:cubicBezTo>
                <a:cubicBezTo>
                  <a:pt x="222" y="57"/>
                  <a:pt x="222" y="57"/>
                  <a:pt x="222" y="57"/>
                </a:cubicBezTo>
                <a:cubicBezTo>
                  <a:pt x="224" y="57"/>
                  <a:pt x="224" y="57"/>
                  <a:pt x="224" y="57"/>
                </a:cubicBezTo>
                <a:cubicBezTo>
                  <a:pt x="225" y="59"/>
                  <a:pt x="225" y="59"/>
                  <a:pt x="225" y="59"/>
                </a:cubicBezTo>
                <a:cubicBezTo>
                  <a:pt x="227" y="60"/>
                  <a:pt x="227" y="60"/>
                  <a:pt x="227" y="60"/>
                </a:cubicBezTo>
                <a:cubicBezTo>
                  <a:pt x="228" y="62"/>
                  <a:pt x="228" y="62"/>
                  <a:pt x="228" y="62"/>
                </a:cubicBezTo>
                <a:cubicBezTo>
                  <a:pt x="230" y="63"/>
                  <a:pt x="230" y="63"/>
                  <a:pt x="230" y="63"/>
                </a:cubicBezTo>
                <a:cubicBezTo>
                  <a:pt x="233" y="66"/>
                  <a:pt x="233" y="66"/>
                  <a:pt x="233" y="66"/>
                </a:cubicBezTo>
                <a:cubicBezTo>
                  <a:pt x="233" y="69"/>
                  <a:pt x="233" y="69"/>
                  <a:pt x="233" y="69"/>
                </a:cubicBezTo>
                <a:cubicBezTo>
                  <a:pt x="230" y="72"/>
                  <a:pt x="230" y="72"/>
                  <a:pt x="230" y="72"/>
                </a:cubicBezTo>
                <a:cubicBezTo>
                  <a:pt x="227" y="75"/>
                  <a:pt x="227" y="75"/>
                  <a:pt x="227" y="75"/>
                </a:cubicBezTo>
                <a:cubicBezTo>
                  <a:pt x="228" y="78"/>
                  <a:pt x="228" y="78"/>
                  <a:pt x="228" y="78"/>
                </a:cubicBezTo>
                <a:cubicBezTo>
                  <a:pt x="223" y="79"/>
                  <a:pt x="223" y="79"/>
                  <a:pt x="223" y="79"/>
                </a:cubicBezTo>
                <a:cubicBezTo>
                  <a:pt x="221" y="78"/>
                  <a:pt x="221" y="78"/>
                  <a:pt x="221" y="78"/>
                </a:cubicBezTo>
                <a:cubicBezTo>
                  <a:pt x="220" y="78"/>
                  <a:pt x="219" y="78"/>
                  <a:pt x="218" y="78"/>
                </a:cubicBezTo>
                <a:cubicBezTo>
                  <a:pt x="214" y="81"/>
                  <a:pt x="214" y="81"/>
                  <a:pt x="214" y="81"/>
                </a:cubicBezTo>
                <a:cubicBezTo>
                  <a:pt x="214" y="82"/>
                  <a:pt x="214" y="83"/>
                  <a:pt x="214" y="84"/>
                </a:cubicBezTo>
                <a:cubicBezTo>
                  <a:pt x="218" y="85"/>
                  <a:pt x="218" y="85"/>
                  <a:pt x="218" y="85"/>
                </a:cubicBezTo>
                <a:cubicBezTo>
                  <a:pt x="221" y="84"/>
                  <a:pt x="221" y="84"/>
                  <a:pt x="221" y="84"/>
                </a:cubicBezTo>
                <a:cubicBezTo>
                  <a:pt x="222" y="83"/>
                  <a:pt x="222" y="83"/>
                  <a:pt x="222" y="83"/>
                </a:cubicBezTo>
                <a:cubicBezTo>
                  <a:pt x="224" y="82"/>
                  <a:pt x="224" y="82"/>
                  <a:pt x="224" y="82"/>
                </a:cubicBezTo>
                <a:cubicBezTo>
                  <a:pt x="226" y="82"/>
                  <a:pt x="226" y="82"/>
                  <a:pt x="226" y="82"/>
                </a:cubicBezTo>
                <a:cubicBezTo>
                  <a:pt x="230" y="84"/>
                  <a:pt x="230" y="84"/>
                  <a:pt x="230" y="84"/>
                </a:cubicBezTo>
                <a:cubicBezTo>
                  <a:pt x="234" y="88"/>
                  <a:pt x="234" y="88"/>
                  <a:pt x="234" y="88"/>
                </a:cubicBezTo>
                <a:cubicBezTo>
                  <a:pt x="235" y="90"/>
                  <a:pt x="235" y="90"/>
                  <a:pt x="235" y="90"/>
                </a:cubicBezTo>
                <a:cubicBezTo>
                  <a:pt x="238" y="93"/>
                  <a:pt x="238" y="93"/>
                  <a:pt x="238" y="93"/>
                </a:cubicBezTo>
                <a:cubicBezTo>
                  <a:pt x="239" y="93"/>
                  <a:pt x="241" y="93"/>
                  <a:pt x="242" y="93"/>
                </a:cubicBezTo>
                <a:cubicBezTo>
                  <a:pt x="246" y="97"/>
                  <a:pt x="246" y="97"/>
                  <a:pt x="246" y="97"/>
                </a:cubicBezTo>
                <a:cubicBezTo>
                  <a:pt x="252" y="97"/>
                  <a:pt x="252" y="97"/>
                  <a:pt x="252" y="97"/>
                </a:cubicBezTo>
                <a:cubicBezTo>
                  <a:pt x="256" y="98"/>
                  <a:pt x="256" y="98"/>
                  <a:pt x="256" y="98"/>
                </a:cubicBezTo>
                <a:cubicBezTo>
                  <a:pt x="256" y="96"/>
                  <a:pt x="256" y="96"/>
                  <a:pt x="256" y="96"/>
                </a:cubicBezTo>
                <a:cubicBezTo>
                  <a:pt x="249" y="91"/>
                  <a:pt x="249" y="91"/>
                  <a:pt x="249" y="91"/>
                </a:cubicBezTo>
                <a:cubicBezTo>
                  <a:pt x="247" y="89"/>
                  <a:pt x="247" y="89"/>
                  <a:pt x="247" y="89"/>
                </a:cubicBezTo>
                <a:cubicBezTo>
                  <a:pt x="245" y="87"/>
                  <a:pt x="245" y="87"/>
                  <a:pt x="245" y="87"/>
                </a:cubicBezTo>
                <a:cubicBezTo>
                  <a:pt x="249" y="89"/>
                  <a:pt x="249" y="89"/>
                  <a:pt x="249" y="89"/>
                </a:cubicBezTo>
                <a:cubicBezTo>
                  <a:pt x="256" y="93"/>
                  <a:pt x="256" y="93"/>
                  <a:pt x="256" y="93"/>
                </a:cubicBezTo>
                <a:cubicBezTo>
                  <a:pt x="260" y="95"/>
                  <a:pt x="260" y="95"/>
                  <a:pt x="260" y="95"/>
                </a:cubicBezTo>
                <a:cubicBezTo>
                  <a:pt x="260" y="94"/>
                  <a:pt x="260" y="92"/>
                  <a:pt x="260" y="91"/>
                </a:cubicBezTo>
                <a:cubicBezTo>
                  <a:pt x="261" y="88"/>
                  <a:pt x="261" y="88"/>
                  <a:pt x="261" y="88"/>
                </a:cubicBezTo>
                <a:cubicBezTo>
                  <a:pt x="258" y="87"/>
                  <a:pt x="258" y="87"/>
                  <a:pt x="258" y="87"/>
                </a:cubicBezTo>
                <a:cubicBezTo>
                  <a:pt x="257" y="82"/>
                  <a:pt x="257" y="82"/>
                  <a:pt x="257" y="82"/>
                </a:cubicBezTo>
                <a:cubicBezTo>
                  <a:pt x="252" y="80"/>
                  <a:pt x="252" y="80"/>
                  <a:pt x="252" y="80"/>
                </a:cubicBezTo>
                <a:cubicBezTo>
                  <a:pt x="246" y="75"/>
                  <a:pt x="246" y="75"/>
                  <a:pt x="246" y="75"/>
                </a:cubicBezTo>
                <a:cubicBezTo>
                  <a:pt x="248" y="73"/>
                  <a:pt x="248" y="73"/>
                  <a:pt x="248" y="73"/>
                </a:cubicBezTo>
                <a:cubicBezTo>
                  <a:pt x="249" y="72"/>
                  <a:pt x="249" y="72"/>
                  <a:pt x="249" y="72"/>
                </a:cubicBezTo>
                <a:cubicBezTo>
                  <a:pt x="257" y="77"/>
                  <a:pt x="257" y="77"/>
                  <a:pt x="257" y="77"/>
                </a:cubicBezTo>
                <a:cubicBezTo>
                  <a:pt x="260" y="80"/>
                  <a:pt x="260" y="80"/>
                  <a:pt x="260" y="80"/>
                </a:cubicBezTo>
                <a:cubicBezTo>
                  <a:pt x="263" y="81"/>
                  <a:pt x="263" y="81"/>
                  <a:pt x="263" y="81"/>
                </a:cubicBezTo>
                <a:cubicBezTo>
                  <a:pt x="263" y="77"/>
                  <a:pt x="263" y="77"/>
                  <a:pt x="263" y="77"/>
                </a:cubicBezTo>
                <a:cubicBezTo>
                  <a:pt x="266" y="76"/>
                  <a:pt x="266" y="76"/>
                  <a:pt x="266" y="76"/>
                </a:cubicBezTo>
                <a:cubicBezTo>
                  <a:pt x="266" y="74"/>
                  <a:pt x="266" y="74"/>
                  <a:pt x="266" y="74"/>
                </a:cubicBezTo>
                <a:cubicBezTo>
                  <a:pt x="267" y="74"/>
                  <a:pt x="268" y="74"/>
                  <a:pt x="269" y="74"/>
                </a:cubicBezTo>
                <a:cubicBezTo>
                  <a:pt x="269" y="72"/>
                  <a:pt x="269" y="72"/>
                  <a:pt x="269" y="72"/>
                </a:cubicBezTo>
                <a:cubicBezTo>
                  <a:pt x="268" y="70"/>
                  <a:pt x="268" y="70"/>
                  <a:pt x="268" y="70"/>
                </a:cubicBezTo>
                <a:cubicBezTo>
                  <a:pt x="267" y="70"/>
                  <a:pt x="265" y="70"/>
                  <a:pt x="264" y="70"/>
                </a:cubicBezTo>
                <a:cubicBezTo>
                  <a:pt x="264" y="69"/>
                  <a:pt x="264" y="69"/>
                  <a:pt x="264" y="68"/>
                </a:cubicBezTo>
                <a:cubicBezTo>
                  <a:pt x="260" y="66"/>
                  <a:pt x="260" y="66"/>
                  <a:pt x="260" y="66"/>
                </a:cubicBezTo>
                <a:cubicBezTo>
                  <a:pt x="258" y="66"/>
                  <a:pt x="258" y="66"/>
                  <a:pt x="258" y="66"/>
                </a:cubicBezTo>
                <a:cubicBezTo>
                  <a:pt x="255" y="65"/>
                  <a:pt x="255" y="65"/>
                  <a:pt x="255" y="65"/>
                </a:cubicBezTo>
                <a:cubicBezTo>
                  <a:pt x="255" y="65"/>
                  <a:pt x="254" y="65"/>
                  <a:pt x="253" y="65"/>
                </a:cubicBezTo>
                <a:cubicBezTo>
                  <a:pt x="252" y="63"/>
                  <a:pt x="252" y="63"/>
                  <a:pt x="252" y="63"/>
                </a:cubicBezTo>
                <a:cubicBezTo>
                  <a:pt x="251" y="61"/>
                  <a:pt x="251" y="61"/>
                  <a:pt x="251" y="61"/>
                </a:cubicBezTo>
                <a:cubicBezTo>
                  <a:pt x="248" y="61"/>
                  <a:pt x="248" y="61"/>
                  <a:pt x="248" y="61"/>
                </a:cubicBezTo>
                <a:cubicBezTo>
                  <a:pt x="246" y="61"/>
                  <a:pt x="246" y="61"/>
                  <a:pt x="246" y="61"/>
                </a:cubicBezTo>
                <a:cubicBezTo>
                  <a:pt x="246" y="60"/>
                  <a:pt x="246" y="59"/>
                  <a:pt x="246" y="59"/>
                </a:cubicBezTo>
                <a:cubicBezTo>
                  <a:pt x="247" y="59"/>
                  <a:pt x="247" y="59"/>
                  <a:pt x="248" y="59"/>
                </a:cubicBezTo>
                <a:cubicBezTo>
                  <a:pt x="249" y="57"/>
                  <a:pt x="249" y="57"/>
                  <a:pt x="249" y="57"/>
                </a:cubicBezTo>
                <a:cubicBezTo>
                  <a:pt x="246" y="56"/>
                  <a:pt x="246" y="56"/>
                  <a:pt x="246" y="56"/>
                </a:cubicBezTo>
                <a:cubicBezTo>
                  <a:pt x="246" y="55"/>
                  <a:pt x="246" y="55"/>
                  <a:pt x="246" y="55"/>
                </a:cubicBezTo>
                <a:cubicBezTo>
                  <a:pt x="248" y="55"/>
                  <a:pt x="248" y="55"/>
                  <a:pt x="248" y="55"/>
                </a:cubicBezTo>
                <a:cubicBezTo>
                  <a:pt x="246" y="53"/>
                  <a:pt x="246" y="53"/>
                  <a:pt x="246" y="53"/>
                </a:cubicBezTo>
                <a:cubicBezTo>
                  <a:pt x="243" y="52"/>
                  <a:pt x="243" y="52"/>
                  <a:pt x="243" y="52"/>
                </a:cubicBezTo>
                <a:cubicBezTo>
                  <a:pt x="244" y="51"/>
                  <a:pt x="244" y="51"/>
                  <a:pt x="244" y="51"/>
                </a:cubicBezTo>
                <a:cubicBezTo>
                  <a:pt x="241" y="50"/>
                  <a:pt x="241" y="50"/>
                  <a:pt x="241" y="50"/>
                </a:cubicBezTo>
                <a:cubicBezTo>
                  <a:pt x="238" y="50"/>
                  <a:pt x="238" y="50"/>
                  <a:pt x="238" y="50"/>
                </a:cubicBezTo>
                <a:cubicBezTo>
                  <a:pt x="238" y="48"/>
                  <a:pt x="238" y="48"/>
                  <a:pt x="238" y="48"/>
                </a:cubicBezTo>
                <a:cubicBezTo>
                  <a:pt x="235" y="48"/>
                  <a:pt x="235" y="48"/>
                  <a:pt x="235" y="48"/>
                </a:cubicBezTo>
                <a:cubicBezTo>
                  <a:pt x="234" y="48"/>
                  <a:pt x="234" y="48"/>
                  <a:pt x="234" y="48"/>
                </a:cubicBezTo>
                <a:cubicBezTo>
                  <a:pt x="236" y="47"/>
                  <a:pt x="236" y="47"/>
                  <a:pt x="236" y="47"/>
                </a:cubicBezTo>
                <a:cubicBezTo>
                  <a:pt x="234" y="46"/>
                  <a:pt x="234" y="46"/>
                  <a:pt x="234" y="46"/>
                </a:cubicBezTo>
                <a:cubicBezTo>
                  <a:pt x="231" y="47"/>
                  <a:pt x="231" y="47"/>
                  <a:pt x="231" y="47"/>
                </a:cubicBezTo>
                <a:cubicBezTo>
                  <a:pt x="229" y="45"/>
                  <a:pt x="229" y="45"/>
                  <a:pt x="229" y="45"/>
                </a:cubicBezTo>
                <a:cubicBezTo>
                  <a:pt x="228" y="43"/>
                  <a:pt x="228" y="43"/>
                  <a:pt x="228" y="43"/>
                </a:cubicBezTo>
                <a:cubicBezTo>
                  <a:pt x="227" y="43"/>
                  <a:pt x="227" y="43"/>
                  <a:pt x="227" y="43"/>
                </a:cubicBezTo>
                <a:cubicBezTo>
                  <a:pt x="227" y="42"/>
                  <a:pt x="227" y="42"/>
                  <a:pt x="227" y="42"/>
                </a:cubicBezTo>
                <a:cubicBezTo>
                  <a:pt x="224" y="41"/>
                  <a:pt x="224" y="41"/>
                  <a:pt x="224" y="41"/>
                </a:cubicBezTo>
                <a:cubicBezTo>
                  <a:pt x="222" y="41"/>
                  <a:pt x="221" y="41"/>
                  <a:pt x="220" y="40"/>
                </a:cubicBezTo>
                <a:cubicBezTo>
                  <a:pt x="219" y="42"/>
                  <a:pt x="219" y="42"/>
                  <a:pt x="219" y="42"/>
                </a:cubicBezTo>
                <a:cubicBezTo>
                  <a:pt x="217" y="42"/>
                  <a:pt x="217" y="42"/>
                  <a:pt x="217" y="42"/>
                </a:cubicBezTo>
                <a:cubicBezTo>
                  <a:pt x="216" y="42"/>
                  <a:pt x="216" y="42"/>
                  <a:pt x="216" y="42"/>
                </a:cubicBezTo>
                <a:cubicBezTo>
                  <a:pt x="215" y="43"/>
                  <a:pt x="215" y="43"/>
                  <a:pt x="215" y="43"/>
                </a:cubicBezTo>
                <a:cubicBezTo>
                  <a:pt x="213" y="43"/>
                  <a:pt x="213" y="43"/>
                  <a:pt x="213" y="43"/>
                </a:cubicBezTo>
                <a:cubicBezTo>
                  <a:pt x="213" y="41"/>
                  <a:pt x="213" y="41"/>
                  <a:pt x="213" y="41"/>
                </a:cubicBezTo>
                <a:cubicBezTo>
                  <a:pt x="215" y="39"/>
                  <a:pt x="215" y="39"/>
                  <a:pt x="215" y="39"/>
                </a:cubicBezTo>
                <a:cubicBezTo>
                  <a:pt x="213" y="37"/>
                  <a:pt x="213" y="37"/>
                  <a:pt x="213" y="37"/>
                </a:cubicBezTo>
                <a:cubicBezTo>
                  <a:pt x="213" y="35"/>
                  <a:pt x="213" y="35"/>
                  <a:pt x="213" y="35"/>
                </a:cubicBezTo>
                <a:cubicBezTo>
                  <a:pt x="212" y="35"/>
                  <a:pt x="211" y="35"/>
                  <a:pt x="210" y="35"/>
                </a:cubicBezTo>
                <a:cubicBezTo>
                  <a:pt x="208" y="37"/>
                  <a:pt x="208" y="37"/>
                  <a:pt x="208" y="37"/>
                </a:cubicBezTo>
                <a:cubicBezTo>
                  <a:pt x="206" y="37"/>
                  <a:pt x="206" y="37"/>
                  <a:pt x="206" y="37"/>
                </a:cubicBezTo>
                <a:cubicBezTo>
                  <a:pt x="204" y="38"/>
                  <a:pt x="204" y="38"/>
                  <a:pt x="204" y="38"/>
                </a:cubicBezTo>
                <a:cubicBezTo>
                  <a:pt x="203" y="40"/>
                  <a:pt x="203" y="40"/>
                  <a:pt x="203" y="40"/>
                </a:cubicBezTo>
                <a:cubicBezTo>
                  <a:pt x="203" y="42"/>
                  <a:pt x="203" y="42"/>
                  <a:pt x="203" y="42"/>
                </a:cubicBezTo>
                <a:cubicBezTo>
                  <a:pt x="202" y="44"/>
                  <a:pt x="202" y="44"/>
                  <a:pt x="202" y="44"/>
                </a:cubicBezTo>
                <a:cubicBezTo>
                  <a:pt x="203" y="47"/>
                  <a:pt x="203" y="47"/>
                  <a:pt x="203" y="47"/>
                </a:cubicBezTo>
                <a:cubicBezTo>
                  <a:pt x="201" y="47"/>
                  <a:pt x="201" y="47"/>
                  <a:pt x="201" y="47"/>
                </a:cubicBezTo>
                <a:cubicBezTo>
                  <a:pt x="200" y="44"/>
                  <a:pt x="200" y="44"/>
                  <a:pt x="200" y="44"/>
                </a:cubicBezTo>
                <a:cubicBezTo>
                  <a:pt x="200" y="41"/>
                  <a:pt x="200" y="41"/>
                  <a:pt x="200" y="41"/>
                </a:cubicBezTo>
                <a:cubicBezTo>
                  <a:pt x="201" y="39"/>
                  <a:pt x="201" y="39"/>
                  <a:pt x="201" y="39"/>
                </a:cubicBezTo>
                <a:cubicBezTo>
                  <a:pt x="203" y="37"/>
                  <a:pt x="203" y="37"/>
                  <a:pt x="203" y="37"/>
                </a:cubicBezTo>
                <a:cubicBezTo>
                  <a:pt x="206" y="35"/>
                  <a:pt x="206" y="35"/>
                  <a:pt x="206" y="35"/>
                </a:cubicBezTo>
                <a:cubicBezTo>
                  <a:pt x="205" y="35"/>
                  <a:pt x="204" y="35"/>
                  <a:pt x="203" y="35"/>
                </a:cubicBezTo>
                <a:cubicBezTo>
                  <a:pt x="200" y="35"/>
                  <a:pt x="200" y="35"/>
                  <a:pt x="200" y="35"/>
                </a:cubicBezTo>
                <a:cubicBezTo>
                  <a:pt x="196" y="38"/>
                  <a:pt x="196" y="38"/>
                  <a:pt x="196" y="38"/>
                </a:cubicBezTo>
                <a:cubicBezTo>
                  <a:pt x="193" y="41"/>
                  <a:pt x="193" y="41"/>
                  <a:pt x="193" y="41"/>
                </a:cubicBezTo>
                <a:cubicBezTo>
                  <a:pt x="190" y="46"/>
                  <a:pt x="190" y="46"/>
                  <a:pt x="190" y="46"/>
                </a:cubicBezTo>
                <a:cubicBezTo>
                  <a:pt x="193" y="47"/>
                  <a:pt x="193" y="47"/>
                  <a:pt x="193" y="47"/>
                </a:cubicBezTo>
                <a:cubicBezTo>
                  <a:pt x="195" y="47"/>
                  <a:pt x="195" y="47"/>
                  <a:pt x="195" y="47"/>
                </a:cubicBezTo>
                <a:cubicBezTo>
                  <a:pt x="195" y="49"/>
                  <a:pt x="195" y="49"/>
                  <a:pt x="195" y="49"/>
                </a:cubicBezTo>
                <a:cubicBezTo>
                  <a:pt x="193" y="48"/>
                  <a:pt x="193" y="48"/>
                  <a:pt x="193" y="48"/>
                </a:cubicBezTo>
                <a:cubicBezTo>
                  <a:pt x="190" y="49"/>
                  <a:pt x="190" y="49"/>
                  <a:pt x="190" y="49"/>
                </a:cubicBezTo>
                <a:cubicBezTo>
                  <a:pt x="191" y="51"/>
                  <a:pt x="191" y="51"/>
                  <a:pt x="191" y="51"/>
                </a:cubicBezTo>
                <a:cubicBezTo>
                  <a:pt x="192" y="51"/>
                  <a:pt x="193" y="51"/>
                  <a:pt x="194" y="51"/>
                </a:cubicBezTo>
                <a:cubicBezTo>
                  <a:pt x="196" y="51"/>
                  <a:pt x="196" y="51"/>
                  <a:pt x="196" y="51"/>
                </a:cubicBezTo>
                <a:cubicBezTo>
                  <a:pt x="197" y="52"/>
                  <a:pt x="197" y="52"/>
                  <a:pt x="197" y="52"/>
                </a:cubicBezTo>
                <a:cubicBezTo>
                  <a:pt x="200" y="54"/>
                  <a:pt x="200" y="54"/>
                  <a:pt x="200" y="54"/>
                </a:cubicBezTo>
                <a:cubicBezTo>
                  <a:pt x="198" y="55"/>
                  <a:pt x="198" y="55"/>
                  <a:pt x="198" y="55"/>
                </a:cubicBezTo>
                <a:cubicBezTo>
                  <a:pt x="197" y="57"/>
                  <a:pt x="197" y="57"/>
                  <a:pt x="197" y="57"/>
                </a:cubicBezTo>
                <a:cubicBezTo>
                  <a:pt x="198" y="58"/>
                  <a:pt x="198" y="58"/>
                  <a:pt x="198" y="58"/>
                </a:cubicBezTo>
                <a:cubicBezTo>
                  <a:pt x="194" y="62"/>
                  <a:pt x="194" y="62"/>
                  <a:pt x="194" y="62"/>
                </a:cubicBezTo>
                <a:cubicBezTo>
                  <a:pt x="192" y="66"/>
                  <a:pt x="192" y="66"/>
                  <a:pt x="192" y="66"/>
                </a:cubicBezTo>
                <a:cubicBezTo>
                  <a:pt x="189" y="68"/>
                  <a:pt x="189" y="68"/>
                  <a:pt x="189" y="68"/>
                </a:cubicBezTo>
                <a:cubicBezTo>
                  <a:pt x="187" y="67"/>
                  <a:pt x="187" y="67"/>
                  <a:pt x="187" y="67"/>
                </a:cubicBezTo>
                <a:cubicBezTo>
                  <a:pt x="187" y="63"/>
                  <a:pt x="187" y="63"/>
                  <a:pt x="187" y="63"/>
                </a:cubicBezTo>
                <a:cubicBezTo>
                  <a:pt x="189" y="61"/>
                  <a:pt x="189" y="61"/>
                  <a:pt x="189" y="61"/>
                </a:cubicBezTo>
                <a:cubicBezTo>
                  <a:pt x="187" y="57"/>
                  <a:pt x="187" y="57"/>
                  <a:pt x="187" y="57"/>
                </a:cubicBezTo>
                <a:cubicBezTo>
                  <a:pt x="183" y="60"/>
                  <a:pt x="183" y="60"/>
                  <a:pt x="183" y="60"/>
                </a:cubicBezTo>
                <a:cubicBezTo>
                  <a:pt x="181" y="55"/>
                  <a:pt x="181" y="55"/>
                  <a:pt x="181" y="55"/>
                </a:cubicBezTo>
                <a:cubicBezTo>
                  <a:pt x="180" y="54"/>
                  <a:pt x="180" y="54"/>
                  <a:pt x="180" y="54"/>
                </a:cubicBezTo>
                <a:cubicBezTo>
                  <a:pt x="182" y="52"/>
                  <a:pt x="182" y="52"/>
                  <a:pt x="182" y="52"/>
                </a:cubicBezTo>
                <a:cubicBezTo>
                  <a:pt x="183" y="49"/>
                  <a:pt x="183" y="49"/>
                  <a:pt x="183" y="49"/>
                </a:cubicBezTo>
                <a:cubicBezTo>
                  <a:pt x="181" y="49"/>
                  <a:pt x="181" y="49"/>
                  <a:pt x="181" y="49"/>
                </a:cubicBezTo>
                <a:cubicBezTo>
                  <a:pt x="182" y="47"/>
                  <a:pt x="182" y="47"/>
                  <a:pt x="182" y="47"/>
                </a:cubicBezTo>
                <a:cubicBezTo>
                  <a:pt x="181" y="44"/>
                  <a:pt x="181" y="44"/>
                  <a:pt x="181" y="44"/>
                </a:cubicBezTo>
                <a:cubicBezTo>
                  <a:pt x="178" y="44"/>
                  <a:pt x="178" y="44"/>
                  <a:pt x="178" y="44"/>
                </a:cubicBezTo>
                <a:cubicBezTo>
                  <a:pt x="177" y="46"/>
                  <a:pt x="177" y="46"/>
                  <a:pt x="177" y="46"/>
                </a:cubicBezTo>
                <a:cubicBezTo>
                  <a:pt x="175" y="46"/>
                  <a:pt x="175" y="46"/>
                  <a:pt x="175" y="46"/>
                </a:cubicBezTo>
                <a:cubicBezTo>
                  <a:pt x="173" y="48"/>
                  <a:pt x="173" y="48"/>
                  <a:pt x="173" y="48"/>
                </a:cubicBezTo>
                <a:cubicBezTo>
                  <a:pt x="172" y="50"/>
                  <a:pt x="172" y="50"/>
                  <a:pt x="172" y="50"/>
                </a:cubicBezTo>
                <a:cubicBezTo>
                  <a:pt x="171" y="51"/>
                  <a:pt x="171" y="51"/>
                  <a:pt x="171" y="51"/>
                </a:cubicBezTo>
                <a:cubicBezTo>
                  <a:pt x="172" y="54"/>
                  <a:pt x="172" y="54"/>
                  <a:pt x="172" y="54"/>
                </a:cubicBezTo>
                <a:cubicBezTo>
                  <a:pt x="174" y="56"/>
                  <a:pt x="174" y="56"/>
                  <a:pt x="174" y="56"/>
                </a:cubicBezTo>
                <a:cubicBezTo>
                  <a:pt x="171" y="58"/>
                  <a:pt x="171" y="58"/>
                  <a:pt x="171" y="58"/>
                </a:cubicBezTo>
                <a:cubicBezTo>
                  <a:pt x="169" y="57"/>
                  <a:pt x="169" y="57"/>
                  <a:pt x="169" y="57"/>
                </a:cubicBezTo>
                <a:cubicBezTo>
                  <a:pt x="168" y="60"/>
                  <a:pt x="168" y="60"/>
                  <a:pt x="168" y="60"/>
                </a:cubicBezTo>
                <a:cubicBezTo>
                  <a:pt x="171" y="60"/>
                  <a:pt x="171" y="60"/>
                  <a:pt x="171" y="60"/>
                </a:cubicBezTo>
                <a:cubicBezTo>
                  <a:pt x="175" y="58"/>
                  <a:pt x="175" y="58"/>
                  <a:pt x="175" y="58"/>
                </a:cubicBezTo>
                <a:cubicBezTo>
                  <a:pt x="174" y="59"/>
                  <a:pt x="174" y="60"/>
                  <a:pt x="173" y="61"/>
                </a:cubicBezTo>
                <a:cubicBezTo>
                  <a:pt x="167" y="64"/>
                  <a:pt x="167" y="64"/>
                  <a:pt x="167" y="64"/>
                </a:cubicBezTo>
                <a:cubicBezTo>
                  <a:pt x="165" y="68"/>
                  <a:pt x="165" y="68"/>
                  <a:pt x="165" y="68"/>
                </a:cubicBezTo>
                <a:cubicBezTo>
                  <a:pt x="163" y="66"/>
                  <a:pt x="163" y="66"/>
                  <a:pt x="163" y="66"/>
                </a:cubicBezTo>
                <a:cubicBezTo>
                  <a:pt x="165" y="63"/>
                  <a:pt x="165" y="63"/>
                  <a:pt x="165" y="63"/>
                </a:cubicBezTo>
                <a:cubicBezTo>
                  <a:pt x="165" y="63"/>
                  <a:pt x="164" y="63"/>
                  <a:pt x="164" y="63"/>
                </a:cubicBezTo>
                <a:cubicBezTo>
                  <a:pt x="165" y="60"/>
                  <a:pt x="165" y="60"/>
                  <a:pt x="165" y="60"/>
                </a:cubicBezTo>
                <a:cubicBezTo>
                  <a:pt x="165" y="60"/>
                  <a:pt x="166" y="60"/>
                  <a:pt x="167" y="60"/>
                </a:cubicBezTo>
                <a:cubicBezTo>
                  <a:pt x="168" y="56"/>
                  <a:pt x="168" y="56"/>
                  <a:pt x="168" y="56"/>
                </a:cubicBezTo>
                <a:cubicBezTo>
                  <a:pt x="165" y="54"/>
                  <a:pt x="165" y="54"/>
                  <a:pt x="165" y="54"/>
                </a:cubicBezTo>
                <a:cubicBezTo>
                  <a:pt x="163" y="56"/>
                  <a:pt x="163" y="56"/>
                  <a:pt x="163" y="56"/>
                </a:cubicBezTo>
                <a:cubicBezTo>
                  <a:pt x="160" y="57"/>
                  <a:pt x="160" y="57"/>
                  <a:pt x="160" y="57"/>
                </a:cubicBezTo>
                <a:cubicBezTo>
                  <a:pt x="162" y="61"/>
                  <a:pt x="162" y="61"/>
                  <a:pt x="162" y="61"/>
                </a:cubicBezTo>
                <a:cubicBezTo>
                  <a:pt x="159" y="62"/>
                  <a:pt x="159" y="62"/>
                  <a:pt x="159" y="62"/>
                </a:cubicBezTo>
                <a:cubicBezTo>
                  <a:pt x="157" y="65"/>
                  <a:pt x="157" y="65"/>
                  <a:pt x="157" y="65"/>
                </a:cubicBezTo>
                <a:cubicBezTo>
                  <a:pt x="149" y="65"/>
                  <a:pt x="149" y="65"/>
                  <a:pt x="149" y="65"/>
                </a:cubicBezTo>
                <a:cubicBezTo>
                  <a:pt x="147" y="63"/>
                  <a:pt x="147" y="63"/>
                  <a:pt x="147" y="63"/>
                </a:cubicBezTo>
                <a:cubicBezTo>
                  <a:pt x="144" y="62"/>
                  <a:pt x="144" y="62"/>
                  <a:pt x="144" y="62"/>
                </a:cubicBezTo>
                <a:cubicBezTo>
                  <a:pt x="143" y="60"/>
                  <a:pt x="143" y="60"/>
                  <a:pt x="143" y="60"/>
                </a:cubicBezTo>
                <a:cubicBezTo>
                  <a:pt x="139" y="61"/>
                  <a:pt x="139" y="61"/>
                  <a:pt x="139" y="61"/>
                </a:cubicBezTo>
                <a:cubicBezTo>
                  <a:pt x="134" y="63"/>
                  <a:pt x="134" y="63"/>
                  <a:pt x="134" y="63"/>
                </a:cubicBezTo>
                <a:cubicBezTo>
                  <a:pt x="133" y="66"/>
                  <a:pt x="133" y="66"/>
                  <a:pt x="133" y="66"/>
                </a:cubicBezTo>
                <a:cubicBezTo>
                  <a:pt x="129" y="70"/>
                  <a:pt x="129" y="70"/>
                  <a:pt x="129" y="70"/>
                </a:cubicBezTo>
                <a:cubicBezTo>
                  <a:pt x="131" y="65"/>
                  <a:pt x="131" y="65"/>
                  <a:pt x="131" y="65"/>
                </a:cubicBezTo>
                <a:cubicBezTo>
                  <a:pt x="129" y="63"/>
                  <a:pt x="129" y="63"/>
                  <a:pt x="129" y="63"/>
                </a:cubicBezTo>
                <a:cubicBezTo>
                  <a:pt x="124" y="63"/>
                  <a:pt x="124" y="63"/>
                  <a:pt x="124" y="63"/>
                </a:cubicBezTo>
                <a:cubicBezTo>
                  <a:pt x="117" y="62"/>
                  <a:pt x="117" y="62"/>
                  <a:pt x="117" y="62"/>
                </a:cubicBezTo>
                <a:cubicBezTo>
                  <a:pt x="118" y="61"/>
                  <a:pt x="118" y="61"/>
                  <a:pt x="118" y="61"/>
                </a:cubicBezTo>
                <a:cubicBezTo>
                  <a:pt x="122" y="59"/>
                  <a:pt x="122" y="59"/>
                  <a:pt x="122" y="59"/>
                </a:cubicBezTo>
                <a:cubicBezTo>
                  <a:pt x="120" y="57"/>
                  <a:pt x="120" y="57"/>
                  <a:pt x="120" y="57"/>
                </a:cubicBezTo>
                <a:cubicBezTo>
                  <a:pt x="118" y="57"/>
                  <a:pt x="118" y="57"/>
                  <a:pt x="118" y="57"/>
                </a:cubicBezTo>
                <a:cubicBezTo>
                  <a:pt x="114" y="54"/>
                  <a:pt x="114" y="54"/>
                  <a:pt x="114" y="54"/>
                </a:cubicBezTo>
                <a:cubicBezTo>
                  <a:pt x="115" y="52"/>
                  <a:pt x="115" y="52"/>
                  <a:pt x="115" y="52"/>
                </a:cubicBezTo>
                <a:cubicBezTo>
                  <a:pt x="112" y="51"/>
                  <a:pt x="112" y="51"/>
                  <a:pt x="112" y="51"/>
                </a:cubicBezTo>
                <a:cubicBezTo>
                  <a:pt x="110" y="51"/>
                  <a:pt x="110" y="51"/>
                  <a:pt x="110" y="51"/>
                </a:cubicBezTo>
                <a:cubicBezTo>
                  <a:pt x="108" y="53"/>
                  <a:pt x="108" y="53"/>
                  <a:pt x="108" y="53"/>
                </a:cubicBezTo>
                <a:cubicBezTo>
                  <a:pt x="106" y="53"/>
                  <a:pt x="106" y="53"/>
                  <a:pt x="106" y="53"/>
                </a:cubicBezTo>
                <a:cubicBezTo>
                  <a:pt x="109" y="49"/>
                  <a:pt x="109" y="49"/>
                  <a:pt x="109" y="49"/>
                </a:cubicBezTo>
                <a:cubicBezTo>
                  <a:pt x="104" y="52"/>
                  <a:pt x="104" y="52"/>
                  <a:pt x="104" y="52"/>
                </a:cubicBezTo>
                <a:cubicBezTo>
                  <a:pt x="103" y="52"/>
                  <a:pt x="103" y="52"/>
                  <a:pt x="103" y="52"/>
                </a:cubicBezTo>
                <a:cubicBezTo>
                  <a:pt x="106" y="47"/>
                  <a:pt x="106" y="47"/>
                  <a:pt x="106" y="47"/>
                </a:cubicBezTo>
                <a:cubicBezTo>
                  <a:pt x="105" y="46"/>
                  <a:pt x="105" y="46"/>
                  <a:pt x="105" y="46"/>
                </a:cubicBezTo>
                <a:cubicBezTo>
                  <a:pt x="101" y="49"/>
                  <a:pt x="101" y="49"/>
                  <a:pt x="101" y="49"/>
                </a:cubicBezTo>
                <a:cubicBezTo>
                  <a:pt x="98" y="51"/>
                  <a:pt x="98" y="51"/>
                  <a:pt x="98" y="51"/>
                </a:cubicBezTo>
                <a:cubicBezTo>
                  <a:pt x="95" y="51"/>
                  <a:pt x="95" y="51"/>
                  <a:pt x="95" y="51"/>
                </a:cubicBezTo>
                <a:cubicBezTo>
                  <a:pt x="91" y="52"/>
                  <a:pt x="91" y="52"/>
                  <a:pt x="91" y="52"/>
                </a:cubicBezTo>
                <a:cubicBezTo>
                  <a:pt x="87" y="54"/>
                  <a:pt x="87" y="54"/>
                  <a:pt x="87" y="54"/>
                </a:cubicBezTo>
                <a:cubicBezTo>
                  <a:pt x="92" y="51"/>
                  <a:pt x="92" y="51"/>
                  <a:pt x="92" y="51"/>
                </a:cubicBezTo>
                <a:cubicBezTo>
                  <a:pt x="95" y="50"/>
                  <a:pt x="95" y="50"/>
                  <a:pt x="95" y="50"/>
                </a:cubicBezTo>
                <a:cubicBezTo>
                  <a:pt x="98" y="50"/>
                  <a:pt x="98" y="50"/>
                  <a:pt x="98" y="50"/>
                </a:cubicBezTo>
                <a:cubicBezTo>
                  <a:pt x="101" y="48"/>
                  <a:pt x="101" y="48"/>
                  <a:pt x="101" y="48"/>
                </a:cubicBezTo>
                <a:cubicBezTo>
                  <a:pt x="100" y="48"/>
                  <a:pt x="100" y="48"/>
                  <a:pt x="100" y="48"/>
                </a:cubicBezTo>
                <a:cubicBezTo>
                  <a:pt x="96" y="49"/>
                  <a:pt x="96" y="49"/>
                  <a:pt x="96" y="49"/>
                </a:cubicBezTo>
                <a:cubicBezTo>
                  <a:pt x="91" y="51"/>
                  <a:pt x="91" y="51"/>
                  <a:pt x="91" y="51"/>
                </a:cubicBezTo>
                <a:cubicBezTo>
                  <a:pt x="89" y="51"/>
                  <a:pt x="89" y="51"/>
                  <a:pt x="89" y="51"/>
                </a:cubicBezTo>
                <a:cubicBezTo>
                  <a:pt x="89" y="51"/>
                  <a:pt x="88" y="50"/>
                  <a:pt x="88" y="50"/>
                </a:cubicBezTo>
                <a:cubicBezTo>
                  <a:pt x="82" y="53"/>
                  <a:pt x="82" y="53"/>
                  <a:pt x="82" y="53"/>
                </a:cubicBezTo>
                <a:cubicBezTo>
                  <a:pt x="80" y="52"/>
                  <a:pt x="80" y="52"/>
                  <a:pt x="80" y="52"/>
                </a:cubicBezTo>
                <a:cubicBezTo>
                  <a:pt x="82" y="49"/>
                  <a:pt x="82" y="49"/>
                  <a:pt x="82" y="49"/>
                </a:cubicBezTo>
                <a:cubicBezTo>
                  <a:pt x="79" y="48"/>
                  <a:pt x="79" y="48"/>
                  <a:pt x="79" y="48"/>
                </a:cubicBezTo>
                <a:cubicBezTo>
                  <a:pt x="80" y="47"/>
                  <a:pt x="80" y="47"/>
                  <a:pt x="80" y="47"/>
                </a:cubicBezTo>
                <a:cubicBezTo>
                  <a:pt x="79" y="46"/>
                  <a:pt x="79" y="46"/>
                  <a:pt x="79" y="46"/>
                </a:cubicBezTo>
                <a:cubicBezTo>
                  <a:pt x="76" y="47"/>
                  <a:pt x="76" y="47"/>
                  <a:pt x="76" y="47"/>
                </a:cubicBezTo>
                <a:cubicBezTo>
                  <a:pt x="77" y="45"/>
                  <a:pt x="77" y="45"/>
                  <a:pt x="77" y="45"/>
                </a:cubicBezTo>
                <a:cubicBezTo>
                  <a:pt x="77" y="45"/>
                  <a:pt x="76" y="45"/>
                  <a:pt x="76" y="45"/>
                </a:cubicBezTo>
                <a:cubicBezTo>
                  <a:pt x="76" y="43"/>
                  <a:pt x="76" y="43"/>
                  <a:pt x="76" y="43"/>
                </a:cubicBezTo>
                <a:cubicBezTo>
                  <a:pt x="75" y="43"/>
                  <a:pt x="75" y="43"/>
                  <a:pt x="75" y="43"/>
                </a:cubicBezTo>
                <a:cubicBezTo>
                  <a:pt x="74" y="43"/>
                  <a:pt x="74" y="43"/>
                  <a:pt x="74" y="43"/>
                </a:cubicBezTo>
                <a:cubicBezTo>
                  <a:pt x="50" y="56"/>
                  <a:pt x="29" y="72"/>
                  <a:pt x="9" y="91"/>
                </a:cubicBezTo>
                <a:cubicBezTo>
                  <a:pt x="12" y="90"/>
                  <a:pt x="12" y="90"/>
                  <a:pt x="12" y="90"/>
                </a:cubicBezTo>
                <a:cubicBezTo>
                  <a:pt x="11" y="92"/>
                  <a:pt x="11" y="92"/>
                  <a:pt x="11" y="92"/>
                </a:cubicBezTo>
                <a:cubicBezTo>
                  <a:pt x="7" y="94"/>
                  <a:pt x="7" y="94"/>
                  <a:pt x="7" y="94"/>
                </a:cubicBezTo>
                <a:cubicBezTo>
                  <a:pt x="4" y="96"/>
                  <a:pt x="4" y="96"/>
                  <a:pt x="4" y="96"/>
                </a:cubicBezTo>
                <a:cubicBezTo>
                  <a:pt x="3" y="97"/>
                  <a:pt x="3" y="97"/>
                  <a:pt x="2" y="97"/>
                </a:cubicBezTo>
                <a:cubicBezTo>
                  <a:pt x="0" y="100"/>
                  <a:pt x="0" y="100"/>
                  <a:pt x="0" y="100"/>
                </a:cubicBezTo>
                <a:cubicBezTo>
                  <a:pt x="6" y="97"/>
                  <a:pt x="6" y="97"/>
                  <a:pt x="6" y="97"/>
                </a:cubicBezTo>
                <a:cubicBezTo>
                  <a:pt x="10" y="96"/>
                  <a:pt x="10" y="96"/>
                  <a:pt x="10" y="96"/>
                </a:cubicBezTo>
                <a:cubicBezTo>
                  <a:pt x="11" y="95"/>
                  <a:pt x="12" y="93"/>
                  <a:pt x="14" y="92"/>
                </a:cubicBezTo>
                <a:cubicBezTo>
                  <a:pt x="16" y="92"/>
                  <a:pt x="16" y="92"/>
                  <a:pt x="16" y="92"/>
                </a:cubicBezTo>
                <a:cubicBezTo>
                  <a:pt x="15" y="95"/>
                  <a:pt x="15" y="95"/>
                  <a:pt x="15" y="95"/>
                </a:cubicBezTo>
                <a:cubicBezTo>
                  <a:pt x="15" y="98"/>
                  <a:pt x="15" y="98"/>
                  <a:pt x="15" y="98"/>
                </a:cubicBezTo>
                <a:cubicBezTo>
                  <a:pt x="16" y="100"/>
                  <a:pt x="16" y="100"/>
                  <a:pt x="16" y="100"/>
                </a:cubicBezTo>
                <a:cubicBezTo>
                  <a:pt x="18" y="99"/>
                  <a:pt x="18" y="99"/>
                  <a:pt x="18" y="99"/>
                </a:cubicBezTo>
                <a:cubicBezTo>
                  <a:pt x="19" y="100"/>
                  <a:pt x="19" y="100"/>
                  <a:pt x="19" y="100"/>
                </a:cubicBezTo>
                <a:cubicBezTo>
                  <a:pt x="19" y="101"/>
                  <a:pt x="20" y="101"/>
                  <a:pt x="20" y="101"/>
                </a:cubicBezTo>
                <a:cubicBezTo>
                  <a:pt x="20" y="103"/>
                  <a:pt x="20" y="103"/>
                  <a:pt x="20" y="103"/>
                </a:cubicBezTo>
                <a:cubicBezTo>
                  <a:pt x="20" y="106"/>
                  <a:pt x="20" y="106"/>
                  <a:pt x="20" y="106"/>
                </a:cubicBezTo>
                <a:cubicBezTo>
                  <a:pt x="21" y="107"/>
                  <a:pt x="21" y="109"/>
                  <a:pt x="21" y="110"/>
                </a:cubicBezTo>
                <a:cubicBezTo>
                  <a:pt x="21" y="110"/>
                  <a:pt x="22" y="110"/>
                  <a:pt x="23" y="110"/>
                </a:cubicBezTo>
                <a:cubicBezTo>
                  <a:pt x="23" y="112"/>
                  <a:pt x="23" y="112"/>
                  <a:pt x="23" y="112"/>
                </a:cubicBezTo>
                <a:cubicBezTo>
                  <a:pt x="22" y="115"/>
                  <a:pt x="22" y="115"/>
                  <a:pt x="22" y="115"/>
                </a:cubicBezTo>
                <a:cubicBezTo>
                  <a:pt x="24" y="116"/>
                  <a:pt x="24" y="116"/>
                  <a:pt x="24" y="116"/>
                </a:cubicBezTo>
                <a:cubicBezTo>
                  <a:pt x="21" y="119"/>
                  <a:pt x="21" y="119"/>
                  <a:pt x="21" y="119"/>
                </a:cubicBezTo>
                <a:cubicBezTo>
                  <a:pt x="23" y="121"/>
                  <a:pt x="23" y="121"/>
                  <a:pt x="23" y="121"/>
                </a:cubicBezTo>
                <a:cubicBezTo>
                  <a:pt x="20" y="123"/>
                  <a:pt x="20" y="123"/>
                  <a:pt x="20" y="123"/>
                </a:cubicBezTo>
                <a:cubicBezTo>
                  <a:pt x="21" y="125"/>
                  <a:pt x="21" y="125"/>
                  <a:pt x="21" y="125"/>
                </a:cubicBezTo>
                <a:cubicBezTo>
                  <a:pt x="23" y="125"/>
                  <a:pt x="23" y="125"/>
                  <a:pt x="23" y="125"/>
                </a:cubicBezTo>
                <a:cubicBezTo>
                  <a:pt x="21" y="128"/>
                  <a:pt x="21" y="128"/>
                  <a:pt x="21" y="128"/>
                </a:cubicBezTo>
                <a:cubicBezTo>
                  <a:pt x="21" y="132"/>
                  <a:pt x="21" y="132"/>
                  <a:pt x="21" y="132"/>
                </a:cubicBezTo>
                <a:cubicBezTo>
                  <a:pt x="19" y="135"/>
                  <a:pt x="19" y="135"/>
                  <a:pt x="19" y="135"/>
                </a:cubicBezTo>
                <a:cubicBezTo>
                  <a:pt x="17" y="139"/>
                  <a:pt x="17" y="139"/>
                  <a:pt x="17" y="139"/>
                </a:cubicBezTo>
                <a:cubicBezTo>
                  <a:pt x="20" y="140"/>
                  <a:pt x="20" y="140"/>
                  <a:pt x="20" y="140"/>
                </a:cubicBezTo>
                <a:cubicBezTo>
                  <a:pt x="18" y="144"/>
                  <a:pt x="18" y="144"/>
                  <a:pt x="18" y="144"/>
                </a:cubicBezTo>
                <a:cubicBezTo>
                  <a:pt x="18" y="148"/>
                  <a:pt x="18" y="148"/>
                  <a:pt x="18" y="148"/>
                </a:cubicBezTo>
                <a:cubicBezTo>
                  <a:pt x="17" y="151"/>
                  <a:pt x="17" y="151"/>
                  <a:pt x="17" y="151"/>
                </a:cubicBezTo>
                <a:cubicBezTo>
                  <a:pt x="19" y="154"/>
                  <a:pt x="19" y="154"/>
                  <a:pt x="19" y="154"/>
                </a:cubicBezTo>
                <a:cubicBezTo>
                  <a:pt x="21" y="155"/>
                  <a:pt x="21" y="155"/>
                  <a:pt x="21" y="155"/>
                </a:cubicBezTo>
                <a:cubicBezTo>
                  <a:pt x="23" y="157"/>
                  <a:pt x="23" y="157"/>
                  <a:pt x="23" y="157"/>
                </a:cubicBezTo>
                <a:cubicBezTo>
                  <a:pt x="23" y="159"/>
                  <a:pt x="23" y="159"/>
                  <a:pt x="23" y="159"/>
                </a:cubicBezTo>
                <a:cubicBezTo>
                  <a:pt x="24" y="162"/>
                  <a:pt x="24" y="162"/>
                  <a:pt x="24" y="162"/>
                </a:cubicBezTo>
                <a:cubicBezTo>
                  <a:pt x="26" y="165"/>
                  <a:pt x="26" y="165"/>
                  <a:pt x="26" y="165"/>
                </a:cubicBezTo>
                <a:cubicBezTo>
                  <a:pt x="25" y="171"/>
                  <a:pt x="25" y="171"/>
                  <a:pt x="25" y="171"/>
                </a:cubicBezTo>
                <a:cubicBezTo>
                  <a:pt x="24" y="172"/>
                  <a:pt x="23" y="174"/>
                  <a:pt x="23" y="175"/>
                </a:cubicBezTo>
                <a:cubicBezTo>
                  <a:pt x="22" y="172"/>
                  <a:pt x="22" y="172"/>
                  <a:pt x="22" y="172"/>
                </a:cubicBezTo>
                <a:cubicBezTo>
                  <a:pt x="21" y="168"/>
                  <a:pt x="21" y="168"/>
                  <a:pt x="21" y="168"/>
                </a:cubicBezTo>
                <a:cubicBezTo>
                  <a:pt x="22" y="166"/>
                  <a:pt x="22" y="166"/>
                  <a:pt x="22" y="166"/>
                </a:cubicBezTo>
                <a:cubicBezTo>
                  <a:pt x="20" y="163"/>
                  <a:pt x="20" y="163"/>
                  <a:pt x="20" y="163"/>
                </a:cubicBezTo>
                <a:cubicBezTo>
                  <a:pt x="19" y="162"/>
                  <a:pt x="19" y="162"/>
                  <a:pt x="19" y="162"/>
                </a:cubicBezTo>
                <a:cubicBezTo>
                  <a:pt x="21" y="159"/>
                  <a:pt x="21" y="159"/>
                  <a:pt x="21" y="159"/>
                </a:cubicBezTo>
                <a:cubicBezTo>
                  <a:pt x="20" y="159"/>
                  <a:pt x="19" y="159"/>
                  <a:pt x="19" y="159"/>
                </a:cubicBezTo>
                <a:cubicBezTo>
                  <a:pt x="18" y="157"/>
                  <a:pt x="18" y="157"/>
                  <a:pt x="18" y="157"/>
                </a:cubicBezTo>
                <a:cubicBezTo>
                  <a:pt x="17" y="155"/>
                  <a:pt x="17" y="155"/>
                  <a:pt x="17" y="155"/>
                </a:cubicBezTo>
                <a:cubicBezTo>
                  <a:pt x="15" y="155"/>
                  <a:pt x="15" y="155"/>
                  <a:pt x="15" y="155"/>
                </a:cubicBezTo>
                <a:cubicBezTo>
                  <a:pt x="13" y="155"/>
                  <a:pt x="13" y="155"/>
                  <a:pt x="13" y="155"/>
                </a:cubicBezTo>
                <a:cubicBezTo>
                  <a:pt x="13" y="158"/>
                  <a:pt x="13" y="158"/>
                  <a:pt x="13" y="158"/>
                </a:cubicBezTo>
                <a:cubicBezTo>
                  <a:pt x="14" y="160"/>
                  <a:pt x="14" y="160"/>
                  <a:pt x="14" y="160"/>
                </a:cubicBezTo>
                <a:cubicBezTo>
                  <a:pt x="15" y="163"/>
                  <a:pt x="15" y="163"/>
                  <a:pt x="15" y="163"/>
                </a:cubicBezTo>
                <a:cubicBezTo>
                  <a:pt x="18" y="167"/>
                  <a:pt x="18" y="167"/>
                  <a:pt x="18" y="167"/>
                </a:cubicBezTo>
                <a:cubicBezTo>
                  <a:pt x="17" y="172"/>
                  <a:pt x="17" y="172"/>
                  <a:pt x="17" y="172"/>
                </a:cubicBezTo>
                <a:cubicBezTo>
                  <a:pt x="16" y="178"/>
                  <a:pt x="16" y="178"/>
                  <a:pt x="16" y="178"/>
                </a:cubicBezTo>
                <a:cubicBezTo>
                  <a:pt x="14" y="182"/>
                  <a:pt x="14" y="182"/>
                  <a:pt x="14" y="182"/>
                </a:cubicBezTo>
                <a:cubicBezTo>
                  <a:pt x="11" y="189"/>
                  <a:pt x="11" y="189"/>
                  <a:pt x="11" y="189"/>
                </a:cubicBezTo>
                <a:cubicBezTo>
                  <a:pt x="10" y="191"/>
                  <a:pt x="9" y="193"/>
                  <a:pt x="8" y="196"/>
                </a:cubicBezTo>
                <a:cubicBezTo>
                  <a:pt x="6" y="197"/>
                  <a:pt x="6" y="197"/>
                  <a:pt x="6" y="197"/>
                </a:cubicBezTo>
                <a:cubicBezTo>
                  <a:pt x="6" y="199"/>
                  <a:pt x="5" y="201"/>
                  <a:pt x="4" y="202"/>
                </a:cubicBezTo>
                <a:cubicBezTo>
                  <a:pt x="5" y="207"/>
                  <a:pt x="5" y="207"/>
                  <a:pt x="5" y="207"/>
                </a:cubicBezTo>
                <a:cubicBezTo>
                  <a:pt x="2" y="212"/>
                  <a:pt x="2" y="212"/>
                  <a:pt x="2" y="212"/>
                </a:cubicBezTo>
                <a:cubicBezTo>
                  <a:pt x="2" y="216"/>
                  <a:pt x="2" y="216"/>
                  <a:pt x="2" y="216"/>
                </a:cubicBezTo>
                <a:cubicBezTo>
                  <a:pt x="2" y="219"/>
                  <a:pt x="2" y="219"/>
                  <a:pt x="2" y="219"/>
                </a:cubicBezTo>
                <a:cubicBezTo>
                  <a:pt x="0" y="224"/>
                  <a:pt x="0" y="224"/>
                  <a:pt x="0" y="224"/>
                </a:cubicBezTo>
                <a:cubicBezTo>
                  <a:pt x="1" y="229"/>
                  <a:pt x="1" y="229"/>
                  <a:pt x="1" y="229"/>
                </a:cubicBezTo>
                <a:cubicBezTo>
                  <a:pt x="3" y="232"/>
                  <a:pt x="3" y="232"/>
                  <a:pt x="3" y="232"/>
                </a:cubicBezTo>
                <a:cubicBezTo>
                  <a:pt x="3" y="239"/>
                  <a:pt x="3" y="239"/>
                  <a:pt x="3" y="239"/>
                </a:cubicBezTo>
                <a:cubicBezTo>
                  <a:pt x="5" y="243"/>
                  <a:pt x="5" y="243"/>
                  <a:pt x="5" y="243"/>
                </a:cubicBezTo>
                <a:cubicBezTo>
                  <a:pt x="5" y="246"/>
                  <a:pt x="5" y="246"/>
                  <a:pt x="5" y="246"/>
                </a:cubicBezTo>
                <a:cubicBezTo>
                  <a:pt x="6" y="251"/>
                  <a:pt x="6" y="251"/>
                  <a:pt x="6" y="251"/>
                </a:cubicBezTo>
                <a:cubicBezTo>
                  <a:pt x="7" y="251"/>
                  <a:pt x="8" y="251"/>
                  <a:pt x="10" y="251"/>
                </a:cubicBezTo>
                <a:cubicBezTo>
                  <a:pt x="12" y="254"/>
                  <a:pt x="12" y="254"/>
                  <a:pt x="12" y="254"/>
                </a:cubicBezTo>
                <a:cubicBezTo>
                  <a:pt x="15" y="257"/>
                  <a:pt x="15" y="257"/>
                  <a:pt x="15" y="257"/>
                </a:cubicBezTo>
                <a:cubicBezTo>
                  <a:pt x="18" y="261"/>
                  <a:pt x="18" y="261"/>
                  <a:pt x="18" y="261"/>
                </a:cubicBezTo>
                <a:cubicBezTo>
                  <a:pt x="18" y="265"/>
                  <a:pt x="18" y="265"/>
                  <a:pt x="18" y="265"/>
                </a:cubicBezTo>
                <a:cubicBezTo>
                  <a:pt x="18" y="270"/>
                  <a:pt x="18" y="270"/>
                  <a:pt x="18" y="270"/>
                </a:cubicBezTo>
                <a:cubicBezTo>
                  <a:pt x="19" y="278"/>
                  <a:pt x="19" y="278"/>
                  <a:pt x="19" y="278"/>
                </a:cubicBezTo>
                <a:cubicBezTo>
                  <a:pt x="21" y="281"/>
                  <a:pt x="21" y="281"/>
                  <a:pt x="21" y="281"/>
                </a:cubicBezTo>
                <a:cubicBezTo>
                  <a:pt x="24" y="285"/>
                  <a:pt x="24" y="285"/>
                  <a:pt x="24" y="285"/>
                </a:cubicBezTo>
                <a:cubicBezTo>
                  <a:pt x="25" y="288"/>
                  <a:pt x="25" y="288"/>
                  <a:pt x="25" y="288"/>
                </a:cubicBezTo>
                <a:cubicBezTo>
                  <a:pt x="22" y="291"/>
                  <a:pt x="22" y="291"/>
                  <a:pt x="22" y="291"/>
                </a:cubicBezTo>
                <a:cubicBezTo>
                  <a:pt x="23" y="294"/>
                  <a:pt x="23" y="294"/>
                  <a:pt x="23" y="294"/>
                </a:cubicBezTo>
                <a:cubicBezTo>
                  <a:pt x="26" y="297"/>
                  <a:pt x="26" y="297"/>
                  <a:pt x="26" y="297"/>
                </a:cubicBezTo>
                <a:cubicBezTo>
                  <a:pt x="30" y="301"/>
                  <a:pt x="30" y="301"/>
                  <a:pt x="30" y="301"/>
                </a:cubicBezTo>
                <a:cubicBezTo>
                  <a:pt x="32" y="304"/>
                  <a:pt x="32" y="304"/>
                  <a:pt x="32" y="304"/>
                </a:cubicBezTo>
                <a:cubicBezTo>
                  <a:pt x="31" y="307"/>
                  <a:pt x="31" y="307"/>
                  <a:pt x="31" y="307"/>
                </a:cubicBezTo>
                <a:cubicBezTo>
                  <a:pt x="32" y="310"/>
                  <a:pt x="32" y="310"/>
                  <a:pt x="32" y="310"/>
                </a:cubicBezTo>
                <a:cubicBezTo>
                  <a:pt x="35" y="312"/>
                  <a:pt x="35" y="312"/>
                  <a:pt x="35" y="312"/>
                </a:cubicBezTo>
                <a:cubicBezTo>
                  <a:pt x="38" y="315"/>
                  <a:pt x="38" y="315"/>
                  <a:pt x="38" y="315"/>
                </a:cubicBezTo>
                <a:cubicBezTo>
                  <a:pt x="41" y="318"/>
                  <a:pt x="41" y="318"/>
                  <a:pt x="41" y="318"/>
                </a:cubicBezTo>
                <a:cubicBezTo>
                  <a:pt x="41" y="322"/>
                  <a:pt x="41" y="322"/>
                  <a:pt x="41" y="322"/>
                </a:cubicBezTo>
                <a:cubicBezTo>
                  <a:pt x="43" y="321"/>
                  <a:pt x="43" y="321"/>
                  <a:pt x="43" y="321"/>
                </a:cubicBezTo>
                <a:cubicBezTo>
                  <a:pt x="43" y="317"/>
                  <a:pt x="43" y="317"/>
                  <a:pt x="43" y="317"/>
                </a:cubicBezTo>
                <a:cubicBezTo>
                  <a:pt x="42" y="313"/>
                  <a:pt x="42" y="313"/>
                  <a:pt x="42" y="313"/>
                </a:cubicBezTo>
                <a:cubicBezTo>
                  <a:pt x="39" y="311"/>
                  <a:pt x="39" y="311"/>
                  <a:pt x="39" y="311"/>
                </a:cubicBezTo>
                <a:cubicBezTo>
                  <a:pt x="39" y="307"/>
                  <a:pt x="39" y="307"/>
                  <a:pt x="39" y="307"/>
                </a:cubicBezTo>
                <a:cubicBezTo>
                  <a:pt x="36" y="304"/>
                  <a:pt x="36" y="304"/>
                  <a:pt x="36" y="304"/>
                </a:cubicBezTo>
                <a:cubicBezTo>
                  <a:pt x="35" y="299"/>
                  <a:pt x="35" y="299"/>
                  <a:pt x="35" y="299"/>
                </a:cubicBezTo>
                <a:cubicBezTo>
                  <a:pt x="34" y="295"/>
                  <a:pt x="34" y="295"/>
                  <a:pt x="34" y="295"/>
                </a:cubicBezTo>
                <a:cubicBezTo>
                  <a:pt x="31" y="291"/>
                  <a:pt x="31" y="291"/>
                  <a:pt x="31" y="291"/>
                </a:cubicBezTo>
                <a:cubicBezTo>
                  <a:pt x="31" y="287"/>
                  <a:pt x="31" y="287"/>
                  <a:pt x="31" y="287"/>
                </a:cubicBezTo>
                <a:cubicBezTo>
                  <a:pt x="28" y="285"/>
                  <a:pt x="28" y="285"/>
                  <a:pt x="28" y="285"/>
                </a:cubicBezTo>
                <a:cubicBezTo>
                  <a:pt x="27" y="279"/>
                  <a:pt x="27" y="279"/>
                  <a:pt x="27" y="279"/>
                </a:cubicBezTo>
                <a:cubicBezTo>
                  <a:pt x="25" y="275"/>
                  <a:pt x="25" y="275"/>
                  <a:pt x="25" y="275"/>
                </a:cubicBezTo>
                <a:cubicBezTo>
                  <a:pt x="25" y="269"/>
                  <a:pt x="25" y="269"/>
                  <a:pt x="25" y="269"/>
                </a:cubicBezTo>
                <a:cubicBezTo>
                  <a:pt x="28" y="268"/>
                  <a:pt x="28" y="268"/>
                  <a:pt x="28" y="268"/>
                </a:cubicBezTo>
                <a:cubicBezTo>
                  <a:pt x="31" y="271"/>
                  <a:pt x="31" y="271"/>
                  <a:pt x="31" y="271"/>
                </a:cubicBezTo>
                <a:cubicBezTo>
                  <a:pt x="33" y="274"/>
                  <a:pt x="33" y="274"/>
                  <a:pt x="33" y="274"/>
                </a:cubicBezTo>
                <a:cubicBezTo>
                  <a:pt x="32" y="279"/>
                  <a:pt x="32" y="279"/>
                  <a:pt x="32" y="279"/>
                </a:cubicBezTo>
                <a:cubicBezTo>
                  <a:pt x="36" y="286"/>
                  <a:pt x="36" y="286"/>
                  <a:pt x="36" y="286"/>
                </a:cubicBezTo>
                <a:cubicBezTo>
                  <a:pt x="39" y="292"/>
                  <a:pt x="39" y="292"/>
                  <a:pt x="39" y="292"/>
                </a:cubicBezTo>
                <a:cubicBezTo>
                  <a:pt x="43" y="296"/>
                  <a:pt x="43" y="296"/>
                  <a:pt x="43" y="296"/>
                </a:cubicBezTo>
                <a:cubicBezTo>
                  <a:pt x="45" y="300"/>
                  <a:pt x="45" y="300"/>
                  <a:pt x="45" y="300"/>
                </a:cubicBezTo>
                <a:cubicBezTo>
                  <a:pt x="46" y="305"/>
                  <a:pt x="46" y="305"/>
                  <a:pt x="46" y="305"/>
                </a:cubicBezTo>
                <a:cubicBezTo>
                  <a:pt x="50" y="308"/>
                  <a:pt x="50" y="308"/>
                  <a:pt x="50" y="308"/>
                </a:cubicBezTo>
                <a:cubicBezTo>
                  <a:pt x="52" y="312"/>
                  <a:pt x="52" y="312"/>
                  <a:pt x="52" y="312"/>
                </a:cubicBezTo>
                <a:cubicBezTo>
                  <a:pt x="55" y="317"/>
                  <a:pt x="55" y="317"/>
                  <a:pt x="55" y="317"/>
                </a:cubicBezTo>
                <a:cubicBezTo>
                  <a:pt x="59" y="323"/>
                  <a:pt x="59" y="323"/>
                  <a:pt x="59" y="323"/>
                </a:cubicBezTo>
                <a:cubicBezTo>
                  <a:pt x="61" y="329"/>
                  <a:pt x="61" y="329"/>
                  <a:pt x="61" y="329"/>
                </a:cubicBezTo>
                <a:cubicBezTo>
                  <a:pt x="64" y="331"/>
                  <a:pt x="64" y="331"/>
                  <a:pt x="64" y="331"/>
                </a:cubicBezTo>
                <a:cubicBezTo>
                  <a:pt x="61" y="333"/>
                  <a:pt x="61" y="333"/>
                  <a:pt x="61" y="333"/>
                </a:cubicBezTo>
                <a:cubicBezTo>
                  <a:pt x="60" y="337"/>
                  <a:pt x="60" y="337"/>
                  <a:pt x="60" y="337"/>
                </a:cubicBezTo>
                <a:cubicBezTo>
                  <a:pt x="66" y="342"/>
                  <a:pt x="66" y="342"/>
                  <a:pt x="66" y="342"/>
                </a:cubicBezTo>
                <a:cubicBezTo>
                  <a:pt x="70" y="347"/>
                  <a:pt x="70" y="347"/>
                  <a:pt x="70" y="347"/>
                </a:cubicBezTo>
                <a:cubicBezTo>
                  <a:pt x="76" y="349"/>
                  <a:pt x="76" y="349"/>
                  <a:pt x="76" y="349"/>
                </a:cubicBezTo>
                <a:cubicBezTo>
                  <a:pt x="82" y="353"/>
                  <a:pt x="82" y="353"/>
                  <a:pt x="82" y="353"/>
                </a:cubicBezTo>
                <a:cubicBezTo>
                  <a:pt x="89" y="357"/>
                  <a:pt x="89" y="357"/>
                  <a:pt x="89" y="357"/>
                </a:cubicBezTo>
                <a:cubicBezTo>
                  <a:pt x="97" y="362"/>
                  <a:pt x="97" y="362"/>
                  <a:pt x="97" y="362"/>
                </a:cubicBezTo>
                <a:cubicBezTo>
                  <a:pt x="104" y="364"/>
                  <a:pt x="104" y="364"/>
                  <a:pt x="104" y="364"/>
                </a:cubicBezTo>
                <a:cubicBezTo>
                  <a:pt x="108" y="364"/>
                  <a:pt x="108" y="364"/>
                  <a:pt x="108" y="364"/>
                </a:cubicBezTo>
                <a:cubicBezTo>
                  <a:pt x="109" y="361"/>
                  <a:pt x="109" y="361"/>
                  <a:pt x="109" y="361"/>
                </a:cubicBezTo>
                <a:cubicBezTo>
                  <a:pt x="114" y="361"/>
                  <a:pt x="114" y="361"/>
                  <a:pt x="114" y="361"/>
                </a:cubicBezTo>
                <a:cubicBezTo>
                  <a:pt x="120" y="364"/>
                  <a:pt x="120" y="364"/>
                  <a:pt x="120" y="364"/>
                </a:cubicBezTo>
                <a:cubicBezTo>
                  <a:pt x="125" y="369"/>
                  <a:pt x="125" y="369"/>
                  <a:pt x="125" y="369"/>
                </a:cubicBezTo>
                <a:cubicBezTo>
                  <a:pt x="129" y="373"/>
                  <a:pt x="129" y="373"/>
                  <a:pt x="129" y="373"/>
                </a:cubicBezTo>
                <a:cubicBezTo>
                  <a:pt x="130" y="373"/>
                  <a:pt x="132" y="373"/>
                  <a:pt x="134" y="373"/>
                </a:cubicBezTo>
                <a:cubicBezTo>
                  <a:pt x="136" y="373"/>
                  <a:pt x="136" y="373"/>
                  <a:pt x="136" y="373"/>
                </a:cubicBezTo>
                <a:cubicBezTo>
                  <a:pt x="138" y="374"/>
                  <a:pt x="138" y="374"/>
                  <a:pt x="138" y="374"/>
                </a:cubicBezTo>
                <a:cubicBezTo>
                  <a:pt x="141" y="379"/>
                  <a:pt x="141" y="379"/>
                  <a:pt x="141" y="379"/>
                </a:cubicBezTo>
                <a:cubicBezTo>
                  <a:pt x="147" y="381"/>
                  <a:pt x="147" y="381"/>
                  <a:pt x="147" y="381"/>
                </a:cubicBezTo>
                <a:cubicBezTo>
                  <a:pt x="148" y="378"/>
                  <a:pt x="148" y="378"/>
                  <a:pt x="148" y="378"/>
                </a:cubicBezTo>
                <a:cubicBezTo>
                  <a:pt x="151" y="380"/>
                  <a:pt x="151" y="380"/>
                  <a:pt x="151" y="380"/>
                </a:cubicBezTo>
                <a:cubicBezTo>
                  <a:pt x="161" y="393"/>
                  <a:pt x="161" y="393"/>
                  <a:pt x="160" y="396"/>
                </a:cubicBezTo>
                <a:cubicBezTo>
                  <a:pt x="162" y="399"/>
                  <a:pt x="162" y="399"/>
                  <a:pt x="162" y="399"/>
                </a:cubicBezTo>
                <a:cubicBezTo>
                  <a:pt x="165" y="397"/>
                  <a:pt x="165" y="397"/>
                  <a:pt x="165" y="397"/>
                </a:cubicBezTo>
                <a:cubicBezTo>
                  <a:pt x="168" y="399"/>
                  <a:pt x="168" y="399"/>
                  <a:pt x="168" y="399"/>
                </a:cubicBezTo>
                <a:cubicBezTo>
                  <a:pt x="175" y="405"/>
                  <a:pt x="175" y="405"/>
                  <a:pt x="178" y="405"/>
                </a:cubicBezTo>
                <a:cubicBezTo>
                  <a:pt x="186" y="409"/>
                  <a:pt x="186" y="409"/>
                  <a:pt x="186" y="409"/>
                </a:cubicBezTo>
                <a:cubicBezTo>
                  <a:pt x="191" y="411"/>
                  <a:pt x="191" y="411"/>
                  <a:pt x="191" y="411"/>
                </a:cubicBezTo>
                <a:cubicBezTo>
                  <a:pt x="190" y="407"/>
                  <a:pt x="190" y="407"/>
                  <a:pt x="190" y="407"/>
                </a:cubicBezTo>
                <a:cubicBezTo>
                  <a:pt x="193" y="404"/>
                  <a:pt x="193" y="404"/>
                  <a:pt x="193" y="404"/>
                </a:cubicBezTo>
                <a:cubicBezTo>
                  <a:pt x="200" y="405"/>
                  <a:pt x="200" y="405"/>
                  <a:pt x="200" y="405"/>
                </a:cubicBezTo>
                <a:cubicBezTo>
                  <a:pt x="201" y="408"/>
                  <a:pt x="201" y="408"/>
                  <a:pt x="201" y="408"/>
                </a:cubicBezTo>
                <a:cubicBezTo>
                  <a:pt x="204" y="407"/>
                  <a:pt x="204" y="407"/>
                  <a:pt x="204" y="407"/>
                </a:cubicBezTo>
                <a:cubicBezTo>
                  <a:pt x="205" y="404"/>
                  <a:pt x="205" y="404"/>
                  <a:pt x="205" y="404"/>
                </a:cubicBezTo>
                <a:cubicBezTo>
                  <a:pt x="202" y="400"/>
                  <a:pt x="202" y="400"/>
                  <a:pt x="202" y="400"/>
                </a:cubicBezTo>
                <a:cubicBezTo>
                  <a:pt x="200" y="400"/>
                  <a:pt x="197" y="400"/>
                  <a:pt x="194" y="400"/>
                </a:cubicBezTo>
                <a:cubicBezTo>
                  <a:pt x="189" y="400"/>
                  <a:pt x="189" y="400"/>
                  <a:pt x="189" y="400"/>
                </a:cubicBezTo>
                <a:cubicBezTo>
                  <a:pt x="181" y="399"/>
                  <a:pt x="181" y="399"/>
                  <a:pt x="181" y="399"/>
                </a:cubicBezTo>
                <a:cubicBezTo>
                  <a:pt x="177" y="397"/>
                  <a:pt x="177" y="397"/>
                  <a:pt x="177" y="397"/>
                </a:cubicBezTo>
                <a:cubicBezTo>
                  <a:pt x="172" y="391"/>
                  <a:pt x="172" y="391"/>
                  <a:pt x="172" y="391"/>
                </a:cubicBezTo>
                <a:cubicBezTo>
                  <a:pt x="172" y="387"/>
                  <a:pt x="172" y="387"/>
                  <a:pt x="172" y="387"/>
                </a:cubicBezTo>
                <a:cubicBezTo>
                  <a:pt x="172" y="385"/>
                  <a:pt x="172" y="383"/>
                  <a:pt x="172" y="382"/>
                </a:cubicBezTo>
                <a:cubicBezTo>
                  <a:pt x="174" y="374"/>
                  <a:pt x="174" y="374"/>
                  <a:pt x="174" y="374"/>
                </a:cubicBezTo>
                <a:cubicBezTo>
                  <a:pt x="174" y="373"/>
                  <a:pt x="174" y="371"/>
                  <a:pt x="174" y="370"/>
                </a:cubicBezTo>
                <a:cubicBezTo>
                  <a:pt x="171" y="366"/>
                  <a:pt x="171" y="366"/>
                  <a:pt x="171" y="366"/>
                </a:cubicBezTo>
                <a:cubicBezTo>
                  <a:pt x="166" y="363"/>
                  <a:pt x="166" y="363"/>
                  <a:pt x="166" y="363"/>
                </a:cubicBezTo>
                <a:cubicBezTo>
                  <a:pt x="159" y="364"/>
                  <a:pt x="159" y="364"/>
                  <a:pt x="159" y="364"/>
                </a:cubicBezTo>
                <a:cubicBezTo>
                  <a:pt x="154" y="362"/>
                  <a:pt x="154" y="362"/>
                  <a:pt x="154" y="362"/>
                </a:cubicBezTo>
                <a:cubicBezTo>
                  <a:pt x="148" y="365"/>
                  <a:pt x="148" y="365"/>
                  <a:pt x="148" y="365"/>
                </a:cubicBezTo>
                <a:cubicBezTo>
                  <a:pt x="144" y="362"/>
                  <a:pt x="144" y="362"/>
                  <a:pt x="144" y="362"/>
                </a:cubicBezTo>
                <a:cubicBezTo>
                  <a:pt x="147" y="359"/>
                  <a:pt x="147" y="359"/>
                  <a:pt x="147" y="359"/>
                </a:cubicBezTo>
                <a:cubicBezTo>
                  <a:pt x="147" y="358"/>
                  <a:pt x="147" y="358"/>
                  <a:pt x="147" y="357"/>
                </a:cubicBezTo>
                <a:cubicBezTo>
                  <a:pt x="147" y="356"/>
                  <a:pt x="147" y="355"/>
                  <a:pt x="147" y="354"/>
                </a:cubicBezTo>
                <a:cubicBezTo>
                  <a:pt x="149" y="351"/>
                  <a:pt x="149" y="351"/>
                  <a:pt x="149" y="351"/>
                </a:cubicBezTo>
                <a:cubicBezTo>
                  <a:pt x="151" y="346"/>
                  <a:pt x="151" y="346"/>
                  <a:pt x="151" y="346"/>
                </a:cubicBezTo>
                <a:cubicBezTo>
                  <a:pt x="151" y="344"/>
                  <a:pt x="151" y="342"/>
                  <a:pt x="151" y="340"/>
                </a:cubicBezTo>
                <a:cubicBezTo>
                  <a:pt x="154" y="338"/>
                  <a:pt x="154" y="338"/>
                  <a:pt x="154" y="338"/>
                </a:cubicBezTo>
                <a:cubicBezTo>
                  <a:pt x="155" y="333"/>
                  <a:pt x="155" y="333"/>
                  <a:pt x="155" y="333"/>
                </a:cubicBezTo>
                <a:cubicBezTo>
                  <a:pt x="152" y="332"/>
                  <a:pt x="152" y="332"/>
                  <a:pt x="152" y="332"/>
                </a:cubicBezTo>
                <a:cubicBezTo>
                  <a:pt x="144" y="332"/>
                  <a:pt x="144" y="332"/>
                  <a:pt x="144" y="332"/>
                </a:cubicBezTo>
                <a:cubicBezTo>
                  <a:pt x="139" y="333"/>
                  <a:pt x="139" y="333"/>
                  <a:pt x="139" y="333"/>
                </a:cubicBezTo>
                <a:cubicBezTo>
                  <a:pt x="137" y="337"/>
                  <a:pt x="137" y="337"/>
                  <a:pt x="137" y="337"/>
                </a:cubicBezTo>
                <a:cubicBezTo>
                  <a:pt x="134" y="343"/>
                  <a:pt x="134" y="343"/>
                  <a:pt x="134" y="343"/>
                </a:cubicBezTo>
                <a:cubicBezTo>
                  <a:pt x="132" y="348"/>
                  <a:pt x="132" y="348"/>
                  <a:pt x="132" y="348"/>
                </a:cubicBezTo>
                <a:cubicBezTo>
                  <a:pt x="128" y="349"/>
                  <a:pt x="128" y="349"/>
                  <a:pt x="128" y="349"/>
                </a:cubicBezTo>
                <a:cubicBezTo>
                  <a:pt x="121" y="350"/>
                  <a:pt x="121" y="350"/>
                  <a:pt x="121" y="350"/>
                </a:cubicBezTo>
                <a:cubicBezTo>
                  <a:pt x="115" y="351"/>
                  <a:pt x="115" y="351"/>
                  <a:pt x="115" y="351"/>
                </a:cubicBezTo>
                <a:cubicBezTo>
                  <a:pt x="112" y="347"/>
                  <a:pt x="112" y="347"/>
                  <a:pt x="112" y="347"/>
                </a:cubicBezTo>
                <a:cubicBezTo>
                  <a:pt x="107" y="344"/>
                  <a:pt x="107" y="344"/>
                  <a:pt x="107" y="344"/>
                </a:cubicBezTo>
                <a:cubicBezTo>
                  <a:pt x="105" y="339"/>
                  <a:pt x="105" y="339"/>
                  <a:pt x="105" y="339"/>
                </a:cubicBezTo>
                <a:cubicBezTo>
                  <a:pt x="102" y="333"/>
                  <a:pt x="102" y="333"/>
                  <a:pt x="102" y="333"/>
                </a:cubicBezTo>
                <a:cubicBezTo>
                  <a:pt x="100" y="323"/>
                  <a:pt x="100" y="323"/>
                  <a:pt x="100" y="323"/>
                </a:cubicBezTo>
                <a:cubicBezTo>
                  <a:pt x="99" y="315"/>
                  <a:pt x="99" y="315"/>
                  <a:pt x="99" y="315"/>
                </a:cubicBezTo>
                <a:cubicBezTo>
                  <a:pt x="102" y="310"/>
                  <a:pt x="102" y="310"/>
                  <a:pt x="102" y="310"/>
                </a:cubicBezTo>
                <a:cubicBezTo>
                  <a:pt x="104" y="303"/>
                  <a:pt x="104" y="303"/>
                  <a:pt x="104" y="303"/>
                </a:cubicBezTo>
                <a:cubicBezTo>
                  <a:pt x="102" y="296"/>
                  <a:pt x="102" y="296"/>
                  <a:pt x="102" y="296"/>
                </a:cubicBezTo>
                <a:cubicBezTo>
                  <a:pt x="107" y="290"/>
                  <a:pt x="107" y="290"/>
                  <a:pt x="107" y="290"/>
                </a:cubicBezTo>
                <a:cubicBezTo>
                  <a:pt x="111" y="290"/>
                  <a:pt x="111" y="290"/>
                  <a:pt x="111" y="290"/>
                </a:cubicBezTo>
                <a:cubicBezTo>
                  <a:pt x="115" y="287"/>
                  <a:pt x="115" y="287"/>
                  <a:pt x="115" y="287"/>
                </a:cubicBezTo>
                <a:cubicBezTo>
                  <a:pt x="119" y="283"/>
                  <a:pt x="119" y="283"/>
                  <a:pt x="119" y="283"/>
                </a:cubicBezTo>
                <a:cubicBezTo>
                  <a:pt x="125" y="284"/>
                  <a:pt x="125" y="284"/>
                  <a:pt x="125" y="284"/>
                </a:cubicBezTo>
                <a:cubicBezTo>
                  <a:pt x="128" y="285"/>
                  <a:pt x="128" y="285"/>
                  <a:pt x="128" y="285"/>
                </a:cubicBezTo>
                <a:cubicBezTo>
                  <a:pt x="132" y="284"/>
                  <a:pt x="132" y="284"/>
                  <a:pt x="132" y="284"/>
                </a:cubicBezTo>
                <a:cubicBezTo>
                  <a:pt x="134" y="288"/>
                  <a:pt x="134" y="288"/>
                  <a:pt x="134" y="288"/>
                </a:cubicBezTo>
                <a:cubicBezTo>
                  <a:pt x="136" y="288"/>
                  <a:pt x="137" y="288"/>
                  <a:pt x="139" y="288"/>
                </a:cubicBezTo>
                <a:cubicBezTo>
                  <a:pt x="143" y="288"/>
                  <a:pt x="143" y="288"/>
                  <a:pt x="143" y="288"/>
                </a:cubicBezTo>
                <a:cubicBezTo>
                  <a:pt x="142" y="285"/>
                  <a:pt x="142" y="285"/>
                  <a:pt x="142" y="285"/>
                </a:cubicBezTo>
                <a:cubicBezTo>
                  <a:pt x="144" y="281"/>
                  <a:pt x="144" y="281"/>
                  <a:pt x="144" y="281"/>
                </a:cubicBezTo>
                <a:cubicBezTo>
                  <a:pt x="150" y="280"/>
                  <a:pt x="150" y="280"/>
                  <a:pt x="150" y="280"/>
                </a:cubicBezTo>
                <a:cubicBezTo>
                  <a:pt x="154" y="280"/>
                  <a:pt x="154" y="280"/>
                  <a:pt x="154" y="280"/>
                </a:cubicBezTo>
                <a:cubicBezTo>
                  <a:pt x="161" y="281"/>
                  <a:pt x="161" y="281"/>
                  <a:pt x="161" y="281"/>
                </a:cubicBezTo>
                <a:cubicBezTo>
                  <a:pt x="164" y="285"/>
                  <a:pt x="164" y="285"/>
                  <a:pt x="164" y="285"/>
                </a:cubicBezTo>
                <a:cubicBezTo>
                  <a:pt x="165" y="285"/>
                  <a:pt x="166" y="285"/>
                  <a:pt x="166" y="285"/>
                </a:cubicBezTo>
                <a:cubicBezTo>
                  <a:pt x="168" y="283"/>
                  <a:pt x="168" y="283"/>
                  <a:pt x="168" y="283"/>
                </a:cubicBezTo>
                <a:cubicBezTo>
                  <a:pt x="170" y="282"/>
                  <a:pt x="170" y="282"/>
                  <a:pt x="170" y="282"/>
                </a:cubicBezTo>
                <a:cubicBezTo>
                  <a:pt x="174" y="285"/>
                  <a:pt x="174" y="285"/>
                  <a:pt x="174" y="285"/>
                </a:cubicBezTo>
                <a:cubicBezTo>
                  <a:pt x="177" y="290"/>
                  <a:pt x="177" y="290"/>
                  <a:pt x="177" y="290"/>
                </a:cubicBezTo>
                <a:cubicBezTo>
                  <a:pt x="177" y="291"/>
                  <a:pt x="177" y="293"/>
                  <a:pt x="177" y="294"/>
                </a:cubicBezTo>
                <a:cubicBezTo>
                  <a:pt x="179" y="297"/>
                  <a:pt x="179" y="297"/>
                  <a:pt x="179" y="297"/>
                </a:cubicBezTo>
                <a:cubicBezTo>
                  <a:pt x="179" y="300"/>
                  <a:pt x="179" y="300"/>
                  <a:pt x="179" y="300"/>
                </a:cubicBezTo>
                <a:cubicBezTo>
                  <a:pt x="182" y="303"/>
                  <a:pt x="182" y="303"/>
                  <a:pt x="182" y="303"/>
                </a:cubicBezTo>
                <a:cubicBezTo>
                  <a:pt x="183" y="306"/>
                  <a:pt x="183" y="306"/>
                  <a:pt x="183" y="306"/>
                </a:cubicBezTo>
                <a:cubicBezTo>
                  <a:pt x="186" y="308"/>
                  <a:pt x="186" y="308"/>
                  <a:pt x="186" y="308"/>
                </a:cubicBezTo>
                <a:cubicBezTo>
                  <a:pt x="186" y="311"/>
                  <a:pt x="186" y="311"/>
                  <a:pt x="186" y="311"/>
                </a:cubicBezTo>
                <a:cubicBezTo>
                  <a:pt x="189" y="312"/>
                  <a:pt x="189" y="312"/>
                  <a:pt x="189" y="312"/>
                </a:cubicBezTo>
                <a:cubicBezTo>
                  <a:pt x="191" y="310"/>
                  <a:pt x="191" y="310"/>
                  <a:pt x="191" y="310"/>
                </a:cubicBezTo>
                <a:cubicBezTo>
                  <a:pt x="192" y="306"/>
                  <a:pt x="192" y="306"/>
                  <a:pt x="192" y="306"/>
                </a:cubicBezTo>
                <a:cubicBezTo>
                  <a:pt x="191" y="301"/>
                  <a:pt x="191" y="301"/>
                  <a:pt x="191" y="301"/>
                </a:cubicBezTo>
                <a:cubicBezTo>
                  <a:pt x="189" y="294"/>
                  <a:pt x="189" y="294"/>
                  <a:pt x="189" y="294"/>
                </a:cubicBezTo>
                <a:cubicBezTo>
                  <a:pt x="186" y="287"/>
                  <a:pt x="186" y="287"/>
                  <a:pt x="186" y="287"/>
                </a:cubicBezTo>
                <a:cubicBezTo>
                  <a:pt x="186" y="285"/>
                  <a:pt x="186" y="282"/>
                  <a:pt x="186" y="278"/>
                </a:cubicBezTo>
                <a:cubicBezTo>
                  <a:pt x="187" y="276"/>
                  <a:pt x="188" y="275"/>
                  <a:pt x="188" y="273"/>
                </a:cubicBezTo>
                <a:cubicBezTo>
                  <a:pt x="191" y="267"/>
                  <a:pt x="191" y="267"/>
                  <a:pt x="191" y="267"/>
                </a:cubicBezTo>
                <a:cubicBezTo>
                  <a:pt x="196" y="265"/>
                  <a:pt x="196" y="265"/>
                  <a:pt x="196" y="265"/>
                </a:cubicBezTo>
                <a:cubicBezTo>
                  <a:pt x="202" y="261"/>
                  <a:pt x="202" y="261"/>
                  <a:pt x="202" y="261"/>
                </a:cubicBezTo>
                <a:cubicBezTo>
                  <a:pt x="207" y="257"/>
                  <a:pt x="207" y="257"/>
                  <a:pt x="207" y="257"/>
                </a:cubicBezTo>
                <a:cubicBezTo>
                  <a:pt x="212" y="256"/>
                  <a:pt x="212" y="256"/>
                  <a:pt x="212" y="256"/>
                </a:cubicBezTo>
                <a:cubicBezTo>
                  <a:pt x="213" y="252"/>
                  <a:pt x="213" y="252"/>
                  <a:pt x="213" y="252"/>
                </a:cubicBezTo>
                <a:cubicBezTo>
                  <a:pt x="217" y="250"/>
                  <a:pt x="217" y="250"/>
                  <a:pt x="217" y="250"/>
                </a:cubicBezTo>
                <a:cubicBezTo>
                  <a:pt x="214" y="244"/>
                  <a:pt x="214" y="244"/>
                  <a:pt x="214" y="244"/>
                </a:cubicBezTo>
                <a:cubicBezTo>
                  <a:pt x="211" y="241"/>
                  <a:pt x="211" y="241"/>
                  <a:pt x="211" y="241"/>
                </a:cubicBezTo>
                <a:cubicBezTo>
                  <a:pt x="212" y="238"/>
                  <a:pt x="212" y="238"/>
                  <a:pt x="212" y="238"/>
                </a:cubicBezTo>
                <a:cubicBezTo>
                  <a:pt x="210" y="235"/>
                  <a:pt x="210" y="235"/>
                  <a:pt x="210" y="235"/>
                </a:cubicBezTo>
                <a:cubicBezTo>
                  <a:pt x="214" y="234"/>
                  <a:pt x="214" y="234"/>
                  <a:pt x="214" y="234"/>
                </a:cubicBezTo>
                <a:cubicBezTo>
                  <a:pt x="217" y="238"/>
                  <a:pt x="217" y="238"/>
                  <a:pt x="217" y="238"/>
                </a:cubicBezTo>
                <a:cubicBezTo>
                  <a:pt x="219" y="234"/>
                  <a:pt x="219" y="234"/>
                  <a:pt x="219" y="234"/>
                </a:cubicBezTo>
                <a:cubicBezTo>
                  <a:pt x="221" y="230"/>
                  <a:pt x="221" y="230"/>
                  <a:pt x="221" y="230"/>
                </a:cubicBezTo>
                <a:cubicBezTo>
                  <a:pt x="224" y="228"/>
                  <a:pt x="224" y="228"/>
                  <a:pt x="224" y="228"/>
                </a:cubicBezTo>
                <a:cubicBezTo>
                  <a:pt x="226" y="220"/>
                  <a:pt x="226" y="220"/>
                  <a:pt x="226" y="220"/>
                </a:cubicBezTo>
                <a:cubicBezTo>
                  <a:pt x="229" y="220"/>
                  <a:pt x="231" y="220"/>
                  <a:pt x="233" y="220"/>
                </a:cubicBezTo>
                <a:cubicBezTo>
                  <a:pt x="238" y="217"/>
                  <a:pt x="238" y="217"/>
                  <a:pt x="238" y="217"/>
                </a:cubicBezTo>
                <a:cubicBezTo>
                  <a:pt x="243" y="217"/>
                  <a:pt x="243" y="217"/>
                  <a:pt x="243" y="217"/>
                </a:cubicBezTo>
                <a:cubicBezTo>
                  <a:pt x="242" y="214"/>
                  <a:pt x="242" y="214"/>
                  <a:pt x="242" y="214"/>
                </a:cubicBezTo>
                <a:cubicBezTo>
                  <a:pt x="241" y="207"/>
                  <a:pt x="241" y="207"/>
                  <a:pt x="241" y="207"/>
                </a:cubicBezTo>
                <a:cubicBezTo>
                  <a:pt x="245" y="203"/>
                  <a:pt x="245" y="203"/>
                  <a:pt x="245" y="203"/>
                </a:cubicBezTo>
                <a:cubicBezTo>
                  <a:pt x="246" y="203"/>
                  <a:pt x="248" y="203"/>
                  <a:pt x="249" y="203"/>
                </a:cubicBezTo>
                <a:cubicBezTo>
                  <a:pt x="250" y="200"/>
                  <a:pt x="250" y="200"/>
                  <a:pt x="250" y="200"/>
                </a:cubicBezTo>
                <a:cubicBezTo>
                  <a:pt x="256" y="200"/>
                  <a:pt x="256" y="200"/>
                  <a:pt x="256" y="200"/>
                </a:cubicBezTo>
                <a:cubicBezTo>
                  <a:pt x="260" y="197"/>
                  <a:pt x="260" y="197"/>
                  <a:pt x="260" y="197"/>
                </a:cubicBezTo>
                <a:cubicBezTo>
                  <a:pt x="263" y="194"/>
                  <a:pt x="263" y="194"/>
                  <a:pt x="263" y="194"/>
                </a:cubicBezTo>
                <a:cubicBezTo>
                  <a:pt x="272" y="193"/>
                  <a:pt x="272" y="193"/>
                  <a:pt x="276" y="195"/>
                </a:cubicBezTo>
                <a:cubicBezTo>
                  <a:pt x="275" y="195"/>
                  <a:pt x="275" y="196"/>
                  <a:pt x="274" y="196"/>
                </a:cubicBezTo>
                <a:cubicBezTo>
                  <a:pt x="272" y="196"/>
                  <a:pt x="270" y="196"/>
                  <a:pt x="267" y="196"/>
                </a:cubicBezTo>
                <a:cubicBezTo>
                  <a:pt x="266" y="197"/>
                  <a:pt x="265" y="198"/>
                  <a:pt x="264" y="199"/>
                </a:cubicBezTo>
                <a:cubicBezTo>
                  <a:pt x="264" y="200"/>
                  <a:pt x="264" y="202"/>
                  <a:pt x="264" y="203"/>
                </a:cubicBezTo>
                <a:cubicBezTo>
                  <a:pt x="267" y="204"/>
                  <a:pt x="267" y="204"/>
                  <a:pt x="267" y="204"/>
                </a:cubicBezTo>
                <a:cubicBezTo>
                  <a:pt x="270" y="202"/>
                  <a:pt x="270" y="202"/>
                  <a:pt x="270" y="202"/>
                </a:cubicBezTo>
                <a:cubicBezTo>
                  <a:pt x="272" y="200"/>
                  <a:pt x="272" y="200"/>
                  <a:pt x="272" y="200"/>
                </a:cubicBezTo>
                <a:cubicBezTo>
                  <a:pt x="277" y="199"/>
                  <a:pt x="277" y="199"/>
                  <a:pt x="277" y="199"/>
                </a:cubicBezTo>
                <a:cubicBezTo>
                  <a:pt x="281" y="197"/>
                  <a:pt x="281" y="197"/>
                  <a:pt x="281" y="197"/>
                </a:cubicBezTo>
                <a:cubicBezTo>
                  <a:pt x="286" y="196"/>
                  <a:pt x="286" y="196"/>
                  <a:pt x="286" y="196"/>
                </a:cubicBezTo>
                <a:cubicBezTo>
                  <a:pt x="289" y="191"/>
                  <a:pt x="289" y="191"/>
                  <a:pt x="289" y="191"/>
                </a:cubicBezTo>
                <a:cubicBezTo>
                  <a:pt x="292" y="188"/>
                  <a:pt x="292" y="188"/>
                  <a:pt x="292" y="188"/>
                </a:cubicBezTo>
                <a:cubicBezTo>
                  <a:pt x="292" y="185"/>
                  <a:pt x="292" y="185"/>
                  <a:pt x="292" y="185"/>
                </a:cubicBezTo>
                <a:cubicBezTo>
                  <a:pt x="288" y="186"/>
                  <a:pt x="288" y="186"/>
                  <a:pt x="288" y="186"/>
                </a:cubicBezTo>
                <a:cubicBezTo>
                  <a:pt x="285" y="192"/>
                  <a:pt x="285" y="192"/>
                  <a:pt x="285" y="192"/>
                </a:cubicBezTo>
                <a:cubicBezTo>
                  <a:pt x="279" y="192"/>
                  <a:pt x="279" y="192"/>
                  <a:pt x="279" y="192"/>
                </a:cubicBezTo>
                <a:cubicBezTo>
                  <a:pt x="275" y="190"/>
                  <a:pt x="275" y="190"/>
                  <a:pt x="275" y="190"/>
                </a:cubicBezTo>
                <a:cubicBezTo>
                  <a:pt x="269" y="186"/>
                  <a:pt x="269" y="186"/>
                  <a:pt x="269" y="186"/>
                </a:cubicBezTo>
                <a:cubicBezTo>
                  <a:pt x="266" y="180"/>
                  <a:pt x="266" y="180"/>
                  <a:pt x="266" y="180"/>
                </a:cubicBezTo>
                <a:cubicBezTo>
                  <a:pt x="270" y="177"/>
                  <a:pt x="270" y="177"/>
                  <a:pt x="270" y="177"/>
                </a:cubicBezTo>
                <a:cubicBezTo>
                  <a:pt x="270" y="172"/>
                  <a:pt x="270" y="172"/>
                  <a:pt x="270" y="172"/>
                </a:cubicBezTo>
                <a:cubicBezTo>
                  <a:pt x="264" y="171"/>
                  <a:pt x="264" y="171"/>
                  <a:pt x="264" y="171"/>
                </a:cubicBezTo>
                <a:cubicBezTo>
                  <a:pt x="257" y="173"/>
                  <a:pt x="257" y="173"/>
                  <a:pt x="257" y="173"/>
                </a:cubicBezTo>
                <a:cubicBezTo>
                  <a:pt x="250" y="177"/>
                  <a:pt x="250" y="177"/>
                  <a:pt x="250" y="177"/>
                </a:cubicBezTo>
                <a:cubicBezTo>
                  <a:pt x="243" y="184"/>
                  <a:pt x="243" y="184"/>
                  <a:pt x="243" y="184"/>
                </a:cubicBezTo>
                <a:cubicBezTo>
                  <a:pt x="237" y="188"/>
                  <a:pt x="237" y="188"/>
                  <a:pt x="237" y="188"/>
                </a:cubicBezTo>
                <a:cubicBezTo>
                  <a:pt x="240" y="184"/>
                  <a:pt x="240" y="184"/>
                  <a:pt x="240" y="184"/>
                </a:cubicBezTo>
                <a:cubicBezTo>
                  <a:pt x="243" y="180"/>
                  <a:pt x="243" y="180"/>
                  <a:pt x="243" y="180"/>
                </a:cubicBezTo>
                <a:cubicBezTo>
                  <a:pt x="245" y="178"/>
                  <a:pt x="245" y="178"/>
                  <a:pt x="245" y="178"/>
                </a:cubicBezTo>
                <a:cubicBezTo>
                  <a:pt x="239" y="177"/>
                  <a:pt x="239" y="177"/>
                  <a:pt x="239" y="177"/>
                </a:cubicBezTo>
                <a:cubicBezTo>
                  <a:pt x="242" y="177"/>
                  <a:pt x="244" y="177"/>
                  <a:pt x="247" y="177"/>
                </a:cubicBezTo>
                <a:cubicBezTo>
                  <a:pt x="248" y="174"/>
                  <a:pt x="248" y="174"/>
                  <a:pt x="248" y="174"/>
                </a:cubicBezTo>
                <a:cubicBezTo>
                  <a:pt x="252" y="171"/>
                  <a:pt x="252" y="171"/>
                  <a:pt x="252" y="171"/>
                </a:cubicBezTo>
                <a:cubicBezTo>
                  <a:pt x="257" y="170"/>
                  <a:pt x="257" y="170"/>
                  <a:pt x="257" y="170"/>
                </a:cubicBezTo>
                <a:cubicBezTo>
                  <a:pt x="258" y="166"/>
                  <a:pt x="258" y="166"/>
                  <a:pt x="258" y="166"/>
                </a:cubicBezTo>
                <a:cubicBezTo>
                  <a:pt x="262" y="165"/>
                  <a:pt x="262" y="165"/>
                  <a:pt x="262" y="165"/>
                </a:cubicBezTo>
                <a:cubicBezTo>
                  <a:pt x="264" y="165"/>
                  <a:pt x="266" y="165"/>
                  <a:pt x="268" y="165"/>
                </a:cubicBezTo>
                <a:cubicBezTo>
                  <a:pt x="279" y="165"/>
                  <a:pt x="279" y="165"/>
                  <a:pt x="279" y="165"/>
                </a:cubicBezTo>
                <a:cubicBezTo>
                  <a:pt x="285" y="166"/>
                  <a:pt x="285" y="166"/>
                  <a:pt x="285" y="166"/>
                </a:cubicBezTo>
                <a:cubicBezTo>
                  <a:pt x="289" y="165"/>
                  <a:pt x="289" y="165"/>
                  <a:pt x="289" y="165"/>
                </a:cubicBezTo>
                <a:cubicBezTo>
                  <a:pt x="293" y="162"/>
                  <a:pt x="293" y="162"/>
                  <a:pt x="293" y="162"/>
                </a:cubicBezTo>
                <a:cubicBezTo>
                  <a:pt x="296" y="158"/>
                  <a:pt x="296" y="158"/>
                  <a:pt x="296" y="158"/>
                </a:cubicBezTo>
                <a:cubicBezTo>
                  <a:pt x="303" y="157"/>
                  <a:pt x="303" y="157"/>
                  <a:pt x="303" y="157"/>
                </a:cubicBezTo>
                <a:cubicBezTo>
                  <a:pt x="306" y="156"/>
                  <a:pt x="306" y="156"/>
                  <a:pt x="306" y="156"/>
                </a:cubicBezTo>
              </a:path>
            </a:pathLst>
          </a:custGeom>
          <a:solidFill>
            <a:srgbClr val="D19F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2C1669-6400-41B9-AA77-F55C9C9B2C5E}"/>
              </a:ext>
            </a:extLst>
          </p:cNvPr>
          <p:cNvSpPr txBox="1"/>
          <p:nvPr/>
        </p:nvSpPr>
        <p:spPr>
          <a:xfrm>
            <a:off x="4193239" y="2752394"/>
            <a:ext cx="7998761" cy="646331"/>
          </a:xfrm>
          <a:prstGeom prst="rect">
            <a:avLst/>
          </a:prstGeom>
          <a:solidFill>
            <a:srgbClr val="58B0E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latin typeface="Times New Roman" panose="02020603050405020304" pitchFamily="18" charset="0"/>
                <a:cs typeface="Times New Roman" panose="02020603050405020304" pitchFamily="18" charset="0"/>
              </a:rPr>
              <a:t>CÁC CUỘC ĐẠI PHÁT KIẾN ĐỊA LÍ</a:t>
            </a:r>
            <a:endParaRPr kumimoji="0" lang="en-US" sz="3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Double Wave 6"/>
          <p:cNvSpPr/>
          <p:nvPr/>
        </p:nvSpPr>
        <p:spPr>
          <a:xfrm>
            <a:off x="2274152" y="1983545"/>
            <a:ext cx="3676481" cy="843912"/>
          </a:xfrm>
          <a:prstGeom prst="doubleWave">
            <a:avLst/>
          </a:prstGeom>
          <a:solidFill>
            <a:srgbClr val="EBDBBE"/>
          </a:solidFill>
          <a:ln>
            <a:solidFill>
              <a:srgbClr val="EBDB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a:solidFill>
                  <a:srgbClr val="FF0000"/>
                </a:solidFill>
                <a:latin typeface="Times New Roman" panose="02020603050405020304" pitchFamily="18" charset="0"/>
                <a:cs typeface="Times New Roman" panose="02020603050405020304" pitchFamily="18" charset="0"/>
              </a:rPr>
              <a:t>CHỦ ĐỀ CHUNG 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095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grpSp>
        <p:nvGrpSpPr>
          <p:cNvPr id="64" name="Group 4">
            <a:extLst>
              <a:ext uri="{FF2B5EF4-FFF2-40B4-BE49-F238E27FC236}">
                <a16:creationId xmlns:a16="http://schemas.microsoft.com/office/drawing/2014/main" id="{4530932C-3B19-554E-BB67-C1C6ABD16907}"/>
              </a:ext>
            </a:extLst>
          </p:cNvPr>
          <p:cNvGrpSpPr>
            <a:grpSpLocks noChangeAspect="1"/>
          </p:cNvGrpSpPr>
          <p:nvPr/>
        </p:nvGrpSpPr>
        <p:grpSpPr bwMode="auto">
          <a:xfrm>
            <a:off x="2050869" y="-143691"/>
            <a:ext cx="8268788" cy="1859537"/>
            <a:chOff x="1541" y="-64"/>
            <a:chExt cx="4577" cy="1184"/>
          </a:xfrm>
        </p:grpSpPr>
        <p:sp>
          <p:nvSpPr>
            <p:cNvPr id="65" name="AutoShape 3">
              <a:extLst>
                <a:ext uri="{FF2B5EF4-FFF2-40B4-BE49-F238E27FC236}">
                  <a16:creationId xmlns:a16="http://schemas.microsoft.com/office/drawing/2014/main" id="{D0542A78-0A78-964A-B5CA-D7628EF02F63}"/>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66" name="Freeform 5">
              <a:extLst>
                <a:ext uri="{FF2B5EF4-FFF2-40B4-BE49-F238E27FC236}">
                  <a16:creationId xmlns:a16="http://schemas.microsoft.com/office/drawing/2014/main" id="{BFE70890-6455-AF43-A27B-594FB13ADCF0}"/>
                </a:ext>
              </a:extLst>
            </p:cNvPr>
            <p:cNvSpPr>
              <a:spLocks/>
            </p:cNvSpPr>
            <p:nvPr/>
          </p:nvSpPr>
          <p:spPr bwMode="auto">
            <a:xfrm>
              <a:off x="2324" y="45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67" name="Freeform 6">
              <a:extLst>
                <a:ext uri="{FF2B5EF4-FFF2-40B4-BE49-F238E27FC236}">
                  <a16:creationId xmlns:a16="http://schemas.microsoft.com/office/drawing/2014/main" id="{918813F1-F32D-D14F-B5DC-E4AFA671CD4E}"/>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68" name="Freeform 7">
              <a:extLst>
                <a:ext uri="{FF2B5EF4-FFF2-40B4-BE49-F238E27FC236}">
                  <a16:creationId xmlns:a16="http://schemas.microsoft.com/office/drawing/2014/main" id="{D953EFA1-FED8-7846-AA9D-6C59F5796A8A}"/>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69" name="Freeform 8">
              <a:extLst>
                <a:ext uri="{FF2B5EF4-FFF2-40B4-BE49-F238E27FC236}">
                  <a16:creationId xmlns:a16="http://schemas.microsoft.com/office/drawing/2014/main" id="{0826DAB6-11F2-B94D-972A-751312314C81}"/>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0" name="Freeform 9">
              <a:extLst>
                <a:ext uri="{FF2B5EF4-FFF2-40B4-BE49-F238E27FC236}">
                  <a16:creationId xmlns:a16="http://schemas.microsoft.com/office/drawing/2014/main" id="{E47F3E19-81DF-AC49-BE33-0BA20403EEA5}"/>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1" name="Oval 10">
              <a:extLst>
                <a:ext uri="{FF2B5EF4-FFF2-40B4-BE49-F238E27FC236}">
                  <a16:creationId xmlns:a16="http://schemas.microsoft.com/office/drawing/2014/main" id="{8AC3A246-C9B3-CA43-82C6-ABA08C83FEAA}"/>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2" name="Oval 11">
              <a:extLst>
                <a:ext uri="{FF2B5EF4-FFF2-40B4-BE49-F238E27FC236}">
                  <a16:creationId xmlns:a16="http://schemas.microsoft.com/office/drawing/2014/main" id="{22113A0F-01BC-2346-A173-0FF9FCEF2C8E}"/>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3" name="Oval 12">
              <a:extLst>
                <a:ext uri="{FF2B5EF4-FFF2-40B4-BE49-F238E27FC236}">
                  <a16:creationId xmlns:a16="http://schemas.microsoft.com/office/drawing/2014/main" id="{1EAD8C37-A964-C449-88FC-C460BC03EB96}"/>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4" name="Freeform 13">
              <a:extLst>
                <a:ext uri="{FF2B5EF4-FFF2-40B4-BE49-F238E27FC236}">
                  <a16:creationId xmlns:a16="http://schemas.microsoft.com/office/drawing/2014/main" id="{04BE7F1D-5D6B-4F43-A066-AD360EB88A61}"/>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5" name="Oval 14">
              <a:extLst>
                <a:ext uri="{FF2B5EF4-FFF2-40B4-BE49-F238E27FC236}">
                  <a16:creationId xmlns:a16="http://schemas.microsoft.com/office/drawing/2014/main" id="{BD71D59C-7583-7541-87DD-9125E92B7F2C}"/>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6" name="Freeform 15">
              <a:extLst>
                <a:ext uri="{FF2B5EF4-FFF2-40B4-BE49-F238E27FC236}">
                  <a16:creationId xmlns:a16="http://schemas.microsoft.com/office/drawing/2014/main" id="{04E65142-3B01-D942-9CDD-576F0AD08410}"/>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7" name="Freeform 16">
              <a:extLst>
                <a:ext uri="{FF2B5EF4-FFF2-40B4-BE49-F238E27FC236}">
                  <a16:creationId xmlns:a16="http://schemas.microsoft.com/office/drawing/2014/main" id="{6196594E-2BC0-CF4D-98BF-FC11DF8D9589}"/>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8" name="Freeform 17">
              <a:extLst>
                <a:ext uri="{FF2B5EF4-FFF2-40B4-BE49-F238E27FC236}">
                  <a16:creationId xmlns:a16="http://schemas.microsoft.com/office/drawing/2014/main" id="{6D42A062-59A1-8949-8B4D-0168A43D7650}"/>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79" name="Oval 18">
              <a:extLst>
                <a:ext uri="{FF2B5EF4-FFF2-40B4-BE49-F238E27FC236}">
                  <a16:creationId xmlns:a16="http://schemas.microsoft.com/office/drawing/2014/main" id="{9F446DD8-5534-EB44-A17F-A08E145C56BA}"/>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0" name="Oval 19">
              <a:extLst>
                <a:ext uri="{FF2B5EF4-FFF2-40B4-BE49-F238E27FC236}">
                  <a16:creationId xmlns:a16="http://schemas.microsoft.com/office/drawing/2014/main" id="{2DB0761F-411E-8E47-8462-C25CA70063FF}"/>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1" name="Freeform 20">
              <a:extLst>
                <a:ext uri="{FF2B5EF4-FFF2-40B4-BE49-F238E27FC236}">
                  <a16:creationId xmlns:a16="http://schemas.microsoft.com/office/drawing/2014/main" id="{D890C26F-4A7A-8C4C-89BD-C76D001A9E1C}"/>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2" name="Oval 21">
              <a:extLst>
                <a:ext uri="{FF2B5EF4-FFF2-40B4-BE49-F238E27FC236}">
                  <a16:creationId xmlns:a16="http://schemas.microsoft.com/office/drawing/2014/main" id="{D7570315-7158-1F44-AB27-A10A030D6D39}"/>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3" name="Freeform 22">
              <a:extLst>
                <a:ext uri="{FF2B5EF4-FFF2-40B4-BE49-F238E27FC236}">
                  <a16:creationId xmlns:a16="http://schemas.microsoft.com/office/drawing/2014/main" id="{704E2377-5358-CF46-852C-F2FAC8299186}"/>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4" name="Oval 23">
              <a:extLst>
                <a:ext uri="{FF2B5EF4-FFF2-40B4-BE49-F238E27FC236}">
                  <a16:creationId xmlns:a16="http://schemas.microsoft.com/office/drawing/2014/main" id="{DF0FBB3F-4C3E-FA48-A4F8-02B33DA412A0}"/>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5" name="Freeform 24">
              <a:extLst>
                <a:ext uri="{FF2B5EF4-FFF2-40B4-BE49-F238E27FC236}">
                  <a16:creationId xmlns:a16="http://schemas.microsoft.com/office/drawing/2014/main" id="{92BBD463-08F6-8A48-B69B-AC0A38B8B734}"/>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6" name="Oval 25">
              <a:extLst>
                <a:ext uri="{FF2B5EF4-FFF2-40B4-BE49-F238E27FC236}">
                  <a16:creationId xmlns:a16="http://schemas.microsoft.com/office/drawing/2014/main" id="{B9156F24-F46E-B541-9893-BC4AC4A6039D}"/>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7" name="Oval 26">
              <a:extLst>
                <a:ext uri="{FF2B5EF4-FFF2-40B4-BE49-F238E27FC236}">
                  <a16:creationId xmlns:a16="http://schemas.microsoft.com/office/drawing/2014/main" id="{E14EE8B2-1759-E841-B4AA-0666FA653287}"/>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8" name="Oval 27">
              <a:extLst>
                <a:ext uri="{FF2B5EF4-FFF2-40B4-BE49-F238E27FC236}">
                  <a16:creationId xmlns:a16="http://schemas.microsoft.com/office/drawing/2014/main" id="{A877FE15-1B04-3349-A22B-2187878B642B}"/>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89" name="Oval 28">
              <a:extLst>
                <a:ext uri="{FF2B5EF4-FFF2-40B4-BE49-F238E27FC236}">
                  <a16:creationId xmlns:a16="http://schemas.microsoft.com/office/drawing/2014/main" id="{0CC4DBAC-7C1A-A04C-98CF-4B56DE955A7F}"/>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0" name="Oval 29">
              <a:extLst>
                <a:ext uri="{FF2B5EF4-FFF2-40B4-BE49-F238E27FC236}">
                  <a16:creationId xmlns:a16="http://schemas.microsoft.com/office/drawing/2014/main" id="{806E9BF8-A606-BF4A-B852-CA06BDC23EB6}"/>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1" name="Oval 30">
              <a:extLst>
                <a:ext uri="{FF2B5EF4-FFF2-40B4-BE49-F238E27FC236}">
                  <a16:creationId xmlns:a16="http://schemas.microsoft.com/office/drawing/2014/main" id="{FE4CEA73-F7E0-954B-A861-C03AA6A419E6}"/>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2" name="Oval 31">
              <a:extLst>
                <a:ext uri="{FF2B5EF4-FFF2-40B4-BE49-F238E27FC236}">
                  <a16:creationId xmlns:a16="http://schemas.microsoft.com/office/drawing/2014/main" id="{447D23AE-ED9E-0843-B4DC-399ABF8FD2DB}"/>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3" name="Freeform 32">
              <a:extLst>
                <a:ext uri="{FF2B5EF4-FFF2-40B4-BE49-F238E27FC236}">
                  <a16:creationId xmlns:a16="http://schemas.microsoft.com/office/drawing/2014/main" id="{4DDFD239-9E61-C645-9B2A-F96238E34920}"/>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4" name="Oval 33">
              <a:extLst>
                <a:ext uri="{FF2B5EF4-FFF2-40B4-BE49-F238E27FC236}">
                  <a16:creationId xmlns:a16="http://schemas.microsoft.com/office/drawing/2014/main" id="{B359A5B4-CB21-944B-B2DB-75A570A3DDCF}"/>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5" name="Oval 34">
              <a:extLst>
                <a:ext uri="{FF2B5EF4-FFF2-40B4-BE49-F238E27FC236}">
                  <a16:creationId xmlns:a16="http://schemas.microsoft.com/office/drawing/2014/main" id="{3A64F7B4-8620-2E4C-AAE2-5467A3AE2FA4}"/>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6" name="Freeform 35">
              <a:extLst>
                <a:ext uri="{FF2B5EF4-FFF2-40B4-BE49-F238E27FC236}">
                  <a16:creationId xmlns:a16="http://schemas.microsoft.com/office/drawing/2014/main" id="{19D97C92-7B34-444A-843E-509EE927D0FA}"/>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7" name="Oval 36">
              <a:extLst>
                <a:ext uri="{FF2B5EF4-FFF2-40B4-BE49-F238E27FC236}">
                  <a16:creationId xmlns:a16="http://schemas.microsoft.com/office/drawing/2014/main" id="{5876326F-72E2-6847-B57B-155CCFE3A5E2}"/>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8" name="Freeform 37">
              <a:extLst>
                <a:ext uri="{FF2B5EF4-FFF2-40B4-BE49-F238E27FC236}">
                  <a16:creationId xmlns:a16="http://schemas.microsoft.com/office/drawing/2014/main" id="{67D7140C-B21B-9742-AC4C-8494128D7530}"/>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99" name="Oval 38">
              <a:extLst>
                <a:ext uri="{FF2B5EF4-FFF2-40B4-BE49-F238E27FC236}">
                  <a16:creationId xmlns:a16="http://schemas.microsoft.com/office/drawing/2014/main" id="{1AED6A42-5288-034B-98DA-211778BED6B2}"/>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0" name="Freeform 39">
              <a:extLst>
                <a:ext uri="{FF2B5EF4-FFF2-40B4-BE49-F238E27FC236}">
                  <a16:creationId xmlns:a16="http://schemas.microsoft.com/office/drawing/2014/main" id="{1D3F1341-44E1-7044-AFDD-A180DD9B2029}"/>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1" name="Freeform 40">
              <a:extLst>
                <a:ext uri="{FF2B5EF4-FFF2-40B4-BE49-F238E27FC236}">
                  <a16:creationId xmlns:a16="http://schemas.microsoft.com/office/drawing/2014/main" id="{B92FFA1F-CBDF-3B45-B70C-AB36FB1A4C5C}"/>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2" name="Freeform 41">
              <a:extLst>
                <a:ext uri="{FF2B5EF4-FFF2-40B4-BE49-F238E27FC236}">
                  <a16:creationId xmlns:a16="http://schemas.microsoft.com/office/drawing/2014/main" id="{2B21B291-12C5-694C-AA93-199636301ED8}"/>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3" name="Oval 42">
              <a:extLst>
                <a:ext uri="{FF2B5EF4-FFF2-40B4-BE49-F238E27FC236}">
                  <a16:creationId xmlns:a16="http://schemas.microsoft.com/office/drawing/2014/main" id="{00B35B71-1DAA-704F-A664-4D59CB126AF7}"/>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4" name="Freeform 43">
              <a:extLst>
                <a:ext uri="{FF2B5EF4-FFF2-40B4-BE49-F238E27FC236}">
                  <a16:creationId xmlns:a16="http://schemas.microsoft.com/office/drawing/2014/main" id="{E65277FE-2EAF-E54A-B9D2-E6A6770CC03A}"/>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5" name="Oval 44">
              <a:extLst>
                <a:ext uri="{FF2B5EF4-FFF2-40B4-BE49-F238E27FC236}">
                  <a16:creationId xmlns:a16="http://schemas.microsoft.com/office/drawing/2014/main" id="{2BE4DE92-2335-5647-935F-29628CCEC9A8}"/>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6" name="Freeform 45">
              <a:extLst>
                <a:ext uri="{FF2B5EF4-FFF2-40B4-BE49-F238E27FC236}">
                  <a16:creationId xmlns:a16="http://schemas.microsoft.com/office/drawing/2014/main" id="{C1DC53B0-7F13-3342-99F3-CF2F5D46ECF2}"/>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7" name="Oval 46">
              <a:extLst>
                <a:ext uri="{FF2B5EF4-FFF2-40B4-BE49-F238E27FC236}">
                  <a16:creationId xmlns:a16="http://schemas.microsoft.com/office/drawing/2014/main" id="{88383AF7-5CC1-6B41-8473-4B6A047815DA}"/>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8" name="Freeform 47">
              <a:extLst>
                <a:ext uri="{FF2B5EF4-FFF2-40B4-BE49-F238E27FC236}">
                  <a16:creationId xmlns:a16="http://schemas.microsoft.com/office/drawing/2014/main" id="{8D1AD440-6CD5-574F-B740-67E4EC571127}"/>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09" name="Freeform 48">
              <a:extLst>
                <a:ext uri="{FF2B5EF4-FFF2-40B4-BE49-F238E27FC236}">
                  <a16:creationId xmlns:a16="http://schemas.microsoft.com/office/drawing/2014/main" id="{3FAD15A3-BC27-4344-8A39-DFA3F4764866}"/>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0" name="Freeform 49">
              <a:extLst>
                <a:ext uri="{FF2B5EF4-FFF2-40B4-BE49-F238E27FC236}">
                  <a16:creationId xmlns:a16="http://schemas.microsoft.com/office/drawing/2014/main" id="{7B6B9FD9-A95F-E147-B8E9-3E8E96F45282}"/>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1" name="Freeform 50">
              <a:extLst>
                <a:ext uri="{FF2B5EF4-FFF2-40B4-BE49-F238E27FC236}">
                  <a16:creationId xmlns:a16="http://schemas.microsoft.com/office/drawing/2014/main" id="{DDED2B6B-0A3F-7045-A23E-9341294CF188}"/>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2" name="Freeform 51">
              <a:extLst>
                <a:ext uri="{FF2B5EF4-FFF2-40B4-BE49-F238E27FC236}">
                  <a16:creationId xmlns:a16="http://schemas.microsoft.com/office/drawing/2014/main" id="{A83D83EF-8A64-0448-A3A1-351CB1E6B465}"/>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3" name="Freeform 52">
              <a:extLst>
                <a:ext uri="{FF2B5EF4-FFF2-40B4-BE49-F238E27FC236}">
                  <a16:creationId xmlns:a16="http://schemas.microsoft.com/office/drawing/2014/main" id="{20D637E0-ABED-C94D-BA25-0160D7E722DB}"/>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4" name="Freeform 53">
              <a:extLst>
                <a:ext uri="{FF2B5EF4-FFF2-40B4-BE49-F238E27FC236}">
                  <a16:creationId xmlns:a16="http://schemas.microsoft.com/office/drawing/2014/main" id="{17152E5C-AB2F-9649-81A4-5FA22186BF45}"/>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5" name="Freeform 54">
              <a:extLst>
                <a:ext uri="{FF2B5EF4-FFF2-40B4-BE49-F238E27FC236}">
                  <a16:creationId xmlns:a16="http://schemas.microsoft.com/office/drawing/2014/main" id="{58F70AFB-1071-DB4B-963E-402CBFEABD5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7" name="Freeform 56">
              <a:extLst>
                <a:ext uri="{FF2B5EF4-FFF2-40B4-BE49-F238E27FC236}">
                  <a16:creationId xmlns:a16="http://schemas.microsoft.com/office/drawing/2014/main" id="{6AD1E06E-8369-1A40-B2E9-9A5F7F590B57}"/>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8" name="Freeform 57">
              <a:extLst>
                <a:ext uri="{FF2B5EF4-FFF2-40B4-BE49-F238E27FC236}">
                  <a16:creationId xmlns:a16="http://schemas.microsoft.com/office/drawing/2014/main" id="{3ACC047F-7CE3-724C-A81A-D3B9F934C96C}"/>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19" name="Freeform 58">
              <a:extLst>
                <a:ext uri="{FF2B5EF4-FFF2-40B4-BE49-F238E27FC236}">
                  <a16:creationId xmlns:a16="http://schemas.microsoft.com/office/drawing/2014/main" id="{DB85B1A0-1969-4E47-829B-C1533A3E221F}"/>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1" name="Freeform 60">
              <a:extLst>
                <a:ext uri="{FF2B5EF4-FFF2-40B4-BE49-F238E27FC236}">
                  <a16:creationId xmlns:a16="http://schemas.microsoft.com/office/drawing/2014/main" id="{706DE769-62AB-4A4A-BB52-4ACE064A63DB}"/>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2" name="Freeform 61">
              <a:extLst>
                <a:ext uri="{FF2B5EF4-FFF2-40B4-BE49-F238E27FC236}">
                  <a16:creationId xmlns:a16="http://schemas.microsoft.com/office/drawing/2014/main" id="{1AD928A9-8E74-D04E-9EFD-71C1A9050F5E}"/>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3" name="Freeform 62">
              <a:extLst>
                <a:ext uri="{FF2B5EF4-FFF2-40B4-BE49-F238E27FC236}">
                  <a16:creationId xmlns:a16="http://schemas.microsoft.com/office/drawing/2014/main" id="{E53F30AC-7B2B-2A40-8F48-389A764ED26A}"/>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5" name="Freeform 64">
              <a:extLst>
                <a:ext uri="{FF2B5EF4-FFF2-40B4-BE49-F238E27FC236}">
                  <a16:creationId xmlns:a16="http://schemas.microsoft.com/office/drawing/2014/main" id="{AB30A50C-37BF-6942-8011-071B79431975}"/>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7" name="Freeform 66">
              <a:extLst>
                <a:ext uri="{FF2B5EF4-FFF2-40B4-BE49-F238E27FC236}">
                  <a16:creationId xmlns:a16="http://schemas.microsoft.com/office/drawing/2014/main" id="{5B802385-31D1-9742-A150-F629628FFE8C}"/>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8" name="Freeform 67">
              <a:extLst>
                <a:ext uri="{FF2B5EF4-FFF2-40B4-BE49-F238E27FC236}">
                  <a16:creationId xmlns:a16="http://schemas.microsoft.com/office/drawing/2014/main" id="{55191076-EA45-7247-8BA4-26CCCE6568E0}"/>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29" name="Freeform 68">
              <a:extLst>
                <a:ext uri="{FF2B5EF4-FFF2-40B4-BE49-F238E27FC236}">
                  <a16:creationId xmlns:a16="http://schemas.microsoft.com/office/drawing/2014/main" id="{D97F3637-EBB1-2E44-81AB-A6CEEC096B8C}"/>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0" name="Freeform 69">
              <a:extLst>
                <a:ext uri="{FF2B5EF4-FFF2-40B4-BE49-F238E27FC236}">
                  <a16:creationId xmlns:a16="http://schemas.microsoft.com/office/drawing/2014/main" id="{1ED140C1-794C-5B46-9381-C5570057E8A6}"/>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1" name="Freeform 70">
              <a:extLst>
                <a:ext uri="{FF2B5EF4-FFF2-40B4-BE49-F238E27FC236}">
                  <a16:creationId xmlns:a16="http://schemas.microsoft.com/office/drawing/2014/main" id="{4F94026F-5375-D74E-B396-2B0A3FB3826E}"/>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2" name="Freeform 71">
              <a:extLst>
                <a:ext uri="{FF2B5EF4-FFF2-40B4-BE49-F238E27FC236}">
                  <a16:creationId xmlns:a16="http://schemas.microsoft.com/office/drawing/2014/main" id="{CCAE2A99-9CEE-414E-9AD1-89921F4C4B0F}"/>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3" name="Freeform 72">
              <a:extLst>
                <a:ext uri="{FF2B5EF4-FFF2-40B4-BE49-F238E27FC236}">
                  <a16:creationId xmlns:a16="http://schemas.microsoft.com/office/drawing/2014/main" id="{46B7E3F3-4D43-904D-94CF-B010CD4AC0E9}"/>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4" name="Freeform 73">
              <a:extLst>
                <a:ext uri="{FF2B5EF4-FFF2-40B4-BE49-F238E27FC236}">
                  <a16:creationId xmlns:a16="http://schemas.microsoft.com/office/drawing/2014/main" id="{8AF72C22-A466-994A-B043-4AF444759817}"/>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5" name="Freeform 74">
              <a:extLst>
                <a:ext uri="{FF2B5EF4-FFF2-40B4-BE49-F238E27FC236}">
                  <a16:creationId xmlns:a16="http://schemas.microsoft.com/office/drawing/2014/main" id="{0753CE80-D255-204A-B2E6-07118870D95C}"/>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6" name="Freeform 75">
              <a:extLst>
                <a:ext uri="{FF2B5EF4-FFF2-40B4-BE49-F238E27FC236}">
                  <a16:creationId xmlns:a16="http://schemas.microsoft.com/office/drawing/2014/main" id="{91867187-ED38-CE42-96C2-2407FBF381CC}"/>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8" name="Freeform 77">
              <a:extLst>
                <a:ext uri="{FF2B5EF4-FFF2-40B4-BE49-F238E27FC236}">
                  <a16:creationId xmlns:a16="http://schemas.microsoft.com/office/drawing/2014/main" id="{BDCB77D3-F22C-514A-86CF-D858C2B906D0}"/>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39" name="Freeform 78">
              <a:extLst>
                <a:ext uri="{FF2B5EF4-FFF2-40B4-BE49-F238E27FC236}">
                  <a16:creationId xmlns:a16="http://schemas.microsoft.com/office/drawing/2014/main" id="{D4BAAAA6-89BA-4742-85EC-AF22D44FF55A}"/>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0" name="Freeform 79">
              <a:extLst>
                <a:ext uri="{FF2B5EF4-FFF2-40B4-BE49-F238E27FC236}">
                  <a16:creationId xmlns:a16="http://schemas.microsoft.com/office/drawing/2014/main" id="{7556F02B-58B2-C440-B246-60B3257EE89A}"/>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2" name="Freeform 81">
              <a:extLst>
                <a:ext uri="{FF2B5EF4-FFF2-40B4-BE49-F238E27FC236}">
                  <a16:creationId xmlns:a16="http://schemas.microsoft.com/office/drawing/2014/main" id="{E15FE6D3-8D5B-3047-AE86-F1DF3C95CEB1}"/>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3" name="Freeform 82">
              <a:extLst>
                <a:ext uri="{FF2B5EF4-FFF2-40B4-BE49-F238E27FC236}">
                  <a16:creationId xmlns:a16="http://schemas.microsoft.com/office/drawing/2014/main" id="{E4CA37DD-F9D2-0A46-83F8-810A357EB37B}"/>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4" name="Freeform 83">
              <a:extLst>
                <a:ext uri="{FF2B5EF4-FFF2-40B4-BE49-F238E27FC236}">
                  <a16:creationId xmlns:a16="http://schemas.microsoft.com/office/drawing/2014/main" id="{32601F89-6B94-954D-B41F-E864E53F705D}"/>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6" name="Freeform 85">
              <a:extLst>
                <a:ext uri="{FF2B5EF4-FFF2-40B4-BE49-F238E27FC236}">
                  <a16:creationId xmlns:a16="http://schemas.microsoft.com/office/drawing/2014/main" id="{4BB39EC8-1F3A-5F47-A78F-F081187C1B36}"/>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7" name="Freeform 86">
              <a:extLst>
                <a:ext uri="{FF2B5EF4-FFF2-40B4-BE49-F238E27FC236}">
                  <a16:creationId xmlns:a16="http://schemas.microsoft.com/office/drawing/2014/main" id="{692D248D-2A46-1B47-B2B2-3746ADA3B476}"/>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48" name="Freeform 87">
              <a:extLst>
                <a:ext uri="{FF2B5EF4-FFF2-40B4-BE49-F238E27FC236}">
                  <a16:creationId xmlns:a16="http://schemas.microsoft.com/office/drawing/2014/main" id="{1396B30F-46A8-6849-A405-95D740F6261C}"/>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0" name="Freeform 89">
              <a:extLst>
                <a:ext uri="{FF2B5EF4-FFF2-40B4-BE49-F238E27FC236}">
                  <a16:creationId xmlns:a16="http://schemas.microsoft.com/office/drawing/2014/main" id="{F3E8F1DA-BD55-B94F-9D6A-74A3683DEF38}"/>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1" name="Freeform 90">
              <a:extLst>
                <a:ext uri="{FF2B5EF4-FFF2-40B4-BE49-F238E27FC236}">
                  <a16:creationId xmlns:a16="http://schemas.microsoft.com/office/drawing/2014/main" id="{C70416BD-98D6-7847-865C-5ECF285269C1}"/>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2" name="Freeform 91">
              <a:extLst>
                <a:ext uri="{FF2B5EF4-FFF2-40B4-BE49-F238E27FC236}">
                  <a16:creationId xmlns:a16="http://schemas.microsoft.com/office/drawing/2014/main" id="{AF077B17-0E84-1341-978D-669E6E001D2F}"/>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3" name="Freeform 92">
              <a:extLst>
                <a:ext uri="{FF2B5EF4-FFF2-40B4-BE49-F238E27FC236}">
                  <a16:creationId xmlns:a16="http://schemas.microsoft.com/office/drawing/2014/main" id="{7E1EE9CA-4B3C-7544-8A61-9694C878427B}"/>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4" name="Freeform 93">
              <a:extLst>
                <a:ext uri="{FF2B5EF4-FFF2-40B4-BE49-F238E27FC236}">
                  <a16:creationId xmlns:a16="http://schemas.microsoft.com/office/drawing/2014/main" id="{BDE601B2-B179-6341-A4A8-073CAC47A14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5" name="Freeform 94">
              <a:extLst>
                <a:ext uri="{FF2B5EF4-FFF2-40B4-BE49-F238E27FC236}">
                  <a16:creationId xmlns:a16="http://schemas.microsoft.com/office/drawing/2014/main" id="{56F6E2FB-D9A4-F549-A64E-D027C044C577}"/>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6" name="Freeform 95">
              <a:extLst>
                <a:ext uri="{FF2B5EF4-FFF2-40B4-BE49-F238E27FC236}">
                  <a16:creationId xmlns:a16="http://schemas.microsoft.com/office/drawing/2014/main" id="{E8FEDA08-AB03-6C4A-AE46-FE1B25C646C4}"/>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7" name="Freeform 96">
              <a:extLst>
                <a:ext uri="{FF2B5EF4-FFF2-40B4-BE49-F238E27FC236}">
                  <a16:creationId xmlns:a16="http://schemas.microsoft.com/office/drawing/2014/main" id="{989AF146-7C0B-5548-828A-AED4966D4DD1}"/>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8" name="Freeform 97">
              <a:extLst>
                <a:ext uri="{FF2B5EF4-FFF2-40B4-BE49-F238E27FC236}">
                  <a16:creationId xmlns:a16="http://schemas.microsoft.com/office/drawing/2014/main" id="{BEEBD3D8-359C-5243-BD67-DDE423171EA6}"/>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59" name="Freeform 98">
              <a:extLst>
                <a:ext uri="{FF2B5EF4-FFF2-40B4-BE49-F238E27FC236}">
                  <a16:creationId xmlns:a16="http://schemas.microsoft.com/office/drawing/2014/main" id="{38BD7165-D53F-954B-8815-4B9E10452ADA}"/>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1" name="Freeform 100">
              <a:extLst>
                <a:ext uri="{FF2B5EF4-FFF2-40B4-BE49-F238E27FC236}">
                  <a16:creationId xmlns:a16="http://schemas.microsoft.com/office/drawing/2014/main" id="{D7B46180-ECC7-204F-A965-B822EC8D3FD2}"/>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3" name="Freeform 102">
              <a:extLst>
                <a:ext uri="{FF2B5EF4-FFF2-40B4-BE49-F238E27FC236}">
                  <a16:creationId xmlns:a16="http://schemas.microsoft.com/office/drawing/2014/main" id="{9D56C538-8C3D-A046-8288-39B5CD590C37}"/>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5" name="Freeform 104">
              <a:extLst>
                <a:ext uri="{FF2B5EF4-FFF2-40B4-BE49-F238E27FC236}">
                  <a16:creationId xmlns:a16="http://schemas.microsoft.com/office/drawing/2014/main" id="{4A799A33-C39D-EA41-9317-E8716C87EF01}"/>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7" name="Freeform 106">
              <a:extLst>
                <a:ext uri="{FF2B5EF4-FFF2-40B4-BE49-F238E27FC236}">
                  <a16:creationId xmlns:a16="http://schemas.microsoft.com/office/drawing/2014/main" id="{B681245C-9D03-0141-A6C5-7D27CF5DA084}"/>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8" name="Freeform 107">
              <a:extLst>
                <a:ext uri="{FF2B5EF4-FFF2-40B4-BE49-F238E27FC236}">
                  <a16:creationId xmlns:a16="http://schemas.microsoft.com/office/drawing/2014/main" id="{4A56968A-1942-AC42-9008-8581C6B404CB}"/>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69" name="Freeform 108">
              <a:extLst>
                <a:ext uri="{FF2B5EF4-FFF2-40B4-BE49-F238E27FC236}">
                  <a16:creationId xmlns:a16="http://schemas.microsoft.com/office/drawing/2014/main" id="{8B81F7F5-5186-3E48-9CEE-FBB93291F119}"/>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0" name="Freeform 109">
              <a:extLst>
                <a:ext uri="{FF2B5EF4-FFF2-40B4-BE49-F238E27FC236}">
                  <a16:creationId xmlns:a16="http://schemas.microsoft.com/office/drawing/2014/main" id="{9DBFFD5E-C4BA-4840-9C5B-2655D7B4AE26}"/>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1" name="Freeform 110">
              <a:extLst>
                <a:ext uri="{FF2B5EF4-FFF2-40B4-BE49-F238E27FC236}">
                  <a16:creationId xmlns:a16="http://schemas.microsoft.com/office/drawing/2014/main" id="{F3567139-8CAC-FB46-99AE-5F030474D762}"/>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2" name="Freeform 111">
              <a:extLst>
                <a:ext uri="{FF2B5EF4-FFF2-40B4-BE49-F238E27FC236}">
                  <a16:creationId xmlns:a16="http://schemas.microsoft.com/office/drawing/2014/main" id="{A07338E0-9F01-B44D-B0C1-C7E3790A7155}"/>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3" name="Freeform 112">
              <a:extLst>
                <a:ext uri="{FF2B5EF4-FFF2-40B4-BE49-F238E27FC236}">
                  <a16:creationId xmlns:a16="http://schemas.microsoft.com/office/drawing/2014/main" id="{BB342ACA-2BFD-ED41-8432-57036E8D38EB}"/>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5" name="Freeform 114">
              <a:extLst>
                <a:ext uri="{FF2B5EF4-FFF2-40B4-BE49-F238E27FC236}">
                  <a16:creationId xmlns:a16="http://schemas.microsoft.com/office/drawing/2014/main" id="{72E8CDE5-F1BB-1347-9E4A-D080CAA65991}"/>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7" name="Freeform 116">
              <a:extLst>
                <a:ext uri="{FF2B5EF4-FFF2-40B4-BE49-F238E27FC236}">
                  <a16:creationId xmlns:a16="http://schemas.microsoft.com/office/drawing/2014/main" id="{601054CD-F9AC-FE40-A036-E7B8B60976D3}"/>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79" name="Freeform 118">
              <a:extLst>
                <a:ext uri="{FF2B5EF4-FFF2-40B4-BE49-F238E27FC236}">
                  <a16:creationId xmlns:a16="http://schemas.microsoft.com/office/drawing/2014/main" id="{32AD686D-F883-8049-B386-830A053668F3}"/>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1" name="Freeform 120">
              <a:extLst>
                <a:ext uri="{FF2B5EF4-FFF2-40B4-BE49-F238E27FC236}">
                  <a16:creationId xmlns:a16="http://schemas.microsoft.com/office/drawing/2014/main" id="{B0799BEF-B744-E64C-876D-7696E72CC0BA}"/>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2" name="Freeform 121">
              <a:extLst>
                <a:ext uri="{FF2B5EF4-FFF2-40B4-BE49-F238E27FC236}">
                  <a16:creationId xmlns:a16="http://schemas.microsoft.com/office/drawing/2014/main" id="{48150B0B-2E59-2549-86DB-4C9A3A5DD5F8}"/>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3" name="Freeform 122">
              <a:extLst>
                <a:ext uri="{FF2B5EF4-FFF2-40B4-BE49-F238E27FC236}">
                  <a16:creationId xmlns:a16="http://schemas.microsoft.com/office/drawing/2014/main" id="{55A88241-A226-A64E-91E9-97BA26C648F0}"/>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4" name="Freeform 123">
              <a:extLst>
                <a:ext uri="{FF2B5EF4-FFF2-40B4-BE49-F238E27FC236}">
                  <a16:creationId xmlns:a16="http://schemas.microsoft.com/office/drawing/2014/main" id="{F97879ED-8D7A-774E-8D43-D35003596DA0}"/>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5" name="Freeform 124">
              <a:extLst>
                <a:ext uri="{FF2B5EF4-FFF2-40B4-BE49-F238E27FC236}">
                  <a16:creationId xmlns:a16="http://schemas.microsoft.com/office/drawing/2014/main" id="{5DBBE497-3793-2843-9601-D2A332C7EF9B}"/>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6" name="Freeform 125">
              <a:extLst>
                <a:ext uri="{FF2B5EF4-FFF2-40B4-BE49-F238E27FC236}">
                  <a16:creationId xmlns:a16="http://schemas.microsoft.com/office/drawing/2014/main" id="{8CC3D203-946F-5341-A7AC-9EF2B94581AC}"/>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7" name="Freeform 126">
              <a:extLst>
                <a:ext uri="{FF2B5EF4-FFF2-40B4-BE49-F238E27FC236}">
                  <a16:creationId xmlns:a16="http://schemas.microsoft.com/office/drawing/2014/main" id="{97A431C6-ACF7-0B4D-ACC7-0A977CA62719}"/>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8" name="Freeform 127">
              <a:extLst>
                <a:ext uri="{FF2B5EF4-FFF2-40B4-BE49-F238E27FC236}">
                  <a16:creationId xmlns:a16="http://schemas.microsoft.com/office/drawing/2014/main" id="{E8FF0DD3-8B65-3F47-AA39-D909CAE2A566}"/>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89" name="Freeform 128">
              <a:extLst>
                <a:ext uri="{FF2B5EF4-FFF2-40B4-BE49-F238E27FC236}">
                  <a16:creationId xmlns:a16="http://schemas.microsoft.com/office/drawing/2014/main" id="{0FE3F8F4-0629-F348-9629-D3C4464982CF}"/>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0" name="Freeform 129">
              <a:extLst>
                <a:ext uri="{FF2B5EF4-FFF2-40B4-BE49-F238E27FC236}">
                  <a16:creationId xmlns:a16="http://schemas.microsoft.com/office/drawing/2014/main" id="{73C1CF61-C03E-F74F-B534-C8A78CE22944}"/>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2" name="Freeform 131">
              <a:extLst>
                <a:ext uri="{FF2B5EF4-FFF2-40B4-BE49-F238E27FC236}">
                  <a16:creationId xmlns:a16="http://schemas.microsoft.com/office/drawing/2014/main" id="{7DC36C75-3325-F041-9976-EA7BA579DFCE}"/>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3" name="Freeform 132">
              <a:extLst>
                <a:ext uri="{FF2B5EF4-FFF2-40B4-BE49-F238E27FC236}">
                  <a16:creationId xmlns:a16="http://schemas.microsoft.com/office/drawing/2014/main" id="{0726203A-DEF6-8646-8690-1D6637E9B73F}"/>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4" name="Freeform 133">
              <a:extLst>
                <a:ext uri="{FF2B5EF4-FFF2-40B4-BE49-F238E27FC236}">
                  <a16:creationId xmlns:a16="http://schemas.microsoft.com/office/drawing/2014/main" id="{9C22EB15-3E62-4F49-AEE1-CE1A73B7FF31}"/>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5" name="Freeform 134">
              <a:extLst>
                <a:ext uri="{FF2B5EF4-FFF2-40B4-BE49-F238E27FC236}">
                  <a16:creationId xmlns:a16="http://schemas.microsoft.com/office/drawing/2014/main" id="{783ED7ED-239D-FC42-9D1E-72F9BA619794}"/>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6" name="Freeform 135">
              <a:extLst>
                <a:ext uri="{FF2B5EF4-FFF2-40B4-BE49-F238E27FC236}">
                  <a16:creationId xmlns:a16="http://schemas.microsoft.com/office/drawing/2014/main" id="{1FF2F742-2BE1-6449-AA66-785F1444004D}"/>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7" name="Freeform 136">
              <a:extLst>
                <a:ext uri="{FF2B5EF4-FFF2-40B4-BE49-F238E27FC236}">
                  <a16:creationId xmlns:a16="http://schemas.microsoft.com/office/drawing/2014/main" id="{BC563A31-9A1C-2443-94E3-2878F4ADE82B}"/>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sp>
          <p:nvSpPr>
            <p:cNvPr id="198" name="Freeform 137">
              <a:extLst>
                <a:ext uri="{FF2B5EF4-FFF2-40B4-BE49-F238E27FC236}">
                  <a16:creationId xmlns:a16="http://schemas.microsoft.com/office/drawing/2014/main" id="{569E0BB4-552C-4A4E-9E07-4C92F10264E1}"/>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609585">
                <a:defRPr/>
              </a:pPr>
              <a:endParaRPr lang="zh-CN" altLang="en-US" sz="2400">
                <a:solidFill>
                  <a:srgbClr val="000000"/>
                </a:solidFill>
                <a:latin typeface="字魂36号-正文宋楷" panose="02000000000000000000" pitchFamily="2" charset="-122"/>
                <a:ea typeface="字魂36号-正文宋楷" panose="02000000000000000000" pitchFamily="2" charset="-122"/>
                <a:cs typeface="Arial"/>
                <a:sym typeface="Arial"/>
              </a:endParaRPr>
            </a:p>
          </p:txBody>
        </p:sp>
      </p:grpSp>
      <p:sp>
        <p:nvSpPr>
          <p:cNvPr id="28" name="TextBox 27">
            <a:extLst>
              <a:ext uri="{FF2B5EF4-FFF2-40B4-BE49-F238E27FC236}">
                <a16:creationId xmlns:a16="http://schemas.microsoft.com/office/drawing/2014/main" id="{1C183815-2861-CF49-8014-1CFB884B9D4C}"/>
              </a:ext>
            </a:extLst>
          </p:cNvPr>
          <p:cNvSpPr txBox="1"/>
          <p:nvPr/>
        </p:nvSpPr>
        <p:spPr>
          <a:xfrm>
            <a:off x="4422261" y="821355"/>
            <a:ext cx="4522384"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NỘI DUNG BÀI HỌC</a:t>
            </a:r>
            <a:endParaRPr lang="en-VN" sz="3200" b="1" dirty="0">
              <a:solidFill>
                <a:srgbClr val="FF0000"/>
              </a:solidFill>
              <a:latin typeface="Times New Roman" panose="02020603050405020304" pitchFamily="18" charset="0"/>
              <a:cs typeface="Times New Roman" panose="02020603050405020304" pitchFamily="18" charset="0"/>
            </a:endParaRPr>
          </a:p>
        </p:txBody>
      </p:sp>
      <p:sp>
        <p:nvSpPr>
          <p:cNvPr id="464" name="Line">
            <a:extLst>
              <a:ext uri="{FF2B5EF4-FFF2-40B4-BE49-F238E27FC236}">
                <a16:creationId xmlns:a16="http://schemas.microsoft.com/office/drawing/2014/main" id="{03960BCD-6778-40B0-9227-7CAD18291E62}"/>
              </a:ext>
            </a:extLst>
          </p:cNvPr>
          <p:cNvSpPr/>
          <p:nvPr/>
        </p:nvSpPr>
        <p:spPr>
          <a:xfrm>
            <a:off x="3972596" y="1849500"/>
            <a:ext cx="7039393" cy="1217748"/>
          </a:xfrm>
          <a:custGeom>
            <a:avLst/>
            <a:gdLst/>
            <a:ahLst/>
            <a:cxnLst>
              <a:cxn ang="0">
                <a:pos x="wd2" y="hd2"/>
              </a:cxn>
              <a:cxn ang="5400000">
                <a:pos x="wd2" y="hd2"/>
              </a:cxn>
              <a:cxn ang="10800000">
                <a:pos x="wd2" y="hd2"/>
              </a:cxn>
              <a:cxn ang="16200000">
                <a:pos x="wd2" y="hd2"/>
              </a:cxn>
            </a:cxnLst>
            <a:rect l="0" t="0" r="r" b="b"/>
            <a:pathLst>
              <a:path w="21580" h="21600" extrusionOk="0">
                <a:moveTo>
                  <a:pt x="4164" y="17450"/>
                </a:moveTo>
                <a:lnTo>
                  <a:pt x="2973" y="17497"/>
                </a:lnTo>
                <a:lnTo>
                  <a:pt x="2917" y="0"/>
                </a:lnTo>
                <a:lnTo>
                  <a:pt x="1865" y="67"/>
                </a:lnTo>
                <a:lnTo>
                  <a:pt x="245" y="2060"/>
                </a:lnTo>
                <a:lnTo>
                  <a:pt x="222" y="5070"/>
                </a:lnTo>
                <a:lnTo>
                  <a:pt x="1461" y="5136"/>
                </a:lnTo>
                <a:lnTo>
                  <a:pt x="1416" y="17404"/>
                </a:lnTo>
                <a:lnTo>
                  <a:pt x="6" y="17412"/>
                </a:lnTo>
                <a:lnTo>
                  <a:pt x="0" y="21600"/>
                </a:lnTo>
                <a:lnTo>
                  <a:pt x="19569" y="21569"/>
                </a:lnTo>
                <a:cubicBezTo>
                  <a:pt x="20231" y="21098"/>
                  <a:pt x="20796" y="19753"/>
                  <a:pt x="21139" y="17888"/>
                </a:cubicBezTo>
                <a:cubicBezTo>
                  <a:pt x="21555" y="15627"/>
                  <a:pt x="21600" y="12883"/>
                  <a:pt x="21575" y="10181"/>
                </a:cubicBezTo>
                <a:cubicBezTo>
                  <a:pt x="21552" y="7749"/>
                  <a:pt x="21471" y="5297"/>
                  <a:pt x="21072" y="3320"/>
                </a:cubicBezTo>
                <a:cubicBezTo>
                  <a:pt x="20736" y="1658"/>
                  <a:pt x="20203" y="492"/>
                  <a:pt x="19588" y="141"/>
                </a:cubicBezTo>
                <a:lnTo>
                  <a:pt x="3450" y="21"/>
                </a:lnTo>
              </a:path>
            </a:pathLst>
          </a:custGeom>
          <a:ln w="53975">
            <a:gradFill flip="none" rotWithShape="1">
              <a:gsLst>
                <a:gs pos="89000">
                  <a:srgbClr val="FFC400"/>
                </a:gs>
                <a:gs pos="16000">
                  <a:srgbClr val="FF0157"/>
                </a:gs>
              </a:gsLst>
              <a:lin ang="10800000" scaled="1"/>
              <a:tileRect/>
            </a:gra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3" name="Rectangle 2"/>
          <p:cNvSpPr/>
          <p:nvPr/>
        </p:nvSpPr>
        <p:spPr>
          <a:xfrm>
            <a:off x="5246018" y="1926425"/>
            <a:ext cx="5765971" cy="1015663"/>
          </a:xfrm>
          <a:prstGeom prst="rect">
            <a:avLst/>
          </a:prstGeom>
        </p:spPr>
        <p:txBody>
          <a:bodyPr wrap="square">
            <a:spAutoFit/>
          </a:bodyPr>
          <a:lstStyle/>
          <a:p>
            <a:pPr algn="ctr" defTabSz="609585">
              <a:defRPr/>
            </a:pPr>
            <a:r>
              <a:rPr lang="en-US" altLang="zh-CN" sz="3000" b="1">
                <a:latin typeface="Times New Roman" panose="02020603050405020304" pitchFamily="18" charset="0"/>
                <a:ea typeface="字魂36号-正文宋楷" panose="02000000000000000000" pitchFamily="2" charset="-122"/>
                <a:cs typeface="Times New Roman" panose="02020603050405020304" pitchFamily="18" charset="0"/>
              </a:rPr>
              <a:t>Nguyên nhân và điều kiện của </a:t>
            </a:r>
          </a:p>
          <a:p>
            <a:pPr algn="ctr" defTabSz="609585">
              <a:defRPr/>
            </a:pPr>
            <a:r>
              <a:rPr lang="en-US" altLang="zh-CN" sz="3000" b="1">
                <a:latin typeface="Times New Roman" panose="02020603050405020304" pitchFamily="18" charset="0"/>
                <a:ea typeface="字魂36号-正文宋楷" panose="02000000000000000000" pitchFamily="2" charset="-122"/>
                <a:cs typeface="Times New Roman" panose="02020603050405020304" pitchFamily="18" charset="0"/>
              </a:rPr>
              <a:t>các cuộc đại phát kiến địa lí </a:t>
            </a:r>
            <a:endParaRPr lang="en-US" altLang="zh-CN" sz="3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465" name="Line">
            <a:extLst>
              <a:ext uri="{FF2B5EF4-FFF2-40B4-BE49-F238E27FC236}">
                <a16:creationId xmlns:a16="http://schemas.microsoft.com/office/drawing/2014/main" id="{D9722492-0CE8-4B74-B260-6C99FF9984A4}"/>
              </a:ext>
            </a:extLst>
          </p:cNvPr>
          <p:cNvSpPr/>
          <p:nvPr/>
        </p:nvSpPr>
        <p:spPr>
          <a:xfrm>
            <a:off x="1073457" y="3351326"/>
            <a:ext cx="6854311" cy="1180771"/>
          </a:xfrm>
          <a:custGeom>
            <a:avLst/>
            <a:gdLst/>
            <a:ahLst/>
            <a:cxnLst>
              <a:cxn ang="0">
                <a:pos x="wd2" y="hd2"/>
              </a:cxn>
              <a:cxn ang="5400000">
                <a:pos x="wd2" y="hd2"/>
              </a:cxn>
              <a:cxn ang="10800000">
                <a:pos x="wd2" y="hd2"/>
              </a:cxn>
              <a:cxn ang="16200000">
                <a:pos x="wd2" y="hd2"/>
              </a:cxn>
            </a:cxnLst>
            <a:rect l="0" t="0" r="r" b="b"/>
            <a:pathLst>
              <a:path w="21594" h="21519" extrusionOk="0">
                <a:moveTo>
                  <a:pt x="4546" y="17129"/>
                </a:moveTo>
                <a:lnTo>
                  <a:pt x="2303" y="17318"/>
                </a:lnTo>
                <a:cubicBezTo>
                  <a:pt x="2631" y="16260"/>
                  <a:pt x="2937" y="15203"/>
                  <a:pt x="3224" y="14134"/>
                </a:cubicBezTo>
                <a:cubicBezTo>
                  <a:pt x="3510" y="13066"/>
                  <a:pt x="3779" y="11973"/>
                  <a:pt x="3971" y="10738"/>
                </a:cubicBezTo>
                <a:cubicBezTo>
                  <a:pt x="4180" y="9395"/>
                  <a:pt x="4293" y="7864"/>
                  <a:pt x="4278" y="6388"/>
                </a:cubicBezTo>
                <a:cubicBezTo>
                  <a:pt x="4261" y="4820"/>
                  <a:pt x="4098" y="3311"/>
                  <a:pt x="3739" y="2068"/>
                </a:cubicBezTo>
                <a:cubicBezTo>
                  <a:pt x="3280" y="479"/>
                  <a:pt x="2643" y="-81"/>
                  <a:pt x="2034" y="9"/>
                </a:cubicBezTo>
                <a:cubicBezTo>
                  <a:pt x="1261" y="124"/>
                  <a:pt x="510" y="1278"/>
                  <a:pt x="0" y="3458"/>
                </a:cubicBezTo>
                <a:lnTo>
                  <a:pt x="817" y="6332"/>
                </a:lnTo>
                <a:cubicBezTo>
                  <a:pt x="1000" y="4791"/>
                  <a:pt x="1453" y="3951"/>
                  <a:pt x="1914" y="4026"/>
                </a:cubicBezTo>
                <a:cubicBezTo>
                  <a:pt x="2219" y="4075"/>
                  <a:pt x="2521" y="4538"/>
                  <a:pt x="2696" y="5478"/>
                </a:cubicBezTo>
                <a:cubicBezTo>
                  <a:pt x="2933" y="6755"/>
                  <a:pt x="2825" y="8070"/>
                  <a:pt x="2630" y="9340"/>
                </a:cubicBezTo>
                <a:cubicBezTo>
                  <a:pt x="2449" y="10515"/>
                  <a:pt x="2200" y="11778"/>
                  <a:pt x="1906" y="12842"/>
                </a:cubicBezTo>
                <a:cubicBezTo>
                  <a:pt x="1595" y="13971"/>
                  <a:pt x="1241" y="14966"/>
                  <a:pt x="900" y="15998"/>
                </a:cubicBezTo>
                <a:cubicBezTo>
                  <a:pt x="595" y="16918"/>
                  <a:pt x="299" y="17865"/>
                  <a:pt x="14" y="18847"/>
                </a:cubicBezTo>
                <a:lnTo>
                  <a:pt x="35" y="21519"/>
                </a:lnTo>
                <a:lnTo>
                  <a:pt x="19633" y="21511"/>
                </a:lnTo>
                <a:cubicBezTo>
                  <a:pt x="20212" y="21074"/>
                  <a:pt x="20714" y="19956"/>
                  <a:pt x="21046" y="18398"/>
                </a:cubicBezTo>
                <a:cubicBezTo>
                  <a:pt x="21491" y="16309"/>
                  <a:pt x="21585" y="13692"/>
                  <a:pt x="21593" y="11109"/>
                </a:cubicBezTo>
                <a:cubicBezTo>
                  <a:pt x="21600" y="8773"/>
                  <a:pt x="21538" y="6418"/>
                  <a:pt x="21185" y="4441"/>
                </a:cubicBezTo>
                <a:cubicBezTo>
                  <a:pt x="20843" y="2533"/>
                  <a:pt x="20261" y="1163"/>
                  <a:pt x="19578" y="721"/>
                </a:cubicBezTo>
                <a:lnTo>
                  <a:pt x="4368" y="816"/>
                </a:lnTo>
              </a:path>
            </a:pathLst>
          </a:custGeom>
          <a:ln w="53975">
            <a:gradFill flip="none" rotWithShape="1">
              <a:gsLst>
                <a:gs pos="17000">
                  <a:srgbClr val="00ABFF"/>
                </a:gs>
                <a:gs pos="85000">
                  <a:srgbClr val="FF0193"/>
                </a:gs>
              </a:gsLst>
              <a:lin ang="10800000" scaled="1"/>
              <a:tileRect/>
            </a:gra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466" name="Line">
            <a:extLst>
              <a:ext uri="{FF2B5EF4-FFF2-40B4-BE49-F238E27FC236}">
                <a16:creationId xmlns:a16="http://schemas.microsoft.com/office/drawing/2014/main" id="{8E092652-E145-4FD9-94B2-CCE16FCDA7BD}"/>
              </a:ext>
            </a:extLst>
          </p:cNvPr>
          <p:cNvSpPr/>
          <p:nvPr/>
        </p:nvSpPr>
        <p:spPr>
          <a:xfrm>
            <a:off x="3567682" y="4872446"/>
            <a:ext cx="7444307" cy="1307736"/>
          </a:xfrm>
          <a:custGeom>
            <a:avLst/>
            <a:gdLst/>
            <a:ahLst/>
            <a:cxnLst>
              <a:cxn ang="0">
                <a:pos x="wd2" y="hd2"/>
              </a:cxn>
              <a:cxn ang="5400000">
                <a:pos x="wd2" y="hd2"/>
              </a:cxn>
              <a:cxn ang="10800000">
                <a:pos x="wd2" y="hd2"/>
              </a:cxn>
              <a:cxn ang="16200000">
                <a:pos x="wd2" y="hd2"/>
              </a:cxn>
            </a:cxnLst>
            <a:rect l="0" t="0" r="r" b="b"/>
            <a:pathLst>
              <a:path w="21589" h="21378" extrusionOk="0">
                <a:moveTo>
                  <a:pt x="4461" y="17710"/>
                </a:moveTo>
                <a:cubicBezTo>
                  <a:pt x="4668" y="16612"/>
                  <a:pt x="4730" y="15298"/>
                  <a:pt x="4635" y="14053"/>
                </a:cubicBezTo>
                <a:cubicBezTo>
                  <a:pt x="4482" y="12044"/>
                  <a:pt x="3959" y="10536"/>
                  <a:pt x="3316" y="10248"/>
                </a:cubicBezTo>
                <a:cubicBezTo>
                  <a:pt x="3742" y="9771"/>
                  <a:pt x="4072" y="8818"/>
                  <a:pt x="4271" y="7644"/>
                </a:cubicBezTo>
                <a:cubicBezTo>
                  <a:pt x="4488" y="6367"/>
                  <a:pt x="4555" y="4802"/>
                  <a:pt x="4356" y="3357"/>
                </a:cubicBezTo>
                <a:cubicBezTo>
                  <a:pt x="4000" y="772"/>
                  <a:pt x="3134" y="-57"/>
                  <a:pt x="2341" y="3"/>
                </a:cubicBezTo>
                <a:cubicBezTo>
                  <a:pt x="1582" y="61"/>
                  <a:pt x="826" y="872"/>
                  <a:pt x="176" y="2608"/>
                </a:cubicBezTo>
                <a:lnTo>
                  <a:pt x="940" y="5815"/>
                </a:lnTo>
                <a:cubicBezTo>
                  <a:pt x="1192" y="4854"/>
                  <a:pt x="1511" y="4254"/>
                  <a:pt x="1855" y="3973"/>
                </a:cubicBezTo>
                <a:cubicBezTo>
                  <a:pt x="2237" y="3662"/>
                  <a:pt x="2685" y="3815"/>
                  <a:pt x="2880" y="4978"/>
                </a:cubicBezTo>
                <a:cubicBezTo>
                  <a:pt x="3044" y="5961"/>
                  <a:pt x="2925" y="7062"/>
                  <a:pt x="2679" y="7745"/>
                </a:cubicBezTo>
                <a:cubicBezTo>
                  <a:pt x="2514" y="8202"/>
                  <a:pt x="2304" y="8439"/>
                  <a:pt x="2090" y="8579"/>
                </a:cubicBezTo>
                <a:cubicBezTo>
                  <a:pt x="1869" y="8723"/>
                  <a:pt x="1641" y="8769"/>
                  <a:pt x="1409" y="8711"/>
                </a:cubicBezTo>
                <a:lnTo>
                  <a:pt x="1385" y="12478"/>
                </a:lnTo>
                <a:cubicBezTo>
                  <a:pt x="1692" y="12377"/>
                  <a:pt x="1993" y="12444"/>
                  <a:pt x="2281" y="12656"/>
                </a:cubicBezTo>
                <a:cubicBezTo>
                  <a:pt x="2779" y="13024"/>
                  <a:pt x="3243" y="14144"/>
                  <a:pt x="3125" y="15630"/>
                </a:cubicBezTo>
                <a:cubicBezTo>
                  <a:pt x="3028" y="16865"/>
                  <a:pt x="2644" y="17256"/>
                  <a:pt x="2290" y="17321"/>
                </a:cubicBezTo>
                <a:cubicBezTo>
                  <a:pt x="1712" y="17425"/>
                  <a:pt x="1143" y="16791"/>
                  <a:pt x="709" y="15281"/>
                </a:cubicBezTo>
                <a:lnTo>
                  <a:pt x="0" y="18361"/>
                </a:lnTo>
                <a:cubicBezTo>
                  <a:pt x="381" y="19597"/>
                  <a:pt x="856" y="20500"/>
                  <a:pt x="1378" y="20981"/>
                </a:cubicBezTo>
                <a:cubicBezTo>
                  <a:pt x="1989" y="21543"/>
                  <a:pt x="2638" y="21509"/>
                  <a:pt x="3242" y="20883"/>
                </a:cubicBezTo>
                <a:lnTo>
                  <a:pt x="19412" y="20666"/>
                </a:lnTo>
                <a:cubicBezTo>
                  <a:pt x="20125" y="20387"/>
                  <a:pt x="20743" y="19108"/>
                  <a:pt x="21117" y="17249"/>
                </a:cubicBezTo>
                <a:cubicBezTo>
                  <a:pt x="21525" y="15217"/>
                  <a:pt x="21600" y="12708"/>
                  <a:pt x="21588" y="10207"/>
                </a:cubicBezTo>
                <a:cubicBezTo>
                  <a:pt x="21576" y="7704"/>
                  <a:pt x="21474" y="5177"/>
                  <a:pt x="21025" y="3197"/>
                </a:cubicBezTo>
                <a:cubicBezTo>
                  <a:pt x="20649" y="1543"/>
                  <a:pt x="20066" y="454"/>
                  <a:pt x="19415" y="244"/>
                </a:cubicBezTo>
                <a:lnTo>
                  <a:pt x="4475" y="109"/>
                </a:lnTo>
              </a:path>
            </a:pathLst>
          </a:custGeom>
          <a:ln w="53975">
            <a:solidFill>
              <a:srgbClr val="FF0000"/>
            </a:solidFill>
            <a:miter/>
          </a:ln>
          <a:effectLst>
            <a:outerShdw blurRad="76200" dist="12700" dir="3480000" algn="tl" rotWithShape="0">
              <a:prstClr val="black">
                <a:alpha val="27000"/>
              </a:prstClr>
            </a:outerShdw>
          </a:effectLst>
        </p:spPr>
        <p:txBody>
          <a:bodyPr lIns="60959" rIns="60959"/>
          <a:lstStyle/>
          <a:p>
            <a:pPr defTabSz="1219170"/>
            <a:endParaRPr sz="2400">
              <a:solidFill>
                <a:prstClr val="black"/>
              </a:solidFill>
              <a:latin typeface="Calibri"/>
            </a:endParaRPr>
          </a:p>
        </p:txBody>
      </p:sp>
      <p:sp>
        <p:nvSpPr>
          <p:cNvPr id="4" name="Rectangle 3"/>
          <p:cNvSpPr/>
          <p:nvPr/>
        </p:nvSpPr>
        <p:spPr>
          <a:xfrm>
            <a:off x="2461065" y="3638737"/>
            <a:ext cx="5466703" cy="553998"/>
          </a:xfrm>
          <a:prstGeom prst="rect">
            <a:avLst/>
          </a:prstGeom>
        </p:spPr>
        <p:txBody>
          <a:bodyPr wrap="square">
            <a:spAutoFit/>
          </a:bodyPr>
          <a:lstStyle/>
          <a:p>
            <a:r>
              <a:rPr lang="en-US" altLang="zh-CN" sz="3000" b="1">
                <a:solidFill>
                  <a:schemeClr val="tx1">
                    <a:lumMod val="95000"/>
                    <a:lumOff val="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Một số cuộc đại phát kiến địa lí </a:t>
            </a:r>
            <a:endParaRPr lang="en-US" sz="3000"/>
          </a:p>
        </p:txBody>
      </p:sp>
      <p:sp>
        <p:nvSpPr>
          <p:cNvPr id="5" name="Rectangle 4"/>
          <p:cNvSpPr/>
          <p:nvPr/>
        </p:nvSpPr>
        <p:spPr>
          <a:xfrm>
            <a:off x="5116091" y="5142171"/>
            <a:ext cx="5895898" cy="1015663"/>
          </a:xfrm>
          <a:prstGeom prst="rect">
            <a:avLst/>
          </a:prstGeom>
        </p:spPr>
        <p:txBody>
          <a:bodyPr wrap="square">
            <a:spAutoFit/>
          </a:bodyPr>
          <a:lstStyle/>
          <a:p>
            <a:pPr algn="ctr" defTabSz="609585">
              <a:defRPr/>
            </a:pPr>
            <a:r>
              <a:rPr lang="en-US" altLang="zh-CN" sz="3000" b="1">
                <a:latin typeface="Times New Roman" panose="02020603050405020304" pitchFamily="18" charset="0"/>
                <a:ea typeface="字魂36号-正文宋楷" panose="02000000000000000000" pitchFamily="2" charset="-122"/>
                <a:cs typeface="Times New Roman" panose="02020603050405020304" pitchFamily="18" charset="0"/>
              </a:rPr>
              <a:t>Tác động của các cuộc đại phát kiến địa lí</a:t>
            </a:r>
            <a:endParaRPr lang="en-US" altLang="zh-CN" sz="3000" b="1"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19148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464"/>
                                        </p:tgtEl>
                                        <p:attrNameLst>
                                          <p:attrName>style.visibility</p:attrName>
                                        </p:attrNameLst>
                                      </p:cBhvr>
                                      <p:to>
                                        <p:strVal val="visible"/>
                                      </p:to>
                                    </p:set>
                                    <p:anim calcmode="lin" valueType="num">
                                      <p:cBhvr>
                                        <p:cTn id="7" dur="700" fill="hold"/>
                                        <p:tgtEl>
                                          <p:spTgt spid="464"/>
                                        </p:tgtEl>
                                        <p:attrNameLst>
                                          <p:attrName>ppt_w</p:attrName>
                                        </p:attrNameLst>
                                      </p:cBhvr>
                                      <p:tavLst>
                                        <p:tav tm="0">
                                          <p:val>
                                            <p:fltVal val="0"/>
                                          </p:val>
                                        </p:tav>
                                        <p:tav tm="100000">
                                          <p:val>
                                            <p:strVal val="#ppt_w"/>
                                          </p:val>
                                        </p:tav>
                                      </p:tavLst>
                                    </p:anim>
                                    <p:anim calcmode="lin" valueType="num">
                                      <p:cBhvr>
                                        <p:cTn id="8" dur="700" fill="hold"/>
                                        <p:tgtEl>
                                          <p:spTgt spid="46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p:tmAbs val="0"/>
                                  </p:iterate>
                                  <p:childTnLst>
                                    <p:set>
                                      <p:cBhvr>
                                        <p:cTn id="20" fill="hold"/>
                                        <p:tgtEl>
                                          <p:spTgt spid="465"/>
                                        </p:tgtEl>
                                        <p:attrNameLst>
                                          <p:attrName>style.visibility</p:attrName>
                                        </p:attrNameLst>
                                      </p:cBhvr>
                                      <p:to>
                                        <p:strVal val="visible"/>
                                      </p:to>
                                    </p:set>
                                    <p:anim calcmode="lin" valueType="num">
                                      <p:cBhvr>
                                        <p:cTn id="21" dur="700" fill="hold"/>
                                        <p:tgtEl>
                                          <p:spTgt spid="465"/>
                                        </p:tgtEl>
                                        <p:attrNameLst>
                                          <p:attrName>ppt_w</p:attrName>
                                        </p:attrNameLst>
                                      </p:cBhvr>
                                      <p:tavLst>
                                        <p:tav tm="0">
                                          <p:val>
                                            <p:fltVal val="0"/>
                                          </p:val>
                                        </p:tav>
                                        <p:tav tm="100000">
                                          <p:val>
                                            <p:strVal val="#ppt_w"/>
                                          </p:val>
                                        </p:tav>
                                      </p:tavLst>
                                    </p:anim>
                                    <p:anim calcmode="lin" valueType="num">
                                      <p:cBhvr>
                                        <p:cTn id="22" dur="700" fill="hold"/>
                                        <p:tgtEl>
                                          <p:spTgt spid="46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iterate>
                                    <p:tmAbs val="0"/>
                                  </p:iterate>
                                  <p:childTnLst>
                                    <p:set>
                                      <p:cBhvr>
                                        <p:cTn id="31" fill="hold"/>
                                        <p:tgtEl>
                                          <p:spTgt spid="466"/>
                                        </p:tgtEl>
                                        <p:attrNameLst>
                                          <p:attrName>style.visibility</p:attrName>
                                        </p:attrNameLst>
                                      </p:cBhvr>
                                      <p:to>
                                        <p:strVal val="visible"/>
                                      </p:to>
                                    </p:set>
                                    <p:anim calcmode="lin" valueType="num">
                                      <p:cBhvr>
                                        <p:cTn id="32" dur="700" fill="hold"/>
                                        <p:tgtEl>
                                          <p:spTgt spid="466"/>
                                        </p:tgtEl>
                                        <p:attrNameLst>
                                          <p:attrName>ppt_w</p:attrName>
                                        </p:attrNameLst>
                                      </p:cBhvr>
                                      <p:tavLst>
                                        <p:tav tm="0">
                                          <p:val>
                                            <p:fltVal val="0"/>
                                          </p:val>
                                        </p:tav>
                                        <p:tav tm="100000">
                                          <p:val>
                                            <p:strVal val="#ppt_w"/>
                                          </p:val>
                                        </p:tav>
                                      </p:tavLst>
                                    </p:anim>
                                    <p:anim calcmode="lin" valueType="num">
                                      <p:cBhvr>
                                        <p:cTn id="33" dur="700" fill="hold"/>
                                        <p:tgtEl>
                                          <p:spTgt spid="466"/>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advAuto="0"/>
      <p:bldP spid="465" grpId="0" animBg="1" advAuto="0"/>
      <p:bldP spid="466" grpId="0" animBg="1" advAuto="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rtual Slides for Education Day by Slidesgo">
  <a:themeElements>
    <a:clrScheme name="Simple Light">
      <a:dk1>
        <a:srgbClr val="000000"/>
      </a:dk1>
      <a:lt1>
        <a:srgbClr val="FFFFFF"/>
      </a:lt1>
      <a:dk2>
        <a:srgbClr val="595959"/>
      </a:dk2>
      <a:lt2>
        <a:srgbClr val="E9F3FF"/>
      </a:lt2>
      <a:accent1>
        <a:srgbClr val="4C64D8"/>
      </a:accent1>
      <a:accent2>
        <a:srgbClr val="FFE599"/>
      </a:accent2>
      <a:accent3>
        <a:srgbClr val="FF952B"/>
      </a:accent3>
      <a:accent4>
        <a:srgbClr val="D5E6FC"/>
      </a:accent4>
      <a:accent5>
        <a:srgbClr val="00004D"/>
      </a:accent5>
      <a:accent6>
        <a:srgbClr val="A8CFFF"/>
      </a:accent6>
      <a:hlink>
        <a:srgbClr val="00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ading Skills Task Cards by Slidesgo">
  <a:themeElements>
    <a:clrScheme name="Simple Light">
      <a:dk1>
        <a:srgbClr val="FFCC00"/>
      </a:dk1>
      <a:lt1>
        <a:srgbClr val="FFEEBA"/>
      </a:lt1>
      <a:dk2>
        <a:srgbClr val="FF9500"/>
      </a:dk2>
      <a:lt2>
        <a:srgbClr val="FFBC52"/>
      </a:lt2>
      <a:accent1>
        <a:srgbClr val="042D99"/>
      </a:accent1>
      <a:accent2>
        <a:srgbClr val="9AA6FD"/>
      </a:accent2>
      <a:accent3>
        <a:srgbClr val="4DD11E"/>
      </a:accent3>
      <a:accent4>
        <a:srgbClr val="B8E9A7"/>
      </a:accent4>
      <a:accent5>
        <a:srgbClr val="000000"/>
      </a:accent5>
      <a:accent6>
        <a:srgbClr val="F0F0F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3918</TotalTime>
  <Words>1378</Words>
  <Application>Microsoft Office PowerPoint</Application>
  <PresentationFormat>Widescreen</PresentationFormat>
  <Paragraphs>157</Paragraphs>
  <Slides>29</Slides>
  <Notes>14</Notes>
  <HiddenSlides>0</HiddenSlides>
  <MMClips>18</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29</vt:i4>
      </vt:variant>
    </vt:vector>
  </HeadingPairs>
  <TitlesOfParts>
    <vt:vector size="61" baseType="lpstr">
      <vt:lpstr>#9Slide03 AllRoundGothic</vt:lpstr>
      <vt:lpstr>#9Slide05 FS Blonde Script</vt:lpstr>
      <vt:lpstr>#9Slide06 Netmuc KT</vt:lpstr>
      <vt:lpstr>#9Slide07 Dorayaki</vt:lpstr>
      <vt:lpstr>Aldrich</vt:lpstr>
      <vt:lpstr>Arial</vt:lpstr>
      <vt:lpstr>Arial Black</vt:lpstr>
      <vt:lpstr>Calibri</vt:lpstr>
      <vt:lpstr>Calibri Light</vt:lpstr>
      <vt:lpstr>Comfortaa</vt:lpstr>
      <vt:lpstr>Coming Soon</vt:lpstr>
      <vt:lpstr>Concert One</vt:lpstr>
      <vt:lpstr>Didact Gothic</vt:lpstr>
      <vt:lpstr>Open Sans</vt:lpstr>
      <vt:lpstr>Oxygen</vt:lpstr>
      <vt:lpstr>Patrick Hand SC</vt:lpstr>
      <vt:lpstr>PT Sans</vt:lpstr>
      <vt:lpstr>Quicksand</vt:lpstr>
      <vt:lpstr>Roboto Condensed Light</vt:lpstr>
      <vt:lpstr>Roboto Mono Medium</vt:lpstr>
      <vt:lpstr>Tahoma</vt:lpstr>
      <vt:lpstr>Times New Roman</vt:lpstr>
      <vt:lpstr>Yeseva One</vt:lpstr>
      <vt:lpstr>字魂36号-正文宋楷</vt:lpstr>
      <vt:lpstr>Office Theme</vt:lpstr>
      <vt:lpstr>Tema de Office</vt:lpstr>
      <vt:lpstr>Virtual Slides for Education Day by Slidesgo</vt:lpstr>
      <vt:lpstr>1_Office Theme</vt:lpstr>
      <vt:lpstr>Reading Skills Task Cards by Slidesgo</vt:lpstr>
      <vt:lpstr>Notebook Lesson by Slidesgo</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114</cp:revision>
  <dcterms:created xsi:type="dcterms:W3CDTF">2022-07-22T09:46:01Z</dcterms:created>
  <dcterms:modified xsi:type="dcterms:W3CDTF">2024-12-10T01:51:59Z</dcterms:modified>
</cp:coreProperties>
</file>