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525" r:id="rId2"/>
    <p:sldId id="3939" r:id="rId3"/>
    <p:sldId id="620" r:id="rId4"/>
    <p:sldId id="595" r:id="rId5"/>
    <p:sldId id="625" r:id="rId6"/>
    <p:sldId id="626" r:id="rId7"/>
    <p:sldId id="610" r:id="rId8"/>
    <p:sldId id="622" r:id="rId9"/>
    <p:sldId id="615" r:id="rId10"/>
    <p:sldId id="619" r:id="rId11"/>
    <p:sldId id="599" r:id="rId12"/>
    <p:sldId id="482" r:id="rId13"/>
    <p:sldId id="566" r:id="rId14"/>
    <p:sldId id="570" r:id="rId15"/>
    <p:sldId id="567" r:id="rId16"/>
    <p:sldId id="568" r:id="rId17"/>
    <p:sldId id="569" r:id="rId18"/>
    <p:sldId id="565" r:id="rId19"/>
    <p:sldId id="628" r:id="rId20"/>
    <p:sldId id="592" r:id="rId21"/>
    <p:sldId id="588" r:id="rId22"/>
    <p:sldId id="577" r:id="rId23"/>
    <p:sldId id="578" r:id="rId24"/>
    <p:sldId id="579" r:id="rId25"/>
    <p:sldId id="580" r:id="rId26"/>
    <p:sldId id="582" r:id="rId27"/>
    <p:sldId id="630" r:id="rId28"/>
    <p:sldId id="591" r:id="rId29"/>
    <p:sldId id="605" r:id="rId30"/>
    <p:sldId id="3941" r:id="rId31"/>
    <p:sldId id="631" r:id="rId32"/>
    <p:sldId id="60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FCCFF"/>
    <a:srgbClr val="008000"/>
    <a:srgbClr val="FF0000"/>
    <a:srgbClr val="0000CC"/>
    <a:srgbClr val="CCECFF"/>
    <a:srgbClr val="FFFF00"/>
    <a:srgbClr val="FF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71563" autoAdjust="0"/>
  </p:normalViewPr>
  <p:slideViewPr>
    <p:cSldViewPr snapToGrid="0">
      <p:cViewPr varScale="1">
        <p:scale>
          <a:sx n="70" d="100"/>
          <a:sy n="70" d="100"/>
        </p:scale>
        <p:origin x="192" y="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75E42-B956-4A6C-8111-8B31ECA5ECE7}" type="datetimeFigureOut">
              <a:rPr lang="en-US" smtClean="0"/>
              <a:t>27/2/2025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65E7B-37F1-4C97-A03C-254D44318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3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65E7B-37F1-4C97-A03C-254D44318CD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05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65E7B-37F1-4C97-A03C-254D44318CD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5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102A-65FF-4ABD-8C76-DB08C57F15C4}" type="datetimeFigureOut">
              <a:rPr lang="en-US" smtClean="0"/>
              <a:t>27/2/2025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A1A4-5F27-4B99-812F-3886B847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102A-65FF-4ABD-8C76-DB08C57F15C4}" type="datetimeFigureOut">
              <a:rPr lang="en-US" smtClean="0"/>
              <a:t>27/2/2025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A1A4-5F27-4B99-812F-3886B847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2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102A-65FF-4ABD-8C76-DB08C57F15C4}" type="datetimeFigureOut">
              <a:rPr lang="en-US" smtClean="0"/>
              <a:t>27/2/2025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A1A4-5F27-4B99-812F-3886B847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4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102A-65FF-4ABD-8C76-DB08C57F15C4}" type="datetimeFigureOut">
              <a:rPr lang="en-US" smtClean="0"/>
              <a:t>27/2/2025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A1A4-5F27-4B99-812F-3886B847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5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102A-65FF-4ABD-8C76-DB08C57F15C4}" type="datetimeFigureOut">
              <a:rPr lang="en-US" smtClean="0"/>
              <a:t>27/2/2025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A1A4-5F27-4B99-812F-3886B847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3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102A-65FF-4ABD-8C76-DB08C57F15C4}" type="datetimeFigureOut">
              <a:rPr lang="en-US" smtClean="0"/>
              <a:t>27/2/2025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A1A4-5F27-4B99-812F-3886B847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5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102A-65FF-4ABD-8C76-DB08C57F15C4}" type="datetimeFigureOut">
              <a:rPr lang="en-US" smtClean="0"/>
              <a:t>27/2/2025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A1A4-5F27-4B99-812F-3886B847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0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102A-65FF-4ABD-8C76-DB08C57F15C4}" type="datetimeFigureOut">
              <a:rPr lang="en-US" smtClean="0"/>
              <a:t>27/2/2025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A1A4-5F27-4B99-812F-3886B847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102A-65FF-4ABD-8C76-DB08C57F15C4}" type="datetimeFigureOut">
              <a:rPr lang="en-US" smtClean="0"/>
              <a:t>27/2/2025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A1A4-5F27-4B99-812F-3886B847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4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102A-65FF-4ABD-8C76-DB08C57F15C4}" type="datetimeFigureOut">
              <a:rPr lang="en-US" smtClean="0"/>
              <a:t>27/2/2025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A1A4-5F27-4B99-812F-3886B847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0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102A-65FF-4ABD-8C76-DB08C57F15C4}" type="datetimeFigureOut">
              <a:rPr lang="en-US" smtClean="0"/>
              <a:t>27/2/2025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A1A4-5F27-4B99-812F-3886B847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6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D102A-65FF-4ABD-8C76-DB08C57F15C4}" type="datetimeFigureOut">
              <a:rPr lang="en-US" smtClean="0"/>
              <a:t>27/2/2025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8A1A4-5F27-4B99-812F-3886B847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5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9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3946526" y="3846513"/>
            <a:ext cx="3444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0288" y="-52829"/>
            <a:ext cx="77165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4E97C419-5473-5A31-373E-661B3721C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0622" y="2700337"/>
            <a:ext cx="9623717" cy="373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961676-4956-5DFA-0345-7057F5451BE0}"/>
              </a:ext>
            </a:extLst>
          </p:cNvPr>
          <p:cNvSpPr/>
          <p:nvPr/>
        </p:nvSpPr>
        <p:spPr>
          <a:xfrm>
            <a:off x="542925" y="859575"/>
            <a:ext cx="111873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kern="10" dirty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THẦY CÔ VÀ CÁC EM ĐẾN VỚI TIẾT HỌC NGỮ VĂN 8</a:t>
            </a:r>
            <a:endParaRPr lang="en-US" sz="5400" b="1" dirty="0">
              <a:ln w="0"/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35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E4280-9BB2-9EEC-2861-1610D1414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A2E91FE-233D-FF8F-47A5-B8C2B540B904}"/>
              </a:ext>
            </a:extLst>
          </p:cNvPr>
          <p:cNvSpPr txBox="1"/>
          <p:nvPr/>
        </p:nvSpPr>
        <p:spPr>
          <a:xfrm>
            <a:off x="0" y="1414591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31024C4-3B59-F5F3-0674-20990ED636A8}"/>
              </a:ext>
            </a:extLst>
          </p:cNvPr>
          <p:cNvCxnSpPr>
            <a:cxnSpLocks/>
          </p:cNvCxnSpPr>
          <p:nvPr/>
        </p:nvCxnSpPr>
        <p:spPr>
          <a:xfrm>
            <a:off x="4913194" y="1763263"/>
            <a:ext cx="7001302" cy="0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2A5027-2A4C-6ACC-AFB8-7B67A43C8327}"/>
              </a:ext>
            </a:extLst>
          </p:cNvPr>
          <p:cNvCxnSpPr>
            <a:cxnSpLocks/>
          </p:cNvCxnSpPr>
          <p:nvPr/>
        </p:nvCxnSpPr>
        <p:spPr>
          <a:xfrm>
            <a:off x="109182" y="2115013"/>
            <a:ext cx="941696" cy="0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FFC1B78-8B0D-71B7-5CB2-666C2679AF3A}"/>
              </a:ext>
            </a:extLst>
          </p:cNvPr>
          <p:cNvSpPr/>
          <p:nvPr/>
        </p:nvSpPr>
        <p:spPr>
          <a:xfrm>
            <a:off x="163773" y="968991"/>
            <a:ext cx="2224590" cy="3684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ĐOẠN</a:t>
            </a:r>
          </a:p>
        </p:txBody>
      </p:sp>
    </p:spTree>
    <p:extLst>
      <p:ext uri="{BB962C8B-B14F-4D97-AF65-F5344CB8AC3E}">
        <p14:creationId xmlns:p14="http://schemas.microsoft.com/office/powerpoint/2010/main" val="78841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1">
            <a:extLst>
              <a:ext uri="{FF2B5EF4-FFF2-40B4-BE49-F238E27FC236}">
                <a16:creationId xmlns:a16="http://schemas.microsoft.com/office/drawing/2014/main" id="{6D0E5050-E662-6C2D-00AD-B0977DBD24F3}"/>
              </a:ext>
            </a:extLst>
          </p:cNvPr>
          <p:cNvSpPr txBox="1"/>
          <p:nvPr/>
        </p:nvSpPr>
        <p:spPr>
          <a:xfrm>
            <a:off x="135196" y="1218915"/>
            <a:ext cx="8285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III. THỰC HÀNH VIẾT THEO CÁC BƯỚC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793B04B8-07E5-19BD-0AFF-3529B585E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74" y="-142874"/>
            <a:ext cx="12081164" cy="1457325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31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30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ea typeface="Times New Roman" panose="02020603050405020304" pitchFamily="18" charset="0"/>
              </a:rPr>
              <a:t> 95. VIẾT: VIẾT ĐOẠN VĂN GHI LẠI CẢM NGHĨ VỀ</a:t>
            </a:r>
          </a:p>
          <a:p>
            <a:pPr algn="ctr">
              <a:spcBef>
                <a:spcPts val="0"/>
              </a:spcBef>
              <a:buNone/>
            </a:pPr>
            <a:r>
              <a:rPr lang="en-US" altLang="zh-CN" sz="3000" b="1" dirty="0">
                <a:solidFill>
                  <a:srgbClr val="FF0000"/>
                </a:solidFill>
                <a:ea typeface="Yu Gothic UI Semibold" panose="020B0700000000000000" pitchFamily="34" charset="-128"/>
              </a:rPr>
              <a:t>MỘT BÀI THƠ TỰ DO</a:t>
            </a:r>
            <a:endParaRPr lang="zh-CN" altLang="en-US" sz="3000" dirty="0">
              <a:solidFill>
                <a:srgbClr val="0000CC"/>
              </a:solidFill>
              <a:ea typeface="Yu Gothic UI Semibold" panose="020B0700000000000000" pitchFamily="34" charset="-128"/>
            </a:endParaRPr>
          </a:p>
        </p:txBody>
      </p:sp>
      <p:sp>
        <p:nvSpPr>
          <p:cNvPr id="2" name="文本框 11">
            <a:extLst>
              <a:ext uri="{FF2B5EF4-FFF2-40B4-BE49-F238E27FC236}">
                <a16:creationId xmlns:a16="http://schemas.microsoft.com/office/drawing/2014/main" id="{D863B8A9-1621-1354-E8A6-50128892CDD9}"/>
              </a:ext>
            </a:extLst>
          </p:cNvPr>
          <p:cNvSpPr txBox="1"/>
          <p:nvPr/>
        </p:nvSpPr>
        <p:spPr>
          <a:xfrm>
            <a:off x="287596" y="1644274"/>
            <a:ext cx="450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1.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Trước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khi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viết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文本框 11">
            <a:extLst>
              <a:ext uri="{FF2B5EF4-FFF2-40B4-BE49-F238E27FC236}">
                <a16:creationId xmlns:a16="http://schemas.microsoft.com/office/drawing/2014/main" id="{23DD69F0-3523-EB7E-3DD0-8165F6934601}"/>
              </a:ext>
            </a:extLst>
          </p:cNvPr>
          <p:cNvSpPr txBox="1"/>
          <p:nvPr/>
        </p:nvSpPr>
        <p:spPr>
          <a:xfrm>
            <a:off x="330812" y="2151516"/>
            <a:ext cx="450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a.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Lựa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chọn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thơ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文本框 11">
            <a:extLst>
              <a:ext uri="{FF2B5EF4-FFF2-40B4-BE49-F238E27FC236}">
                <a16:creationId xmlns:a16="http://schemas.microsoft.com/office/drawing/2014/main" id="{92FC0E78-0ACF-23B5-81A1-0D80FE7EC2AA}"/>
              </a:ext>
            </a:extLst>
          </p:cNvPr>
          <p:cNvSpPr txBox="1"/>
          <p:nvPr/>
        </p:nvSpPr>
        <p:spPr>
          <a:xfrm>
            <a:off x="1370319" y="2672403"/>
            <a:ext cx="6872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thơ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“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Đồng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chí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”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Chính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Hữu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.</a:t>
            </a:r>
          </a:p>
        </p:txBody>
      </p:sp>
      <p:sp>
        <p:nvSpPr>
          <p:cNvPr id="5" name="文本框 11">
            <a:extLst>
              <a:ext uri="{FF2B5EF4-FFF2-40B4-BE49-F238E27FC236}">
                <a16:creationId xmlns:a16="http://schemas.microsoft.com/office/drawing/2014/main" id="{180D0D54-CDDF-F58C-2165-F0B462DE833C}"/>
              </a:ext>
            </a:extLst>
          </p:cNvPr>
          <p:cNvSpPr txBox="1"/>
          <p:nvPr/>
        </p:nvSpPr>
        <p:spPr>
          <a:xfrm>
            <a:off x="319436" y="3136430"/>
            <a:ext cx="450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b.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ý</a:t>
            </a:r>
          </a:p>
        </p:txBody>
      </p:sp>
      <p:sp>
        <p:nvSpPr>
          <p:cNvPr id="8" name="文本框 11">
            <a:extLst>
              <a:ext uri="{FF2B5EF4-FFF2-40B4-BE49-F238E27FC236}">
                <a16:creationId xmlns:a16="http://schemas.microsoft.com/office/drawing/2014/main" id="{4D0A526D-9792-CDD4-6726-5044E15921EE}"/>
              </a:ext>
            </a:extLst>
          </p:cNvPr>
          <p:cNvSpPr txBox="1"/>
          <p:nvPr/>
        </p:nvSpPr>
        <p:spPr>
          <a:xfrm>
            <a:off x="471836" y="3684617"/>
            <a:ext cx="450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Đọc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diễn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thơ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文本框 11">
            <a:extLst>
              <a:ext uri="{FF2B5EF4-FFF2-40B4-BE49-F238E27FC236}">
                <a16:creationId xmlns:a16="http://schemas.microsoft.com/office/drawing/2014/main" id="{FDDAAAA5-FE92-6702-C4CE-855D1A5F41AD}"/>
              </a:ext>
            </a:extLst>
          </p:cNvPr>
          <p:cNvSpPr txBox="1"/>
          <p:nvPr/>
        </p:nvSpPr>
        <p:spPr>
          <a:xfrm>
            <a:off x="471836" y="4203226"/>
            <a:ext cx="450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ý qua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trò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chơi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Picture 19" descr="Tay viÕt ">
            <a:extLst>
              <a:ext uri="{FF2B5EF4-FFF2-40B4-BE49-F238E27FC236}">
                <a16:creationId xmlns:a16="http://schemas.microsoft.com/office/drawing/2014/main" id="{0CB91F22-FB0F-0422-55DD-3CCE8435D0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01974">
            <a:off x="11227690" y="1316432"/>
            <a:ext cx="618629" cy="42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81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B4ECDFC-8958-4B83-B01F-58AEFB86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D68778-F94A-4C5B-9118-3B992BB9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sz="900">
              <a:solidFill>
                <a:prstClr val="white"/>
              </a:solidFill>
              <a:latin typeface="Gill Sans Nova"/>
            </a:endParaRPr>
          </a:p>
        </p:txBody>
      </p:sp>
      <p:grpSp>
        <p:nvGrpSpPr>
          <p:cNvPr id="39" name="decorative circles">
            <a:extLst>
              <a:ext uri="{FF2B5EF4-FFF2-40B4-BE49-F238E27FC236}">
                <a16:creationId xmlns:a16="http://schemas.microsoft.com/office/drawing/2014/main" id="{B29252B9-8F48-4CC0-A640-09C8A8C24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5" cy="5966848"/>
            <a:chOff x="6008627" y="289695"/>
            <a:chExt cx="5461374" cy="596684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8548D73-0AE2-434D-B75C-77D24F5E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BC26AF4-B368-411A-BF70-74F07FA77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BE4EEE7-FD25-4B68-819D-487E4D78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E52A4F8-9F27-4959-B733-FDA9FCA2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13DA742-C9EF-49AA-ADEB-553344930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265925" y="-153666"/>
            <a:ext cx="4332970" cy="1484925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  <a:buNone/>
            </a:pPr>
            <a:r>
              <a:rPr lang="en-US" altLang="zh-CN" b="1" dirty="0">
                <a:solidFill>
                  <a:srgbClr val="FF0066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ĐI TÌM BẢN THÂN!</a:t>
            </a:r>
            <a:endParaRPr lang="zh-CN" altLang="en-US" dirty="0">
              <a:solidFill>
                <a:srgbClr val="FF0066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BAA864-567B-F4EB-8045-A3ADEF548ED3}"/>
              </a:ext>
            </a:extLst>
          </p:cNvPr>
          <p:cNvSpPr txBox="1"/>
          <p:nvPr/>
        </p:nvSpPr>
        <p:spPr>
          <a:xfrm>
            <a:off x="121025" y="1161745"/>
            <a:ext cx="11967882" cy="5111143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 THỰC HIỆN</a:t>
            </a:r>
          </a:p>
          <a:p>
            <a:pPr defTabSz="914446">
              <a:spcAft>
                <a:spcPts val="100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tờ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defTabSz="914446">
              <a:spcAft>
                <a:spcPts val="1000"/>
              </a:spcAft>
            </a:pP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 defTabSz="914446">
              <a:spcAft>
                <a:spcPts val="1000"/>
              </a:spcAft>
            </a:pP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defTabSz="914446">
              <a:spcAft>
                <a:spcPts val="1000"/>
              </a:spcAft>
            </a:pP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Sau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ra.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 defTabSz="914446">
              <a:spcAft>
                <a:spcPts val="1000"/>
              </a:spcAft>
            </a:pP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CHUYÊN GIA: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6 - 7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914446">
              <a:spcAft>
                <a:spcPts val="1000"/>
              </a:spcAft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NHÓM NGHIÊN CỨU :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4 - 5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914446">
              <a:spcAft>
                <a:spcPts val="1000"/>
              </a:spcAft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NHÓM CẦN HỖ TRỢ :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1 - 3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43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B4ECDFC-8958-4B83-B01F-58AEFB86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D68778-F94A-4C5B-9118-3B992BB9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sz="900">
              <a:solidFill>
                <a:prstClr val="white"/>
              </a:solidFill>
              <a:latin typeface="Gill Sans Nova"/>
            </a:endParaRPr>
          </a:p>
        </p:txBody>
      </p:sp>
      <p:grpSp>
        <p:nvGrpSpPr>
          <p:cNvPr id="39" name="decorative circles">
            <a:extLst>
              <a:ext uri="{FF2B5EF4-FFF2-40B4-BE49-F238E27FC236}">
                <a16:creationId xmlns:a16="http://schemas.microsoft.com/office/drawing/2014/main" id="{B29252B9-8F48-4CC0-A640-09C8A8C24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5" cy="5966848"/>
            <a:chOff x="6008627" y="289695"/>
            <a:chExt cx="5461374" cy="596684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8548D73-0AE2-434D-B75C-77D24F5E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BC26AF4-B368-411A-BF70-74F07FA77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BE4EEE7-FD25-4B68-819D-487E4D78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E52A4F8-9F27-4959-B733-FDA9FCA2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13DA742-C9EF-49AA-ADEB-553344930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265925" y="-59537"/>
            <a:ext cx="4332970" cy="1707777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  <a:buNone/>
            </a:pPr>
            <a:r>
              <a:rPr lang="en-US" altLang="zh-CN" b="1" dirty="0">
                <a:solidFill>
                  <a:srgbClr val="FF0066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ĐI TÌM BẢN THÂN!</a:t>
            </a:r>
            <a:endParaRPr lang="zh-CN" altLang="en-US" dirty="0">
              <a:solidFill>
                <a:srgbClr val="FF0066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BAA864-567B-F4EB-8045-A3ADEF548ED3}"/>
              </a:ext>
            </a:extLst>
          </p:cNvPr>
          <p:cNvSpPr txBox="1"/>
          <p:nvPr/>
        </p:nvSpPr>
        <p:spPr>
          <a:xfrm>
            <a:off x="265925" y="2042649"/>
            <a:ext cx="11002710" cy="220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</a:p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…………………….</a:t>
            </a:r>
          </a:p>
        </p:txBody>
      </p:sp>
      <p:pic>
        <p:nvPicPr>
          <p:cNvPr id="4" name="Đồng hồ đếm ngược 20 giây">
            <a:hlinkClick r:id="" action="ppaction://media"/>
            <a:extLst>
              <a:ext uri="{FF2B5EF4-FFF2-40B4-BE49-F238E27FC236}">
                <a16:creationId xmlns:a16="http://schemas.microsoft.com/office/drawing/2014/main" id="{0F76B5C6-0126-5232-5D53-DB2EF52EB80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160" y="4434567"/>
            <a:ext cx="3239068" cy="18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09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B4ECDFC-8958-4B83-B01F-58AEFB86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D68778-F94A-4C5B-9118-3B992BB9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sz="900">
              <a:solidFill>
                <a:prstClr val="white"/>
              </a:solidFill>
              <a:latin typeface="Gill Sans Nova"/>
            </a:endParaRPr>
          </a:p>
        </p:txBody>
      </p:sp>
      <p:grpSp>
        <p:nvGrpSpPr>
          <p:cNvPr id="39" name="decorative circles">
            <a:extLst>
              <a:ext uri="{FF2B5EF4-FFF2-40B4-BE49-F238E27FC236}">
                <a16:creationId xmlns:a16="http://schemas.microsoft.com/office/drawing/2014/main" id="{B29252B9-8F48-4CC0-A640-09C8A8C24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5" cy="5966848"/>
            <a:chOff x="6008627" y="289695"/>
            <a:chExt cx="5461374" cy="596684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8548D73-0AE2-434D-B75C-77D24F5E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BC26AF4-B368-411A-BF70-74F07FA77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BE4EEE7-FD25-4B68-819D-487E4D78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E52A4F8-9F27-4959-B733-FDA9FCA2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13DA742-C9EF-49AA-ADEB-553344930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265925" y="-59537"/>
            <a:ext cx="4332970" cy="1707777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  <a:buNone/>
            </a:pPr>
            <a:r>
              <a:rPr lang="en-US" altLang="zh-CN" b="1" dirty="0">
                <a:solidFill>
                  <a:srgbClr val="FF0066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ĐI TÌM BẢN THÂN!</a:t>
            </a:r>
            <a:endParaRPr lang="zh-CN" altLang="en-US" dirty="0">
              <a:solidFill>
                <a:srgbClr val="FF0066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BAA864-567B-F4EB-8045-A3ADEF548ED3}"/>
              </a:ext>
            </a:extLst>
          </p:cNvPr>
          <p:cNvSpPr txBox="1"/>
          <p:nvPr/>
        </p:nvSpPr>
        <p:spPr>
          <a:xfrm>
            <a:off x="782773" y="1614336"/>
            <a:ext cx="10451708" cy="3285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 </a:t>
            </a:r>
          </a:p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”?</a:t>
            </a:r>
          </a:p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…………………….</a:t>
            </a:r>
          </a:p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Đồng hồ đếm ngược 20 giây">
            <a:hlinkClick r:id="" action="ppaction://media"/>
            <a:extLst>
              <a:ext uri="{FF2B5EF4-FFF2-40B4-BE49-F238E27FC236}">
                <a16:creationId xmlns:a16="http://schemas.microsoft.com/office/drawing/2014/main" id="{4D81AB77-F8F1-3164-3DB1-9C93621122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160" y="4434567"/>
            <a:ext cx="3239068" cy="18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40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B4ECDFC-8958-4B83-B01F-58AEFB86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D68778-F94A-4C5B-9118-3B992BB9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sz="900">
              <a:solidFill>
                <a:prstClr val="white"/>
              </a:solidFill>
              <a:latin typeface="Gill Sans Nova"/>
            </a:endParaRPr>
          </a:p>
        </p:txBody>
      </p:sp>
      <p:grpSp>
        <p:nvGrpSpPr>
          <p:cNvPr id="39" name="decorative circles">
            <a:extLst>
              <a:ext uri="{FF2B5EF4-FFF2-40B4-BE49-F238E27FC236}">
                <a16:creationId xmlns:a16="http://schemas.microsoft.com/office/drawing/2014/main" id="{B29252B9-8F48-4CC0-A640-09C8A8C24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5" cy="5966848"/>
            <a:chOff x="6008627" y="289695"/>
            <a:chExt cx="5461374" cy="596684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8548D73-0AE2-434D-B75C-77D24F5E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BC26AF4-B368-411A-BF70-74F07FA77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BE4EEE7-FD25-4B68-819D-487E4D78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E52A4F8-9F27-4959-B733-FDA9FCA2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13DA742-C9EF-49AA-ADEB-553344930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265925" y="-59537"/>
            <a:ext cx="4332970" cy="1707777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  <a:buNone/>
            </a:pPr>
            <a:r>
              <a:rPr lang="en-US" altLang="zh-CN" b="1" dirty="0">
                <a:solidFill>
                  <a:srgbClr val="FF0066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ĐI TÌM BẢN THÂN!</a:t>
            </a:r>
            <a:endParaRPr lang="zh-CN" altLang="en-US" dirty="0">
              <a:solidFill>
                <a:srgbClr val="FF0066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BAA864-567B-F4EB-8045-A3ADEF548ED3}"/>
              </a:ext>
            </a:extLst>
          </p:cNvPr>
          <p:cNvSpPr txBox="1"/>
          <p:nvPr/>
        </p:nvSpPr>
        <p:spPr>
          <a:xfrm>
            <a:off x="578224" y="1614336"/>
            <a:ext cx="11389658" cy="243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</a:p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”?</a:t>
            </a:r>
          </a:p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……………………………….</a:t>
            </a:r>
          </a:p>
        </p:txBody>
      </p:sp>
      <p:pic>
        <p:nvPicPr>
          <p:cNvPr id="4" name="Đồng hồ đếm ngược 20 giây">
            <a:hlinkClick r:id="" action="ppaction://media"/>
            <a:extLst>
              <a:ext uri="{FF2B5EF4-FFF2-40B4-BE49-F238E27FC236}">
                <a16:creationId xmlns:a16="http://schemas.microsoft.com/office/drawing/2014/main" id="{DB5974F8-7E7C-6050-265E-BA84140E9F2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160" y="4434567"/>
            <a:ext cx="3239068" cy="18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57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B4ECDFC-8958-4B83-B01F-58AEFB86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D68778-F94A-4C5B-9118-3B992BB9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sz="900">
              <a:solidFill>
                <a:prstClr val="white"/>
              </a:solidFill>
              <a:latin typeface="Gill Sans Nova"/>
            </a:endParaRPr>
          </a:p>
        </p:txBody>
      </p:sp>
      <p:grpSp>
        <p:nvGrpSpPr>
          <p:cNvPr id="39" name="decorative circles">
            <a:extLst>
              <a:ext uri="{FF2B5EF4-FFF2-40B4-BE49-F238E27FC236}">
                <a16:creationId xmlns:a16="http://schemas.microsoft.com/office/drawing/2014/main" id="{B29252B9-8F48-4CC0-A640-09C8A8C24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5" cy="5966848"/>
            <a:chOff x="6008627" y="289695"/>
            <a:chExt cx="5461374" cy="596684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8548D73-0AE2-434D-B75C-77D24F5E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BC26AF4-B368-411A-BF70-74F07FA77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BE4EEE7-FD25-4B68-819D-487E4D78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E52A4F8-9F27-4959-B733-FDA9FCA2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13DA742-C9EF-49AA-ADEB-553344930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265925" y="-59537"/>
            <a:ext cx="4332970" cy="1707777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  <a:buNone/>
            </a:pPr>
            <a:r>
              <a:rPr lang="en-US" altLang="zh-CN" b="1" dirty="0">
                <a:solidFill>
                  <a:srgbClr val="FF0066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ĐI TÌM BẢN THÂN!</a:t>
            </a:r>
            <a:endParaRPr lang="zh-CN" altLang="en-US" dirty="0">
              <a:solidFill>
                <a:srgbClr val="FF0066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BAA864-567B-F4EB-8045-A3ADEF548ED3}"/>
              </a:ext>
            </a:extLst>
          </p:cNvPr>
          <p:cNvSpPr txBox="1"/>
          <p:nvPr/>
        </p:nvSpPr>
        <p:spPr>
          <a:xfrm>
            <a:off x="782773" y="1614336"/>
            <a:ext cx="10451708" cy="4006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</a:p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…………………….</a:t>
            </a:r>
          </a:p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Đồng hồ đếm ngược 20 giây">
            <a:hlinkClick r:id="" action="ppaction://media"/>
            <a:extLst>
              <a:ext uri="{FF2B5EF4-FFF2-40B4-BE49-F238E27FC236}">
                <a16:creationId xmlns:a16="http://schemas.microsoft.com/office/drawing/2014/main" id="{F97D0A22-37D5-C991-C2A3-18685FFAD8C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160" y="4434567"/>
            <a:ext cx="3239068" cy="18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017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B4ECDFC-8958-4B83-B01F-58AEFB86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D68778-F94A-4C5B-9118-3B992BB9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sz="900">
              <a:solidFill>
                <a:prstClr val="white"/>
              </a:solidFill>
              <a:latin typeface="Gill Sans Nova"/>
            </a:endParaRPr>
          </a:p>
        </p:txBody>
      </p:sp>
      <p:grpSp>
        <p:nvGrpSpPr>
          <p:cNvPr id="39" name="decorative circles">
            <a:extLst>
              <a:ext uri="{FF2B5EF4-FFF2-40B4-BE49-F238E27FC236}">
                <a16:creationId xmlns:a16="http://schemas.microsoft.com/office/drawing/2014/main" id="{B29252B9-8F48-4CC0-A640-09C8A8C24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5" cy="5966848"/>
            <a:chOff x="6008627" y="289695"/>
            <a:chExt cx="5461374" cy="596684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8548D73-0AE2-434D-B75C-77D24F5E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BC26AF4-B368-411A-BF70-74F07FA77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BE4EEE7-FD25-4B68-819D-487E4D78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E52A4F8-9F27-4959-B733-FDA9FCA2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13DA742-C9EF-49AA-ADEB-553344930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265925" y="-59537"/>
            <a:ext cx="4332970" cy="1707777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  <a:buNone/>
            </a:pPr>
            <a:r>
              <a:rPr lang="en-US" altLang="zh-CN" b="1" dirty="0">
                <a:solidFill>
                  <a:srgbClr val="FF0066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ĐI TÌM BẢN THÂN!</a:t>
            </a:r>
            <a:endParaRPr lang="zh-CN" altLang="en-US" dirty="0">
              <a:solidFill>
                <a:srgbClr val="FF0066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BAA864-567B-F4EB-8045-A3ADEF548ED3}"/>
              </a:ext>
            </a:extLst>
          </p:cNvPr>
          <p:cNvSpPr txBox="1"/>
          <p:nvPr/>
        </p:nvSpPr>
        <p:spPr>
          <a:xfrm>
            <a:off x="782772" y="1614336"/>
            <a:ext cx="11077533" cy="4006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</a:p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…………………….</a:t>
            </a:r>
          </a:p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Đồng hồ đếm ngược 20 giây">
            <a:hlinkClick r:id="" action="ppaction://media"/>
            <a:extLst>
              <a:ext uri="{FF2B5EF4-FFF2-40B4-BE49-F238E27FC236}">
                <a16:creationId xmlns:a16="http://schemas.microsoft.com/office/drawing/2014/main" id="{217EBD24-662B-65A4-8B8D-B2085AE722F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160" y="4434567"/>
            <a:ext cx="3239068" cy="18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1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B4ECDFC-8958-4B83-B01F-58AEFB86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D68778-F94A-4C5B-9118-3B992BB9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sz="900">
              <a:solidFill>
                <a:prstClr val="white"/>
              </a:solidFill>
              <a:latin typeface="Gill Sans Nova"/>
            </a:endParaRPr>
          </a:p>
        </p:txBody>
      </p:sp>
      <p:grpSp>
        <p:nvGrpSpPr>
          <p:cNvPr id="39" name="decorative circles">
            <a:extLst>
              <a:ext uri="{FF2B5EF4-FFF2-40B4-BE49-F238E27FC236}">
                <a16:creationId xmlns:a16="http://schemas.microsoft.com/office/drawing/2014/main" id="{B29252B9-8F48-4CC0-A640-09C8A8C24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5" cy="5966848"/>
            <a:chOff x="6008627" y="289695"/>
            <a:chExt cx="5461374" cy="596684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8548D73-0AE2-434D-B75C-77D24F5E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BC26AF4-B368-411A-BF70-74F07FA77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BE4EEE7-FD25-4B68-819D-487E4D78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E52A4F8-9F27-4959-B733-FDA9FCA2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13DA742-C9EF-49AA-ADEB-553344930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265925" y="-59537"/>
            <a:ext cx="4332970" cy="1707777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  <a:buNone/>
            </a:pPr>
            <a:r>
              <a:rPr lang="en-US" altLang="zh-CN" b="1" dirty="0">
                <a:solidFill>
                  <a:srgbClr val="FF0066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ĐI TÌM BẢN THÂN!</a:t>
            </a:r>
            <a:endParaRPr lang="zh-CN" altLang="en-US" dirty="0">
              <a:solidFill>
                <a:srgbClr val="FF0066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BAA864-567B-F4EB-8045-A3ADEF548ED3}"/>
              </a:ext>
            </a:extLst>
          </p:cNvPr>
          <p:cNvSpPr txBox="1"/>
          <p:nvPr/>
        </p:nvSpPr>
        <p:spPr>
          <a:xfrm>
            <a:off x="550330" y="1672731"/>
            <a:ext cx="11473348" cy="3157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</a:t>
            </a:r>
          </a:p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”?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………………………..</a:t>
            </a:r>
          </a:p>
        </p:txBody>
      </p:sp>
      <p:pic>
        <p:nvPicPr>
          <p:cNvPr id="4" name="Đồng hồ đếm ngược 20 giây">
            <a:hlinkClick r:id="" action="ppaction://media"/>
            <a:extLst>
              <a:ext uri="{FF2B5EF4-FFF2-40B4-BE49-F238E27FC236}">
                <a16:creationId xmlns:a16="http://schemas.microsoft.com/office/drawing/2014/main" id="{FEDF834A-E627-BD3F-8F1B-E8A389AD03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160" y="4434567"/>
            <a:ext cx="3239068" cy="18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7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E1392-DEC6-8503-A01B-3D9BF02B6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ED14686-87B6-04BA-6909-2FA9E7E25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1458351-3510-CBBF-A079-AC5F85CD4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sz="900">
              <a:solidFill>
                <a:prstClr val="white"/>
              </a:solidFill>
              <a:latin typeface="Gill Sans Nova"/>
            </a:endParaRPr>
          </a:p>
        </p:txBody>
      </p:sp>
      <p:grpSp>
        <p:nvGrpSpPr>
          <p:cNvPr id="39" name="decorative circles">
            <a:extLst>
              <a:ext uri="{FF2B5EF4-FFF2-40B4-BE49-F238E27FC236}">
                <a16:creationId xmlns:a16="http://schemas.microsoft.com/office/drawing/2014/main" id="{0AE3DADD-D171-8972-665B-4F0638081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5" cy="5966848"/>
            <a:chOff x="6008627" y="289695"/>
            <a:chExt cx="5461374" cy="596684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8DB46D4-98A5-A265-CD13-8478F5CB1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471EABF-E1FD-2AEB-FCBA-1723130E5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958CAFB-763D-A5B9-1640-685ABDE9E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D5DD05E-3EA8-21A4-14CD-6DFC2BDA7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40E538D-1236-A9D2-B564-D709CB153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3" name="AutoShape 2">
            <a:extLst>
              <a:ext uri="{FF2B5EF4-FFF2-40B4-BE49-F238E27FC236}">
                <a16:creationId xmlns:a16="http://schemas.microsoft.com/office/drawing/2014/main" id="{21551FC8-719F-0AA6-20F6-F1BCC0B0E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25" y="-59537"/>
            <a:ext cx="4332970" cy="1707777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  <a:buNone/>
            </a:pPr>
            <a:r>
              <a:rPr lang="en-US" altLang="zh-CN" b="1" dirty="0">
                <a:solidFill>
                  <a:srgbClr val="FF0066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ĐI TÌM BẢN THÂN!</a:t>
            </a:r>
            <a:endParaRPr lang="zh-CN" altLang="en-US" dirty="0">
              <a:solidFill>
                <a:srgbClr val="FF0066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A3DA89-81E0-4E7B-7004-11565F99D0F5}"/>
              </a:ext>
            </a:extLst>
          </p:cNvPr>
          <p:cNvSpPr txBox="1"/>
          <p:nvPr/>
        </p:nvSpPr>
        <p:spPr>
          <a:xfrm>
            <a:off x="1000707" y="1672731"/>
            <a:ext cx="10704953" cy="3157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7: </a:t>
            </a:r>
          </a:p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………………………..</a:t>
            </a:r>
          </a:p>
        </p:txBody>
      </p:sp>
      <p:pic>
        <p:nvPicPr>
          <p:cNvPr id="4" name="Đồng hồ đếm ngược 20 giây">
            <a:hlinkClick r:id="" action="ppaction://media"/>
            <a:extLst>
              <a:ext uri="{FF2B5EF4-FFF2-40B4-BE49-F238E27FC236}">
                <a16:creationId xmlns:a16="http://schemas.microsoft.com/office/drawing/2014/main" id="{43BF232A-703D-F409-D03F-F1B4850456E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160" y="4434567"/>
            <a:ext cx="3239068" cy="18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24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cs typeface="+mn-ea"/>
              <a:sym typeface="+mn-lt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2" name="图片 1" descr="w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pic>
        <p:nvPicPr>
          <p:cNvPr id="6" name="图片 5" descr="未标题-6 (2)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" y="473075"/>
            <a:ext cx="663575" cy="7346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416354" y="293349"/>
            <a:ext cx="8247380" cy="9169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889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0" y="2720338"/>
            <a:ext cx="4832350" cy="3823337"/>
          </a:xfrm>
          <a:prstGeom prst="rect">
            <a:avLst/>
          </a:prstGeom>
        </p:spPr>
      </p:pic>
      <p:pic>
        <p:nvPicPr>
          <p:cNvPr id="3" name="PA_图片 3">
            <a:extLst>
              <a:ext uri="{FF2B5EF4-FFF2-40B4-BE49-F238E27FC236}">
                <a16:creationId xmlns:a16="http://schemas.microsoft.com/office/drawing/2014/main" id="{DDC62539-DD32-EED2-C0A9-213172964A3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882" y="1924480"/>
            <a:ext cx="5939957" cy="4181680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AE771552-7C81-8AD3-71C0-F9B29295E93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555" y="1488799"/>
            <a:ext cx="1996979" cy="19969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519D67-C578-6B60-049E-6F8D8DC7C9B3}"/>
              </a:ext>
            </a:extLst>
          </p:cNvPr>
          <p:cNvSpPr txBox="1"/>
          <p:nvPr/>
        </p:nvSpPr>
        <p:spPr>
          <a:xfrm>
            <a:off x="6096000" y="2885613"/>
            <a:ext cx="468500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đọc một đoạn thơ/ bài thơ tự do mà em yêu thích. Chia sẻ vì sao em thích bài thơ/ đoạn thơ đó?</a:t>
            </a:r>
            <a:endParaRPr lang="en-SG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0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B4ECDFC-8958-4B83-B01F-58AEFB86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D68778-F94A-4C5B-9118-3B992BB9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sz="900">
              <a:solidFill>
                <a:prstClr val="white"/>
              </a:solidFill>
              <a:latin typeface="Gill Sans Nova"/>
            </a:endParaRPr>
          </a:p>
        </p:txBody>
      </p:sp>
      <p:grpSp>
        <p:nvGrpSpPr>
          <p:cNvPr id="39" name="decorative circles">
            <a:extLst>
              <a:ext uri="{FF2B5EF4-FFF2-40B4-BE49-F238E27FC236}">
                <a16:creationId xmlns:a16="http://schemas.microsoft.com/office/drawing/2014/main" id="{B29252B9-8F48-4CC0-A640-09C8A8C24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5" cy="5966848"/>
            <a:chOff x="6008627" y="289695"/>
            <a:chExt cx="5461374" cy="596684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8548D73-0AE2-434D-B75C-77D24F5E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BC26AF4-B368-411A-BF70-74F07FA77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BE4EEE7-FD25-4B68-819D-487E4D78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E52A4F8-9F27-4959-B733-FDA9FCA2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13DA742-C9EF-49AA-ADEB-553344930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2187843" y="964443"/>
            <a:ext cx="6629400" cy="3127417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  <a:buNone/>
            </a:pPr>
            <a:r>
              <a:rPr lang="en-US" altLang="zh-CN" sz="6000" b="1" dirty="0">
                <a:solidFill>
                  <a:srgbClr val="FF0066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ĐÁP ÁN</a:t>
            </a:r>
            <a:endParaRPr lang="zh-CN" altLang="en-US" sz="6000" dirty="0">
              <a:solidFill>
                <a:srgbClr val="FF0066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997409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B4ECDFC-8958-4B83-B01F-58AEFB86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D68778-F94A-4C5B-9118-3B992BB9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sz="900">
              <a:solidFill>
                <a:prstClr val="white"/>
              </a:solidFill>
              <a:latin typeface="Gill Sans Nova"/>
            </a:endParaRPr>
          </a:p>
        </p:txBody>
      </p:sp>
      <p:grpSp>
        <p:nvGrpSpPr>
          <p:cNvPr id="39" name="decorative circles">
            <a:extLst>
              <a:ext uri="{FF2B5EF4-FFF2-40B4-BE49-F238E27FC236}">
                <a16:creationId xmlns:a16="http://schemas.microsoft.com/office/drawing/2014/main" id="{B29252B9-8F48-4CC0-A640-09C8A8C24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5" cy="5966848"/>
            <a:chOff x="6008627" y="289695"/>
            <a:chExt cx="5461374" cy="596684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8548D73-0AE2-434D-B75C-77D24F5E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BC26AF4-B368-411A-BF70-74F07FA77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BE4EEE7-FD25-4B68-819D-487E4D78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E52A4F8-9F27-4959-B733-FDA9FCA2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13DA742-C9EF-49AA-ADEB-553344930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265925" y="-59537"/>
            <a:ext cx="4332970" cy="1707777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  <a:buNone/>
            </a:pPr>
            <a:r>
              <a:rPr lang="en-US" altLang="zh-CN" b="1" dirty="0">
                <a:solidFill>
                  <a:srgbClr val="FF0066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ĐI TÌM BẢN THÂN!</a:t>
            </a:r>
            <a:endParaRPr lang="zh-CN" altLang="en-US" dirty="0">
              <a:solidFill>
                <a:srgbClr val="FF0066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BAA864-567B-F4EB-8045-A3ADEF548ED3}"/>
              </a:ext>
            </a:extLst>
          </p:cNvPr>
          <p:cNvSpPr txBox="1"/>
          <p:nvPr/>
        </p:nvSpPr>
        <p:spPr>
          <a:xfrm>
            <a:off x="265925" y="2735054"/>
            <a:ext cx="10851003" cy="2285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u="sng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 ÁN</a:t>
            </a:r>
          </a:p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9732664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B4ECDFC-8958-4B83-B01F-58AEFB86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D68778-F94A-4C5B-9118-3B992BB9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sz="900">
              <a:solidFill>
                <a:prstClr val="white"/>
              </a:solidFill>
              <a:latin typeface="Gill Sans Nova"/>
            </a:endParaRPr>
          </a:p>
        </p:txBody>
      </p:sp>
      <p:grpSp>
        <p:nvGrpSpPr>
          <p:cNvPr id="39" name="decorative circles">
            <a:extLst>
              <a:ext uri="{FF2B5EF4-FFF2-40B4-BE49-F238E27FC236}">
                <a16:creationId xmlns:a16="http://schemas.microsoft.com/office/drawing/2014/main" id="{B29252B9-8F48-4CC0-A640-09C8A8C24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5" cy="5966848"/>
            <a:chOff x="6008627" y="289695"/>
            <a:chExt cx="5461374" cy="596684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8548D73-0AE2-434D-B75C-77D24F5E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BC26AF4-B368-411A-BF70-74F07FA77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BE4EEE7-FD25-4B68-819D-487E4D78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E52A4F8-9F27-4959-B733-FDA9FCA2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13DA742-C9EF-49AA-ADEB-553344930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265925" y="-59537"/>
            <a:ext cx="4332970" cy="1707777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  <a:buNone/>
            </a:pPr>
            <a:r>
              <a:rPr lang="en-US" altLang="zh-CN" b="1" dirty="0">
                <a:solidFill>
                  <a:srgbClr val="FF0066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ĐI TÌM BẢN THÂN!</a:t>
            </a:r>
            <a:endParaRPr lang="zh-CN" altLang="en-US" dirty="0">
              <a:solidFill>
                <a:srgbClr val="FF0066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BAA864-567B-F4EB-8045-A3ADEF548ED3}"/>
              </a:ext>
            </a:extLst>
          </p:cNvPr>
          <p:cNvSpPr txBox="1"/>
          <p:nvPr/>
        </p:nvSpPr>
        <p:spPr>
          <a:xfrm>
            <a:off x="896140" y="1658425"/>
            <a:ext cx="10451708" cy="472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</a:p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(7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đội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(13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cuối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</a:p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12281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B4ECDFC-8958-4B83-B01F-58AEFB86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D68778-F94A-4C5B-9118-3B992BB9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sz="900">
              <a:solidFill>
                <a:prstClr val="white"/>
              </a:solidFill>
              <a:latin typeface="Gill Sans Nova"/>
            </a:endParaRPr>
          </a:p>
        </p:txBody>
      </p:sp>
      <p:grpSp>
        <p:nvGrpSpPr>
          <p:cNvPr id="39" name="decorative circles">
            <a:extLst>
              <a:ext uri="{FF2B5EF4-FFF2-40B4-BE49-F238E27FC236}">
                <a16:creationId xmlns:a16="http://schemas.microsoft.com/office/drawing/2014/main" id="{B29252B9-8F48-4CC0-A640-09C8A8C24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5" cy="5966848"/>
            <a:chOff x="6008627" y="289695"/>
            <a:chExt cx="5461374" cy="596684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8548D73-0AE2-434D-B75C-77D24F5E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BC26AF4-B368-411A-BF70-74F07FA77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BE4EEE7-FD25-4B68-819D-487E4D78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E52A4F8-9F27-4959-B733-FDA9FCA2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13DA742-C9EF-49AA-ADEB-553344930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265925" y="-59537"/>
            <a:ext cx="4332970" cy="1707777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  <a:buNone/>
            </a:pPr>
            <a:r>
              <a:rPr lang="en-US" altLang="zh-CN" b="1" dirty="0">
                <a:solidFill>
                  <a:srgbClr val="FF0066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ĐI TÌM BẢN THÂN!</a:t>
            </a:r>
            <a:endParaRPr lang="zh-CN" altLang="en-US" dirty="0">
              <a:solidFill>
                <a:srgbClr val="FF0066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BAA864-567B-F4EB-8045-A3ADEF548ED3}"/>
              </a:ext>
            </a:extLst>
          </p:cNvPr>
          <p:cNvSpPr txBox="1"/>
          <p:nvPr/>
        </p:nvSpPr>
        <p:spPr>
          <a:xfrm>
            <a:off x="264401" y="1614336"/>
            <a:ext cx="11636246" cy="3157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</a:p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”?</a:t>
            </a:r>
          </a:p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198696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B4ECDFC-8958-4B83-B01F-58AEFB86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D68778-F94A-4C5B-9118-3B992BB9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sz="900">
              <a:solidFill>
                <a:prstClr val="white"/>
              </a:solidFill>
              <a:latin typeface="Gill Sans Nova"/>
            </a:endParaRPr>
          </a:p>
        </p:txBody>
      </p:sp>
      <p:grpSp>
        <p:nvGrpSpPr>
          <p:cNvPr id="39" name="decorative circles">
            <a:extLst>
              <a:ext uri="{FF2B5EF4-FFF2-40B4-BE49-F238E27FC236}">
                <a16:creationId xmlns:a16="http://schemas.microsoft.com/office/drawing/2014/main" id="{B29252B9-8F48-4CC0-A640-09C8A8C24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5" cy="5966848"/>
            <a:chOff x="6008627" y="289695"/>
            <a:chExt cx="5461374" cy="596684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8548D73-0AE2-434D-B75C-77D24F5E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BC26AF4-B368-411A-BF70-74F07FA77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BE4EEE7-FD25-4B68-819D-487E4D78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E52A4F8-9F27-4959-B733-FDA9FCA2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13DA742-C9EF-49AA-ADEB-553344930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265925" y="-59537"/>
            <a:ext cx="4332970" cy="1707777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  <a:buNone/>
            </a:pPr>
            <a:r>
              <a:rPr lang="en-US" altLang="zh-CN" b="1" dirty="0">
                <a:solidFill>
                  <a:srgbClr val="FF0066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ĐI TÌM BẢN THÂN!</a:t>
            </a:r>
            <a:endParaRPr lang="zh-CN" altLang="en-US" dirty="0">
              <a:solidFill>
                <a:srgbClr val="FF0066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BAA864-567B-F4EB-8045-A3ADEF548ED3}"/>
              </a:ext>
            </a:extLst>
          </p:cNvPr>
          <p:cNvSpPr txBox="1"/>
          <p:nvPr/>
        </p:nvSpPr>
        <p:spPr>
          <a:xfrm>
            <a:off x="573206" y="1614336"/>
            <a:ext cx="11352869" cy="4006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</a:p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571500" indent="-571500" algn="ctr" defTabSz="914446">
              <a:lnSpc>
                <a:spcPct val="130000"/>
              </a:lnSpc>
              <a:spcAft>
                <a:spcPts val="1000"/>
              </a:spcAft>
              <a:buFontTx/>
              <a:buChar char="-"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dồn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571500" indent="-571500" algn="ctr" defTabSz="914446">
              <a:lnSpc>
                <a:spcPct val="130000"/>
              </a:lnSpc>
              <a:spcAft>
                <a:spcPts val="1000"/>
              </a:spcAft>
              <a:buFontTx/>
              <a:buChar char="-"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139286710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B4ECDFC-8958-4B83-B01F-58AEFB86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D68778-F94A-4C5B-9118-3B992BB9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sz="900">
              <a:solidFill>
                <a:prstClr val="white"/>
              </a:solidFill>
              <a:latin typeface="Gill Sans Nova"/>
            </a:endParaRPr>
          </a:p>
        </p:txBody>
      </p:sp>
      <p:grpSp>
        <p:nvGrpSpPr>
          <p:cNvPr id="39" name="decorative circles">
            <a:extLst>
              <a:ext uri="{FF2B5EF4-FFF2-40B4-BE49-F238E27FC236}">
                <a16:creationId xmlns:a16="http://schemas.microsoft.com/office/drawing/2014/main" id="{B29252B9-8F48-4CC0-A640-09C8A8C24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5" cy="5966848"/>
            <a:chOff x="6008627" y="289695"/>
            <a:chExt cx="5461374" cy="596684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8548D73-0AE2-434D-B75C-77D24F5E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BC26AF4-B368-411A-BF70-74F07FA77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BE4EEE7-FD25-4B68-819D-487E4D78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E52A4F8-9F27-4959-B733-FDA9FCA2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13DA742-C9EF-49AA-ADEB-553344930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265925" y="-59537"/>
            <a:ext cx="4332970" cy="1707777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  <a:buNone/>
            </a:pPr>
            <a:r>
              <a:rPr lang="en-US" altLang="zh-CN" b="1" dirty="0">
                <a:solidFill>
                  <a:srgbClr val="FF0066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ĐI TÌM BẢN THÂN!</a:t>
            </a:r>
            <a:endParaRPr lang="zh-CN" altLang="en-US" dirty="0">
              <a:solidFill>
                <a:srgbClr val="FF0066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BAA864-567B-F4EB-8045-A3ADEF548ED3}"/>
              </a:ext>
            </a:extLst>
          </p:cNvPr>
          <p:cNvSpPr txBox="1"/>
          <p:nvPr/>
        </p:nvSpPr>
        <p:spPr>
          <a:xfrm>
            <a:off x="265924" y="1780757"/>
            <a:ext cx="11204077" cy="3877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</a:p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(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9191257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B4ECDFC-8958-4B83-B01F-58AEFB86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D68778-F94A-4C5B-9118-3B992BB9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sz="900">
              <a:solidFill>
                <a:prstClr val="white"/>
              </a:solidFill>
              <a:latin typeface="Gill Sans Nova"/>
            </a:endParaRPr>
          </a:p>
        </p:txBody>
      </p:sp>
      <p:grpSp>
        <p:nvGrpSpPr>
          <p:cNvPr id="39" name="decorative circles">
            <a:extLst>
              <a:ext uri="{FF2B5EF4-FFF2-40B4-BE49-F238E27FC236}">
                <a16:creationId xmlns:a16="http://schemas.microsoft.com/office/drawing/2014/main" id="{B29252B9-8F48-4CC0-A640-09C8A8C24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5" cy="5966848"/>
            <a:chOff x="6008627" y="289695"/>
            <a:chExt cx="5461374" cy="596684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8548D73-0AE2-434D-B75C-77D24F5E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BC26AF4-B368-411A-BF70-74F07FA77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BE4EEE7-FD25-4B68-819D-487E4D78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E52A4F8-9F27-4959-B733-FDA9FCA2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13DA742-C9EF-49AA-ADEB-553344930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265925" y="-59537"/>
            <a:ext cx="4332970" cy="1707777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  <a:buNone/>
            </a:pPr>
            <a:r>
              <a:rPr lang="en-US" altLang="zh-CN" b="1" dirty="0">
                <a:solidFill>
                  <a:srgbClr val="FF0066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ĐI TÌM BẢN THÂN!</a:t>
            </a:r>
            <a:endParaRPr lang="zh-CN" altLang="en-US" dirty="0">
              <a:solidFill>
                <a:srgbClr val="FF0066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BAA864-567B-F4EB-8045-A3ADEF548ED3}"/>
              </a:ext>
            </a:extLst>
          </p:cNvPr>
          <p:cNvSpPr txBox="1"/>
          <p:nvPr/>
        </p:nvSpPr>
        <p:spPr>
          <a:xfrm>
            <a:off x="550330" y="1672731"/>
            <a:ext cx="10451708" cy="4854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</a:t>
            </a:r>
          </a:p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”?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ctr" defTabSz="914446">
              <a:lnSpc>
                <a:spcPct val="130000"/>
              </a:lnSpc>
              <a:spcAft>
                <a:spcPts val="1000"/>
              </a:spcAft>
              <a:buFontTx/>
              <a:buChar char="-"/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</a:p>
          <a:p>
            <a:pPr marL="571500" indent="-571500" algn="ctr" defTabSz="914446">
              <a:lnSpc>
                <a:spcPct val="130000"/>
              </a:lnSpc>
              <a:spcAft>
                <a:spcPts val="1000"/>
              </a:spcAft>
              <a:buFontTx/>
              <a:buChar char="-"/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</a:p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-……..</a:t>
            </a:r>
          </a:p>
        </p:txBody>
      </p:sp>
    </p:spTree>
    <p:extLst>
      <p:ext uri="{BB962C8B-B14F-4D97-AF65-F5344CB8AC3E}">
        <p14:creationId xmlns:p14="http://schemas.microsoft.com/office/powerpoint/2010/main" val="1095570507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951A3-158A-1E73-C2D9-B618E91D8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A7B27F5-8626-3BDF-3357-F289F7EF7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FB0B724-679D-9A55-7243-4DE9F53B0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sz="900">
              <a:solidFill>
                <a:prstClr val="white"/>
              </a:solidFill>
              <a:latin typeface="Gill Sans Nova"/>
            </a:endParaRPr>
          </a:p>
        </p:txBody>
      </p:sp>
      <p:grpSp>
        <p:nvGrpSpPr>
          <p:cNvPr id="39" name="decorative circles">
            <a:extLst>
              <a:ext uri="{FF2B5EF4-FFF2-40B4-BE49-F238E27FC236}">
                <a16:creationId xmlns:a16="http://schemas.microsoft.com/office/drawing/2014/main" id="{A0C63905-6479-4B1A-98B3-8C9A7600E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5" cy="5966848"/>
            <a:chOff x="6008627" y="289695"/>
            <a:chExt cx="5461374" cy="596684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B03303E-F5BB-CCAB-684B-E62D529A7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7ECC666-4F4D-1F9A-E233-2C902D93BB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A6BC37F-310E-3C40-ED00-793F8ACDC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958013F-EF8D-7468-B46D-A787F16B8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90AD72D-AACB-85A5-5151-0A6BF0D26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3" name="AutoShape 2">
            <a:extLst>
              <a:ext uri="{FF2B5EF4-FFF2-40B4-BE49-F238E27FC236}">
                <a16:creationId xmlns:a16="http://schemas.microsoft.com/office/drawing/2014/main" id="{F54DFFAE-DD15-6073-036B-238169142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25" y="-59537"/>
            <a:ext cx="4332970" cy="1707777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  <a:buNone/>
            </a:pPr>
            <a:r>
              <a:rPr lang="en-US" altLang="zh-CN" b="1" dirty="0">
                <a:solidFill>
                  <a:srgbClr val="FF0066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ĐI TÌM BẢN THÂN!</a:t>
            </a:r>
            <a:endParaRPr lang="zh-CN" altLang="en-US" dirty="0">
              <a:solidFill>
                <a:srgbClr val="FF0066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A6728C-AADA-D4CE-A73C-EC2ACCA0AFAD}"/>
              </a:ext>
            </a:extLst>
          </p:cNvPr>
          <p:cNvSpPr txBox="1"/>
          <p:nvPr/>
        </p:nvSpPr>
        <p:spPr>
          <a:xfrm>
            <a:off x="550329" y="1672731"/>
            <a:ext cx="11186745" cy="3157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7: </a:t>
            </a:r>
          </a:p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,….</a:t>
            </a:r>
          </a:p>
        </p:txBody>
      </p:sp>
    </p:spTree>
    <p:extLst>
      <p:ext uri="{BB962C8B-B14F-4D97-AF65-F5344CB8AC3E}">
        <p14:creationId xmlns:p14="http://schemas.microsoft.com/office/powerpoint/2010/main" val="1824544363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B4ECDFC-8958-4B83-B01F-58AEFB86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D68778-F94A-4C5B-9118-3B992BB9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sz="900">
              <a:solidFill>
                <a:prstClr val="white"/>
              </a:solidFill>
              <a:latin typeface="Gill Sans Nova"/>
            </a:endParaRPr>
          </a:p>
        </p:txBody>
      </p:sp>
      <p:grpSp>
        <p:nvGrpSpPr>
          <p:cNvPr id="39" name="decorative circles">
            <a:extLst>
              <a:ext uri="{FF2B5EF4-FFF2-40B4-BE49-F238E27FC236}">
                <a16:creationId xmlns:a16="http://schemas.microsoft.com/office/drawing/2014/main" id="{B29252B9-8F48-4CC0-A640-09C8A8C24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5" cy="5966848"/>
            <a:chOff x="6008627" y="289695"/>
            <a:chExt cx="5461374" cy="596684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8548D73-0AE2-434D-B75C-77D24F5E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BC26AF4-B368-411A-BF70-74F07FA77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BE4EEE7-FD25-4B68-819D-487E4D78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E52A4F8-9F27-4959-B733-FDA9FCA2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13DA742-C9EF-49AA-ADEB-553344930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265925" y="-153666"/>
            <a:ext cx="4332970" cy="1484925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  <a:buNone/>
            </a:pPr>
            <a:r>
              <a:rPr lang="en-US" altLang="zh-CN" b="1" dirty="0">
                <a:solidFill>
                  <a:srgbClr val="FF0066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ĐI TÌM BẢN THÂN!</a:t>
            </a:r>
            <a:endParaRPr lang="zh-CN" altLang="en-US" dirty="0">
              <a:solidFill>
                <a:srgbClr val="FF0066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BAA864-567B-F4EB-8045-A3ADEF548ED3}"/>
              </a:ext>
            </a:extLst>
          </p:cNvPr>
          <p:cNvSpPr txBox="1"/>
          <p:nvPr/>
        </p:nvSpPr>
        <p:spPr>
          <a:xfrm>
            <a:off x="121025" y="1376897"/>
            <a:ext cx="11967882" cy="4557145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algn="ctr" defTabSz="914446">
              <a:spcAft>
                <a:spcPts val="1000"/>
              </a:spcAft>
            </a:pPr>
            <a:r>
              <a:rPr lang="en-US" sz="4800" b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 LÀ AI?</a:t>
            </a:r>
          </a:p>
          <a:p>
            <a:pPr algn="ctr" defTabSz="914446">
              <a:lnSpc>
                <a:spcPct val="130000"/>
              </a:lnSpc>
              <a:spcAft>
                <a:spcPts val="1000"/>
              </a:spcAft>
            </a:pP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914446">
              <a:lnSpc>
                <a:spcPct val="150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 GIA  (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6 -7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 defTabSz="914446">
              <a:lnSpc>
                <a:spcPct val="150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 NGHIÊN CỨU (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4-5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 defTabSz="914446">
              <a:lnSpc>
                <a:spcPct val="150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CẦN ĐƯỢC HỖ TRỢ (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1- 3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6794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>
            <a:extLst>
              <a:ext uri="{FF2B5EF4-FFF2-40B4-BE49-F238E27FC236}">
                <a16:creationId xmlns:a16="http://schemas.microsoft.com/office/drawing/2014/main" id="{C1BE4D0B-7F17-69DA-BD64-EA10214E3C22}"/>
              </a:ext>
            </a:extLst>
          </p:cNvPr>
          <p:cNvSpPr txBox="1"/>
          <p:nvPr/>
        </p:nvSpPr>
        <p:spPr>
          <a:xfrm>
            <a:off x="135196" y="1218915"/>
            <a:ext cx="8285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II. THỰC HÀNH VIẾT THEO CÁC BƯỚC</a:t>
            </a:r>
          </a:p>
        </p:txBody>
      </p:sp>
      <p:sp>
        <p:nvSpPr>
          <p:cNvPr id="3" name="文本框 11">
            <a:extLst>
              <a:ext uri="{FF2B5EF4-FFF2-40B4-BE49-F238E27FC236}">
                <a16:creationId xmlns:a16="http://schemas.microsoft.com/office/drawing/2014/main" id="{90F07C2C-2B46-ED4D-AC9B-9C44F97F65BF}"/>
              </a:ext>
            </a:extLst>
          </p:cNvPr>
          <p:cNvSpPr txBox="1"/>
          <p:nvPr/>
        </p:nvSpPr>
        <p:spPr>
          <a:xfrm>
            <a:off x="287596" y="1644274"/>
            <a:ext cx="450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1.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Trước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khi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viết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文本框 11">
            <a:extLst>
              <a:ext uri="{FF2B5EF4-FFF2-40B4-BE49-F238E27FC236}">
                <a16:creationId xmlns:a16="http://schemas.microsoft.com/office/drawing/2014/main" id="{5D666973-DDEB-389F-F3DC-262EB530159A}"/>
              </a:ext>
            </a:extLst>
          </p:cNvPr>
          <p:cNvSpPr txBox="1"/>
          <p:nvPr/>
        </p:nvSpPr>
        <p:spPr>
          <a:xfrm>
            <a:off x="330812" y="2151516"/>
            <a:ext cx="450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a.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Lựa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chọn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thơ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文本框 11">
            <a:extLst>
              <a:ext uri="{FF2B5EF4-FFF2-40B4-BE49-F238E27FC236}">
                <a16:creationId xmlns:a16="http://schemas.microsoft.com/office/drawing/2014/main" id="{7E904CF1-92FD-1134-F7D8-C48479CDA76C}"/>
              </a:ext>
            </a:extLst>
          </p:cNvPr>
          <p:cNvSpPr txBox="1"/>
          <p:nvPr/>
        </p:nvSpPr>
        <p:spPr>
          <a:xfrm>
            <a:off x="319436" y="2604163"/>
            <a:ext cx="450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b.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ý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10286790-1A04-2A9D-5F0F-42ADBD6E2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74" y="-142874"/>
            <a:ext cx="12081164" cy="1457325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31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30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ea typeface="Times New Roman" panose="02020603050405020304" pitchFamily="18" charset="0"/>
              </a:rPr>
              <a:t> 95. VIẾT: VIẾT ĐOẠN VĂN GHI LẠI CẢM NGHĨ VỀ</a:t>
            </a:r>
          </a:p>
          <a:p>
            <a:pPr algn="ctr">
              <a:spcBef>
                <a:spcPts val="0"/>
              </a:spcBef>
              <a:buNone/>
            </a:pPr>
            <a:r>
              <a:rPr lang="en-US" altLang="zh-CN" sz="3000" b="1" dirty="0">
                <a:solidFill>
                  <a:srgbClr val="FF0000"/>
                </a:solidFill>
                <a:ea typeface="Yu Gothic UI Semibold" panose="020B0700000000000000" pitchFamily="34" charset="-128"/>
              </a:rPr>
              <a:t>MỘT BÀI THƠ TỰ DO</a:t>
            </a:r>
            <a:endParaRPr lang="zh-CN" altLang="en-US" sz="3000" dirty="0">
              <a:solidFill>
                <a:srgbClr val="0000CC"/>
              </a:solidFill>
              <a:ea typeface="Yu Gothic UI Semibold" panose="020B0700000000000000" pitchFamily="34" charset="-128"/>
            </a:endParaRPr>
          </a:p>
        </p:txBody>
      </p:sp>
      <p:sp>
        <p:nvSpPr>
          <p:cNvPr id="7" name="文本框 11">
            <a:extLst>
              <a:ext uri="{FF2B5EF4-FFF2-40B4-BE49-F238E27FC236}">
                <a16:creationId xmlns:a16="http://schemas.microsoft.com/office/drawing/2014/main" id="{4D37832F-278B-3A64-455A-343193F413C3}"/>
              </a:ext>
            </a:extLst>
          </p:cNvPr>
          <p:cNvSpPr txBox="1"/>
          <p:nvPr/>
        </p:nvSpPr>
        <p:spPr>
          <a:xfrm>
            <a:off x="294412" y="3029520"/>
            <a:ext cx="1137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 -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Nắm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: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tên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thơ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tên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tác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giả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hoàn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cảnh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sáng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tác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(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nếu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)</a:t>
            </a:r>
          </a:p>
        </p:txBody>
      </p:sp>
      <p:sp>
        <p:nvSpPr>
          <p:cNvPr id="9" name="文本框 11">
            <a:extLst>
              <a:ext uri="{FF2B5EF4-FFF2-40B4-BE49-F238E27FC236}">
                <a16:creationId xmlns:a16="http://schemas.microsoft.com/office/drawing/2014/main" id="{A90E4C8B-0379-6BA7-8397-6E67A99803D2}"/>
              </a:ext>
            </a:extLst>
          </p:cNvPr>
          <p:cNvSpPr txBox="1"/>
          <p:nvPr/>
        </p:nvSpPr>
        <p:spPr>
          <a:xfrm>
            <a:off x="296684" y="3468526"/>
            <a:ext cx="1137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 -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Ghi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xúc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nội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dung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nghệ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thuật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:</a:t>
            </a:r>
          </a:p>
        </p:txBody>
      </p:sp>
      <p:sp>
        <p:nvSpPr>
          <p:cNvPr id="10" name="文本框 11">
            <a:extLst>
              <a:ext uri="{FF2B5EF4-FFF2-40B4-BE49-F238E27FC236}">
                <a16:creationId xmlns:a16="http://schemas.microsoft.com/office/drawing/2014/main" id="{5CF977E9-A4E0-536B-FE71-0EA621BA089F}"/>
              </a:ext>
            </a:extLst>
          </p:cNvPr>
          <p:cNvSpPr txBox="1"/>
          <p:nvPr/>
        </p:nvSpPr>
        <p:spPr>
          <a:xfrm>
            <a:off x="449084" y="4412498"/>
            <a:ext cx="11446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          +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Nội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dung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xúc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thông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điệp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thơ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;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ngữ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ảnh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ấn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tượng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…</a:t>
            </a:r>
          </a:p>
        </p:txBody>
      </p:sp>
      <p:sp>
        <p:nvSpPr>
          <p:cNvPr id="11" name="文本框 11">
            <a:extLst>
              <a:ext uri="{FF2B5EF4-FFF2-40B4-BE49-F238E27FC236}">
                <a16:creationId xmlns:a16="http://schemas.microsoft.com/office/drawing/2014/main" id="{4AC272C8-3361-460B-F15B-8D3D7ACDC7A4}"/>
              </a:ext>
            </a:extLst>
          </p:cNvPr>
          <p:cNvSpPr txBox="1"/>
          <p:nvPr/>
        </p:nvSpPr>
        <p:spPr>
          <a:xfrm>
            <a:off x="410412" y="5520246"/>
            <a:ext cx="1137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          +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Nét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đặc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sắc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nghệ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thuật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thơ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; 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DE24337-57C2-3029-BC45-70C6DF941728}"/>
              </a:ext>
            </a:extLst>
          </p:cNvPr>
          <p:cNvSpPr txBox="1"/>
          <p:nvPr/>
        </p:nvSpPr>
        <p:spPr>
          <a:xfrm>
            <a:off x="449084" y="6118469"/>
            <a:ext cx="1137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          + 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Thể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thơ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do,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vần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nhịp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….</a:t>
            </a:r>
          </a:p>
        </p:txBody>
      </p:sp>
      <p:sp>
        <p:nvSpPr>
          <p:cNvPr id="15" name="文本框 11">
            <a:extLst>
              <a:ext uri="{FF2B5EF4-FFF2-40B4-BE49-F238E27FC236}">
                <a16:creationId xmlns:a16="http://schemas.microsoft.com/office/drawing/2014/main" id="{C43B11A0-A5AA-5EC6-A1C5-C0AAA232AB16}"/>
              </a:ext>
            </a:extLst>
          </p:cNvPr>
          <p:cNvSpPr txBox="1"/>
          <p:nvPr/>
        </p:nvSpPr>
        <p:spPr>
          <a:xfrm>
            <a:off x="1459024" y="3880236"/>
            <a:ext cx="10332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+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Mạch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xúc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thơ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;  </a:t>
            </a:r>
          </a:p>
        </p:txBody>
      </p:sp>
    </p:spTree>
    <p:extLst>
      <p:ext uri="{BB962C8B-B14F-4D97-AF65-F5344CB8AC3E}">
        <p14:creationId xmlns:p14="http://schemas.microsoft.com/office/powerpoint/2010/main" val="9084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8D62221F-AFFD-050E-BB12-D1758F19C26C}"/>
              </a:ext>
            </a:extLst>
          </p:cNvPr>
          <p:cNvGrpSpPr/>
          <p:nvPr/>
        </p:nvGrpSpPr>
        <p:grpSpPr>
          <a:xfrm>
            <a:off x="120630" y="2377565"/>
            <a:ext cx="2386458" cy="1595745"/>
            <a:chOff x="2436814" y="2008187"/>
            <a:chExt cx="1971674" cy="1651002"/>
          </a:xfrm>
        </p:grpSpPr>
        <p:sp>
          <p:nvSpPr>
            <p:cNvPr id="5" name="MH_Other_1">
              <a:extLst>
                <a:ext uri="{FF2B5EF4-FFF2-40B4-BE49-F238E27FC236}">
                  <a16:creationId xmlns:a16="http://schemas.microsoft.com/office/drawing/2014/main" id="{07B290C9-744A-DFE3-8024-C68A8A4738C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2436814" y="2008187"/>
              <a:ext cx="1946275" cy="1625600"/>
            </a:xfrm>
            <a:custGeom>
              <a:avLst/>
              <a:gdLst>
                <a:gd name="T0" fmla="*/ 191907 w 1946275"/>
                <a:gd name="T1" fmla="*/ 1457871 h 1625601"/>
                <a:gd name="T2" fmla="*/ 469563 w 1946275"/>
                <a:gd name="T3" fmla="*/ 1465183 h 1625601"/>
                <a:gd name="T4" fmla="*/ 15058 w 1946275"/>
                <a:gd name="T5" fmla="*/ 1387812 h 1625601"/>
                <a:gd name="T6" fmla="*/ 173883 w 1946275"/>
                <a:gd name="T7" fmla="*/ 916385 h 1625601"/>
                <a:gd name="T8" fmla="*/ 1845108 w 1946275"/>
                <a:gd name="T9" fmla="*/ 860670 h 1625601"/>
                <a:gd name="T10" fmla="*/ 87526 w 1946275"/>
                <a:gd name="T11" fmla="*/ 789985 h 1625601"/>
                <a:gd name="T12" fmla="*/ 496943 w 1946275"/>
                <a:gd name="T13" fmla="*/ 749914 h 1625601"/>
                <a:gd name="T14" fmla="*/ 36810 w 1946275"/>
                <a:gd name="T15" fmla="*/ 916385 h 1625601"/>
                <a:gd name="T16" fmla="*/ 173606 w 1946275"/>
                <a:gd name="T17" fmla="*/ 919957 h 1625601"/>
                <a:gd name="T18" fmla="*/ 196197 w 1946275"/>
                <a:gd name="T19" fmla="*/ 927101 h 1625601"/>
                <a:gd name="T20" fmla="*/ 25511 w 1946275"/>
                <a:gd name="T21" fmla="*/ 1199993 h 1625601"/>
                <a:gd name="T22" fmla="*/ 188045 w 1946275"/>
                <a:gd name="T23" fmla="*/ 1285522 h 1625601"/>
                <a:gd name="T24" fmla="*/ 165531 w 1946275"/>
                <a:gd name="T25" fmla="*/ 1297164 h 1625601"/>
                <a:gd name="T26" fmla="*/ 22174 w 1946275"/>
                <a:gd name="T27" fmla="*/ 1293294 h 1625601"/>
                <a:gd name="T28" fmla="*/ 266902 w 1946275"/>
                <a:gd name="T29" fmla="*/ 1451610 h 1625601"/>
                <a:gd name="T30" fmla="*/ 25181 w 1946275"/>
                <a:gd name="T31" fmla="*/ 1456015 h 1625601"/>
                <a:gd name="T32" fmla="*/ 97879 w 1946275"/>
                <a:gd name="T33" fmla="*/ 1587857 h 1625601"/>
                <a:gd name="T34" fmla="*/ 1065351 w 1946275"/>
                <a:gd name="T35" fmla="*/ 1582979 h 1625601"/>
                <a:gd name="T36" fmla="*/ 1796181 w 1946275"/>
                <a:gd name="T37" fmla="*/ 1601814 h 1625601"/>
                <a:gd name="T38" fmla="*/ 1660524 w 1946275"/>
                <a:gd name="T39" fmla="*/ 1531303 h 1625601"/>
                <a:gd name="T40" fmla="*/ 1705768 w 1946275"/>
                <a:gd name="T41" fmla="*/ 1519873 h 1625601"/>
                <a:gd name="T42" fmla="*/ 1920497 w 1946275"/>
                <a:gd name="T43" fmla="*/ 1387090 h 1625601"/>
                <a:gd name="T44" fmla="*/ 1855623 w 1946275"/>
                <a:gd name="T45" fmla="*/ 1074420 h 1625601"/>
                <a:gd name="T46" fmla="*/ 1921262 w 1946275"/>
                <a:gd name="T47" fmla="*/ 1060588 h 1625601"/>
                <a:gd name="T48" fmla="*/ 1928695 w 1946275"/>
                <a:gd name="T49" fmla="*/ 885826 h 1625601"/>
                <a:gd name="T50" fmla="*/ 1757675 w 1946275"/>
                <a:gd name="T51" fmla="*/ 863204 h 1625601"/>
                <a:gd name="T52" fmla="*/ 1851611 w 1946275"/>
                <a:gd name="T53" fmla="*/ 861319 h 1625601"/>
                <a:gd name="T54" fmla="*/ 1870984 w 1946275"/>
                <a:gd name="T55" fmla="*/ 791452 h 1625601"/>
                <a:gd name="T56" fmla="*/ 481354 w 1946275"/>
                <a:gd name="T57" fmla="*/ 557472 h 1625601"/>
                <a:gd name="T58" fmla="*/ 880878 w 1946275"/>
                <a:gd name="T59" fmla="*/ 237110 h 1625601"/>
                <a:gd name="T60" fmla="*/ 571812 w 1946275"/>
                <a:gd name="T61" fmla="*/ 504707 h 1625601"/>
                <a:gd name="T62" fmla="*/ 324814 w 1946275"/>
                <a:gd name="T63" fmla="*/ 722489 h 1625601"/>
                <a:gd name="T64" fmla="*/ 1633536 w 1946275"/>
                <a:gd name="T65" fmla="*/ 731838 h 1625601"/>
                <a:gd name="T66" fmla="*/ 1594095 w 1946275"/>
                <a:gd name="T67" fmla="*/ 654071 h 1625601"/>
                <a:gd name="T68" fmla="*/ 1203100 w 1946275"/>
                <a:gd name="T69" fmla="*/ 268599 h 1625601"/>
                <a:gd name="T70" fmla="*/ 1121958 w 1946275"/>
                <a:gd name="T71" fmla="*/ 206877 h 1625601"/>
                <a:gd name="T72" fmla="*/ 1101944 w 1946275"/>
                <a:gd name="T73" fmla="*/ 222017 h 1625601"/>
                <a:gd name="T74" fmla="*/ 1050119 w 1946275"/>
                <a:gd name="T75" fmla="*/ 241300 h 1625601"/>
                <a:gd name="T76" fmla="*/ 947737 w 1946275"/>
                <a:gd name="T77" fmla="*/ 218614 h 1625601"/>
                <a:gd name="T78" fmla="*/ 990116 w 1946275"/>
                <a:gd name="T79" fmla="*/ 18851 h 1625601"/>
                <a:gd name="T80" fmla="*/ 915113 w 1946275"/>
                <a:gd name="T81" fmla="*/ 135731 h 1625601"/>
                <a:gd name="T82" fmla="*/ 1050119 w 1946275"/>
                <a:gd name="T83" fmla="*/ 226219 h 1625601"/>
                <a:gd name="T84" fmla="*/ 1140124 w 1946275"/>
                <a:gd name="T85" fmla="*/ 158353 h 1625601"/>
                <a:gd name="T86" fmla="*/ 1102622 w 1946275"/>
                <a:gd name="T87" fmla="*/ 33933 h 1625601"/>
                <a:gd name="T88" fmla="*/ 1001367 w 1946275"/>
                <a:gd name="T89" fmla="*/ 0 h 1625601"/>
                <a:gd name="T90" fmla="*/ 1057620 w 1946275"/>
                <a:gd name="T91" fmla="*/ 3770 h 1625601"/>
                <a:gd name="T92" fmla="*/ 1158875 w 1946275"/>
                <a:gd name="T93" fmla="*/ 116523 h 1625601"/>
                <a:gd name="T94" fmla="*/ 1150906 w 1946275"/>
                <a:gd name="T95" fmla="*/ 176733 h 1625601"/>
                <a:gd name="T96" fmla="*/ 1303963 w 1946275"/>
                <a:gd name="T97" fmla="*/ 336937 h 1625601"/>
                <a:gd name="T98" fmla="*/ 1596594 w 1946275"/>
                <a:gd name="T99" fmla="*/ 629079 h 1625601"/>
                <a:gd name="T100" fmla="*/ 1829574 w 1946275"/>
                <a:gd name="T101" fmla="*/ 761256 h 1625601"/>
                <a:gd name="T102" fmla="*/ 1938746 w 1946275"/>
                <a:gd name="T103" fmla="*/ 1357617 h 1625601"/>
                <a:gd name="T104" fmla="*/ 1924447 w 1946275"/>
                <a:gd name="T105" fmla="*/ 1535113 h 1625601"/>
                <a:gd name="T106" fmla="*/ 1050311 w 1946275"/>
                <a:gd name="T107" fmla="*/ 1602955 h 1625601"/>
                <a:gd name="T108" fmla="*/ 15058 w 1946275"/>
                <a:gd name="T109" fmla="*/ 1542564 h 1625601"/>
                <a:gd name="T110" fmla="*/ 33881 w 1946275"/>
                <a:gd name="T111" fmla="*/ 832971 h 1625601"/>
                <a:gd name="T112" fmla="*/ 402341 w 1946275"/>
                <a:gd name="T113" fmla="*/ 628030 h 1625601"/>
                <a:gd name="T114" fmla="*/ 646109 w 1946275"/>
                <a:gd name="T115" fmla="*/ 412941 h 1625601"/>
                <a:gd name="T116" fmla="*/ 911804 w 1946275"/>
                <a:gd name="T117" fmla="*/ 176495 h 1625601"/>
                <a:gd name="T118" fmla="*/ 937614 w 1946275"/>
                <a:gd name="T119" fmla="*/ 33933 h 1625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6275" h="1625601">
                  <a:moveTo>
                    <a:pt x="481437" y="1465536"/>
                  </a:moveTo>
                  <a:lnTo>
                    <a:pt x="487586" y="1465719"/>
                  </a:lnTo>
                  <a:cubicBezTo>
                    <a:pt x="494896" y="1465957"/>
                    <a:pt x="493351" y="1465957"/>
                    <a:pt x="486307" y="1465719"/>
                  </a:cubicBezTo>
                  <a:lnTo>
                    <a:pt x="481437" y="1465536"/>
                  </a:lnTo>
                  <a:close/>
                  <a:moveTo>
                    <a:pt x="191907" y="1457871"/>
                  </a:moveTo>
                  <a:lnTo>
                    <a:pt x="247607" y="1459230"/>
                  </a:lnTo>
                  <a:cubicBezTo>
                    <a:pt x="322435" y="1461135"/>
                    <a:pt x="396793" y="1463040"/>
                    <a:pt x="428795" y="1463040"/>
                  </a:cubicBezTo>
                  <a:cubicBezTo>
                    <a:pt x="444796" y="1463993"/>
                    <a:pt x="460327" y="1464707"/>
                    <a:pt x="472034" y="1465183"/>
                  </a:cubicBezTo>
                  <a:lnTo>
                    <a:pt x="481437" y="1465536"/>
                  </a:lnTo>
                  <a:lnTo>
                    <a:pt x="469563" y="1465183"/>
                  </a:lnTo>
                  <a:cubicBezTo>
                    <a:pt x="452562" y="1464707"/>
                    <a:pt x="425031" y="1463993"/>
                    <a:pt x="383616" y="1463040"/>
                  </a:cubicBezTo>
                  <a:cubicBezTo>
                    <a:pt x="217958" y="1459230"/>
                    <a:pt x="440090" y="1466850"/>
                    <a:pt x="225488" y="1459230"/>
                  </a:cubicBezTo>
                  <a:lnTo>
                    <a:pt x="191907" y="1457871"/>
                  </a:lnTo>
                  <a:close/>
                  <a:moveTo>
                    <a:pt x="15280" y="1374175"/>
                  </a:moveTo>
                  <a:lnTo>
                    <a:pt x="15058" y="1387812"/>
                  </a:lnTo>
                  <a:lnTo>
                    <a:pt x="15334" y="1396572"/>
                  </a:lnTo>
                  <a:lnTo>
                    <a:pt x="15280" y="1374175"/>
                  </a:lnTo>
                  <a:close/>
                  <a:moveTo>
                    <a:pt x="182607" y="914934"/>
                  </a:moveTo>
                  <a:cubicBezTo>
                    <a:pt x="183255" y="915046"/>
                    <a:pt x="182078" y="915492"/>
                    <a:pt x="177371" y="916385"/>
                  </a:cubicBezTo>
                  <a:lnTo>
                    <a:pt x="173883" y="916385"/>
                  </a:lnTo>
                  <a:lnTo>
                    <a:pt x="176901" y="915492"/>
                  </a:lnTo>
                  <a:cubicBezTo>
                    <a:pt x="179489" y="915046"/>
                    <a:pt x="181960" y="914822"/>
                    <a:pt x="182607" y="914934"/>
                  </a:cubicBezTo>
                  <a:close/>
                  <a:moveTo>
                    <a:pt x="1830701" y="858668"/>
                  </a:moveTo>
                  <a:cubicBezTo>
                    <a:pt x="1832316" y="858727"/>
                    <a:pt x="1835561" y="858962"/>
                    <a:pt x="1840754" y="859434"/>
                  </a:cubicBezTo>
                  <a:lnTo>
                    <a:pt x="1845108" y="860670"/>
                  </a:lnTo>
                  <a:lnTo>
                    <a:pt x="1838032" y="859964"/>
                  </a:lnTo>
                  <a:cubicBezTo>
                    <a:pt x="1830760" y="859139"/>
                    <a:pt x="1827470" y="858550"/>
                    <a:pt x="1830701" y="858668"/>
                  </a:cubicBezTo>
                  <a:close/>
                  <a:moveTo>
                    <a:pt x="101185" y="780313"/>
                  </a:moveTo>
                  <a:lnTo>
                    <a:pt x="93644" y="784375"/>
                  </a:lnTo>
                  <a:lnTo>
                    <a:pt x="87526" y="789985"/>
                  </a:lnTo>
                  <a:lnTo>
                    <a:pt x="101185" y="780313"/>
                  </a:lnTo>
                  <a:close/>
                  <a:moveTo>
                    <a:pt x="1202371" y="731945"/>
                  </a:moveTo>
                  <a:lnTo>
                    <a:pt x="1190955" y="732938"/>
                  </a:lnTo>
                  <a:cubicBezTo>
                    <a:pt x="1133591" y="737654"/>
                    <a:pt x="1061181" y="742369"/>
                    <a:pt x="1000995" y="742369"/>
                  </a:cubicBezTo>
                  <a:cubicBezTo>
                    <a:pt x="876863" y="742369"/>
                    <a:pt x="609791" y="746141"/>
                    <a:pt x="496943" y="749914"/>
                  </a:cubicBezTo>
                  <a:cubicBezTo>
                    <a:pt x="459327" y="749914"/>
                    <a:pt x="417950" y="749914"/>
                    <a:pt x="380334" y="749914"/>
                  </a:cubicBezTo>
                  <a:cubicBezTo>
                    <a:pt x="308864" y="749914"/>
                    <a:pt x="241155" y="749914"/>
                    <a:pt x="196016" y="757458"/>
                  </a:cubicBezTo>
                  <a:cubicBezTo>
                    <a:pt x="162162" y="765003"/>
                    <a:pt x="83169" y="791409"/>
                    <a:pt x="53076" y="847993"/>
                  </a:cubicBezTo>
                  <a:cubicBezTo>
                    <a:pt x="45553" y="863082"/>
                    <a:pt x="40851" y="881000"/>
                    <a:pt x="37912" y="900864"/>
                  </a:cubicBezTo>
                  <a:lnTo>
                    <a:pt x="36810" y="916385"/>
                  </a:lnTo>
                  <a:lnTo>
                    <a:pt x="87006" y="916385"/>
                  </a:lnTo>
                  <a:cubicBezTo>
                    <a:pt x="109597" y="916385"/>
                    <a:pt x="127482" y="916385"/>
                    <a:pt x="142072" y="916385"/>
                  </a:cubicBezTo>
                  <a:lnTo>
                    <a:pt x="173883" y="916385"/>
                  </a:lnTo>
                  <a:lnTo>
                    <a:pt x="170488" y="917390"/>
                  </a:lnTo>
                  <a:cubicBezTo>
                    <a:pt x="169370" y="918171"/>
                    <a:pt x="169841" y="919064"/>
                    <a:pt x="173606" y="919957"/>
                  </a:cubicBezTo>
                  <a:cubicBezTo>
                    <a:pt x="192432" y="919957"/>
                    <a:pt x="233850" y="923529"/>
                    <a:pt x="248911" y="923529"/>
                  </a:cubicBezTo>
                  <a:cubicBezTo>
                    <a:pt x="263972" y="923529"/>
                    <a:pt x="222554" y="923529"/>
                    <a:pt x="263972" y="927101"/>
                  </a:cubicBezTo>
                  <a:lnTo>
                    <a:pt x="211258" y="927101"/>
                  </a:lnTo>
                  <a:lnTo>
                    <a:pt x="200139" y="927101"/>
                  </a:lnTo>
                  <a:lnTo>
                    <a:pt x="196197" y="927101"/>
                  </a:lnTo>
                  <a:cubicBezTo>
                    <a:pt x="181372" y="927101"/>
                    <a:pt x="116278" y="924025"/>
                    <a:pt x="66893" y="923929"/>
                  </a:cubicBezTo>
                  <a:lnTo>
                    <a:pt x="36215" y="924754"/>
                  </a:lnTo>
                  <a:lnTo>
                    <a:pt x="33328" y="965405"/>
                  </a:lnTo>
                  <a:cubicBezTo>
                    <a:pt x="32387" y="1011144"/>
                    <a:pt x="34268" y="1061126"/>
                    <a:pt x="30507" y="1108280"/>
                  </a:cubicBezTo>
                  <a:cubicBezTo>
                    <a:pt x="28626" y="1132800"/>
                    <a:pt x="26980" y="1164864"/>
                    <a:pt x="25511" y="1199993"/>
                  </a:cubicBezTo>
                  <a:lnTo>
                    <a:pt x="23007" y="1270000"/>
                  </a:lnTo>
                  <a:lnTo>
                    <a:pt x="28574" y="1270000"/>
                  </a:lnTo>
                  <a:cubicBezTo>
                    <a:pt x="41706" y="1270000"/>
                    <a:pt x="60468" y="1270000"/>
                    <a:pt x="82981" y="1270000"/>
                  </a:cubicBezTo>
                  <a:cubicBezTo>
                    <a:pt x="131761" y="1270000"/>
                    <a:pt x="45459" y="1277761"/>
                    <a:pt x="90486" y="1281642"/>
                  </a:cubicBezTo>
                  <a:cubicBezTo>
                    <a:pt x="135513" y="1285522"/>
                    <a:pt x="173036" y="1281642"/>
                    <a:pt x="188045" y="1285522"/>
                  </a:cubicBezTo>
                  <a:cubicBezTo>
                    <a:pt x="203054" y="1293283"/>
                    <a:pt x="116752" y="1281642"/>
                    <a:pt x="188045" y="1293283"/>
                  </a:cubicBezTo>
                  <a:cubicBezTo>
                    <a:pt x="238701" y="1302015"/>
                    <a:pt x="177492" y="1299832"/>
                    <a:pt x="161134" y="1298195"/>
                  </a:cubicBezTo>
                  <a:lnTo>
                    <a:pt x="164157" y="1297486"/>
                  </a:lnTo>
                  <a:lnTo>
                    <a:pt x="167759" y="1297710"/>
                  </a:lnTo>
                  <a:cubicBezTo>
                    <a:pt x="174678" y="1298134"/>
                    <a:pt x="175850" y="1298134"/>
                    <a:pt x="165531" y="1297164"/>
                  </a:cubicBezTo>
                  <a:lnTo>
                    <a:pt x="164157" y="1297486"/>
                  </a:lnTo>
                  <a:lnTo>
                    <a:pt x="135513" y="1295709"/>
                  </a:lnTo>
                  <a:cubicBezTo>
                    <a:pt x="110185" y="1294254"/>
                    <a:pt x="84857" y="1293284"/>
                    <a:pt x="105495" y="1297164"/>
                  </a:cubicBezTo>
                  <a:cubicBezTo>
                    <a:pt x="136451" y="1302985"/>
                    <a:pt x="97756" y="1295709"/>
                    <a:pt x="55895" y="1293344"/>
                  </a:cubicBezTo>
                  <a:lnTo>
                    <a:pt x="22174" y="1293294"/>
                  </a:lnTo>
                  <a:lnTo>
                    <a:pt x="21573" y="1310097"/>
                  </a:lnTo>
                  <a:cubicBezTo>
                    <a:pt x="20397" y="1346876"/>
                    <a:pt x="19339" y="1382242"/>
                    <a:pt x="18340" y="1411712"/>
                  </a:cubicBezTo>
                  <a:lnTo>
                    <a:pt x="16995" y="1447805"/>
                  </a:lnTo>
                  <a:lnTo>
                    <a:pt x="20343" y="1447808"/>
                  </a:lnTo>
                  <a:cubicBezTo>
                    <a:pt x="62654" y="1447860"/>
                    <a:pt x="233959" y="1448276"/>
                    <a:pt x="266902" y="1451610"/>
                  </a:cubicBezTo>
                  <a:cubicBezTo>
                    <a:pt x="299846" y="1454944"/>
                    <a:pt x="79125" y="1452444"/>
                    <a:pt x="167197" y="1456871"/>
                  </a:cubicBezTo>
                  <a:lnTo>
                    <a:pt x="191907" y="1457871"/>
                  </a:lnTo>
                  <a:lnTo>
                    <a:pt x="140247" y="1456611"/>
                  </a:lnTo>
                  <a:cubicBezTo>
                    <a:pt x="107833" y="1455896"/>
                    <a:pt x="80537" y="1455420"/>
                    <a:pt x="63595" y="1455420"/>
                  </a:cubicBezTo>
                  <a:cubicBezTo>
                    <a:pt x="45711" y="1455420"/>
                    <a:pt x="33475" y="1455658"/>
                    <a:pt x="25181" y="1456015"/>
                  </a:cubicBezTo>
                  <a:lnTo>
                    <a:pt x="17229" y="1456721"/>
                  </a:lnTo>
                  <a:lnTo>
                    <a:pt x="17882" y="1477455"/>
                  </a:lnTo>
                  <a:cubicBezTo>
                    <a:pt x="19764" y="1502932"/>
                    <a:pt x="22588" y="1523692"/>
                    <a:pt x="26352" y="1538789"/>
                  </a:cubicBezTo>
                  <a:cubicBezTo>
                    <a:pt x="30117" y="1550113"/>
                    <a:pt x="37646" y="1561436"/>
                    <a:pt x="48939" y="1568985"/>
                  </a:cubicBezTo>
                  <a:cubicBezTo>
                    <a:pt x="60233" y="1576534"/>
                    <a:pt x="75291" y="1584082"/>
                    <a:pt x="97879" y="1587857"/>
                  </a:cubicBezTo>
                  <a:cubicBezTo>
                    <a:pt x="143053" y="1599180"/>
                    <a:pt x="210815" y="1602955"/>
                    <a:pt x="319987" y="1602955"/>
                  </a:cubicBezTo>
                  <a:cubicBezTo>
                    <a:pt x="376456" y="1602955"/>
                    <a:pt x="443277" y="1602011"/>
                    <a:pt x="521862" y="1600124"/>
                  </a:cubicBezTo>
                  <a:lnTo>
                    <a:pt x="555677" y="1599181"/>
                  </a:lnTo>
                  <a:lnTo>
                    <a:pt x="620458" y="1594516"/>
                  </a:lnTo>
                  <a:cubicBezTo>
                    <a:pt x="843265" y="1580095"/>
                    <a:pt x="973055" y="1582979"/>
                    <a:pt x="1065351" y="1582979"/>
                  </a:cubicBezTo>
                  <a:cubicBezTo>
                    <a:pt x="1110557" y="1582979"/>
                    <a:pt x="1148229" y="1582979"/>
                    <a:pt x="1178366" y="1582979"/>
                  </a:cubicBezTo>
                  <a:cubicBezTo>
                    <a:pt x="1238641" y="1579212"/>
                    <a:pt x="1306449" y="1582979"/>
                    <a:pt x="1366724" y="1590513"/>
                  </a:cubicBezTo>
                  <a:cubicBezTo>
                    <a:pt x="1426999" y="1594280"/>
                    <a:pt x="1479739" y="1601814"/>
                    <a:pt x="1509876" y="1598047"/>
                  </a:cubicBezTo>
                  <a:cubicBezTo>
                    <a:pt x="1543781" y="1594280"/>
                    <a:pt x="1588987" y="1598047"/>
                    <a:pt x="1637960" y="1601814"/>
                  </a:cubicBezTo>
                  <a:cubicBezTo>
                    <a:pt x="1698235" y="1605581"/>
                    <a:pt x="1758509" y="1609349"/>
                    <a:pt x="1796181" y="1601814"/>
                  </a:cubicBezTo>
                  <a:cubicBezTo>
                    <a:pt x="1847037" y="1590513"/>
                    <a:pt x="1883061" y="1581331"/>
                    <a:pt x="1901073" y="1544072"/>
                  </a:cubicBezTo>
                  <a:lnTo>
                    <a:pt x="1903834" y="1532986"/>
                  </a:lnTo>
                  <a:lnTo>
                    <a:pt x="1877730" y="1530291"/>
                  </a:lnTo>
                  <a:cubicBezTo>
                    <a:pt x="1811809" y="1528684"/>
                    <a:pt x="1702941" y="1535113"/>
                    <a:pt x="1683146" y="1535113"/>
                  </a:cubicBezTo>
                  <a:cubicBezTo>
                    <a:pt x="1656754" y="1535113"/>
                    <a:pt x="1720849" y="1531303"/>
                    <a:pt x="1660524" y="1531303"/>
                  </a:cubicBezTo>
                  <a:cubicBezTo>
                    <a:pt x="1603969" y="1531303"/>
                    <a:pt x="1539874" y="1535113"/>
                    <a:pt x="1592658" y="1531303"/>
                  </a:cubicBezTo>
                  <a:cubicBezTo>
                    <a:pt x="1645443" y="1527493"/>
                    <a:pt x="1592658" y="1527493"/>
                    <a:pt x="1611510" y="1527493"/>
                  </a:cubicBezTo>
                  <a:cubicBezTo>
                    <a:pt x="1626592" y="1527493"/>
                    <a:pt x="1686917" y="1523683"/>
                    <a:pt x="1709539" y="1523683"/>
                  </a:cubicBezTo>
                  <a:cubicBezTo>
                    <a:pt x="1726505" y="1523683"/>
                    <a:pt x="1703176" y="1519397"/>
                    <a:pt x="1699995" y="1518861"/>
                  </a:cubicBezTo>
                  <a:cubicBezTo>
                    <a:pt x="1698935" y="1518683"/>
                    <a:pt x="1700113" y="1518921"/>
                    <a:pt x="1705768" y="1519873"/>
                  </a:cubicBezTo>
                  <a:cubicBezTo>
                    <a:pt x="1728390" y="1519873"/>
                    <a:pt x="1762323" y="1519873"/>
                    <a:pt x="1822648" y="1519873"/>
                  </a:cubicBezTo>
                  <a:cubicBezTo>
                    <a:pt x="1852811" y="1519873"/>
                    <a:pt x="1880146" y="1519873"/>
                    <a:pt x="1899940" y="1519873"/>
                  </a:cubicBezTo>
                  <a:lnTo>
                    <a:pt x="1907100" y="1519873"/>
                  </a:lnTo>
                  <a:lnTo>
                    <a:pt x="1912963" y="1496336"/>
                  </a:lnTo>
                  <a:cubicBezTo>
                    <a:pt x="1916730" y="1436062"/>
                    <a:pt x="1924264" y="1451130"/>
                    <a:pt x="1920497" y="1387090"/>
                  </a:cubicBezTo>
                  <a:cubicBezTo>
                    <a:pt x="1920497" y="1319282"/>
                    <a:pt x="1912963" y="1187434"/>
                    <a:pt x="1916730" y="1119626"/>
                  </a:cubicBezTo>
                  <a:lnTo>
                    <a:pt x="1919333" y="1085717"/>
                  </a:lnTo>
                  <a:lnTo>
                    <a:pt x="1893394" y="1085374"/>
                  </a:lnTo>
                  <a:cubicBezTo>
                    <a:pt x="1869787" y="1084898"/>
                    <a:pt x="1844291" y="1083945"/>
                    <a:pt x="1836737" y="1082040"/>
                  </a:cubicBezTo>
                  <a:cubicBezTo>
                    <a:pt x="1821628" y="1074420"/>
                    <a:pt x="1938720" y="1082040"/>
                    <a:pt x="1855623" y="1074420"/>
                  </a:cubicBezTo>
                  <a:cubicBezTo>
                    <a:pt x="1768748" y="1066800"/>
                    <a:pt x="1855623" y="1074420"/>
                    <a:pt x="1791411" y="1070610"/>
                  </a:cubicBezTo>
                  <a:cubicBezTo>
                    <a:pt x="1727199" y="1066800"/>
                    <a:pt x="1749862" y="1066800"/>
                    <a:pt x="1772525" y="1066800"/>
                  </a:cubicBezTo>
                  <a:cubicBezTo>
                    <a:pt x="1798965" y="1066800"/>
                    <a:pt x="1889617" y="1074420"/>
                    <a:pt x="1919834" y="1078230"/>
                  </a:cubicBezTo>
                  <a:lnTo>
                    <a:pt x="1919909" y="1078224"/>
                  </a:lnTo>
                  <a:lnTo>
                    <a:pt x="1921262" y="1060588"/>
                  </a:lnTo>
                  <a:cubicBezTo>
                    <a:pt x="1922719" y="1045093"/>
                    <a:pt x="1924342" y="1029499"/>
                    <a:pt x="1925956" y="1014823"/>
                  </a:cubicBezTo>
                  <a:lnTo>
                    <a:pt x="1930315" y="977039"/>
                  </a:lnTo>
                  <a:lnTo>
                    <a:pt x="1931217" y="938655"/>
                  </a:lnTo>
                  <a:cubicBezTo>
                    <a:pt x="1931217" y="919783"/>
                    <a:pt x="1930276" y="902798"/>
                    <a:pt x="1928864" y="887228"/>
                  </a:cubicBezTo>
                  <a:lnTo>
                    <a:pt x="1928695" y="885826"/>
                  </a:lnTo>
                  <a:lnTo>
                    <a:pt x="1914393" y="885826"/>
                  </a:lnTo>
                  <a:cubicBezTo>
                    <a:pt x="1901176" y="885826"/>
                    <a:pt x="1882294" y="885826"/>
                    <a:pt x="1859636" y="885826"/>
                  </a:cubicBezTo>
                  <a:cubicBezTo>
                    <a:pt x="1814320" y="885826"/>
                    <a:pt x="1901175" y="878285"/>
                    <a:pt x="1855859" y="874515"/>
                  </a:cubicBezTo>
                  <a:cubicBezTo>
                    <a:pt x="1806767" y="874515"/>
                    <a:pt x="1772780" y="874515"/>
                    <a:pt x="1757675" y="870745"/>
                  </a:cubicBezTo>
                  <a:cubicBezTo>
                    <a:pt x="1742569" y="866974"/>
                    <a:pt x="1829425" y="874515"/>
                    <a:pt x="1757675" y="863204"/>
                  </a:cubicBezTo>
                  <a:cubicBezTo>
                    <a:pt x="1721800" y="859434"/>
                    <a:pt x="1737849" y="858491"/>
                    <a:pt x="1757675" y="858491"/>
                  </a:cubicBezTo>
                  <a:cubicBezTo>
                    <a:pt x="1777500" y="858491"/>
                    <a:pt x="1801103" y="859434"/>
                    <a:pt x="1780333" y="859434"/>
                  </a:cubicBezTo>
                  <a:cubicBezTo>
                    <a:pt x="1743985" y="859434"/>
                    <a:pt x="1849310" y="865207"/>
                    <a:pt x="1848380" y="861599"/>
                  </a:cubicBezTo>
                  <a:lnTo>
                    <a:pt x="1845108" y="860670"/>
                  </a:lnTo>
                  <a:lnTo>
                    <a:pt x="1851611" y="861319"/>
                  </a:lnTo>
                  <a:cubicBezTo>
                    <a:pt x="1862232" y="862262"/>
                    <a:pt x="1875567" y="863204"/>
                    <a:pt x="1889080" y="863675"/>
                  </a:cubicBezTo>
                  <a:lnTo>
                    <a:pt x="1925970" y="863224"/>
                  </a:lnTo>
                  <a:lnTo>
                    <a:pt x="1923688" y="844294"/>
                  </a:lnTo>
                  <a:cubicBezTo>
                    <a:pt x="1923688" y="832971"/>
                    <a:pt x="1916159" y="825422"/>
                    <a:pt x="1908630" y="817873"/>
                  </a:cubicBezTo>
                  <a:cubicBezTo>
                    <a:pt x="1901101" y="806549"/>
                    <a:pt x="1889807" y="799001"/>
                    <a:pt x="1870984" y="791452"/>
                  </a:cubicBezTo>
                  <a:cubicBezTo>
                    <a:pt x="1837103" y="776354"/>
                    <a:pt x="1788164" y="765031"/>
                    <a:pt x="1716637" y="757482"/>
                  </a:cubicBezTo>
                  <a:cubicBezTo>
                    <a:pt x="1609347" y="743328"/>
                    <a:pt x="1459707" y="735543"/>
                    <a:pt x="1258185" y="732536"/>
                  </a:cubicBezTo>
                  <a:lnTo>
                    <a:pt x="1202371" y="731945"/>
                  </a:lnTo>
                  <a:close/>
                  <a:moveTo>
                    <a:pt x="484353" y="555667"/>
                  </a:moveTo>
                  <a:lnTo>
                    <a:pt x="481354" y="557472"/>
                  </a:lnTo>
                  <a:lnTo>
                    <a:pt x="475083" y="563846"/>
                  </a:lnTo>
                  <a:lnTo>
                    <a:pt x="484353" y="555667"/>
                  </a:lnTo>
                  <a:close/>
                  <a:moveTo>
                    <a:pt x="920312" y="191891"/>
                  </a:moveTo>
                  <a:lnTo>
                    <a:pt x="895454" y="213713"/>
                  </a:lnTo>
                  <a:lnTo>
                    <a:pt x="880878" y="237110"/>
                  </a:lnTo>
                  <a:cubicBezTo>
                    <a:pt x="869571" y="255955"/>
                    <a:pt x="846956" y="274800"/>
                    <a:pt x="820573" y="289876"/>
                  </a:cubicBezTo>
                  <a:lnTo>
                    <a:pt x="774815" y="319617"/>
                  </a:lnTo>
                  <a:lnTo>
                    <a:pt x="653303" y="426288"/>
                  </a:lnTo>
                  <a:lnTo>
                    <a:pt x="643425" y="440634"/>
                  </a:lnTo>
                  <a:cubicBezTo>
                    <a:pt x="628348" y="467017"/>
                    <a:pt x="601965" y="485862"/>
                    <a:pt x="571812" y="504707"/>
                  </a:cubicBezTo>
                  <a:lnTo>
                    <a:pt x="549774" y="517173"/>
                  </a:lnTo>
                  <a:lnTo>
                    <a:pt x="415727" y="634848"/>
                  </a:lnTo>
                  <a:lnTo>
                    <a:pt x="398433" y="659234"/>
                  </a:lnTo>
                  <a:cubicBezTo>
                    <a:pt x="383357" y="681848"/>
                    <a:pt x="362627" y="698809"/>
                    <a:pt x="345666" y="710116"/>
                  </a:cubicBezTo>
                  <a:lnTo>
                    <a:pt x="324814" y="722489"/>
                  </a:lnTo>
                  <a:lnTo>
                    <a:pt x="468334" y="720740"/>
                  </a:lnTo>
                  <a:cubicBezTo>
                    <a:pt x="686090" y="718086"/>
                    <a:pt x="875259" y="715963"/>
                    <a:pt x="1039017" y="715963"/>
                  </a:cubicBezTo>
                  <a:cubicBezTo>
                    <a:pt x="1233127" y="715963"/>
                    <a:pt x="1390841" y="718451"/>
                    <a:pt x="1516813" y="724593"/>
                  </a:cubicBezTo>
                  <a:lnTo>
                    <a:pt x="1629894" y="731838"/>
                  </a:lnTo>
                  <a:lnTo>
                    <a:pt x="1633536" y="731838"/>
                  </a:lnTo>
                  <a:lnTo>
                    <a:pt x="1635618" y="732324"/>
                  </a:lnTo>
                  <a:lnTo>
                    <a:pt x="1667118" y="735498"/>
                  </a:lnTo>
                  <a:lnTo>
                    <a:pt x="1658225" y="729607"/>
                  </a:lnTo>
                  <a:cubicBezTo>
                    <a:pt x="1649286" y="722527"/>
                    <a:pt x="1639877" y="714032"/>
                    <a:pt x="1630467" y="704593"/>
                  </a:cubicBezTo>
                  <a:lnTo>
                    <a:pt x="1594095" y="654071"/>
                  </a:lnTo>
                  <a:lnTo>
                    <a:pt x="1458600" y="520490"/>
                  </a:lnTo>
                  <a:lnTo>
                    <a:pt x="1446044" y="512033"/>
                  </a:lnTo>
                  <a:cubicBezTo>
                    <a:pt x="1412170" y="489379"/>
                    <a:pt x="1363242" y="459174"/>
                    <a:pt x="1318077" y="387436"/>
                  </a:cubicBezTo>
                  <a:lnTo>
                    <a:pt x="1309221" y="373221"/>
                  </a:lnTo>
                  <a:lnTo>
                    <a:pt x="1203100" y="268599"/>
                  </a:lnTo>
                  <a:lnTo>
                    <a:pt x="1165175" y="242073"/>
                  </a:lnTo>
                  <a:lnTo>
                    <a:pt x="1128373" y="201503"/>
                  </a:lnTo>
                  <a:lnTo>
                    <a:pt x="1127479" y="202252"/>
                  </a:lnTo>
                  <a:lnTo>
                    <a:pt x="1128713" y="203490"/>
                  </a:lnTo>
                  <a:lnTo>
                    <a:pt x="1121958" y="206877"/>
                  </a:lnTo>
                  <a:lnTo>
                    <a:pt x="1121373" y="207367"/>
                  </a:lnTo>
                  <a:lnTo>
                    <a:pt x="1120178" y="208269"/>
                  </a:lnTo>
                  <a:lnTo>
                    <a:pt x="1117402" y="211052"/>
                  </a:lnTo>
                  <a:lnTo>
                    <a:pt x="1117009" y="210658"/>
                  </a:lnTo>
                  <a:lnTo>
                    <a:pt x="1101944" y="222017"/>
                  </a:lnTo>
                  <a:lnTo>
                    <a:pt x="1102320" y="222395"/>
                  </a:lnTo>
                  <a:lnTo>
                    <a:pt x="1094570" y="227578"/>
                  </a:lnTo>
                  <a:lnTo>
                    <a:pt x="1091371" y="229989"/>
                  </a:lnTo>
                  <a:cubicBezTo>
                    <a:pt x="1083871" y="233760"/>
                    <a:pt x="1072620" y="237530"/>
                    <a:pt x="1057620" y="237530"/>
                  </a:cubicBezTo>
                  <a:cubicBezTo>
                    <a:pt x="1057620" y="241300"/>
                    <a:pt x="1053869" y="241300"/>
                    <a:pt x="1050119" y="241300"/>
                  </a:cubicBezTo>
                  <a:lnTo>
                    <a:pt x="1049616" y="241261"/>
                  </a:lnTo>
                  <a:lnTo>
                    <a:pt x="1049536" y="241301"/>
                  </a:lnTo>
                  <a:cubicBezTo>
                    <a:pt x="1034455" y="241301"/>
                    <a:pt x="1015603" y="237520"/>
                    <a:pt x="1000522" y="237520"/>
                  </a:cubicBezTo>
                  <a:cubicBezTo>
                    <a:pt x="981670" y="233739"/>
                    <a:pt x="970359" y="229958"/>
                    <a:pt x="955278" y="222395"/>
                  </a:cubicBezTo>
                  <a:cubicBezTo>
                    <a:pt x="951508" y="218614"/>
                    <a:pt x="951508" y="218614"/>
                    <a:pt x="947737" y="218614"/>
                  </a:cubicBezTo>
                  <a:lnTo>
                    <a:pt x="955384" y="221682"/>
                  </a:lnTo>
                  <a:lnTo>
                    <a:pt x="922613" y="196056"/>
                  </a:lnTo>
                  <a:lnTo>
                    <a:pt x="920312" y="191891"/>
                  </a:lnTo>
                  <a:close/>
                  <a:moveTo>
                    <a:pt x="1001367" y="15081"/>
                  </a:moveTo>
                  <a:cubicBezTo>
                    <a:pt x="997617" y="15081"/>
                    <a:pt x="993866" y="15081"/>
                    <a:pt x="990116" y="18851"/>
                  </a:cubicBezTo>
                  <a:cubicBezTo>
                    <a:pt x="975116" y="22622"/>
                    <a:pt x="963865" y="26392"/>
                    <a:pt x="956365" y="33933"/>
                  </a:cubicBezTo>
                  <a:cubicBezTo>
                    <a:pt x="952614" y="33933"/>
                    <a:pt x="952614" y="37703"/>
                    <a:pt x="948864" y="41473"/>
                  </a:cubicBezTo>
                  <a:cubicBezTo>
                    <a:pt x="945114" y="49014"/>
                    <a:pt x="941364" y="52784"/>
                    <a:pt x="937614" y="56555"/>
                  </a:cubicBezTo>
                  <a:cubicBezTo>
                    <a:pt x="933863" y="67865"/>
                    <a:pt x="930113" y="75406"/>
                    <a:pt x="926363" y="86717"/>
                  </a:cubicBezTo>
                  <a:cubicBezTo>
                    <a:pt x="918863" y="101798"/>
                    <a:pt x="915113" y="116880"/>
                    <a:pt x="915113" y="135731"/>
                  </a:cubicBezTo>
                  <a:cubicBezTo>
                    <a:pt x="915113" y="143272"/>
                    <a:pt x="918863" y="150812"/>
                    <a:pt x="918863" y="158353"/>
                  </a:cubicBezTo>
                  <a:cubicBezTo>
                    <a:pt x="918863" y="169664"/>
                    <a:pt x="926363" y="180975"/>
                    <a:pt x="933863" y="188516"/>
                  </a:cubicBezTo>
                  <a:cubicBezTo>
                    <a:pt x="941364" y="196056"/>
                    <a:pt x="952614" y="203597"/>
                    <a:pt x="963865" y="207367"/>
                  </a:cubicBezTo>
                  <a:cubicBezTo>
                    <a:pt x="978866" y="214908"/>
                    <a:pt x="986366" y="218678"/>
                    <a:pt x="1005117" y="222449"/>
                  </a:cubicBezTo>
                  <a:cubicBezTo>
                    <a:pt x="1020118" y="222449"/>
                    <a:pt x="1035119" y="226219"/>
                    <a:pt x="1050119" y="226219"/>
                  </a:cubicBezTo>
                  <a:cubicBezTo>
                    <a:pt x="1053869" y="226219"/>
                    <a:pt x="1053869" y="226219"/>
                    <a:pt x="1057620" y="222449"/>
                  </a:cubicBezTo>
                  <a:cubicBezTo>
                    <a:pt x="1068870" y="222449"/>
                    <a:pt x="1076371" y="218678"/>
                    <a:pt x="1087621" y="214908"/>
                  </a:cubicBezTo>
                  <a:cubicBezTo>
                    <a:pt x="1095122" y="211138"/>
                    <a:pt x="1102622" y="203597"/>
                    <a:pt x="1110122" y="196056"/>
                  </a:cubicBezTo>
                  <a:cubicBezTo>
                    <a:pt x="1117623" y="192286"/>
                    <a:pt x="1125123" y="184745"/>
                    <a:pt x="1132624" y="180975"/>
                  </a:cubicBezTo>
                  <a:cubicBezTo>
                    <a:pt x="1136374" y="173434"/>
                    <a:pt x="1140124" y="165894"/>
                    <a:pt x="1140124" y="158353"/>
                  </a:cubicBezTo>
                  <a:cubicBezTo>
                    <a:pt x="1143874" y="147042"/>
                    <a:pt x="1143874" y="139501"/>
                    <a:pt x="1143874" y="128190"/>
                  </a:cubicBezTo>
                  <a:cubicBezTo>
                    <a:pt x="1143874" y="124420"/>
                    <a:pt x="1143874" y="120650"/>
                    <a:pt x="1143874" y="116880"/>
                  </a:cubicBezTo>
                  <a:cubicBezTo>
                    <a:pt x="1143874" y="101798"/>
                    <a:pt x="1143874" y="86717"/>
                    <a:pt x="1136374" y="71636"/>
                  </a:cubicBezTo>
                  <a:cubicBezTo>
                    <a:pt x="1128874" y="64095"/>
                    <a:pt x="1128874" y="52784"/>
                    <a:pt x="1121373" y="49014"/>
                  </a:cubicBezTo>
                  <a:cubicBezTo>
                    <a:pt x="1117623" y="41473"/>
                    <a:pt x="1113872" y="41473"/>
                    <a:pt x="1102622" y="33933"/>
                  </a:cubicBezTo>
                  <a:cubicBezTo>
                    <a:pt x="1087621" y="26392"/>
                    <a:pt x="1072620" y="15081"/>
                    <a:pt x="1057620" y="18851"/>
                  </a:cubicBezTo>
                  <a:cubicBezTo>
                    <a:pt x="1050119" y="18851"/>
                    <a:pt x="1046369" y="18851"/>
                    <a:pt x="1042619" y="18851"/>
                  </a:cubicBezTo>
                  <a:cubicBezTo>
                    <a:pt x="1035119" y="18851"/>
                    <a:pt x="1027618" y="18851"/>
                    <a:pt x="1016368" y="18851"/>
                  </a:cubicBezTo>
                  <a:cubicBezTo>
                    <a:pt x="1012617" y="18851"/>
                    <a:pt x="1005117" y="15081"/>
                    <a:pt x="1001367" y="15081"/>
                  </a:cubicBezTo>
                  <a:close/>
                  <a:moveTo>
                    <a:pt x="1001367" y="0"/>
                  </a:moveTo>
                  <a:cubicBezTo>
                    <a:pt x="1008867" y="0"/>
                    <a:pt x="1012617" y="3770"/>
                    <a:pt x="1016368" y="3770"/>
                  </a:cubicBezTo>
                  <a:cubicBezTo>
                    <a:pt x="1027618" y="3770"/>
                    <a:pt x="1035119" y="3770"/>
                    <a:pt x="1042619" y="3770"/>
                  </a:cubicBezTo>
                  <a:lnTo>
                    <a:pt x="1053869" y="3770"/>
                  </a:lnTo>
                  <a:cubicBezTo>
                    <a:pt x="1057620" y="11311"/>
                    <a:pt x="1057620" y="11311"/>
                    <a:pt x="1057620" y="11311"/>
                  </a:cubicBezTo>
                  <a:cubicBezTo>
                    <a:pt x="1057620" y="3770"/>
                    <a:pt x="1057620" y="3770"/>
                    <a:pt x="1057620" y="3770"/>
                  </a:cubicBezTo>
                  <a:cubicBezTo>
                    <a:pt x="1076371" y="3770"/>
                    <a:pt x="1095122" y="15081"/>
                    <a:pt x="1110122" y="22622"/>
                  </a:cubicBezTo>
                  <a:lnTo>
                    <a:pt x="1129207" y="33586"/>
                  </a:lnTo>
                  <a:lnTo>
                    <a:pt x="1136253" y="37119"/>
                  </a:lnTo>
                  <a:cubicBezTo>
                    <a:pt x="1140024" y="48462"/>
                    <a:pt x="1143794" y="56025"/>
                    <a:pt x="1147564" y="63587"/>
                  </a:cubicBezTo>
                  <a:cubicBezTo>
                    <a:pt x="1158875" y="82493"/>
                    <a:pt x="1158875" y="101398"/>
                    <a:pt x="1158875" y="116523"/>
                  </a:cubicBezTo>
                  <a:lnTo>
                    <a:pt x="1158875" y="116880"/>
                  </a:lnTo>
                  <a:lnTo>
                    <a:pt x="1158875" y="127867"/>
                  </a:lnTo>
                  <a:lnTo>
                    <a:pt x="1158875" y="128190"/>
                  </a:lnTo>
                  <a:cubicBezTo>
                    <a:pt x="1158875" y="139501"/>
                    <a:pt x="1158875" y="150812"/>
                    <a:pt x="1155125" y="162123"/>
                  </a:cubicBezTo>
                  <a:cubicBezTo>
                    <a:pt x="1155125" y="167779"/>
                    <a:pt x="1153250" y="172492"/>
                    <a:pt x="1150906" y="176733"/>
                  </a:cubicBezTo>
                  <a:lnTo>
                    <a:pt x="1144014" y="188281"/>
                  </a:lnTo>
                  <a:lnTo>
                    <a:pt x="1211007" y="254328"/>
                  </a:lnTo>
                  <a:lnTo>
                    <a:pt x="1223983" y="262839"/>
                  </a:lnTo>
                  <a:cubicBezTo>
                    <a:pt x="1246566" y="277941"/>
                    <a:pt x="1265384" y="289268"/>
                    <a:pt x="1280439" y="308147"/>
                  </a:cubicBezTo>
                  <a:cubicBezTo>
                    <a:pt x="1287967" y="315698"/>
                    <a:pt x="1295494" y="325137"/>
                    <a:pt x="1303963" y="336937"/>
                  </a:cubicBezTo>
                  <a:lnTo>
                    <a:pt x="1322531" y="364277"/>
                  </a:lnTo>
                  <a:lnTo>
                    <a:pt x="1456664" y="496514"/>
                  </a:lnTo>
                  <a:lnTo>
                    <a:pt x="1457335" y="496931"/>
                  </a:lnTo>
                  <a:cubicBezTo>
                    <a:pt x="1472390" y="512033"/>
                    <a:pt x="1498736" y="530912"/>
                    <a:pt x="1525083" y="553566"/>
                  </a:cubicBezTo>
                  <a:cubicBezTo>
                    <a:pt x="1555193" y="576220"/>
                    <a:pt x="1581539" y="602649"/>
                    <a:pt x="1596594" y="629079"/>
                  </a:cubicBezTo>
                  <a:lnTo>
                    <a:pt x="1605861" y="643604"/>
                  </a:lnTo>
                  <a:lnTo>
                    <a:pt x="1701800" y="738188"/>
                  </a:lnTo>
                  <a:lnTo>
                    <a:pt x="1701069" y="738919"/>
                  </a:lnTo>
                  <a:lnTo>
                    <a:pt x="1710285" y="739848"/>
                  </a:lnTo>
                  <a:cubicBezTo>
                    <a:pt x="1758048" y="745687"/>
                    <a:pt x="1797576" y="752764"/>
                    <a:pt x="1829574" y="761256"/>
                  </a:cubicBezTo>
                  <a:cubicBezTo>
                    <a:pt x="1870984" y="772580"/>
                    <a:pt x="1901101" y="787677"/>
                    <a:pt x="1919923" y="806549"/>
                  </a:cubicBezTo>
                  <a:cubicBezTo>
                    <a:pt x="1931217" y="817873"/>
                    <a:pt x="1934982" y="829196"/>
                    <a:pt x="1938746" y="840519"/>
                  </a:cubicBezTo>
                  <a:cubicBezTo>
                    <a:pt x="1942511" y="866940"/>
                    <a:pt x="1946275" y="900910"/>
                    <a:pt x="1946275" y="938655"/>
                  </a:cubicBezTo>
                  <a:cubicBezTo>
                    <a:pt x="1946275" y="1036790"/>
                    <a:pt x="1934982" y="1153797"/>
                    <a:pt x="1934982" y="1259481"/>
                  </a:cubicBezTo>
                  <a:cubicBezTo>
                    <a:pt x="1934982" y="1293451"/>
                    <a:pt x="1934982" y="1327421"/>
                    <a:pt x="1938746" y="1357617"/>
                  </a:cubicBezTo>
                  <a:cubicBezTo>
                    <a:pt x="1942511" y="1384038"/>
                    <a:pt x="1942511" y="1410459"/>
                    <a:pt x="1942511" y="1433105"/>
                  </a:cubicBezTo>
                  <a:cubicBezTo>
                    <a:pt x="1942511" y="1459526"/>
                    <a:pt x="1940629" y="1483116"/>
                    <a:pt x="1935923" y="1504348"/>
                  </a:cubicBezTo>
                  <a:lnTo>
                    <a:pt x="1929524" y="1519873"/>
                  </a:lnTo>
                  <a:lnTo>
                    <a:pt x="1931987" y="1519873"/>
                  </a:lnTo>
                  <a:lnTo>
                    <a:pt x="1924447" y="1535113"/>
                  </a:lnTo>
                  <a:lnTo>
                    <a:pt x="1923292" y="1534994"/>
                  </a:lnTo>
                  <a:lnTo>
                    <a:pt x="1912394" y="1561436"/>
                  </a:lnTo>
                  <a:cubicBezTo>
                    <a:pt x="1893571" y="1591631"/>
                    <a:pt x="1859690" y="1614278"/>
                    <a:pt x="1814516" y="1621827"/>
                  </a:cubicBezTo>
                  <a:cubicBezTo>
                    <a:pt x="1788164" y="1625601"/>
                    <a:pt x="1754283" y="1625601"/>
                    <a:pt x="1720402" y="1625601"/>
                  </a:cubicBezTo>
                  <a:cubicBezTo>
                    <a:pt x="1584878" y="1625601"/>
                    <a:pt x="1389121" y="1602955"/>
                    <a:pt x="1050311" y="1602955"/>
                  </a:cubicBezTo>
                  <a:cubicBezTo>
                    <a:pt x="975020" y="1602955"/>
                    <a:pt x="888435" y="1602955"/>
                    <a:pt x="794321" y="1606729"/>
                  </a:cubicBezTo>
                  <a:cubicBezTo>
                    <a:pt x="587271" y="1614278"/>
                    <a:pt x="432924" y="1618052"/>
                    <a:pt x="319987" y="1618052"/>
                  </a:cubicBezTo>
                  <a:cubicBezTo>
                    <a:pt x="240932" y="1618052"/>
                    <a:pt x="176934" y="1618052"/>
                    <a:pt x="131760" y="1610503"/>
                  </a:cubicBezTo>
                  <a:cubicBezTo>
                    <a:pt x="86585" y="1602955"/>
                    <a:pt x="60233" y="1595406"/>
                    <a:pt x="37646" y="1580308"/>
                  </a:cubicBezTo>
                  <a:cubicBezTo>
                    <a:pt x="26352" y="1568985"/>
                    <a:pt x="18823" y="1557661"/>
                    <a:pt x="15058" y="1542564"/>
                  </a:cubicBezTo>
                  <a:cubicBezTo>
                    <a:pt x="3765" y="1508594"/>
                    <a:pt x="0" y="1455752"/>
                    <a:pt x="0" y="1387812"/>
                  </a:cubicBezTo>
                  <a:cubicBezTo>
                    <a:pt x="0" y="1319872"/>
                    <a:pt x="3765" y="1233060"/>
                    <a:pt x="3765" y="1131151"/>
                  </a:cubicBezTo>
                  <a:cubicBezTo>
                    <a:pt x="3765" y="1085857"/>
                    <a:pt x="3765" y="1033015"/>
                    <a:pt x="0" y="976399"/>
                  </a:cubicBezTo>
                  <a:cubicBezTo>
                    <a:pt x="0" y="972624"/>
                    <a:pt x="0" y="968850"/>
                    <a:pt x="0" y="965076"/>
                  </a:cubicBezTo>
                  <a:cubicBezTo>
                    <a:pt x="0" y="908459"/>
                    <a:pt x="15058" y="866940"/>
                    <a:pt x="33881" y="832971"/>
                  </a:cubicBezTo>
                  <a:cubicBezTo>
                    <a:pt x="52704" y="799001"/>
                    <a:pt x="75291" y="776354"/>
                    <a:pt x="101643" y="757482"/>
                  </a:cubicBezTo>
                  <a:cubicBezTo>
                    <a:pt x="158111" y="727286"/>
                    <a:pt x="214580" y="723512"/>
                    <a:pt x="233403" y="723512"/>
                  </a:cubicBezTo>
                  <a:cubicBezTo>
                    <a:pt x="237167" y="723512"/>
                    <a:pt x="240932" y="723512"/>
                    <a:pt x="240932" y="723512"/>
                  </a:cubicBezTo>
                  <a:lnTo>
                    <a:pt x="294873" y="722855"/>
                  </a:lnTo>
                  <a:lnTo>
                    <a:pt x="402341" y="628030"/>
                  </a:lnTo>
                  <a:lnTo>
                    <a:pt x="421048" y="598931"/>
                  </a:lnTo>
                  <a:cubicBezTo>
                    <a:pt x="432355" y="583855"/>
                    <a:pt x="447432" y="568779"/>
                    <a:pt x="473815" y="546165"/>
                  </a:cubicBezTo>
                  <a:cubicBezTo>
                    <a:pt x="487007" y="536743"/>
                    <a:pt x="502084" y="528263"/>
                    <a:pt x="517631" y="519783"/>
                  </a:cubicBezTo>
                  <a:lnTo>
                    <a:pt x="538218" y="508138"/>
                  </a:lnTo>
                  <a:lnTo>
                    <a:pt x="646109" y="412941"/>
                  </a:lnTo>
                  <a:lnTo>
                    <a:pt x="654968" y="400177"/>
                  </a:lnTo>
                  <a:cubicBezTo>
                    <a:pt x="678289" y="370673"/>
                    <a:pt x="703731" y="350179"/>
                    <a:pt x="737652" y="327565"/>
                  </a:cubicBezTo>
                  <a:lnTo>
                    <a:pt x="757455" y="314694"/>
                  </a:lnTo>
                  <a:lnTo>
                    <a:pt x="904405" y="185032"/>
                  </a:lnTo>
                  <a:lnTo>
                    <a:pt x="911804" y="176495"/>
                  </a:lnTo>
                  <a:lnTo>
                    <a:pt x="903862" y="162123"/>
                  </a:lnTo>
                  <a:cubicBezTo>
                    <a:pt x="903862" y="150812"/>
                    <a:pt x="900112" y="143272"/>
                    <a:pt x="900112" y="135731"/>
                  </a:cubicBezTo>
                  <a:cubicBezTo>
                    <a:pt x="900112" y="116880"/>
                    <a:pt x="903862" y="98028"/>
                    <a:pt x="911362" y="82947"/>
                  </a:cubicBezTo>
                  <a:cubicBezTo>
                    <a:pt x="915113" y="71636"/>
                    <a:pt x="918863" y="60325"/>
                    <a:pt x="926363" y="49014"/>
                  </a:cubicBezTo>
                  <a:cubicBezTo>
                    <a:pt x="930113" y="41473"/>
                    <a:pt x="933863" y="37703"/>
                    <a:pt x="937614" y="33933"/>
                  </a:cubicBezTo>
                  <a:cubicBezTo>
                    <a:pt x="937614" y="30162"/>
                    <a:pt x="941364" y="26392"/>
                    <a:pt x="945114" y="22622"/>
                  </a:cubicBezTo>
                  <a:cubicBezTo>
                    <a:pt x="956365" y="11311"/>
                    <a:pt x="975116" y="7540"/>
                    <a:pt x="986366" y="3770"/>
                  </a:cubicBezTo>
                  <a:cubicBezTo>
                    <a:pt x="990116" y="0"/>
                    <a:pt x="997617" y="0"/>
                    <a:pt x="1001367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" name="MH_Other_2">
              <a:extLst>
                <a:ext uri="{FF2B5EF4-FFF2-40B4-BE49-F238E27FC236}">
                  <a16:creationId xmlns:a16="http://schemas.microsoft.com/office/drawing/2014/main" id="{8CC604FD-1F11-D2E6-02C2-48249D07889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2478088" y="2219326"/>
              <a:ext cx="1930400" cy="1439863"/>
            </a:xfrm>
            <a:custGeom>
              <a:avLst/>
              <a:gdLst>
                <a:gd name="T0" fmla="*/ 1924272 w 1930133"/>
                <a:gd name="T1" fmla="*/ 671098 h 1439863"/>
                <a:gd name="T2" fmla="*/ 1788707 w 1930133"/>
                <a:gd name="T3" fmla="*/ 1432326 h 1439863"/>
                <a:gd name="T4" fmla="*/ 1442262 w 1930133"/>
                <a:gd name="T5" fmla="*/ 1432326 h 1439863"/>
                <a:gd name="T6" fmla="*/ 779500 w 1930133"/>
                <a:gd name="T7" fmla="*/ 1432326 h 1439863"/>
                <a:gd name="T8" fmla="*/ 0 w 1930133"/>
                <a:gd name="T9" fmla="*/ 1375799 h 1439863"/>
                <a:gd name="T10" fmla="*/ 90377 w 1930133"/>
                <a:gd name="T11" fmla="*/ 1398410 h 1439863"/>
                <a:gd name="T12" fmla="*/ 753140 w 1930133"/>
                <a:gd name="T13" fmla="*/ 1394642 h 1439863"/>
                <a:gd name="T14" fmla="*/ 1679501 w 1930133"/>
                <a:gd name="T15" fmla="*/ 1413484 h 1439863"/>
                <a:gd name="T16" fmla="*/ 1871552 w 1930133"/>
                <a:gd name="T17" fmla="*/ 1349420 h 1439863"/>
                <a:gd name="T18" fmla="*/ 1897912 w 1930133"/>
                <a:gd name="T19" fmla="*/ 1145923 h 1439863"/>
                <a:gd name="T20" fmla="*/ 1905443 w 1930133"/>
                <a:gd name="T21" fmla="*/ 727625 h 1439863"/>
                <a:gd name="T22" fmla="*/ 1084457 w 1930133"/>
                <a:gd name="T23" fmla="*/ 19050 h 1439863"/>
                <a:gd name="T24" fmla="*/ 1152297 w 1930133"/>
                <a:gd name="T25" fmla="*/ 71855 h 1439863"/>
                <a:gd name="T26" fmla="*/ 1246519 w 1930133"/>
                <a:gd name="T27" fmla="*/ 169922 h 1439863"/>
                <a:gd name="T28" fmla="*/ 1374661 w 1930133"/>
                <a:gd name="T29" fmla="*/ 294392 h 1439863"/>
                <a:gd name="T30" fmla="*/ 1442501 w 1930133"/>
                <a:gd name="T31" fmla="*/ 347197 h 1439863"/>
                <a:gd name="T32" fmla="*/ 1514110 w 1930133"/>
                <a:gd name="T33" fmla="*/ 430177 h 1439863"/>
                <a:gd name="T34" fmla="*/ 1597025 w 1930133"/>
                <a:gd name="T35" fmla="*/ 516928 h 1439863"/>
                <a:gd name="T36" fmla="*/ 1570643 w 1930133"/>
                <a:gd name="T37" fmla="*/ 520700 h 1439863"/>
                <a:gd name="T38" fmla="*/ 1502803 w 1930133"/>
                <a:gd name="T39" fmla="*/ 441492 h 1439863"/>
                <a:gd name="T40" fmla="*/ 1431194 w 1930133"/>
                <a:gd name="T41" fmla="*/ 358513 h 1439863"/>
                <a:gd name="T42" fmla="*/ 1363354 w 1930133"/>
                <a:gd name="T43" fmla="*/ 305707 h 1439863"/>
                <a:gd name="T44" fmla="*/ 1235212 w 1930133"/>
                <a:gd name="T45" fmla="*/ 177466 h 1439863"/>
                <a:gd name="T46" fmla="*/ 1144759 w 1930133"/>
                <a:gd name="T47" fmla="*/ 86943 h 1439863"/>
                <a:gd name="T48" fmla="*/ 1073150 w 1930133"/>
                <a:gd name="T49" fmla="*/ 26594 h 1439863"/>
                <a:gd name="T50" fmla="*/ 900825 w 1930133"/>
                <a:gd name="T51" fmla="*/ 3770 h 1439863"/>
                <a:gd name="T52" fmla="*/ 906463 w 1930133"/>
                <a:gd name="T53" fmla="*/ 7541 h 1439863"/>
                <a:gd name="T54" fmla="*/ 895187 w 1930133"/>
                <a:gd name="T55" fmla="*/ 0 h 1439863"/>
                <a:gd name="T56" fmla="*/ 898946 w 1930133"/>
                <a:gd name="T57" fmla="*/ 3770 h 1439863"/>
                <a:gd name="T58" fmla="*/ 876393 w 1930133"/>
                <a:gd name="T59" fmla="*/ 37703 h 1439863"/>
                <a:gd name="T60" fmla="*/ 812493 w 1930133"/>
                <a:gd name="T61" fmla="*/ 109339 h 1439863"/>
                <a:gd name="T62" fmla="*/ 741076 w 1930133"/>
                <a:gd name="T63" fmla="*/ 154583 h 1439863"/>
                <a:gd name="T64" fmla="*/ 643348 w 1930133"/>
                <a:gd name="T65" fmla="*/ 252611 h 1439863"/>
                <a:gd name="T66" fmla="*/ 553137 w 1930133"/>
                <a:gd name="T67" fmla="*/ 324247 h 1439863"/>
                <a:gd name="T68" fmla="*/ 444132 w 1930133"/>
                <a:gd name="T69" fmla="*/ 410965 h 1439863"/>
                <a:gd name="T70" fmla="*/ 410302 w 1930133"/>
                <a:gd name="T71" fmla="*/ 459979 h 1439863"/>
                <a:gd name="T72" fmla="*/ 327609 w 1930133"/>
                <a:gd name="T73" fmla="*/ 512763 h 1439863"/>
                <a:gd name="T74" fmla="*/ 327609 w 1930133"/>
                <a:gd name="T75" fmla="*/ 508993 h 1439863"/>
                <a:gd name="T76" fmla="*/ 353920 w 1930133"/>
                <a:gd name="T77" fmla="*/ 493912 h 1439863"/>
                <a:gd name="T78" fmla="*/ 414061 w 1930133"/>
                <a:gd name="T79" fmla="*/ 426046 h 1439863"/>
                <a:gd name="T80" fmla="*/ 481719 w 1930133"/>
                <a:gd name="T81" fmla="*/ 350640 h 1439863"/>
                <a:gd name="T82" fmla="*/ 568172 w 1930133"/>
                <a:gd name="T83" fmla="*/ 297855 h 1439863"/>
                <a:gd name="T84" fmla="*/ 643348 w 1930133"/>
                <a:gd name="T85" fmla="*/ 226219 h 1439863"/>
                <a:gd name="T86" fmla="*/ 759870 w 1930133"/>
                <a:gd name="T87" fmla="*/ 120650 h 1439863"/>
                <a:gd name="T88" fmla="*/ 853840 w 1930133"/>
                <a:gd name="T89" fmla="*/ 49014 h 1439863"/>
                <a:gd name="T90" fmla="*/ 895187 w 1930133"/>
                <a:gd name="T91" fmla="*/ 0 h 1439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30133" h="1439863">
                  <a:moveTo>
                    <a:pt x="1897912" y="633413"/>
                  </a:moveTo>
                  <a:cubicBezTo>
                    <a:pt x="1912975" y="644718"/>
                    <a:pt x="1920506" y="656024"/>
                    <a:pt x="1924272" y="671098"/>
                  </a:cubicBezTo>
                  <a:cubicBezTo>
                    <a:pt x="1943100" y="791688"/>
                    <a:pt x="1909209" y="1036638"/>
                    <a:pt x="1924272" y="1191145"/>
                  </a:cubicBezTo>
                  <a:cubicBezTo>
                    <a:pt x="1943100" y="1341883"/>
                    <a:pt x="1897912" y="1413484"/>
                    <a:pt x="1788707" y="1432326"/>
                  </a:cubicBezTo>
                  <a:cubicBezTo>
                    <a:pt x="1754815" y="1439863"/>
                    <a:pt x="1713393" y="1439863"/>
                    <a:pt x="1668204" y="1439863"/>
                  </a:cubicBezTo>
                  <a:cubicBezTo>
                    <a:pt x="1607953" y="1439863"/>
                    <a:pt x="1532639" y="1436095"/>
                    <a:pt x="1442262" y="1432326"/>
                  </a:cubicBezTo>
                  <a:cubicBezTo>
                    <a:pt x="1348120" y="1428558"/>
                    <a:pt x="1238915" y="1424789"/>
                    <a:pt x="1099584" y="1424789"/>
                  </a:cubicBezTo>
                  <a:cubicBezTo>
                    <a:pt x="1005441" y="1424789"/>
                    <a:pt x="900002" y="1428558"/>
                    <a:pt x="779500" y="1432326"/>
                  </a:cubicBezTo>
                  <a:cubicBezTo>
                    <a:pt x="658997" y="1436095"/>
                    <a:pt x="553558" y="1439863"/>
                    <a:pt x="466947" y="1439863"/>
                  </a:cubicBezTo>
                  <a:cubicBezTo>
                    <a:pt x="109205" y="1439863"/>
                    <a:pt x="3766" y="1405947"/>
                    <a:pt x="0" y="1375799"/>
                  </a:cubicBezTo>
                  <a:cubicBezTo>
                    <a:pt x="0" y="1372031"/>
                    <a:pt x="0" y="1372031"/>
                    <a:pt x="0" y="1368262"/>
                  </a:cubicBezTo>
                  <a:cubicBezTo>
                    <a:pt x="18828" y="1383336"/>
                    <a:pt x="48954" y="1390873"/>
                    <a:pt x="90377" y="1398410"/>
                  </a:cubicBezTo>
                  <a:cubicBezTo>
                    <a:pt x="135565" y="1405947"/>
                    <a:pt x="199582" y="1405947"/>
                    <a:pt x="278661" y="1405947"/>
                  </a:cubicBezTo>
                  <a:cubicBezTo>
                    <a:pt x="391633" y="1405947"/>
                    <a:pt x="546026" y="1402179"/>
                    <a:pt x="753140" y="1394642"/>
                  </a:cubicBezTo>
                  <a:cubicBezTo>
                    <a:pt x="847282" y="1390873"/>
                    <a:pt x="933893" y="1390873"/>
                    <a:pt x="1009207" y="1390873"/>
                  </a:cubicBezTo>
                  <a:cubicBezTo>
                    <a:pt x="1348120" y="1390873"/>
                    <a:pt x="1543936" y="1413484"/>
                    <a:pt x="1679501" y="1413484"/>
                  </a:cubicBezTo>
                  <a:cubicBezTo>
                    <a:pt x="1713393" y="1413484"/>
                    <a:pt x="1747284" y="1413484"/>
                    <a:pt x="1773644" y="1409716"/>
                  </a:cubicBezTo>
                  <a:cubicBezTo>
                    <a:pt x="1818832" y="1402179"/>
                    <a:pt x="1852723" y="1379568"/>
                    <a:pt x="1871552" y="1349420"/>
                  </a:cubicBezTo>
                  <a:cubicBezTo>
                    <a:pt x="1894146" y="1315504"/>
                    <a:pt x="1901678" y="1274051"/>
                    <a:pt x="1901678" y="1221293"/>
                  </a:cubicBezTo>
                  <a:cubicBezTo>
                    <a:pt x="1901678" y="1198682"/>
                    <a:pt x="1901678" y="1172303"/>
                    <a:pt x="1897912" y="1145923"/>
                  </a:cubicBezTo>
                  <a:cubicBezTo>
                    <a:pt x="1894146" y="1115776"/>
                    <a:pt x="1894146" y="1081860"/>
                    <a:pt x="1894146" y="1047944"/>
                  </a:cubicBezTo>
                  <a:cubicBezTo>
                    <a:pt x="1894146" y="942427"/>
                    <a:pt x="1905443" y="825604"/>
                    <a:pt x="1905443" y="727625"/>
                  </a:cubicBezTo>
                  <a:cubicBezTo>
                    <a:pt x="1905443" y="693708"/>
                    <a:pt x="1901678" y="659792"/>
                    <a:pt x="1897912" y="633413"/>
                  </a:cubicBezTo>
                  <a:close/>
                  <a:moveTo>
                    <a:pt x="1084457" y="19050"/>
                  </a:moveTo>
                  <a:cubicBezTo>
                    <a:pt x="1103301" y="37909"/>
                    <a:pt x="1125915" y="56768"/>
                    <a:pt x="1148528" y="68084"/>
                  </a:cubicBezTo>
                  <a:cubicBezTo>
                    <a:pt x="1148528" y="71855"/>
                    <a:pt x="1148528" y="71855"/>
                    <a:pt x="1152297" y="71855"/>
                  </a:cubicBezTo>
                  <a:cubicBezTo>
                    <a:pt x="1174910" y="83171"/>
                    <a:pt x="1189986" y="94486"/>
                    <a:pt x="1208830" y="113345"/>
                  </a:cubicBezTo>
                  <a:cubicBezTo>
                    <a:pt x="1220137" y="128432"/>
                    <a:pt x="1231443" y="143520"/>
                    <a:pt x="1246519" y="169922"/>
                  </a:cubicBezTo>
                  <a:cubicBezTo>
                    <a:pt x="1250288" y="173694"/>
                    <a:pt x="1254057" y="177466"/>
                    <a:pt x="1257826" y="185010"/>
                  </a:cubicBezTo>
                  <a:cubicBezTo>
                    <a:pt x="1295514" y="249130"/>
                    <a:pt x="1340741" y="271761"/>
                    <a:pt x="1374661" y="294392"/>
                  </a:cubicBezTo>
                  <a:cubicBezTo>
                    <a:pt x="1374661" y="298164"/>
                    <a:pt x="1378430" y="298164"/>
                    <a:pt x="1382199" y="301935"/>
                  </a:cubicBezTo>
                  <a:cubicBezTo>
                    <a:pt x="1397274" y="313251"/>
                    <a:pt x="1419888" y="328338"/>
                    <a:pt x="1442501" y="347197"/>
                  </a:cubicBezTo>
                  <a:cubicBezTo>
                    <a:pt x="1468883" y="369828"/>
                    <a:pt x="1491496" y="396231"/>
                    <a:pt x="1506572" y="418861"/>
                  </a:cubicBezTo>
                  <a:cubicBezTo>
                    <a:pt x="1510341" y="422633"/>
                    <a:pt x="1510341" y="426405"/>
                    <a:pt x="1514110" y="430177"/>
                  </a:cubicBezTo>
                  <a:cubicBezTo>
                    <a:pt x="1525416" y="449036"/>
                    <a:pt x="1540492" y="467895"/>
                    <a:pt x="1551799" y="482982"/>
                  </a:cubicBezTo>
                  <a:cubicBezTo>
                    <a:pt x="1566874" y="501841"/>
                    <a:pt x="1585719" y="513157"/>
                    <a:pt x="1597025" y="516928"/>
                  </a:cubicBezTo>
                  <a:cubicBezTo>
                    <a:pt x="1597025" y="516928"/>
                    <a:pt x="1597025" y="516928"/>
                    <a:pt x="1593256" y="520700"/>
                  </a:cubicBezTo>
                  <a:cubicBezTo>
                    <a:pt x="1585719" y="520700"/>
                    <a:pt x="1578181" y="520700"/>
                    <a:pt x="1570643" y="520700"/>
                  </a:cubicBezTo>
                  <a:cubicBezTo>
                    <a:pt x="1559336" y="513157"/>
                    <a:pt x="1551799" y="501841"/>
                    <a:pt x="1540492" y="494298"/>
                  </a:cubicBezTo>
                  <a:cubicBezTo>
                    <a:pt x="1529185" y="479210"/>
                    <a:pt x="1514110" y="460351"/>
                    <a:pt x="1502803" y="441492"/>
                  </a:cubicBezTo>
                  <a:cubicBezTo>
                    <a:pt x="1499034" y="437720"/>
                    <a:pt x="1495265" y="433949"/>
                    <a:pt x="1495265" y="426405"/>
                  </a:cubicBezTo>
                  <a:cubicBezTo>
                    <a:pt x="1480190" y="407546"/>
                    <a:pt x="1457576" y="381143"/>
                    <a:pt x="1431194" y="358513"/>
                  </a:cubicBezTo>
                  <a:cubicBezTo>
                    <a:pt x="1408581" y="339654"/>
                    <a:pt x="1385968" y="324566"/>
                    <a:pt x="1370892" y="313251"/>
                  </a:cubicBezTo>
                  <a:cubicBezTo>
                    <a:pt x="1370892" y="309479"/>
                    <a:pt x="1367123" y="309479"/>
                    <a:pt x="1363354" y="305707"/>
                  </a:cubicBezTo>
                  <a:cubicBezTo>
                    <a:pt x="1333203" y="286848"/>
                    <a:pt x="1284208" y="256674"/>
                    <a:pt x="1242750" y="192553"/>
                  </a:cubicBezTo>
                  <a:cubicBezTo>
                    <a:pt x="1242750" y="188781"/>
                    <a:pt x="1238981" y="181238"/>
                    <a:pt x="1235212" y="177466"/>
                  </a:cubicBezTo>
                  <a:cubicBezTo>
                    <a:pt x="1220137" y="154835"/>
                    <a:pt x="1208830" y="135976"/>
                    <a:pt x="1197523" y="124661"/>
                  </a:cubicBezTo>
                  <a:cubicBezTo>
                    <a:pt x="1182448" y="105802"/>
                    <a:pt x="1167372" y="98258"/>
                    <a:pt x="1144759" y="86943"/>
                  </a:cubicBezTo>
                  <a:cubicBezTo>
                    <a:pt x="1140990" y="83171"/>
                    <a:pt x="1140990" y="83171"/>
                    <a:pt x="1137221" y="83171"/>
                  </a:cubicBezTo>
                  <a:cubicBezTo>
                    <a:pt x="1114608" y="68084"/>
                    <a:pt x="1091995" y="49225"/>
                    <a:pt x="1073150" y="26594"/>
                  </a:cubicBezTo>
                  <a:cubicBezTo>
                    <a:pt x="1076919" y="22822"/>
                    <a:pt x="1080688" y="22822"/>
                    <a:pt x="1084457" y="19050"/>
                  </a:cubicBezTo>
                  <a:close/>
                  <a:moveTo>
                    <a:pt x="900825" y="3770"/>
                  </a:moveTo>
                  <a:lnTo>
                    <a:pt x="902704" y="3770"/>
                  </a:lnTo>
                  <a:cubicBezTo>
                    <a:pt x="902704" y="3770"/>
                    <a:pt x="902704" y="3770"/>
                    <a:pt x="906463" y="7541"/>
                  </a:cubicBezTo>
                  <a:lnTo>
                    <a:pt x="900825" y="3770"/>
                  </a:lnTo>
                  <a:close/>
                  <a:moveTo>
                    <a:pt x="895187" y="0"/>
                  </a:moveTo>
                  <a:lnTo>
                    <a:pt x="900825" y="3770"/>
                  </a:lnTo>
                  <a:lnTo>
                    <a:pt x="898946" y="3770"/>
                  </a:lnTo>
                  <a:cubicBezTo>
                    <a:pt x="902704" y="3770"/>
                    <a:pt x="906463" y="7541"/>
                    <a:pt x="906463" y="7541"/>
                  </a:cubicBezTo>
                  <a:cubicBezTo>
                    <a:pt x="895187" y="18852"/>
                    <a:pt x="887669" y="26392"/>
                    <a:pt x="876393" y="37703"/>
                  </a:cubicBezTo>
                  <a:cubicBezTo>
                    <a:pt x="872634" y="45244"/>
                    <a:pt x="872634" y="49014"/>
                    <a:pt x="868875" y="56555"/>
                  </a:cubicBezTo>
                  <a:cubicBezTo>
                    <a:pt x="857599" y="75406"/>
                    <a:pt x="835046" y="90488"/>
                    <a:pt x="812493" y="109339"/>
                  </a:cubicBezTo>
                  <a:cubicBezTo>
                    <a:pt x="797458" y="116880"/>
                    <a:pt x="782423" y="124421"/>
                    <a:pt x="771147" y="131961"/>
                  </a:cubicBezTo>
                  <a:cubicBezTo>
                    <a:pt x="759870" y="139502"/>
                    <a:pt x="748594" y="147042"/>
                    <a:pt x="741076" y="154583"/>
                  </a:cubicBezTo>
                  <a:cubicBezTo>
                    <a:pt x="703488" y="180975"/>
                    <a:pt x="677177" y="199827"/>
                    <a:pt x="654624" y="237530"/>
                  </a:cubicBezTo>
                  <a:cubicBezTo>
                    <a:pt x="650865" y="241300"/>
                    <a:pt x="647106" y="245071"/>
                    <a:pt x="643348" y="252611"/>
                  </a:cubicBezTo>
                  <a:cubicBezTo>
                    <a:pt x="628312" y="275233"/>
                    <a:pt x="602001" y="294085"/>
                    <a:pt x="575689" y="312936"/>
                  </a:cubicBezTo>
                  <a:cubicBezTo>
                    <a:pt x="568172" y="316707"/>
                    <a:pt x="560654" y="320477"/>
                    <a:pt x="553137" y="324247"/>
                  </a:cubicBezTo>
                  <a:cubicBezTo>
                    <a:pt x="530584" y="335558"/>
                    <a:pt x="508031" y="350640"/>
                    <a:pt x="492996" y="361950"/>
                  </a:cubicBezTo>
                  <a:cubicBezTo>
                    <a:pt x="466684" y="380802"/>
                    <a:pt x="455408" y="395883"/>
                    <a:pt x="444132" y="410965"/>
                  </a:cubicBezTo>
                  <a:cubicBezTo>
                    <a:pt x="436614" y="418505"/>
                    <a:pt x="432855" y="426046"/>
                    <a:pt x="425338" y="437357"/>
                  </a:cubicBezTo>
                  <a:cubicBezTo>
                    <a:pt x="421579" y="441127"/>
                    <a:pt x="417820" y="452438"/>
                    <a:pt x="410302" y="459979"/>
                  </a:cubicBezTo>
                  <a:cubicBezTo>
                    <a:pt x="395267" y="482601"/>
                    <a:pt x="368956" y="501452"/>
                    <a:pt x="353920" y="508993"/>
                  </a:cubicBezTo>
                  <a:cubicBezTo>
                    <a:pt x="342644" y="508993"/>
                    <a:pt x="335127" y="512763"/>
                    <a:pt x="327609" y="512763"/>
                  </a:cubicBezTo>
                  <a:cubicBezTo>
                    <a:pt x="327609" y="512763"/>
                    <a:pt x="327609" y="512763"/>
                    <a:pt x="323850" y="508993"/>
                  </a:cubicBezTo>
                  <a:cubicBezTo>
                    <a:pt x="323850" y="508993"/>
                    <a:pt x="323850" y="508993"/>
                    <a:pt x="327609" y="508993"/>
                  </a:cubicBezTo>
                  <a:cubicBezTo>
                    <a:pt x="327609" y="505223"/>
                    <a:pt x="331368" y="505223"/>
                    <a:pt x="331368" y="505223"/>
                  </a:cubicBezTo>
                  <a:cubicBezTo>
                    <a:pt x="338885" y="501452"/>
                    <a:pt x="346403" y="497682"/>
                    <a:pt x="353920" y="493912"/>
                  </a:cubicBezTo>
                  <a:cubicBezTo>
                    <a:pt x="368956" y="482601"/>
                    <a:pt x="387750" y="467519"/>
                    <a:pt x="399026" y="448668"/>
                  </a:cubicBezTo>
                  <a:cubicBezTo>
                    <a:pt x="406544" y="441127"/>
                    <a:pt x="410302" y="433587"/>
                    <a:pt x="414061" y="426046"/>
                  </a:cubicBezTo>
                  <a:cubicBezTo>
                    <a:pt x="421579" y="418505"/>
                    <a:pt x="425338" y="410965"/>
                    <a:pt x="432855" y="399654"/>
                  </a:cubicBezTo>
                  <a:cubicBezTo>
                    <a:pt x="444132" y="384572"/>
                    <a:pt x="455408" y="369491"/>
                    <a:pt x="481719" y="350640"/>
                  </a:cubicBezTo>
                  <a:cubicBezTo>
                    <a:pt x="500513" y="335558"/>
                    <a:pt x="523066" y="324247"/>
                    <a:pt x="545619" y="312936"/>
                  </a:cubicBezTo>
                  <a:cubicBezTo>
                    <a:pt x="553137" y="309166"/>
                    <a:pt x="560654" y="305396"/>
                    <a:pt x="568172" y="297855"/>
                  </a:cubicBezTo>
                  <a:cubicBezTo>
                    <a:pt x="594483" y="282774"/>
                    <a:pt x="617036" y="263922"/>
                    <a:pt x="632071" y="245071"/>
                  </a:cubicBezTo>
                  <a:cubicBezTo>
                    <a:pt x="635830" y="237530"/>
                    <a:pt x="639589" y="233760"/>
                    <a:pt x="643348" y="226219"/>
                  </a:cubicBezTo>
                  <a:cubicBezTo>
                    <a:pt x="665900" y="188516"/>
                    <a:pt x="692212" y="165894"/>
                    <a:pt x="729800" y="139502"/>
                  </a:cubicBezTo>
                  <a:cubicBezTo>
                    <a:pt x="741076" y="135732"/>
                    <a:pt x="752353" y="128191"/>
                    <a:pt x="759870" y="120650"/>
                  </a:cubicBezTo>
                  <a:cubicBezTo>
                    <a:pt x="774905" y="113110"/>
                    <a:pt x="789941" y="105569"/>
                    <a:pt x="804976" y="94258"/>
                  </a:cubicBezTo>
                  <a:cubicBezTo>
                    <a:pt x="827529" y="79177"/>
                    <a:pt x="846323" y="64096"/>
                    <a:pt x="853840" y="49014"/>
                  </a:cubicBezTo>
                  <a:cubicBezTo>
                    <a:pt x="857599" y="41474"/>
                    <a:pt x="861358" y="33933"/>
                    <a:pt x="865116" y="30163"/>
                  </a:cubicBezTo>
                  <a:cubicBezTo>
                    <a:pt x="876393" y="18852"/>
                    <a:pt x="883910" y="7541"/>
                    <a:pt x="895187" y="0"/>
                  </a:cubicBezTo>
                  <a:close/>
                </a:path>
              </a:pathLst>
            </a:custGeom>
            <a:solidFill>
              <a:srgbClr val="DA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7" name="MH_SubTitle_1">
              <a:extLst>
                <a:ext uri="{FF2B5EF4-FFF2-40B4-BE49-F238E27FC236}">
                  <a16:creationId xmlns:a16="http://schemas.microsoft.com/office/drawing/2014/main" id="{BE3FF4DE-81CF-9E0A-DF8D-2207062EAC0D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576359" y="2703114"/>
              <a:ext cx="1667183" cy="87788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01</a:t>
              </a:r>
              <a:endParaRPr kumimoji="0" lang="en-US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8" name="图片 1">
            <a:extLst>
              <a:ext uri="{FF2B5EF4-FFF2-40B4-BE49-F238E27FC236}">
                <a16:creationId xmlns:a16="http://schemas.microsoft.com/office/drawing/2014/main" id="{82B56957-7415-15DE-3458-B440542611E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590" y="1328788"/>
            <a:ext cx="835919" cy="13036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03E0A7-B608-D6C3-92ED-ECF415A908E9}"/>
              </a:ext>
            </a:extLst>
          </p:cNvPr>
          <p:cNvSpPr txBox="1"/>
          <p:nvPr/>
        </p:nvSpPr>
        <p:spPr>
          <a:xfrm>
            <a:off x="-23497" y="3931719"/>
            <a:ext cx="2530586" cy="249299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cs typeface="Times New Roman" panose="02020603050405020304" pitchFamily="18" charset="0"/>
              </a:rPr>
              <a:t>Giới thiệu được bài thơ, tác giả</a:t>
            </a:r>
            <a:r>
              <a:rPr lang="en-US" sz="2600" b="1" dirty="0">
                <a:cs typeface="Times New Roman" panose="02020603050405020304" pitchFamily="18" charset="0"/>
              </a:rPr>
              <a:t>;</a:t>
            </a:r>
            <a:r>
              <a:rPr lang="vi-VN" sz="2600" b="1" dirty="0">
                <a:cs typeface="Times New Roman" panose="02020603050405020304" pitchFamily="18" charset="0"/>
              </a:rPr>
              <a:t> nêu cảm nghĩ chung về bài thơ.</a:t>
            </a:r>
            <a:endParaRPr lang="en-SG" sz="2600" b="1" dirty="0">
              <a:cs typeface="Times New Roman" panose="02020603050405020304" pitchFamily="18" charset="0"/>
            </a:endParaRP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C5BE357-C3C4-F789-C674-911789494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498" y="-142874"/>
            <a:ext cx="12136436" cy="1212309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31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30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ea typeface="Times New Roman" panose="02020603050405020304" pitchFamily="18" charset="0"/>
              </a:rPr>
              <a:t> 95. VIẾT: VIẾT ĐOẠN VĂN GHI LẠI CẢM NGHĨ VỀ</a:t>
            </a:r>
          </a:p>
          <a:p>
            <a:pPr algn="ctr">
              <a:spcBef>
                <a:spcPts val="0"/>
              </a:spcBef>
              <a:buNone/>
            </a:pPr>
            <a:r>
              <a:rPr lang="en-US" altLang="zh-CN" sz="3000" b="1" dirty="0">
                <a:solidFill>
                  <a:srgbClr val="FF0000"/>
                </a:solidFill>
                <a:ea typeface="Yu Gothic UI Semibold" panose="020B0700000000000000" pitchFamily="34" charset="-128"/>
              </a:rPr>
              <a:t>MỘT BÀI THƠ TỰ DO</a:t>
            </a:r>
            <a:endParaRPr lang="zh-CN" altLang="en-US" sz="3000" dirty="0">
              <a:solidFill>
                <a:srgbClr val="0000CC"/>
              </a:solidFill>
              <a:ea typeface="Yu Gothic UI Semibold" panose="020B0700000000000000" pitchFamily="34" charset="-128"/>
            </a:endParaRPr>
          </a:p>
        </p:txBody>
      </p:sp>
      <p:sp>
        <p:nvSpPr>
          <p:cNvPr id="11" name="文本框 11">
            <a:extLst>
              <a:ext uri="{FF2B5EF4-FFF2-40B4-BE49-F238E27FC236}">
                <a16:creationId xmlns:a16="http://schemas.microsoft.com/office/drawing/2014/main" id="{6995C893-7DFB-C8DF-CB64-79355B45B6F1}"/>
              </a:ext>
            </a:extLst>
          </p:cNvPr>
          <p:cNvSpPr txBox="1"/>
          <p:nvPr/>
        </p:nvSpPr>
        <p:spPr>
          <a:xfrm>
            <a:off x="-62279" y="1068787"/>
            <a:ext cx="2258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I. YÊU CẦU </a:t>
            </a:r>
          </a:p>
        </p:txBody>
      </p:sp>
      <p:grpSp>
        <p:nvGrpSpPr>
          <p:cNvPr id="18" name="组合 11">
            <a:extLst>
              <a:ext uri="{FF2B5EF4-FFF2-40B4-BE49-F238E27FC236}">
                <a16:creationId xmlns:a16="http://schemas.microsoft.com/office/drawing/2014/main" id="{053AE8D4-F518-1A56-9632-734EC4164905}"/>
              </a:ext>
            </a:extLst>
          </p:cNvPr>
          <p:cNvGrpSpPr/>
          <p:nvPr/>
        </p:nvGrpSpPr>
        <p:grpSpPr>
          <a:xfrm>
            <a:off x="3433911" y="1977348"/>
            <a:ext cx="2449793" cy="1571192"/>
            <a:chOff x="2436814" y="2008188"/>
            <a:chExt cx="1946275" cy="1625600"/>
          </a:xfrm>
        </p:grpSpPr>
        <p:sp>
          <p:nvSpPr>
            <p:cNvPr id="19" name="MH_Other_1">
              <a:extLst>
                <a:ext uri="{FF2B5EF4-FFF2-40B4-BE49-F238E27FC236}">
                  <a16:creationId xmlns:a16="http://schemas.microsoft.com/office/drawing/2014/main" id="{BCDF9754-0F50-931F-3A63-9FE56F97A41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2436814" y="2008188"/>
              <a:ext cx="1946275" cy="1625600"/>
            </a:xfrm>
            <a:custGeom>
              <a:avLst/>
              <a:gdLst>
                <a:gd name="T0" fmla="*/ 191907 w 1946275"/>
                <a:gd name="T1" fmla="*/ 1457871 h 1625601"/>
                <a:gd name="T2" fmla="*/ 469563 w 1946275"/>
                <a:gd name="T3" fmla="*/ 1465183 h 1625601"/>
                <a:gd name="T4" fmla="*/ 15058 w 1946275"/>
                <a:gd name="T5" fmla="*/ 1387812 h 1625601"/>
                <a:gd name="T6" fmla="*/ 173883 w 1946275"/>
                <a:gd name="T7" fmla="*/ 916385 h 1625601"/>
                <a:gd name="T8" fmla="*/ 1845108 w 1946275"/>
                <a:gd name="T9" fmla="*/ 860670 h 1625601"/>
                <a:gd name="T10" fmla="*/ 87526 w 1946275"/>
                <a:gd name="T11" fmla="*/ 789985 h 1625601"/>
                <a:gd name="T12" fmla="*/ 496943 w 1946275"/>
                <a:gd name="T13" fmla="*/ 749914 h 1625601"/>
                <a:gd name="T14" fmla="*/ 36810 w 1946275"/>
                <a:gd name="T15" fmla="*/ 916385 h 1625601"/>
                <a:gd name="T16" fmla="*/ 173606 w 1946275"/>
                <a:gd name="T17" fmla="*/ 919957 h 1625601"/>
                <a:gd name="T18" fmla="*/ 196197 w 1946275"/>
                <a:gd name="T19" fmla="*/ 927101 h 1625601"/>
                <a:gd name="T20" fmla="*/ 25511 w 1946275"/>
                <a:gd name="T21" fmla="*/ 1199993 h 1625601"/>
                <a:gd name="T22" fmla="*/ 188045 w 1946275"/>
                <a:gd name="T23" fmla="*/ 1285522 h 1625601"/>
                <a:gd name="T24" fmla="*/ 165531 w 1946275"/>
                <a:gd name="T25" fmla="*/ 1297164 h 1625601"/>
                <a:gd name="T26" fmla="*/ 22174 w 1946275"/>
                <a:gd name="T27" fmla="*/ 1293294 h 1625601"/>
                <a:gd name="T28" fmla="*/ 266902 w 1946275"/>
                <a:gd name="T29" fmla="*/ 1451610 h 1625601"/>
                <a:gd name="T30" fmla="*/ 25181 w 1946275"/>
                <a:gd name="T31" fmla="*/ 1456015 h 1625601"/>
                <a:gd name="T32" fmla="*/ 97879 w 1946275"/>
                <a:gd name="T33" fmla="*/ 1587857 h 1625601"/>
                <a:gd name="T34" fmla="*/ 1065351 w 1946275"/>
                <a:gd name="T35" fmla="*/ 1582979 h 1625601"/>
                <a:gd name="T36" fmla="*/ 1796181 w 1946275"/>
                <a:gd name="T37" fmla="*/ 1601814 h 1625601"/>
                <a:gd name="T38" fmla="*/ 1660524 w 1946275"/>
                <a:gd name="T39" fmla="*/ 1531303 h 1625601"/>
                <a:gd name="T40" fmla="*/ 1705768 w 1946275"/>
                <a:gd name="T41" fmla="*/ 1519873 h 1625601"/>
                <a:gd name="T42" fmla="*/ 1920497 w 1946275"/>
                <a:gd name="T43" fmla="*/ 1387090 h 1625601"/>
                <a:gd name="T44" fmla="*/ 1855623 w 1946275"/>
                <a:gd name="T45" fmla="*/ 1074420 h 1625601"/>
                <a:gd name="T46" fmla="*/ 1921262 w 1946275"/>
                <a:gd name="T47" fmla="*/ 1060588 h 1625601"/>
                <a:gd name="T48" fmla="*/ 1928695 w 1946275"/>
                <a:gd name="T49" fmla="*/ 885826 h 1625601"/>
                <a:gd name="T50" fmla="*/ 1757675 w 1946275"/>
                <a:gd name="T51" fmla="*/ 863204 h 1625601"/>
                <a:gd name="T52" fmla="*/ 1851611 w 1946275"/>
                <a:gd name="T53" fmla="*/ 861319 h 1625601"/>
                <a:gd name="T54" fmla="*/ 1870984 w 1946275"/>
                <a:gd name="T55" fmla="*/ 791452 h 1625601"/>
                <a:gd name="T56" fmla="*/ 481354 w 1946275"/>
                <a:gd name="T57" fmla="*/ 557472 h 1625601"/>
                <a:gd name="T58" fmla="*/ 880878 w 1946275"/>
                <a:gd name="T59" fmla="*/ 237110 h 1625601"/>
                <a:gd name="T60" fmla="*/ 571812 w 1946275"/>
                <a:gd name="T61" fmla="*/ 504707 h 1625601"/>
                <a:gd name="T62" fmla="*/ 324814 w 1946275"/>
                <a:gd name="T63" fmla="*/ 722489 h 1625601"/>
                <a:gd name="T64" fmla="*/ 1633536 w 1946275"/>
                <a:gd name="T65" fmla="*/ 731838 h 1625601"/>
                <a:gd name="T66" fmla="*/ 1594095 w 1946275"/>
                <a:gd name="T67" fmla="*/ 654071 h 1625601"/>
                <a:gd name="T68" fmla="*/ 1203100 w 1946275"/>
                <a:gd name="T69" fmla="*/ 268599 h 1625601"/>
                <a:gd name="T70" fmla="*/ 1121958 w 1946275"/>
                <a:gd name="T71" fmla="*/ 206877 h 1625601"/>
                <a:gd name="T72" fmla="*/ 1101944 w 1946275"/>
                <a:gd name="T73" fmla="*/ 222017 h 1625601"/>
                <a:gd name="T74" fmla="*/ 1050119 w 1946275"/>
                <a:gd name="T75" fmla="*/ 241300 h 1625601"/>
                <a:gd name="T76" fmla="*/ 947737 w 1946275"/>
                <a:gd name="T77" fmla="*/ 218614 h 1625601"/>
                <a:gd name="T78" fmla="*/ 990116 w 1946275"/>
                <a:gd name="T79" fmla="*/ 18851 h 1625601"/>
                <a:gd name="T80" fmla="*/ 915113 w 1946275"/>
                <a:gd name="T81" fmla="*/ 135731 h 1625601"/>
                <a:gd name="T82" fmla="*/ 1050119 w 1946275"/>
                <a:gd name="T83" fmla="*/ 226219 h 1625601"/>
                <a:gd name="T84" fmla="*/ 1140124 w 1946275"/>
                <a:gd name="T85" fmla="*/ 158353 h 1625601"/>
                <a:gd name="T86" fmla="*/ 1102622 w 1946275"/>
                <a:gd name="T87" fmla="*/ 33933 h 1625601"/>
                <a:gd name="T88" fmla="*/ 1001367 w 1946275"/>
                <a:gd name="T89" fmla="*/ 0 h 1625601"/>
                <a:gd name="T90" fmla="*/ 1057620 w 1946275"/>
                <a:gd name="T91" fmla="*/ 3770 h 1625601"/>
                <a:gd name="T92" fmla="*/ 1158875 w 1946275"/>
                <a:gd name="T93" fmla="*/ 116523 h 1625601"/>
                <a:gd name="T94" fmla="*/ 1150906 w 1946275"/>
                <a:gd name="T95" fmla="*/ 176733 h 1625601"/>
                <a:gd name="T96" fmla="*/ 1303963 w 1946275"/>
                <a:gd name="T97" fmla="*/ 336937 h 1625601"/>
                <a:gd name="T98" fmla="*/ 1596594 w 1946275"/>
                <a:gd name="T99" fmla="*/ 629079 h 1625601"/>
                <a:gd name="T100" fmla="*/ 1829574 w 1946275"/>
                <a:gd name="T101" fmla="*/ 761256 h 1625601"/>
                <a:gd name="T102" fmla="*/ 1938746 w 1946275"/>
                <a:gd name="T103" fmla="*/ 1357617 h 1625601"/>
                <a:gd name="T104" fmla="*/ 1924447 w 1946275"/>
                <a:gd name="T105" fmla="*/ 1535113 h 1625601"/>
                <a:gd name="T106" fmla="*/ 1050311 w 1946275"/>
                <a:gd name="T107" fmla="*/ 1602955 h 1625601"/>
                <a:gd name="T108" fmla="*/ 15058 w 1946275"/>
                <a:gd name="T109" fmla="*/ 1542564 h 1625601"/>
                <a:gd name="T110" fmla="*/ 33881 w 1946275"/>
                <a:gd name="T111" fmla="*/ 832971 h 1625601"/>
                <a:gd name="T112" fmla="*/ 402341 w 1946275"/>
                <a:gd name="T113" fmla="*/ 628030 h 1625601"/>
                <a:gd name="T114" fmla="*/ 646109 w 1946275"/>
                <a:gd name="T115" fmla="*/ 412941 h 1625601"/>
                <a:gd name="T116" fmla="*/ 911804 w 1946275"/>
                <a:gd name="T117" fmla="*/ 176495 h 1625601"/>
                <a:gd name="T118" fmla="*/ 937614 w 1946275"/>
                <a:gd name="T119" fmla="*/ 33933 h 1625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6275" h="1625601">
                  <a:moveTo>
                    <a:pt x="481437" y="1465536"/>
                  </a:moveTo>
                  <a:lnTo>
                    <a:pt x="487586" y="1465719"/>
                  </a:lnTo>
                  <a:cubicBezTo>
                    <a:pt x="494896" y="1465957"/>
                    <a:pt x="493351" y="1465957"/>
                    <a:pt x="486307" y="1465719"/>
                  </a:cubicBezTo>
                  <a:lnTo>
                    <a:pt x="481437" y="1465536"/>
                  </a:lnTo>
                  <a:close/>
                  <a:moveTo>
                    <a:pt x="191907" y="1457871"/>
                  </a:moveTo>
                  <a:lnTo>
                    <a:pt x="247607" y="1459230"/>
                  </a:lnTo>
                  <a:cubicBezTo>
                    <a:pt x="322435" y="1461135"/>
                    <a:pt x="396793" y="1463040"/>
                    <a:pt x="428795" y="1463040"/>
                  </a:cubicBezTo>
                  <a:cubicBezTo>
                    <a:pt x="444796" y="1463993"/>
                    <a:pt x="460327" y="1464707"/>
                    <a:pt x="472034" y="1465183"/>
                  </a:cubicBezTo>
                  <a:lnTo>
                    <a:pt x="481437" y="1465536"/>
                  </a:lnTo>
                  <a:lnTo>
                    <a:pt x="469563" y="1465183"/>
                  </a:lnTo>
                  <a:cubicBezTo>
                    <a:pt x="452562" y="1464707"/>
                    <a:pt x="425031" y="1463993"/>
                    <a:pt x="383616" y="1463040"/>
                  </a:cubicBezTo>
                  <a:cubicBezTo>
                    <a:pt x="217958" y="1459230"/>
                    <a:pt x="440090" y="1466850"/>
                    <a:pt x="225488" y="1459230"/>
                  </a:cubicBezTo>
                  <a:lnTo>
                    <a:pt x="191907" y="1457871"/>
                  </a:lnTo>
                  <a:close/>
                  <a:moveTo>
                    <a:pt x="15280" y="1374175"/>
                  </a:moveTo>
                  <a:lnTo>
                    <a:pt x="15058" y="1387812"/>
                  </a:lnTo>
                  <a:lnTo>
                    <a:pt x="15334" y="1396572"/>
                  </a:lnTo>
                  <a:lnTo>
                    <a:pt x="15280" y="1374175"/>
                  </a:lnTo>
                  <a:close/>
                  <a:moveTo>
                    <a:pt x="182607" y="914934"/>
                  </a:moveTo>
                  <a:cubicBezTo>
                    <a:pt x="183255" y="915046"/>
                    <a:pt x="182078" y="915492"/>
                    <a:pt x="177371" y="916385"/>
                  </a:cubicBezTo>
                  <a:lnTo>
                    <a:pt x="173883" y="916385"/>
                  </a:lnTo>
                  <a:lnTo>
                    <a:pt x="176901" y="915492"/>
                  </a:lnTo>
                  <a:cubicBezTo>
                    <a:pt x="179489" y="915046"/>
                    <a:pt x="181960" y="914822"/>
                    <a:pt x="182607" y="914934"/>
                  </a:cubicBezTo>
                  <a:close/>
                  <a:moveTo>
                    <a:pt x="1830701" y="858668"/>
                  </a:moveTo>
                  <a:cubicBezTo>
                    <a:pt x="1832316" y="858727"/>
                    <a:pt x="1835561" y="858962"/>
                    <a:pt x="1840754" y="859434"/>
                  </a:cubicBezTo>
                  <a:lnTo>
                    <a:pt x="1845108" y="860670"/>
                  </a:lnTo>
                  <a:lnTo>
                    <a:pt x="1838032" y="859964"/>
                  </a:lnTo>
                  <a:cubicBezTo>
                    <a:pt x="1830760" y="859139"/>
                    <a:pt x="1827470" y="858550"/>
                    <a:pt x="1830701" y="858668"/>
                  </a:cubicBezTo>
                  <a:close/>
                  <a:moveTo>
                    <a:pt x="101185" y="780313"/>
                  </a:moveTo>
                  <a:lnTo>
                    <a:pt x="93644" y="784375"/>
                  </a:lnTo>
                  <a:lnTo>
                    <a:pt x="87526" y="789985"/>
                  </a:lnTo>
                  <a:lnTo>
                    <a:pt x="101185" y="780313"/>
                  </a:lnTo>
                  <a:close/>
                  <a:moveTo>
                    <a:pt x="1202371" y="731945"/>
                  </a:moveTo>
                  <a:lnTo>
                    <a:pt x="1190955" y="732938"/>
                  </a:lnTo>
                  <a:cubicBezTo>
                    <a:pt x="1133591" y="737654"/>
                    <a:pt x="1061181" y="742369"/>
                    <a:pt x="1000995" y="742369"/>
                  </a:cubicBezTo>
                  <a:cubicBezTo>
                    <a:pt x="876863" y="742369"/>
                    <a:pt x="609791" y="746141"/>
                    <a:pt x="496943" y="749914"/>
                  </a:cubicBezTo>
                  <a:cubicBezTo>
                    <a:pt x="459327" y="749914"/>
                    <a:pt x="417950" y="749914"/>
                    <a:pt x="380334" y="749914"/>
                  </a:cubicBezTo>
                  <a:cubicBezTo>
                    <a:pt x="308864" y="749914"/>
                    <a:pt x="241155" y="749914"/>
                    <a:pt x="196016" y="757458"/>
                  </a:cubicBezTo>
                  <a:cubicBezTo>
                    <a:pt x="162162" y="765003"/>
                    <a:pt x="83169" y="791409"/>
                    <a:pt x="53076" y="847993"/>
                  </a:cubicBezTo>
                  <a:cubicBezTo>
                    <a:pt x="45553" y="863082"/>
                    <a:pt x="40851" y="881000"/>
                    <a:pt x="37912" y="900864"/>
                  </a:cubicBezTo>
                  <a:lnTo>
                    <a:pt x="36810" y="916385"/>
                  </a:lnTo>
                  <a:lnTo>
                    <a:pt x="87006" y="916385"/>
                  </a:lnTo>
                  <a:cubicBezTo>
                    <a:pt x="109597" y="916385"/>
                    <a:pt x="127482" y="916385"/>
                    <a:pt x="142072" y="916385"/>
                  </a:cubicBezTo>
                  <a:lnTo>
                    <a:pt x="173883" y="916385"/>
                  </a:lnTo>
                  <a:lnTo>
                    <a:pt x="170488" y="917390"/>
                  </a:lnTo>
                  <a:cubicBezTo>
                    <a:pt x="169370" y="918171"/>
                    <a:pt x="169841" y="919064"/>
                    <a:pt x="173606" y="919957"/>
                  </a:cubicBezTo>
                  <a:cubicBezTo>
                    <a:pt x="192432" y="919957"/>
                    <a:pt x="233850" y="923529"/>
                    <a:pt x="248911" y="923529"/>
                  </a:cubicBezTo>
                  <a:cubicBezTo>
                    <a:pt x="263972" y="923529"/>
                    <a:pt x="222554" y="923529"/>
                    <a:pt x="263972" y="927101"/>
                  </a:cubicBezTo>
                  <a:lnTo>
                    <a:pt x="211258" y="927101"/>
                  </a:lnTo>
                  <a:lnTo>
                    <a:pt x="200139" y="927101"/>
                  </a:lnTo>
                  <a:lnTo>
                    <a:pt x="196197" y="927101"/>
                  </a:lnTo>
                  <a:cubicBezTo>
                    <a:pt x="181372" y="927101"/>
                    <a:pt x="116278" y="924025"/>
                    <a:pt x="66893" y="923929"/>
                  </a:cubicBezTo>
                  <a:lnTo>
                    <a:pt x="36215" y="924754"/>
                  </a:lnTo>
                  <a:lnTo>
                    <a:pt x="33328" y="965405"/>
                  </a:lnTo>
                  <a:cubicBezTo>
                    <a:pt x="32387" y="1011144"/>
                    <a:pt x="34268" y="1061126"/>
                    <a:pt x="30507" y="1108280"/>
                  </a:cubicBezTo>
                  <a:cubicBezTo>
                    <a:pt x="28626" y="1132800"/>
                    <a:pt x="26980" y="1164864"/>
                    <a:pt x="25511" y="1199993"/>
                  </a:cubicBezTo>
                  <a:lnTo>
                    <a:pt x="23007" y="1270000"/>
                  </a:lnTo>
                  <a:lnTo>
                    <a:pt x="28574" y="1270000"/>
                  </a:lnTo>
                  <a:cubicBezTo>
                    <a:pt x="41706" y="1270000"/>
                    <a:pt x="60468" y="1270000"/>
                    <a:pt x="82981" y="1270000"/>
                  </a:cubicBezTo>
                  <a:cubicBezTo>
                    <a:pt x="131761" y="1270000"/>
                    <a:pt x="45459" y="1277761"/>
                    <a:pt x="90486" y="1281642"/>
                  </a:cubicBezTo>
                  <a:cubicBezTo>
                    <a:pt x="135513" y="1285522"/>
                    <a:pt x="173036" y="1281642"/>
                    <a:pt x="188045" y="1285522"/>
                  </a:cubicBezTo>
                  <a:cubicBezTo>
                    <a:pt x="203054" y="1293283"/>
                    <a:pt x="116752" y="1281642"/>
                    <a:pt x="188045" y="1293283"/>
                  </a:cubicBezTo>
                  <a:cubicBezTo>
                    <a:pt x="238701" y="1302015"/>
                    <a:pt x="177492" y="1299832"/>
                    <a:pt x="161134" y="1298195"/>
                  </a:cubicBezTo>
                  <a:lnTo>
                    <a:pt x="164157" y="1297486"/>
                  </a:lnTo>
                  <a:lnTo>
                    <a:pt x="167759" y="1297710"/>
                  </a:lnTo>
                  <a:cubicBezTo>
                    <a:pt x="174678" y="1298134"/>
                    <a:pt x="175850" y="1298134"/>
                    <a:pt x="165531" y="1297164"/>
                  </a:cubicBezTo>
                  <a:lnTo>
                    <a:pt x="164157" y="1297486"/>
                  </a:lnTo>
                  <a:lnTo>
                    <a:pt x="135513" y="1295709"/>
                  </a:lnTo>
                  <a:cubicBezTo>
                    <a:pt x="110185" y="1294254"/>
                    <a:pt x="84857" y="1293284"/>
                    <a:pt x="105495" y="1297164"/>
                  </a:cubicBezTo>
                  <a:cubicBezTo>
                    <a:pt x="136451" y="1302985"/>
                    <a:pt x="97756" y="1295709"/>
                    <a:pt x="55895" y="1293344"/>
                  </a:cubicBezTo>
                  <a:lnTo>
                    <a:pt x="22174" y="1293294"/>
                  </a:lnTo>
                  <a:lnTo>
                    <a:pt x="21573" y="1310097"/>
                  </a:lnTo>
                  <a:cubicBezTo>
                    <a:pt x="20397" y="1346876"/>
                    <a:pt x="19339" y="1382242"/>
                    <a:pt x="18340" y="1411712"/>
                  </a:cubicBezTo>
                  <a:lnTo>
                    <a:pt x="16995" y="1447805"/>
                  </a:lnTo>
                  <a:lnTo>
                    <a:pt x="20343" y="1447808"/>
                  </a:lnTo>
                  <a:cubicBezTo>
                    <a:pt x="62654" y="1447860"/>
                    <a:pt x="233959" y="1448276"/>
                    <a:pt x="266902" y="1451610"/>
                  </a:cubicBezTo>
                  <a:cubicBezTo>
                    <a:pt x="299846" y="1454944"/>
                    <a:pt x="79125" y="1452444"/>
                    <a:pt x="167197" y="1456871"/>
                  </a:cubicBezTo>
                  <a:lnTo>
                    <a:pt x="191907" y="1457871"/>
                  </a:lnTo>
                  <a:lnTo>
                    <a:pt x="140247" y="1456611"/>
                  </a:lnTo>
                  <a:cubicBezTo>
                    <a:pt x="107833" y="1455896"/>
                    <a:pt x="80537" y="1455420"/>
                    <a:pt x="63595" y="1455420"/>
                  </a:cubicBezTo>
                  <a:cubicBezTo>
                    <a:pt x="45711" y="1455420"/>
                    <a:pt x="33475" y="1455658"/>
                    <a:pt x="25181" y="1456015"/>
                  </a:cubicBezTo>
                  <a:lnTo>
                    <a:pt x="17229" y="1456721"/>
                  </a:lnTo>
                  <a:lnTo>
                    <a:pt x="17882" y="1477455"/>
                  </a:lnTo>
                  <a:cubicBezTo>
                    <a:pt x="19764" y="1502932"/>
                    <a:pt x="22588" y="1523692"/>
                    <a:pt x="26352" y="1538789"/>
                  </a:cubicBezTo>
                  <a:cubicBezTo>
                    <a:pt x="30117" y="1550113"/>
                    <a:pt x="37646" y="1561436"/>
                    <a:pt x="48939" y="1568985"/>
                  </a:cubicBezTo>
                  <a:cubicBezTo>
                    <a:pt x="60233" y="1576534"/>
                    <a:pt x="75291" y="1584082"/>
                    <a:pt x="97879" y="1587857"/>
                  </a:cubicBezTo>
                  <a:cubicBezTo>
                    <a:pt x="143053" y="1599180"/>
                    <a:pt x="210815" y="1602955"/>
                    <a:pt x="319987" y="1602955"/>
                  </a:cubicBezTo>
                  <a:cubicBezTo>
                    <a:pt x="376456" y="1602955"/>
                    <a:pt x="443277" y="1602011"/>
                    <a:pt x="521862" y="1600124"/>
                  </a:cubicBezTo>
                  <a:lnTo>
                    <a:pt x="555677" y="1599181"/>
                  </a:lnTo>
                  <a:lnTo>
                    <a:pt x="620458" y="1594516"/>
                  </a:lnTo>
                  <a:cubicBezTo>
                    <a:pt x="843265" y="1580095"/>
                    <a:pt x="973055" y="1582979"/>
                    <a:pt x="1065351" y="1582979"/>
                  </a:cubicBezTo>
                  <a:cubicBezTo>
                    <a:pt x="1110557" y="1582979"/>
                    <a:pt x="1148229" y="1582979"/>
                    <a:pt x="1178366" y="1582979"/>
                  </a:cubicBezTo>
                  <a:cubicBezTo>
                    <a:pt x="1238641" y="1579212"/>
                    <a:pt x="1306449" y="1582979"/>
                    <a:pt x="1366724" y="1590513"/>
                  </a:cubicBezTo>
                  <a:cubicBezTo>
                    <a:pt x="1426999" y="1594280"/>
                    <a:pt x="1479739" y="1601814"/>
                    <a:pt x="1509876" y="1598047"/>
                  </a:cubicBezTo>
                  <a:cubicBezTo>
                    <a:pt x="1543781" y="1594280"/>
                    <a:pt x="1588987" y="1598047"/>
                    <a:pt x="1637960" y="1601814"/>
                  </a:cubicBezTo>
                  <a:cubicBezTo>
                    <a:pt x="1698235" y="1605581"/>
                    <a:pt x="1758509" y="1609349"/>
                    <a:pt x="1796181" y="1601814"/>
                  </a:cubicBezTo>
                  <a:cubicBezTo>
                    <a:pt x="1847037" y="1590513"/>
                    <a:pt x="1883061" y="1581331"/>
                    <a:pt x="1901073" y="1544072"/>
                  </a:cubicBezTo>
                  <a:lnTo>
                    <a:pt x="1903834" y="1532986"/>
                  </a:lnTo>
                  <a:lnTo>
                    <a:pt x="1877730" y="1530291"/>
                  </a:lnTo>
                  <a:cubicBezTo>
                    <a:pt x="1811809" y="1528684"/>
                    <a:pt x="1702941" y="1535113"/>
                    <a:pt x="1683146" y="1535113"/>
                  </a:cubicBezTo>
                  <a:cubicBezTo>
                    <a:pt x="1656754" y="1535113"/>
                    <a:pt x="1720849" y="1531303"/>
                    <a:pt x="1660524" y="1531303"/>
                  </a:cubicBezTo>
                  <a:cubicBezTo>
                    <a:pt x="1603969" y="1531303"/>
                    <a:pt x="1539874" y="1535113"/>
                    <a:pt x="1592658" y="1531303"/>
                  </a:cubicBezTo>
                  <a:cubicBezTo>
                    <a:pt x="1645443" y="1527493"/>
                    <a:pt x="1592658" y="1527493"/>
                    <a:pt x="1611510" y="1527493"/>
                  </a:cubicBezTo>
                  <a:cubicBezTo>
                    <a:pt x="1626592" y="1527493"/>
                    <a:pt x="1686917" y="1523683"/>
                    <a:pt x="1709539" y="1523683"/>
                  </a:cubicBezTo>
                  <a:cubicBezTo>
                    <a:pt x="1726505" y="1523683"/>
                    <a:pt x="1703176" y="1519397"/>
                    <a:pt x="1699995" y="1518861"/>
                  </a:cubicBezTo>
                  <a:cubicBezTo>
                    <a:pt x="1698935" y="1518683"/>
                    <a:pt x="1700113" y="1518921"/>
                    <a:pt x="1705768" y="1519873"/>
                  </a:cubicBezTo>
                  <a:cubicBezTo>
                    <a:pt x="1728390" y="1519873"/>
                    <a:pt x="1762323" y="1519873"/>
                    <a:pt x="1822648" y="1519873"/>
                  </a:cubicBezTo>
                  <a:cubicBezTo>
                    <a:pt x="1852811" y="1519873"/>
                    <a:pt x="1880146" y="1519873"/>
                    <a:pt x="1899940" y="1519873"/>
                  </a:cubicBezTo>
                  <a:lnTo>
                    <a:pt x="1907100" y="1519873"/>
                  </a:lnTo>
                  <a:lnTo>
                    <a:pt x="1912963" y="1496336"/>
                  </a:lnTo>
                  <a:cubicBezTo>
                    <a:pt x="1916730" y="1436062"/>
                    <a:pt x="1924264" y="1451130"/>
                    <a:pt x="1920497" y="1387090"/>
                  </a:cubicBezTo>
                  <a:cubicBezTo>
                    <a:pt x="1920497" y="1319282"/>
                    <a:pt x="1912963" y="1187434"/>
                    <a:pt x="1916730" y="1119626"/>
                  </a:cubicBezTo>
                  <a:lnTo>
                    <a:pt x="1919333" y="1085717"/>
                  </a:lnTo>
                  <a:lnTo>
                    <a:pt x="1893394" y="1085374"/>
                  </a:lnTo>
                  <a:cubicBezTo>
                    <a:pt x="1869787" y="1084898"/>
                    <a:pt x="1844291" y="1083945"/>
                    <a:pt x="1836737" y="1082040"/>
                  </a:cubicBezTo>
                  <a:cubicBezTo>
                    <a:pt x="1821628" y="1074420"/>
                    <a:pt x="1938720" y="1082040"/>
                    <a:pt x="1855623" y="1074420"/>
                  </a:cubicBezTo>
                  <a:cubicBezTo>
                    <a:pt x="1768748" y="1066800"/>
                    <a:pt x="1855623" y="1074420"/>
                    <a:pt x="1791411" y="1070610"/>
                  </a:cubicBezTo>
                  <a:cubicBezTo>
                    <a:pt x="1727199" y="1066800"/>
                    <a:pt x="1749862" y="1066800"/>
                    <a:pt x="1772525" y="1066800"/>
                  </a:cubicBezTo>
                  <a:cubicBezTo>
                    <a:pt x="1798965" y="1066800"/>
                    <a:pt x="1889617" y="1074420"/>
                    <a:pt x="1919834" y="1078230"/>
                  </a:cubicBezTo>
                  <a:lnTo>
                    <a:pt x="1919909" y="1078224"/>
                  </a:lnTo>
                  <a:lnTo>
                    <a:pt x="1921262" y="1060588"/>
                  </a:lnTo>
                  <a:cubicBezTo>
                    <a:pt x="1922719" y="1045093"/>
                    <a:pt x="1924342" y="1029499"/>
                    <a:pt x="1925956" y="1014823"/>
                  </a:cubicBezTo>
                  <a:lnTo>
                    <a:pt x="1930315" y="977039"/>
                  </a:lnTo>
                  <a:lnTo>
                    <a:pt x="1931217" y="938655"/>
                  </a:lnTo>
                  <a:cubicBezTo>
                    <a:pt x="1931217" y="919783"/>
                    <a:pt x="1930276" y="902798"/>
                    <a:pt x="1928864" y="887228"/>
                  </a:cubicBezTo>
                  <a:lnTo>
                    <a:pt x="1928695" y="885826"/>
                  </a:lnTo>
                  <a:lnTo>
                    <a:pt x="1914393" y="885826"/>
                  </a:lnTo>
                  <a:cubicBezTo>
                    <a:pt x="1901176" y="885826"/>
                    <a:pt x="1882294" y="885826"/>
                    <a:pt x="1859636" y="885826"/>
                  </a:cubicBezTo>
                  <a:cubicBezTo>
                    <a:pt x="1814320" y="885826"/>
                    <a:pt x="1901175" y="878285"/>
                    <a:pt x="1855859" y="874515"/>
                  </a:cubicBezTo>
                  <a:cubicBezTo>
                    <a:pt x="1806767" y="874515"/>
                    <a:pt x="1772780" y="874515"/>
                    <a:pt x="1757675" y="870745"/>
                  </a:cubicBezTo>
                  <a:cubicBezTo>
                    <a:pt x="1742569" y="866974"/>
                    <a:pt x="1829425" y="874515"/>
                    <a:pt x="1757675" y="863204"/>
                  </a:cubicBezTo>
                  <a:cubicBezTo>
                    <a:pt x="1721800" y="859434"/>
                    <a:pt x="1737849" y="858491"/>
                    <a:pt x="1757675" y="858491"/>
                  </a:cubicBezTo>
                  <a:cubicBezTo>
                    <a:pt x="1777500" y="858491"/>
                    <a:pt x="1801103" y="859434"/>
                    <a:pt x="1780333" y="859434"/>
                  </a:cubicBezTo>
                  <a:cubicBezTo>
                    <a:pt x="1743985" y="859434"/>
                    <a:pt x="1849310" y="865207"/>
                    <a:pt x="1848380" y="861599"/>
                  </a:cubicBezTo>
                  <a:lnTo>
                    <a:pt x="1845108" y="860670"/>
                  </a:lnTo>
                  <a:lnTo>
                    <a:pt x="1851611" y="861319"/>
                  </a:lnTo>
                  <a:cubicBezTo>
                    <a:pt x="1862232" y="862262"/>
                    <a:pt x="1875567" y="863204"/>
                    <a:pt x="1889080" y="863675"/>
                  </a:cubicBezTo>
                  <a:lnTo>
                    <a:pt x="1925970" y="863224"/>
                  </a:lnTo>
                  <a:lnTo>
                    <a:pt x="1923688" y="844294"/>
                  </a:lnTo>
                  <a:cubicBezTo>
                    <a:pt x="1923688" y="832971"/>
                    <a:pt x="1916159" y="825422"/>
                    <a:pt x="1908630" y="817873"/>
                  </a:cubicBezTo>
                  <a:cubicBezTo>
                    <a:pt x="1901101" y="806549"/>
                    <a:pt x="1889807" y="799001"/>
                    <a:pt x="1870984" y="791452"/>
                  </a:cubicBezTo>
                  <a:cubicBezTo>
                    <a:pt x="1837103" y="776354"/>
                    <a:pt x="1788164" y="765031"/>
                    <a:pt x="1716637" y="757482"/>
                  </a:cubicBezTo>
                  <a:cubicBezTo>
                    <a:pt x="1609347" y="743328"/>
                    <a:pt x="1459707" y="735543"/>
                    <a:pt x="1258185" y="732536"/>
                  </a:cubicBezTo>
                  <a:lnTo>
                    <a:pt x="1202371" y="731945"/>
                  </a:lnTo>
                  <a:close/>
                  <a:moveTo>
                    <a:pt x="484353" y="555667"/>
                  </a:moveTo>
                  <a:lnTo>
                    <a:pt x="481354" y="557472"/>
                  </a:lnTo>
                  <a:lnTo>
                    <a:pt x="475083" y="563846"/>
                  </a:lnTo>
                  <a:lnTo>
                    <a:pt x="484353" y="555667"/>
                  </a:lnTo>
                  <a:close/>
                  <a:moveTo>
                    <a:pt x="920312" y="191891"/>
                  </a:moveTo>
                  <a:lnTo>
                    <a:pt x="895454" y="213713"/>
                  </a:lnTo>
                  <a:lnTo>
                    <a:pt x="880878" y="237110"/>
                  </a:lnTo>
                  <a:cubicBezTo>
                    <a:pt x="869571" y="255955"/>
                    <a:pt x="846956" y="274800"/>
                    <a:pt x="820573" y="289876"/>
                  </a:cubicBezTo>
                  <a:lnTo>
                    <a:pt x="774815" y="319617"/>
                  </a:lnTo>
                  <a:lnTo>
                    <a:pt x="653303" y="426288"/>
                  </a:lnTo>
                  <a:lnTo>
                    <a:pt x="643425" y="440634"/>
                  </a:lnTo>
                  <a:cubicBezTo>
                    <a:pt x="628348" y="467017"/>
                    <a:pt x="601965" y="485862"/>
                    <a:pt x="571812" y="504707"/>
                  </a:cubicBezTo>
                  <a:lnTo>
                    <a:pt x="549774" y="517173"/>
                  </a:lnTo>
                  <a:lnTo>
                    <a:pt x="415727" y="634848"/>
                  </a:lnTo>
                  <a:lnTo>
                    <a:pt x="398433" y="659234"/>
                  </a:lnTo>
                  <a:cubicBezTo>
                    <a:pt x="383357" y="681848"/>
                    <a:pt x="362627" y="698809"/>
                    <a:pt x="345666" y="710116"/>
                  </a:cubicBezTo>
                  <a:lnTo>
                    <a:pt x="324814" y="722489"/>
                  </a:lnTo>
                  <a:lnTo>
                    <a:pt x="468334" y="720740"/>
                  </a:lnTo>
                  <a:cubicBezTo>
                    <a:pt x="686090" y="718086"/>
                    <a:pt x="875259" y="715963"/>
                    <a:pt x="1039017" y="715963"/>
                  </a:cubicBezTo>
                  <a:cubicBezTo>
                    <a:pt x="1233127" y="715963"/>
                    <a:pt x="1390841" y="718451"/>
                    <a:pt x="1516813" y="724593"/>
                  </a:cubicBezTo>
                  <a:lnTo>
                    <a:pt x="1629894" y="731838"/>
                  </a:lnTo>
                  <a:lnTo>
                    <a:pt x="1633536" y="731838"/>
                  </a:lnTo>
                  <a:lnTo>
                    <a:pt x="1635618" y="732324"/>
                  </a:lnTo>
                  <a:lnTo>
                    <a:pt x="1667118" y="735498"/>
                  </a:lnTo>
                  <a:lnTo>
                    <a:pt x="1658225" y="729607"/>
                  </a:lnTo>
                  <a:cubicBezTo>
                    <a:pt x="1649286" y="722527"/>
                    <a:pt x="1639877" y="714032"/>
                    <a:pt x="1630467" y="704593"/>
                  </a:cubicBezTo>
                  <a:lnTo>
                    <a:pt x="1594095" y="654071"/>
                  </a:lnTo>
                  <a:lnTo>
                    <a:pt x="1458600" y="520490"/>
                  </a:lnTo>
                  <a:lnTo>
                    <a:pt x="1446044" y="512033"/>
                  </a:lnTo>
                  <a:cubicBezTo>
                    <a:pt x="1412170" y="489379"/>
                    <a:pt x="1363242" y="459174"/>
                    <a:pt x="1318077" y="387436"/>
                  </a:cubicBezTo>
                  <a:lnTo>
                    <a:pt x="1309221" y="373221"/>
                  </a:lnTo>
                  <a:lnTo>
                    <a:pt x="1203100" y="268599"/>
                  </a:lnTo>
                  <a:lnTo>
                    <a:pt x="1165175" y="242073"/>
                  </a:lnTo>
                  <a:lnTo>
                    <a:pt x="1128373" y="201503"/>
                  </a:lnTo>
                  <a:lnTo>
                    <a:pt x="1127479" y="202252"/>
                  </a:lnTo>
                  <a:lnTo>
                    <a:pt x="1128713" y="203490"/>
                  </a:lnTo>
                  <a:lnTo>
                    <a:pt x="1121958" y="206877"/>
                  </a:lnTo>
                  <a:lnTo>
                    <a:pt x="1121373" y="207367"/>
                  </a:lnTo>
                  <a:lnTo>
                    <a:pt x="1120178" y="208269"/>
                  </a:lnTo>
                  <a:lnTo>
                    <a:pt x="1117402" y="211052"/>
                  </a:lnTo>
                  <a:lnTo>
                    <a:pt x="1117009" y="210658"/>
                  </a:lnTo>
                  <a:lnTo>
                    <a:pt x="1101944" y="222017"/>
                  </a:lnTo>
                  <a:lnTo>
                    <a:pt x="1102320" y="222395"/>
                  </a:lnTo>
                  <a:lnTo>
                    <a:pt x="1094570" y="227578"/>
                  </a:lnTo>
                  <a:lnTo>
                    <a:pt x="1091371" y="229989"/>
                  </a:lnTo>
                  <a:cubicBezTo>
                    <a:pt x="1083871" y="233760"/>
                    <a:pt x="1072620" y="237530"/>
                    <a:pt x="1057620" y="237530"/>
                  </a:cubicBezTo>
                  <a:cubicBezTo>
                    <a:pt x="1057620" y="241300"/>
                    <a:pt x="1053869" y="241300"/>
                    <a:pt x="1050119" y="241300"/>
                  </a:cubicBezTo>
                  <a:lnTo>
                    <a:pt x="1049616" y="241261"/>
                  </a:lnTo>
                  <a:lnTo>
                    <a:pt x="1049536" y="241301"/>
                  </a:lnTo>
                  <a:cubicBezTo>
                    <a:pt x="1034455" y="241301"/>
                    <a:pt x="1015603" y="237520"/>
                    <a:pt x="1000522" y="237520"/>
                  </a:cubicBezTo>
                  <a:cubicBezTo>
                    <a:pt x="981670" y="233739"/>
                    <a:pt x="970359" y="229958"/>
                    <a:pt x="955278" y="222395"/>
                  </a:cubicBezTo>
                  <a:cubicBezTo>
                    <a:pt x="951508" y="218614"/>
                    <a:pt x="951508" y="218614"/>
                    <a:pt x="947737" y="218614"/>
                  </a:cubicBezTo>
                  <a:lnTo>
                    <a:pt x="955384" y="221682"/>
                  </a:lnTo>
                  <a:lnTo>
                    <a:pt x="922613" y="196056"/>
                  </a:lnTo>
                  <a:lnTo>
                    <a:pt x="920312" y="191891"/>
                  </a:lnTo>
                  <a:close/>
                  <a:moveTo>
                    <a:pt x="1001367" y="15081"/>
                  </a:moveTo>
                  <a:cubicBezTo>
                    <a:pt x="997617" y="15081"/>
                    <a:pt x="993866" y="15081"/>
                    <a:pt x="990116" y="18851"/>
                  </a:cubicBezTo>
                  <a:cubicBezTo>
                    <a:pt x="975116" y="22622"/>
                    <a:pt x="963865" y="26392"/>
                    <a:pt x="956365" y="33933"/>
                  </a:cubicBezTo>
                  <a:cubicBezTo>
                    <a:pt x="952614" y="33933"/>
                    <a:pt x="952614" y="37703"/>
                    <a:pt x="948864" y="41473"/>
                  </a:cubicBezTo>
                  <a:cubicBezTo>
                    <a:pt x="945114" y="49014"/>
                    <a:pt x="941364" y="52784"/>
                    <a:pt x="937614" y="56555"/>
                  </a:cubicBezTo>
                  <a:cubicBezTo>
                    <a:pt x="933863" y="67865"/>
                    <a:pt x="930113" y="75406"/>
                    <a:pt x="926363" y="86717"/>
                  </a:cubicBezTo>
                  <a:cubicBezTo>
                    <a:pt x="918863" y="101798"/>
                    <a:pt x="915113" y="116880"/>
                    <a:pt x="915113" y="135731"/>
                  </a:cubicBezTo>
                  <a:cubicBezTo>
                    <a:pt x="915113" y="143272"/>
                    <a:pt x="918863" y="150812"/>
                    <a:pt x="918863" y="158353"/>
                  </a:cubicBezTo>
                  <a:cubicBezTo>
                    <a:pt x="918863" y="169664"/>
                    <a:pt x="926363" y="180975"/>
                    <a:pt x="933863" y="188516"/>
                  </a:cubicBezTo>
                  <a:cubicBezTo>
                    <a:pt x="941364" y="196056"/>
                    <a:pt x="952614" y="203597"/>
                    <a:pt x="963865" y="207367"/>
                  </a:cubicBezTo>
                  <a:cubicBezTo>
                    <a:pt x="978866" y="214908"/>
                    <a:pt x="986366" y="218678"/>
                    <a:pt x="1005117" y="222449"/>
                  </a:cubicBezTo>
                  <a:cubicBezTo>
                    <a:pt x="1020118" y="222449"/>
                    <a:pt x="1035119" y="226219"/>
                    <a:pt x="1050119" y="226219"/>
                  </a:cubicBezTo>
                  <a:cubicBezTo>
                    <a:pt x="1053869" y="226219"/>
                    <a:pt x="1053869" y="226219"/>
                    <a:pt x="1057620" y="222449"/>
                  </a:cubicBezTo>
                  <a:cubicBezTo>
                    <a:pt x="1068870" y="222449"/>
                    <a:pt x="1076371" y="218678"/>
                    <a:pt x="1087621" y="214908"/>
                  </a:cubicBezTo>
                  <a:cubicBezTo>
                    <a:pt x="1095122" y="211138"/>
                    <a:pt x="1102622" y="203597"/>
                    <a:pt x="1110122" y="196056"/>
                  </a:cubicBezTo>
                  <a:cubicBezTo>
                    <a:pt x="1117623" y="192286"/>
                    <a:pt x="1125123" y="184745"/>
                    <a:pt x="1132624" y="180975"/>
                  </a:cubicBezTo>
                  <a:cubicBezTo>
                    <a:pt x="1136374" y="173434"/>
                    <a:pt x="1140124" y="165894"/>
                    <a:pt x="1140124" y="158353"/>
                  </a:cubicBezTo>
                  <a:cubicBezTo>
                    <a:pt x="1143874" y="147042"/>
                    <a:pt x="1143874" y="139501"/>
                    <a:pt x="1143874" y="128190"/>
                  </a:cubicBezTo>
                  <a:cubicBezTo>
                    <a:pt x="1143874" y="124420"/>
                    <a:pt x="1143874" y="120650"/>
                    <a:pt x="1143874" y="116880"/>
                  </a:cubicBezTo>
                  <a:cubicBezTo>
                    <a:pt x="1143874" y="101798"/>
                    <a:pt x="1143874" y="86717"/>
                    <a:pt x="1136374" y="71636"/>
                  </a:cubicBezTo>
                  <a:cubicBezTo>
                    <a:pt x="1128874" y="64095"/>
                    <a:pt x="1128874" y="52784"/>
                    <a:pt x="1121373" y="49014"/>
                  </a:cubicBezTo>
                  <a:cubicBezTo>
                    <a:pt x="1117623" y="41473"/>
                    <a:pt x="1113872" y="41473"/>
                    <a:pt x="1102622" y="33933"/>
                  </a:cubicBezTo>
                  <a:cubicBezTo>
                    <a:pt x="1087621" y="26392"/>
                    <a:pt x="1072620" y="15081"/>
                    <a:pt x="1057620" y="18851"/>
                  </a:cubicBezTo>
                  <a:cubicBezTo>
                    <a:pt x="1050119" y="18851"/>
                    <a:pt x="1046369" y="18851"/>
                    <a:pt x="1042619" y="18851"/>
                  </a:cubicBezTo>
                  <a:cubicBezTo>
                    <a:pt x="1035119" y="18851"/>
                    <a:pt x="1027618" y="18851"/>
                    <a:pt x="1016368" y="18851"/>
                  </a:cubicBezTo>
                  <a:cubicBezTo>
                    <a:pt x="1012617" y="18851"/>
                    <a:pt x="1005117" y="15081"/>
                    <a:pt x="1001367" y="15081"/>
                  </a:cubicBezTo>
                  <a:close/>
                  <a:moveTo>
                    <a:pt x="1001367" y="0"/>
                  </a:moveTo>
                  <a:cubicBezTo>
                    <a:pt x="1008867" y="0"/>
                    <a:pt x="1012617" y="3770"/>
                    <a:pt x="1016368" y="3770"/>
                  </a:cubicBezTo>
                  <a:cubicBezTo>
                    <a:pt x="1027618" y="3770"/>
                    <a:pt x="1035119" y="3770"/>
                    <a:pt x="1042619" y="3770"/>
                  </a:cubicBezTo>
                  <a:lnTo>
                    <a:pt x="1053869" y="3770"/>
                  </a:lnTo>
                  <a:cubicBezTo>
                    <a:pt x="1057620" y="11311"/>
                    <a:pt x="1057620" y="11311"/>
                    <a:pt x="1057620" y="11311"/>
                  </a:cubicBezTo>
                  <a:cubicBezTo>
                    <a:pt x="1057620" y="3770"/>
                    <a:pt x="1057620" y="3770"/>
                    <a:pt x="1057620" y="3770"/>
                  </a:cubicBezTo>
                  <a:cubicBezTo>
                    <a:pt x="1076371" y="3770"/>
                    <a:pt x="1095122" y="15081"/>
                    <a:pt x="1110122" y="22622"/>
                  </a:cubicBezTo>
                  <a:lnTo>
                    <a:pt x="1129207" y="33586"/>
                  </a:lnTo>
                  <a:lnTo>
                    <a:pt x="1136253" y="37119"/>
                  </a:lnTo>
                  <a:cubicBezTo>
                    <a:pt x="1140024" y="48462"/>
                    <a:pt x="1143794" y="56025"/>
                    <a:pt x="1147564" y="63587"/>
                  </a:cubicBezTo>
                  <a:cubicBezTo>
                    <a:pt x="1158875" y="82493"/>
                    <a:pt x="1158875" y="101398"/>
                    <a:pt x="1158875" y="116523"/>
                  </a:cubicBezTo>
                  <a:lnTo>
                    <a:pt x="1158875" y="116880"/>
                  </a:lnTo>
                  <a:lnTo>
                    <a:pt x="1158875" y="127867"/>
                  </a:lnTo>
                  <a:lnTo>
                    <a:pt x="1158875" y="128190"/>
                  </a:lnTo>
                  <a:cubicBezTo>
                    <a:pt x="1158875" y="139501"/>
                    <a:pt x="1158875" y="150812"/>
                    <a:pt x="1155125" y="162123"/>
                  </a:cubicBezTo>
                  <a:cubicBezTo>
                    <a:pt x="1155125" y="167779"/>
                    <a:pt x="1153250" y="172492"/>
                    <a:pt x="1150906" y="176733"/>
                  </a:cubicBezTo>
                  <a:lnTo>
                    <a:pt x="1144014" y="188281"/>
                  </a:lnTo>
                  <a:lnTo>
                    <a:pt x="1211007" y="254328"/>
                  </a:lnTo>
                  <a:lnTo>
                    <a:pt x="1223983" y="262839"/>
                  </a:lnTo>
                  <a:cubicBezTo>
                    <a:pt x="1246566" y="277941"/>
                    <a:pt x="1265384" y="289268"/>
                    <a:pt x="1280439" y="308147"/>
                  </a:cubicBezTo>
                  <a:cubicBezTo>
                    <a:pt x="1287967" y="315698"/>
                    <a:pt x="1295494" y="325137"/>
                    <a:pt x="1303963" y="336937"/>
                  </a:cubicBezTo>
                  <a:lnTo>
                    <a:pt x="1322531" y="364277"/>
                  </a:lnTo>
                  <a:lnTo>
                    <a:pt x="1456664" y="496514"/>
                  </a:lnTo>
                  <a:lnTo>
                    <a:pt x="1457335" y="496931"/>
                  </a:lnTo>
                  <a:cubicBezTo>
                    <a:pt x="1472390" y="512033"/>
                    <a:pt x="1498736" y="530912"/>
                    <a:pt x="1525083" y="553566"/>
                  </a:cubicBezTo>
                  <a:cubicBezTo>
                    <a:pt x="1555193" y="576220"/>
                    <a:pt x="1581539" y="602649"/>
                    <a:pt x="1596594" y="629079"/>
                  </a:cubicBezTo>
                  <a:lnTo>
                    <a:pt x="1605861" y="643604"/>
                  </a:lnTo>
                  <a:lnTo>
                    <a:pt x="1701800" y="738188"/>
                  </a:lnTo>
                  <a:lnTo>
                    <a:pt x="1701069" y="738919"/>
                  </a:lnTo>
                  <a:lnTo>
                    <a:pt x="1710285" y="739848"/>
                  </a:lnTo>
                  <a:cubicBezTo>
                    <a:pt x="1758048" y="745687"/>
                    <a:pt x="1797576" y="752764"/>
                    <a:pt x="1829574" y="761256"/>
                  </a:cubicBezTo>
                  <a:cubicBezTo>
                    <a:pt x="1870984" y="772580"/>
                    <a:pt x="1901101" y="787677"/>
                    <a:pt x="1919923" y="806549"/>
                  </a:cubicBezTo>
                  <a:cubicBezTo>
                    <a:pt x="1931217" y="817873"/>
                    <a:pt x="1934982" y="829196"/>
                    <a:pt x="1938746" y="840519"/>
                  </a:cubicBezTo>
                  <a:cubicBezTo>
                    <a:pt x="1942511" y="866940"/>
                    <a:pt x="1946275" y="900910"/>
                    <a:pt x="1946275" y="938655"/>
                  </a:cubicBezTo>
                  <a:cubicBezTo>
                    <a:pt x="1946275" y="1036790"/>
                    <a:pt x="1934982" y="1153797"/>
                    <a:pt x="1934982" y="1259481"/>
                  </a:cubicBezTo>
                  <a:cubicBezTo>
                    <a:pt x="1934982" y="1293451"/>
                    <a:pt x="1934982" y="1327421"/>
                    <a:pt x="1938746" y="1357617"/>
                  </a:cubicBezTo>
                  <a:cubicBezTo>
                    <a:pt x="1942511" y="1384038"/>
                    <a:pt x="1942511" y="1410459"/>
                    <a:pt x="1942511" y="1433105"/>
                  </a:cubicBezTo>
                  <a:cubicBezTo>
                    <a:pt x="1942511" y="1459526"/>
                    <a:pt x="1940629" y="1483116"/>
                    <a:pt x="1935923" y="1504348"/>
                  </a:cubicBezTo>
                  <a:lnTo>
                    <a:pt x="1929524" y="1519873"/>
                  </a:lnTo>
                  <a:lnTo>
                    <a:pt x="1931987" y="1519873"/>
                  </a:lnTo>
                  <a:lnTo>
                    <a:pt x="1924447" y="1535113"/>
                  </a:lnTo>
                  <a:lnTo>
                    <a:pt x="1923292" y="1534994"/>
                  </a:lnTo>
                  <a:lnTo>
                    <a:pt x="1912394" y="1561436"/>
                  </a:lnTo>
                  <a:cubicBezTo>
                    <a:pt x="1893571" y="1591631"/>
                    <a:pt x="1859690" y="1614278"/>
                    <a:pt x="1814516" y="1621827"/>
                  </a:cubicBezTo>
                  <a:cubicBezTo>
                    <a:pt x="1788164" y="1625601"/>
                    <a:pt x="1754283" y="1625601"/>
                    <a:pt x="1720402" y="1625601"/>
                  </a:cubicBezTo>
                  <a:cubicBezTo>
                    <a:pt x="1584878" y="1625601"/>
                    <a:pt x="1389121" y="1602955"/>
                    <a:pt x="1050311" y="1602955"/>
                  </a:cubicBezTo>
                  <a:cubicBezTo>
                    <a:pt x="975020" y="1602955"/>
                    <a:pt x="888435" y="1602955"/>
                    <a:pt x="794321" y="1606729"/>
                  </a:cubicBezTo>
                  <a:cubicBezTo>
                    <a:pt x="587271" y="1614278"/>
                    <a:pt x="432924" y="1618052"/>
                    <a:pt x="319987" y="1618052"/>
                  </a:cubicBezTo>
                  <a:cubicBezTo>
                    <a:pt x="240932" y="1618052"/>
                    <a:pt x="176934" y="1618052"/>
                    <a:pt x="131760" y="1610503"/>
                  </a:cubicBezTo>
                  <a:cubicBezTo>
                    <a:pt x="86585" y="1602955"/>
                    <a:pt x="60233" y="1595406"/>
                    <a:pt x="37646" y="1580308"/>
                  </a:cubicBezTo>
                  <a:cubicBezTo>
                    <a:pt x="26352" y="1568985"/>
                    <a:pt x="18823" y="1557661"/>
                    <a:pt x="15058" y="1542564"/>
                  </a:cubicBezTo>
                  <a:cubicBezTo>
                    <a:pt x="3765" y="1508594"/>
                    <a:pt x="0" y="1455752"/>
                    <a:pt x="0" y="1387812"/>
                  </a:cubicBezTo>
                  <a:cubicBezTo>
                    <a:pt x="0" y="1319872"/>
                    <a:pt x="3765" y="1233060"/>
                    <a:pt x="3765" y="1131151"/>
                  </a:cubicBezTo>
                  <a:cubicBezTo>
                    <a:pt x="3765" y="1085857"/>
                    <a:pt x="3765" y="1033015"/>
                    <a:pt x="0" y="976399"/>
                  </a:cubicBezTo>
                  <a:cubicBezTo>
                    <a:pt x="0" y="972624"/>
                    <a:pt x="0" y="968850"/>
                    <a:pt x="0" y="965076"/>
                  </a:cubicBezTo>
                  <a:cubicBezTo>
                    <a:pt x="0" y="908459"/>
                    <a:pt x="15058" y="866940"/>
                    <a:pt x="33881" y="832971"/>
                  </a:cubicBezTo>
                  <a:cubicBezTo>
                    <a:pt x="52704" y="799001"/>
                    <a:pt x="75291" y="776354"/>
                    <a:pt x="101643" y="757482"/>
                  </a:cubicBezTo>
                  <a:cubicBezTo>
                    <a:pt x="158111" y="727286"/>
                    <a:pt x="214580" y="723512"/>
                    <a:pt x="233403" y="723512"/>
                  </a:cubicBezTo>
                  <a:cubicBezTo>
                    <a:pt x="237167" y="723512"/>
                    <a:pt x="240932" y="723512"/>
                    <a:pt x="240932" y="723512"/>
                  </a:cubicBezTo>
                  <a:lnTo>
                    <a:pt x="294873" y="722855"/>
                  </a:lnTo>
                  <a:lnTo>
                    <a:pt x="402341" y="628030"/>
                  </a:lnTo>
                  <a:lnTo>
                    <a:pt x="421048" y="598931"/>
                  </a:lnTo>
                  <a:cubicBezTo>
                    <a:pt x="432355" y="583855"/>
                    <a:pt x="447432" y="568779"/>
                    <a:pt x="473815" y="546165"/>
                  </a:cubicBezTo>
                  <a:cubicBezTo>
                    <a:pt x="487007" y="536743"/>
                    <a:pt x="502084" y="528263"/>
                    <a:pt x="517631" y="519783"/>
                  </a:cubicBezTo>
                  <a:lnTo>
                    <a:pt x="538218" y="508138"/>
                  </a:lnTo>
                  <a:lnTo>
                    <a:pt x="646109" y="412941"/>
                  </a:lnTo>
                  <a:lnTo>
                    <a:pt x="654968" y="400177"/>
                  </a:lnTo>
                  <a:cubicBezTo>
                    <a:pt x="678289" y="370673"/>
                    <a:pt x="703731" y="350179"/>
                    <a:pt x="737652" y="327565"/>
                  </a:cubicBezTo>
                  <a:lnTo>
                    <a:pt x="757455" y="314694"/>
                  </a:lnTo>
                  <a:lnTo>
                    <a:pt x="904405" y="185032"/>
                  </a:lnTo>
                  <a:lnTo>
                    <a:pt x="911804" y="176495"/>
                  </a:lnTo>
                  <a:lnTo>
                    <a:pt x="903862" y="162123"/>
                  </a:lnTo>
                  <a:cubicBezTo>
                    <a:pt x="903862" y="150812"/>
                    <a:pt x="900112" y="143272"/>
                    <a:pt x="900112" y="135731"/>
                  </a:cubicBezTo>
                  <a:cubicBezTo>
                    <a:pt x="900112" y="116880"/>
                    <a:pt x="903862" y="98028"/>
                    <a:pt x="911362" y="82947"/>
                  </a:cubicBezTo>
                  <a:cubicBezTo>
                    <a:pt x="915113" y="71636"/>
                    <a:pt x="918863" y="60325"/>
                    <a:pt x="926363" y="49014"/>
                  </a:cubicBezTo>
                  <a:cubicBezTo>
                    <a:pt x="930113" y="41473"/>
                    <a:pt x="933863" y="37703"/>
                    <a:pt x="937614" y="33933"/>
                  </a:cubicBezTo>
                  <a:cubicBezTo>
                    <a:pt x="937614" y="30162"/>
                    <a:pt x="941364" y="26392"/>
                    <a:pt x="945114" y="22622"/>
                  </a:cubicBezTo>
                  <a:cubicBezTo>
                    <a:pt x="956365" y="11311"/>
                    <a:pt x="975116" y="7540"/>
                    <a:pt x="986366" y="3770"/>
                  </a:cubicBezTo>
                  <a:cubicBezTo>
                    <a:pt x="990116" y="0"/>
                    <a:pt x="997617" y="0"/>
                    <a:pt x="1001367" y="0"/>
                  </a:cubicBezTo>
                  <a:close/>
                </a:path>
              </a:pathLst>
            </a:custGeom>
            <a:solidFill>
              <a:srgbClr val="E07185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20" name="MH_SubTitle_1">
              <a:extLst>
                <a:ext uri="{FF2B5EF4-FFF2-40B4-BE49-F238E27FC236}">
                  <a16:creationId xmlns:a16="http://schemas.microsoft.com/office/drawing/2014/main" id="{39B7A6DB-19CB-17AD-869F-103B2A8959DA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661544" y="2755900"/>
              <a:ext cx="1496813" cy="87788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2282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02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47264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21" name="图片 2">
            <a:extLst>
              <a:ext uri="{FF2B5EF4-FFF2-40B4-BE49-F238E27FC236}">
                <a16:creationId xmlns:a16="http://schemas.microsoft.com/office/drawing/2014/main" id="{2AF73C0E-7956-472E-2E6B-AB71C7CBE56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945" y="1482823"/>
            <a:ext cx="995725" cy="116322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62D5707-5212-DE70-4FDC-0542BB89414D}"/>
              </a:ext>
            </a:extLst>
          </p:cNvPr>
          <p:cNvSpPr txBox="1"/>
          <p:nvPr/>
        </p:nvSpPr>
        <p:spPr>
          <a:xfrm>
            <a:off x="2930839" y="3552027"/>
            <a:ext cx="3413223" cy="3293209"/>
          </a:xfrm>
          <a:prstGeom prst="rect">
            <a:avLst/>
          </a:prstGeom>
          <a:solidFill>
            <a:srgbClr val="FF3399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cs typeface="Times New Roman" panose="02020603050405020304" pitchFamily="18" charset="0"/>
              </a:rPr>
              <a:t>Nêu được cảm nghĩ về nội dung, nghệ thuật</a:t>
            </a:r>
            <a:r>
              <a:rPr lang="en-US" sz="2600" b="1" dirty="0">
                <a:cs typeface="Times New Roman" panose="02020603050405020304" pitchFamily="18" charset="0"/>
              </a:rPr>
              <a:t>;</a:t>
            </a:r>
            <a:r>
              <a:rPr lang="vi-VN" sz="2600" b="1" dirty="0">
                <a:cs typeface="Times New Roman" panose="02020603050405020304" pitchFamily="18" charset="0"/>
              </a:rPr>
              <a:t> nêu được tác dụng của thể thơ tự do trong việc thể hiện mạch cảm xúc, tạo nên nét độc đáo của bài thơ.</a:t>
            </a:r>
            <a:endParaRPr lang="en-SG" sz="2600" b="1" dirty="0">
              <a:cs typeface="Times New Roman" panose="02020603050405020304" pitchFamily="18" charset="0"/>
            </a:endParaRPr>
          </a:p>
        </p:txBody>
      </p:sp>
      <p:grpSp>
        <p:nvGrpSpPr>
          <p:cNvPr id="23" name="组合 3">
            <a:extLst>
              <a:ext uri="{FF2B5EF4-FFF2-40B4-BE49-F238E27FC236}">
                <a16:creationId xmlns:a16="http://schemas.microsoft.com/office/drawing/2014/main" id="{05923A83-316C-4DAE-FE37-DDDF24AA2B84}"/>
              </a:ext>
            </a:extLst>
          </p:cNvPr>
          <p:cNvGrpSpPr/>
          <p:nvPr/>
        </p:nvGrpSpPr>
        <p:grpSpPr>
          <a:xfrm>
            <a:off x="6591170" y="2108020"/>
            <a:ext cx="2449794" cy="1586801"/>
            <a:chOff x="2436814" y="2008187"/>
            <a:chExt cx="2265403" cy="1641748"/>
          </a:xfrm>
        </p:grpSpPr>
        <p:sp>
          <p:nvSpPr>
            <p:cNvPr id="24" name="MH_Other_1">
              <a:extLst>
                <a:ext uri="{FF2B5EF4-FFF2-40B4-BE49-F238E27FC236}">
                  <a16:creationId xmlns:a16="http://schemas.microsoft.com/office/drawing/2014/main" id="{CB782FB0-955B-D76B-93B0-E64651CE71F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2436814" y="2008187"/>
              <a:ext cx="2247142" cy="1625600"/>
            </a:xfrm>
            <a:custGeom>
              <a:avLst/>
              <a:gdLst>
                <a:gd name="T0" fmla="*/ 191907 w 1946275"/>
                <a:gd name="T1" fmla="*/ 1457871 h 1625601"/>
                <a:gd name="T2" fmla="*/ 469563 w 1946275"/>
                <a:gd name="T3" fmla="*/ 1465183 h 1625601"/>
                <a:gd name="T4" fmla="*/ 15058 w 1946275"/>
                <a:gd name="T5" fmla="*/ 1387812 h 1625601"/>
                <a:gd name="T6" fmla="*/ 173883 w 1946275"/>
                <a:gd name="T7" fmla="*/ 916385 h 1625601"/>
                <a:gd name="T8" fmla="*/ 1845108 w 1946275"/>
                <a:gd name="T9" fmla="*/ 860670 h 1625601"/>
                <a:gd name="T10" fmla="*/ 87526 w 1946275"/>
                <a:gd name="T11" fmla="*/ 789985 h 1625601"/>
                <a:gd name="T12" fmla="*/ 496943 w 1946275"/>
                <a:gd name="T13" fmla="*/ 749914 h 1625601"/>
                <a:gd name="T14" fmla="*/ 36810 w 1946275"/>
                <a:gd name="T15" fmla="*/ 916385 h 1625601"/>
                <a:gd name="T16" fmla="*/ 173606 w 1946275"/>
                <a:gd name="T17" fmla="*/ 919957 h 1625601"/>
                <a:gd name="T18" fmla="*/ 196197 w 1946275"/>
                <a:gd name="T19" fmla="*/ 927101 h 1625601"/>
                <a:gd name="T20" fmla="*/ 25511 w 1946275"/>
                <a:gd name="T21" fmla="*/ 1199993 h 1625601"/>
                <a:gd name="T22" fmla="*/ 188045 w 1946275"/>
                <a:gd name="T23" fmla="*/ 1285522 h 1625601"/>
                <a:gd name="T24" fmla="*/ 165531 w 1946275"/>
                <a:gd name="T25" fmla="*/ 1297164 h 1625601"/>
                <a:gd name="T26" fmla="*/ 22174 w 1946275"/>
                <a:gd name="T27" fmla="*/ 1293294 h 1625601"/>
                <a:gd name="T28" fmla="*/ 266902 w 1946275"/>
                <a:gd name="T29" fmla="*/ 1451610 h 1625601"/>
                <a:gd name="T30" fmla="*/ 25181 w 1946275"/>
                <a:gd name="T31" fmla="*/ 1456015 h 1625601"/>
                <a:gd name="T32" fmla="*/ 97879 w 1946275"/>
                <a:gd name="T33" fmla="*/ 1587857 h 1625601"/>
                <a:gd name="T34" fmla="*/ 1065351 w 1946275"/>
                <a:gd name="T35" fmla="*/ 1582979 h 1625601"/>
                <a:gd name="T36" fmla="*/ 1796181 w 1946275"/>
                <a:gd name="T37" fmla="*/ 1601814 h 1625601"/>
                <a:gd name="T38" fmla="*/ 1660524 w 1946275"/>
                <a:gd name="T39" fmla="*/ 1531303 h 1625601"/>
                <a:gd name="T40" fmla="*/ 1705768 w 1946275"/>
                <a:gd name="T41" fmla="*/ 1519873 h 1625601"/>
                <a:gd name="T42" fmla="*/ 1920497 w 1946275"/>
                <a:gd name="T43" fmla="*/ 1387090 h 1625601"/>
                <a:gd name="T44" fmla="*/ 1855623 w 1946275"/>
                <a:gd name="T45" fmla="*/ 1074420 h 1625601"/>
                <a:gd name="T46" fmla="*/ 1921262 w 1946275"/>
                <a:gd name="T47" fmla="*/ 1060588 h 1625601"/>
                <a:gd name="T48" fmla="*/ 1928695 w 1946275"/>
                <a:gd name="T49" fmla="*/ 885826 h 1625601"/>
                <a:gd name="T50" fmla="*/ 1757675 w 1946275"/>
                <a:gd name="T51" fmla="*/ 863204 h 1625601"/>
                <a:gd name="T52" fmla="*/ 1851611 w 1946275"/>
                <a:gd name="T53" fmla="*/ 861319 h 1625601"/>
                <a:gd name="T54" fmla="*/ 1870984 w 1946275"/>
                <a:gd name="T55" fmla="*/ 791452 h 1625601"/>
                <a:gd name="T56" fmla="*/ 481354 w 1946275"/>
                <a:gd name="T57" fmla="*/ 557472 h 1625601"/>
                <a:gd name="T58" fmla="*/ 880878 w 1946275"/>
                <a:gd name="T59" fmla="*/ 237110 h 1625601"/>
                <a:gd name="T60" fmla="*/ 571812 w 1946275"/>
                <a:gd name="T61" fmla="*/ 504707 h 1625601"/>
                <a:gd name="T62" fmla="*/ 324814 w 1946275"/>
                <a:gd name="T63" fmla="*/ 722489 h 1625601"/>
                <a:gd name="T64" fmla="*/ 1633536 w 1946275"/>
                <a:gd name="T65" fmla="*/ 731838 h 1625601"/>
                <a:gd name="T66" fmla="*/ 1594095 w 1946275"/>
                <a:gd name="T67" fmla="*/ 654071 h 1625601"/>
                <a:gd name="T68" fmla="*/ 1203100 w 1946275"/>
                <a:gd name="T69" fmla="*/ 268599 h 1625601"/>
                <a:gd name="T70" fmla="*/ 1121958 w 1946275"/>
                <a:gd name="T71" fmla="*/ 206877 h 1625601"/>
                <a:gd name="T72" fmla="*/ 1101944 w 1946275"/>
                <a:gd name="T73" fmla="*/ 222017 h 1625601"/>
                <a:gd name="T74" fmla="*/ 1050119 w 1946275"/>
                <a:gd name="T75" fmla="*/ 241300 h 1625601"/>
                <a:gd name="T76" fmla="*/ 947737 w 1946275"/>
                <a:gd name="T77" fmla="*/ 218614 h 1625601"/>
                <a:gd name="T78" fmla="*/ 990116 w 1946275"/>
                <a:gd name="T79" fmla="*/ 18851 h 1625601"/>
                <a:gd name="T80" fmla="*/ 915113 w 1946275"/>
                <a:gd name="T81" fmla="*/ 135731 h 1625601"/>
                <a:gd name="T82" fmla="*/ 1050119 w 1946275"/>
                <a:gd name="T83" fmla="*/ 226219 h 1625601"/>
                <a:gd name="T84" fmla="*/ 1140124 w 1946275"/>
                <a:gd name="T85" fmla="*/ 158353 h 1625601"/>
                <a:gd name="T86" fmla="*/ 1102622 w 1946275"/>
                <a:gd name="T87" fmla="*/ 33933 h 1625601"/>
                <a:gd name="T88" fmla="*/ 1001367 w 1946275"/>
                <a:gd name="T89" fmla="*/ 0 h 1625601"/>
                <a:gd name="T90" fmla="*/ 1057620 w 1946275"/>
                <a:gd name="T91" fmla="*/ 3770 h 1625601"/>
                <a:gd name="T92" fmla="*/ 1158875 w 1946275"/>
                <a:gd name="T93" fmla="*/ 116523 h 1625601"/>
                <a:gd name="T94" fmla="*/ 1150906 w 1946275"/>
                <a:gd name="T95" fmla="*/ 176733 h 1625601"/>
                <a:gd name="T96" fmla="*/ 1303963 w 1946275"/>
                <a:gd name="T97" fmla="*/ 336937 h 1625601"/>
                <a:gd name="T98" fmla="*/ 1596594 w 1946275"/>
                <a:gd name="T99" fmla="*/ 629079 h 1625601"/>
                <a:gd name="T100" fmla="*/ 1829574 w 1946275"/>
                <a:gd name="T101" fmla="*/ 761256 h 1625601"/>
                <a:gd name="T102" fmla="*/ 1938746 w 1946275"/>
                <a:gd name="T103" fmla="*/ 1357617 h 1625601"/>
                <a:gd name="T104" fmla="*/ 1924447 w 1946275"/>
                <a:gd name="T105" fmla="*/ 1535113 h 1625601"/>
                <a:gd name="T106" fmla="*/ 1050311 w 1946275"/>
                <a:gd name="T107" fmla="*/ 1602955 h 1625601"/>
                <a:gd name="T108" fmla="*/ 15058 w 1946275"/>
                <a:gd name="T109" fmla="*/ 1542564 h 1625601"/>
                <a:gd name="T110" fmla="*/ 33881 w 1946275"/>
                <a:gd name="T111" fmla="*/ 832971 h 1625601"/>
                <a:gd name="T112" fmla="*/ 402341 w 1946275"/>
                <a:gd name="T113" fmla="*/ 628030 h 1625601"/>
                <a:gd name="T114" fmla="*/ 646109 w 1946275"/>
                <a:gd name="T115" fmla="*/ 412941 h 1625601"/>
                <a:gd name="T116" fmla="*/ 911804 w 1946275"/>
                <a:gd name="T117" fmla="*/ 176495 h 1625601"/>
                <a:gd name="T118" fmla="*/ 937614 w 1946275"/>
                <a:gd name="T119" fmla="*/ 33933 h 1625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6275" h="1625601">
                  <a:moveTo>
                    <a:pt x="481437" y="1465536"/>
                  </a:moveTo>
                  <a:lnTo>
                    <a:pt x="487586" y="1465719"/>
                  </a:lnTo>
                  <a:cubicBezTo>
                    <a:pt x="494896" y="1465957"/>
                    <a:pt x="493351" y="1465957"/>
                    <a:pt x="486307" y="1465719"/>
                  </a:cubicBezTo>
                  <a:lnTo>
                    <a:pt x="481437" y="1465536"/>
                  </a:lnTo>
                  <a:close/>
                  <a:moveTo>
                    <a:pt x="191907" y="1457871"/>
                  </a:moveTo>
                  <a:lnTo>
                    <a:pt x="247607" y="1459230"/>
                  </a:lnTo>
                  <a:cubicBezTo>
                    <a:pt x="322435" y="1461135"/>
                    <a:pt x="396793" y="1463040"/>
                    <a:pt x="428795" y="1463040"/>
                  </a:cubicBezTo>
                  <a:cubicBezTo>
                    <a:pt x="444796" y="1463993"/>
                    <a:pt x="460327" y="1464707"/>
                    <a:pt x="472034" y="1465183"/>
                  </a:cubicBezTo>
                  <a:lnTo>
                    <a:pt x="481437" y="1465536"/>
                  </a:lnTo>
                  <a:lnTo>
                    <a:pt x="469563" y="1465183"/>
                  </a:lnTo>
                  <a:cubicBezTo>
                    <a:pt x="452562" y="1464707"/>
                    <a:pt x="425031" y="1463993"/>
                    <a:pt x="383616" y="1463040"/>
                  </a:cubicBezTo>
                  <a:cubicBezTo>
                    <a:pt x="217958" y="1459230"/>
                    <a:pt x="440090" y="1466850"/>
                    <a:pt x="225488" y="1459230"/>
                  </a:cubicBezTo>
                  <a:lnTo>
                    <a:pt x="191907" y="1457871"/>
                  </a:lnTo>
                  <a:close/>
                  <a:moveTo>
                    <a:pt x="15280" y="1374175"/>
                  </a:moveTo>
                  <a:lnTo>
                    <a:pt x="15058" y="1387812"/>
                  </a:lnTo>
                  <a:lnTo>
                    <a:pt x="15334" y="1396572"/>
                  </a:lnTo>
                  <a:lnTo>
                    <a:pt x="15280" y="1374175"/>
                  </a:lnTo>
                  <a:close/>
                  <a:moveTo>
                    <a:pt x="182607" y="914934"/>
                  </a:moveTo>
                  <a:cubicBezTo>
                    <a:pt x="183255" y="915046"/>
                    <a:pt x="182078" y="915492"/>
                    <a:pt x="177371" y="916385"/>
                  </a:cubicBezTo>
                  <a:lnTo>
                    <a:pt x="173883" y="916385"/>
                  </a:lnTo>
                  <a:lnTo>
                    <a:pt x="176901" y="915492"/>
                  </a:lnTo>
                  <a:cubicBezTo>
                    <a:pt x="179489" y="915046"/>
                    <a:pt x="181960" y="914822"/>
                    <a:pt x="182607" y="914934"/>
                  </a:cubicBezTo>
                  <a:close/>
                  <a:moveTo>
                    <a:pt x="1830701" y="858668"/>
                  </a:moveTo>
                  <a:cubicBezTo>
                    <a:pt x="1832316" y="858727"/>
                    <a:pt x="1835561" y="858962"/>
                    <a:pt x="1840754" y="859434"/>
                  </a:cubicBezTo>
                  <a:lnTo>
                    <a:pt x="1845108" y="860670"/>
                  </a:lnTo>
                  <a:lnTo>
                    <a:pt x="1838032" y="859964"/>
                  </a:lnTo>
                  <a:cubicBezTo>
                    <a:pt x="1830760" y="859139"/>
                    <a:pt x="1827470" y="858550"/>
                    <a:pt x="1830701" y="858668"/>
                  </a:cubicBezTo>
                  <a:close/>
                  <a:moveTo>
                    <a:pt x="101185" y="780313"/>
                  </a:moveTo>
                  <a:lnTo>
                    <a:pt x="93644" y="784375"/>
                  </a:lnTo>
                  <a:lnTo>
                    <a:pt x="87526" y="789985"/>
                  </a:lnTo>
                  <a:lnTo>
                    <a:pt x="101185" y="780313"/>
                  </a:lnTo>
                  <a:close/>
                  <a:moveTo>
                    <a:pt x="1202371" y="731945"/>
                  </a:moveTo>
                  <a:lnTo>
                    <a:pt x="1190955" y="732938"/>
                  </a:lnTo>
                  <a:cubicBezTo>
                    <a:pt x="1133591" y="737654"/>
                    <a:pt x="1061181" y="742369"/>
                    <a:pt x="1000995" y="742369"/>
                  </a:cubicBezTo>
                  <a:cubicBezTo>
                    <a:pt x="876863" y="742369"/>
                    <a:pt x="609791" y="746141"/>
                    <a:pt x="496943" y="749914"/>
                  </a:cubicBezTo>
                  <a:cubicBezTo>
                    <a:pt x="459327" y="749914"/>
                    <a:pt x="417950" y="749914"/>
                    <a:pt x="380334" y="749914"/>
                  </a:cubicBezTo>
                  <a:cubicBezTo>
                    <a:pt x="308864" y="749914"/>
                    <a:pt x="241155" y="749914"/>
                    <a:pt x="196016" y="757458"/>
                  </a:cubicBezTo>
                  <a:cubicBezTo>
                    <a:pt x="162162" y="765003"/>
                    <a:pt x="83169" y="791409"/>
                    <a:pt x="53076" y="847993"/>
                  </a:cubicBezTo>
                  <a:cubicBezTo>
                    <a:pt x="45553" y="863082"/>
                    <a:pt x="40851" y="881000"/>
                    <a:pt x="37912" y="900864"/>
                  </a:cubicBezTo>
                  <a:lnTo>
                    <a:pt x="36810" y="916385"/>
                  </a:lnTo>
                  <a:lnTo>
                    <a:pt x="87006" y="916385"/>
                  </a:lnTo>
                  <a:cubicBezTo>
                    <a:pt x="109597" y="916385"/>
                    <a:pt x="127482" y="916385"/>
                    <a:pt x="142072" y="916385"/>
                  </a:cubicBezTo>
                  <a:lnTo>
                    <a:pt x="173883" y="916385"/>
                  </a:lnTo>
                  <a:lnTo>
                    <a:pt x="170488" y="917390"/>
                  </a:lnTo>
                  <a:cubicBezTo>
                    <a:pt x="169370" y="918171"/>
                    <a:pt x="169841" y="919064"/>
                    <a:pt x="173606" y="919957"/>
                  </a:cubicBezTo>
                  <a:cubicBezTo>
                    <a:pt x="192432" y="919957"/>
                    <a:pt x="233850" y="923529"/>
                    <a:pt x="248911" y="923529"/>
                  </a:cubicBezTo>
                  <a:cubicBezTo>
                    <a:pt x="263972" y="923529"/>
                    <a:pt x="222554" y="923529"/>
                    <a:pt x="263972" y="927101"/>
                  </a:cubicBezTo>
                  <a:lnTo>
                    <a:pt x="211258" y="927101"/>
                  </a:lnTo>
                  <a:lnTo>
                    <a:pt x="200139" y="927101"/>
                  </a:lnTo>
                  <a:lnTo>
                    <a:pt x="196197" y="927101"/>
                  </a:lnTo>
                  <a:cubicBezTo>
                    <a:pt x="181372" y="927101"/>
                    <a:pt x="116278" y="924025"/>
                    <a:pt x="66893" y="923929"/>
                  </a:cubicBezTo>
                  <a:lnTo>
                    <a:pt x="36215" y="924754"/>
                  </a:lnTo>
                  <a:lnTo>
                    <a:pt x="33328" y="965405"/>
                  </a:lnTo>
                  <a:cubicBezTo>
                    <a:pt x="32387" y="1011144"/>
                    <a:pt x="34268" y="1061126"/>
                    <a:pt x="30507" y="1108280"/>
                  </a:cubicBezTo>
                  <a:cubicBezTo>
                    <a:pt x="28626" y="1132800"/>
                    <a:pt x="26980" y="1164864"/>
                    <a:pt x="25511" y="1199993"/>
                  </a:cubicBezTo>
                  <a:lnTo>
                    <a:pt x="23007" y="1270000"/>
                  </a:lnTo>
                  <a:lnTo>
                    <a:pt x="28574" y="1270000"/>
                  </a:lnTo>
                  <a:cubicBezTo>
                    <a:pt x="41706" y="1270000"/>
                    <a:pt x="60468" y="1270000"/>
                    <a:pt x="82981" y="1270000"/>
                  </a:cubicBezTo>
                  <a:cubicBezTo>
                    <a:pt x="131761" y="1270000"/>
                    <a:pt x="45459" y="1277761"/>
                    <a:pt x="90486" y="1281642"/>
                  </a:cubicBezTo>
                  <a:cubicBezTo>
                    <a:pt x="135513" y="1285522"/>
                    <a:pt x="173036" y="1281642"/>
                    <a:pt x="188045" y="1285522"/>
                  </a:cubicBezTo>
                  <a:cubicBezTo>
                    <a:pt x="203054" y="1293283"/>
                    <a:pt x="116752" y="1281642"/>
                    <a:pt x="188045" y="1293283"/>
                  </a:cubicBezTo>
                  <a:cubicBezTo>
                    <a:pt x="238701" y="1302015"/>
                    <a:pt x="177492" y="1299832"/>
                    <a:pt x="161134" y="1298195"/>
                  </a:cubicBezTo>
                  <a:lnTo>
                    <a:pt x="164157" y="1297486"/>
                  </a:lnTo>
                  <a:lnTo>
                    <a:pt x="167759" y="1297710"/>
                  </a:lnTo>
                  <a:cubicBezTo>
                    <a:pt x="174678" y="1298134"/>
                    <a:pt x="175850" y="1298134"/>
                    <a:pt x="165531" y="1297164"/>
                  </a:cubicBezTo>
                  <a:lnTo>
                    <a:pt x="164157" y="1297486"/>
                  </a:lnTo>
                  <a:lnTo>
                    <a:pt x="135513" y="1295709"/>
                  </a:lnTo>
                  <a:cubicBezTo>
                    <a:pt x="110185" y="1294254"/>
                    <a:pt x="84857" y="1293284"/>
                    <a:pt x="105495" y="1297164"/>
                  </a:cubicBezTo>
                  <a:cubicBezTo>
                    <a:pt x="136451" y="1302985"/>
                    <a:pt x="97756" y="1295709"/>
                    <a:pt x="55895" y="1293344"/>
                  </a:cubicBezTo>
                  <a:lnTo>
                    <a:pt x="22174" y="1293294"/>
                  </a:lnTo>
                  <a:lnTo>
                    <a:pt x="21573" y="1310097"/>
                  </a:lnTo>
                  <a:cubicBezTo>
                    <a:pt x="20397" y="1346876"/>
                    <a:pt x="19339" y="1382242"/>
                    <a:pt x="18340" y="1411712"/>
                  </a:cubicBezTo>
                  <a:lnTo>
                    <a:pt x="16995" y="1447805"/>
                  </a:lnTo>
                  <a:lnTo>
                    <a:pt x="20343" y="1447808"/>
                  </a:lnTo>
                  <a:cubicBezTo>
                    <a:pt x="62654" y="1447860"/>
                    <a:pt x="233959" y="1448276"/>
                    <a:pt x="266902" y="1451610"/>
                  </a:cubicBezTo>
                  <a:cubicBezTo>
                    <a:pt x="299846" y="1454944"/>
                    <a:pt x="79125" y="1452444"/>
                    <a:pt x="167197" y="1456871"/>
                  </a:cubicBezTo>
                  <a:lnTo>
                    <a:pt x="191907" y="1457871"/>
                  </a:lnTo>
                  <a:lnTo>
                    <a:pt x="140247" y="1456611"/>
                  </a:lnTo>
                  <a:cubicBezTo>
                    <a:pt x="107833" y="1455896"/>
                    <a:pt x="80537" y="1455420"/>
                    <a:pt x="63595" y="1455420"/>
                  </a:cubicBezTo>
                  <a:cubicBezTo>
                    <a:pt x="45711" y="1455420"/>
                    <a:pt x="33475" y="1455658"/>
                    <a:pt x="25181" y="1456015"/>
                  </a:cubicBezTo>
                  <a:lnTo>
                    <a:pt x="17229" y="1456721"/>
                  </a:lnTo>
                  <a:lnTo>
                    <a:pt x="17882" y="1477455"/>
                  </a:lnTo>
                  <a:cubicBezTo>
                    <a:pt x="19764" y="1502932"/>
                    <a:pt x="22588" y="1523692"/>
                    <a:pt x="26352" y="1538789"/>
                  </a:cubicBezTo>
                  <a:cubicBezTo>
                    <a:pt x="30117" y="1550113"/>
                    <a:pt x="37646" y="1561436"/>
                    <a:pt x="48939" y="1568985"/>
                  </a:cubicBezTo>
                  <a:cubicBezTo>
                    <a:pt x="60233" y="1576534"/>
                    <a:pt x="75291" y="1584082"/>
                    <a:pt x="97879" y="1587857"/>
                  </a:cubicBezTo>
                  <a:cubicBezTo>
                    <a:pt x="143053" y="1599180"/>
                    <a:pt x="210815" y="1602955"/>
                    <a:pt x="319987" y="1602955"/>
                  </a:cubicBezTo>
                  <a:cubicBezTo>
                    <a:pt x="376456" y="1602955"/>
                    <a:pt x="443277" y="1602011"/>
                    <a:pt x="521862" y="1600124"/>
                  </a:cubicBezTo>
                  <a:lnTo>
                    <a:pt x="555677" y="1599181"/>
                  </a:lnTo>
                  <a:lnTo>
                    <a:pt x="620458" y="1594516"/>
                  </a:lnTo>
                  <a:cubicBezTo>
                    <a:pt x="843265" y="1580095"/>
                    <a:pt x="973055" y="1582979"/>
                    <a:pt x="1065351" y="1582979"/>
                  </a:cubicBezTo>
                  <a:cubicBezTo>
                    <a:pt x="1110557" y="1582979"/>
                    <a:pt x="1148229" y="1582979"/>
                    <a:pt x="1178366" y="1582979"/>
                  </a:cubicBezTo>
                  <a:cubicBezTo>
                    <a:pt x="1238641" y="1579212"/>
                    <a:pt x="1306449" y="1582979"/>
                    <a:pt x="1366724" y="1590513"/>
                  </a:cubicBezTo>
                  <a:cubicBezTo>
                    <a:pt x="1426999" y="1594280"/>
                    <a:pt x="1479739" y="1601814"/>
                    <a:pt x="1509876" y="1598047"/>
                  </a:cubicBezTo>
                  <a:cubicBezTo>
                    <a:pt x="1543781" y="1594280"/>
                    <a:pt x="1588987" y="1598047"/>
                    <a:pt x="1637960" y="1601814"/>
                  </a:cubicBezTo>
                  <a:cubicBezTo>
                    <a:pt x="1698235" y="1605581"/>
                    <a:pt x="1758509" y="1609349"/>
                    <a:pt x="1796181" y="1601814"/>
                  </a:cubicBezTo>
                  <a:cubicBezTo>
                    <a:pt x="1847037" y="1590513"/>
                    <a:pt x="1883061" y="1581331"/>
                    <a:pt x="1901073" y="1544072"/>
                  </a:cubicBezTo>
                  <a:lnTo>
                    <a:pt x="1903834" y="1532986"/>
                  </a:lnTo>
                  <a:lnTo>
                    <a:pt x="1877730" y="1530291"/>
                  </a:lnTo>
                  <a:cubicBezTo>
                    <a:pt x="1811809" y="1528684"/>
                    <a:pt x="1702941" y="1535113"/>
                    <a:pt x="1683146" y="1535113"/>
                  </a:cubicBezTo>
                  <a:cubicBezTo>
                    <a:pt x="1656754" y="1535113"/>
                    <a:pt x="1720849" y="1531303"/>
                    <a:pt x="1660524" y="1531303"/>
                  </a:cubicBezTo>
                  <a:cubicBezTo>
                    <a:pt x="1603969" y="1531303"/>
                    <a:pt x="1539874" y="1535113"/>
                    <a:pt x="1592658" y="1531303"/>
                  </a:cubicBezTo>
                  <a:cubicBezTo>
                    <a:pt x="1645443" y="1527493"/>
                    <a:pt x="1592658" y="1527493"/>
                    <a:pt x="1611510" y="1527493"/>
                  </a:cubicBezTo>
                  <a:cubicBezTo>
                    <a:pt x="1626592" y="1527493"/>
                    <a:pt x="1686917" y="1523683"/>
                    <a:pt x="1709539" y="1523683"/>
                  </a:cubicBezTo>
                  <a:cubicBezTo>
                    <a:pt x="1726505" y="1523683"/>
                    <a:pt x="1703176" y="1519397"/>
                    <a:pt x="1699995" y="1518861"/>
                  </a:cubicBezTo>
                  <a:cubicBezTo>
                    <a:pt x="1698935" y="1518683"/>
                    <a:pt x="1700113" y="1518921"/>
                    <a:pt x="1705768" y="1519873"/>
                  </a:cubicBezTo>
                  <a:cubicBezTo>
                    <a:pt x="1728390" y="1519873"/>
                    <a:pt x="1762323" y="1519873"/>
                    <a:pt x="1822648" y="1519873"/>
                  </a:cubicBezTo>
                  <a:cubicBezTo>
                    <a:pt x="1852811" y="1519873"/>
                    <a:pt x="1880146" y="1519873"/>
                    <a:pt x="1899940" y="1519873"/>
                  </a:cubicBezTo>
                  <a:lnTo>
                    <a:pt x="1907100" y="1519873"/>
                  </a:lnTo>
                  <a:lnTo>
                    <a:pt x="1912963" y="1496336"/>
                  </a:lnTo>
                  <a:cubicBezTo>
                    <a:pt x="1916730" y="1436062"/>
                    <a:pt x="1924264" y="1451130"/>
                    <a:pt x="1920497" y="1387090"/>
                  </a:cubicBezTo>
                  <a:cubicBezTo>
                    <a:pt x="1920497" y="1319282"/>
                    <a:pt x="1912963" y="1187434"/>
                    <a:pt x="1916730" y="1119626"/>
                  </a:cubicBezTo>
                  <a:lnTo>
                    <a:pt x="1919333" y="1085717"/>
                  </a:lnTo>
                  <a:lnTo>
                    <a:pt x="1893394" y="1085374"/>
                  </a:lnTo>
                  <a:cubicBezTo>
                    <a:pt x="1869787" y="1084898"/>
                    <a:pt x="1844291" y="1083945"/>
                    <a:pt x="1836737" y="1082040"/>
                  </a:cubicBezTo>
                  <a:cubicBezTo>
                    <a:pt x="1821628" y="1074420"/>
                    <a:pt x="1938720" y="1082040"/>
                    <a:pt x="1855623" y="1074420"/>
                  </a:cubicBezTo>
                  <a:cubicBezTo>
                    <a:pt x="1768748" y="1066800"/>
                    <a:pt x="1855623" y="1074420"/>
                    <a:pt x="1791411" y="1070610"/>
                  </a:cubicBezTo>
                  <a:cubicBezTo>
                    <a:pt x="1727199" y="1066800"/>
                    <a:pt x="1749862" y="1066800"/>
                    <a:pt x="1772525" y="1066800"/>
                  </a:cubicBezTo>
                  <a:cubicBezTo>
                    <a:pt x="1798965" y="1066800"/>
                    <a:pt x="1889617" y="1074420"/>
                    <a:pt x="1919834" y="1078230"/>
                  </a:cubicBezTo>
                  <a:lnTo>
                    <a:pt x="1919909" y="1078224"/>
                  </a:lnTo>
                  <a:lnTo>
                    <a:pt x="1921262" y="1060588"/>
                  </a:lnTo>
                  <a:cubicBezTo>
                    <a:pt x="1922719" y="1045093"/>
                    <a:pt x="1924342" y="1029499"/>
                    <a:pt x="1925956" y="1014823"/>
                  </a:cubicBezTo>
                  <a:lnTo>
                    <a:pt x="1930315" y="977039"/>
                  </a:lnTo>
                  <a:lnTo>
                    <a:pt x="1931217" y="938655"/>
                  </a:lnTo>
                  <a:cubicBezTo>
                    <a:pt x="1931217" y="919783"/>
                    <a:pt x="1930276" y="902798"/>
                    <a:pt x="1928864" y="887228"/>
                  </a:cubicBezTo>
                  <a:lnTo>
                    <a:pt x="1928695" y="885826"/>
                  </a:lnTo>
                  <a:lnTo>
                    <a:pt x="1914393" y="885826"/>
                  </a:lnTo>
                  <a:cubicBezTo>
                    <a:pt x="1901176" y="885826"/>
                    <a:pt x="1882294" y="885826"/>
                    <a:pt x="1859636" y="885826"/>
                  </a:cubicBezTo>
                  <a:cubicBezTo>
                    <a:pt x="1814320" y="885826"/>
                    <a:pt x="1901175" y="878285"/>
                    <a:pt x="1855859" y="874515"/>
                  </a:cubicBezTo>
                  <a:cubicBezTo>
                    <a:pt x="1806767" y="874515"/>
                    <a:pt x="1772780" y="874515"/>
                    <a:pt x="1757675" y="870745"/>
                  </a:cubicBezTo>
                  <a:cubicBezTo>
                    <a:pt x="1742569" y="866974"/>
                    <a:pt x="1829425" y="874515"/>
                    <a:pt x="1757675" y="863204"/>
                  </a:cubicBezTo>
                  <a:cubicBezTo>
                    <a:pt x="1721800" y="859434"/>
                    <a:pt x="1737849" y="858491"/>
                    <a:pt x="1757675" y="858491"/>
                  </a:cubicBezTo>
                  <a:cubicBezTo>
                    <a:pt x="1777500" y="858491"/>
                    <a:pt x="1801103" y="859434"/>
                    <a:pt x="1780333" y="859434"/>
                  </a:cubicBezTo>
                  <a:cubicBezTo>
                    <a:pt x="1743985" y="859434"/>
                    <a:pt x="1849310" y="865207"/>
                    <a:pt x="1848380" y="861599"/>
                  </a:cubicBezTo>
                  <a:lnTo>
                    <a:pt x="1845108" y="860670"/>
                  </a:lnTo>
                  <a:lnTo>
                    <a:pt x="1851611" y="861319"/>
                  </a:lnTo>
                  <a:cubicBezTo>
                    <a:pt x="1862232" y="862262"/>
                    <a:pt x="1875567" y="863204"/>
                    <a:pt x="1889080" y="863675"/>
                  </a:cubicBezTo>
                  <a:lnTo>
                    <a:pt x="1925970" y="863224"/>
                  </a:lnTo>
                  <a:lnTo>
                    <a:pt x="1923688" y="844294"/>
                  </a:lnTo>
                  <a:cubicBezTo>
                    <a:pt x="1923688" y="832971"/>
                    <a:pt x="1916159" y="825422"/>
                    <a:pt x="1908630" y="817873"/>
                  </a:cubicBezTo>
                  <a:cubicBezTo>
                    <a:pt x="1901101" y="806549"/>
                    <a:pt x="1889807" y="799001"/>
                    <a:pt x="1870984" y="791452"/>
                  </a:cubicBezTo>
                  <a:cubicBezTo>
                    <a:pt x="1837103" y="776354"/>
                    <a:pt x="1788164" y="765031"/>
                    <a:pt x="1716637" y="757482"/>
                  </a:cubicBezTo>
                  <a:cubicBezTo>
                    <a:pt x="1609347" y="743328"/>
                    <a:pt x="1459707" y="735543"/>
                    <a:pt x="1258185" y="732536"/>
                  </a:cubicBezTo>
                  <a:lnTo>
                    <a:pt x="1202371" y="731945"/>
                  </a:lnTo>
                  <a:close/>
                  <a:moveTo>
                    <a:pt x="484353" y="555667"/>
                  </a:moveTo>
                  <a:lnTo>
                    <a:pt x="481354" y="557472"/>
                  </a:lnTo>
                  <a:lnTo>
                    <a:pt x="475083" y="563846"/>
                  </a:lnTo>
                  <a:lnTo>
                    <a:pt x="484353" y="555667"/>
                  </a:lnTo>
                  <a:close/>
                  <a:moveTo>
                    <a:pt x="920312" y="191891"/>
                  </a:moveTo>
                  <a:lnTo>
                    <a:pt x="895454" y="213713"/>
                  </a:lnTo>
                  <a:lnTo>
                    <a:pt x="880878" y="237110"/>
                  </a:lnTo>
                  <a:cubicBezTo>
                    <a:pt x="869571" y="255955"/>
                    <a:pt x="846956" y="274800"/>
                    <a:pt x="820573" y="289876"/>
                  </a:cubicBezTo>
                  <a:lnTo>
                    <a:pt x="774815" y="319617"/>
                  </a:lnTo>
                  <a:lnTo>
                    <a:pt x="653303" y="426288"/>
                  </a:lnTo>
                  <a:lnTo>
                    <a:pt x="643425" y="440634"/>
                  </a:lnTo>
                  <a:cubicBezTo>
                    <a:pt x="628348" y="467017"/>
                    <a:pt x="601965" y="485862"/>
                    <a:pt x="571812" y="504707"/>
                  </a:cubicBezTo>
                  <a:lnTo>
                    <a:pt x="549774" y="517173"/>
                  </a:lnTo>
                  <a:lnTo>
                    <a:pt x="415727" y="634848"/>
                  </a:lnTo>
                  <a:lnTo>
                    <a:pt x="398433" y="659234"/>
                  </a:lnTo>
                  <a:cubicBezTo>
                    <a:pt x="383357" y="681848"/>
                    <a:pt x="362627" y="698809"/>
                    <a:pt x="345666" y="710116"/>
                  </a:cubicBezTo>
                  <a:lnTo>
                    <a:pt x="324814" y="722489"/>
                  </a:lnTo>
                  <a:lnTo>
                    <a:pt x="468334" y="720740"/>
                  </a:lnTo>
                  <a:cubicBezTo>
                    <a:pt x="686090" y="718086"/>
                    <a:pt x="875259" y="715963"/>
                    <a:pt x="1039017" y="715963"/>
                  </a:cubicBezTo>
                  <a:cubicBezTo>
                    <a:pt x="1233127" y="715963"/>
                    <a:pt x="1390841" y="718451"/>
                    <a:pt x="1516813" y="724593"/>
                  </a:cubicBezTo>
                  <a:lnTo>
                    <a:pt x="1629894" y="731838"/>
                  </a:lnTo>
                  <a:lnTo>
                    <a:pt x="1633536" y="731838"/>
                  </a:lnTo>
                  <a:lnTo>
                    <a:pt x="1635618" y="732324"/>
                  </a:lnTo>
                  <a:lnTo>
                    <a:pt x="1667118" y="735498"/>
                  </a:lnTo>
                  <a:lnTo>
                    <a:pt x="1658225" y="729607"/>
                  </a:lnTo>
                  <a:cubicBezTo>
                    <a:pt x="1649286" y="722527"/>
                    <a:pt x="1639877" y="714032"/>
                    <a:pt x="1630467" y="704593"/>
                  </a:cubicBezTo>
                  <a:lnTo>
                    <a:pt x="1594095" y="654071"/>
                  </a:lnTo>
                  <a:lnTo>
                    <a:pt x="1458600" y="520490"/>
                  </a:lnTo>
                  <a:lnTo>
                    <a:pt x="1446044" y="512033"/>
                  </a:lnTo>
                  <a:cubicBezTo>
                    <a:pt x="1412170" y="489379"/>
                    <a:pt x="1363242" y="459174"/>
                    <a:pt x="1318077" y="387436"/>
                  </a:cubicBezTo>
                  <a:lnTo>
                    <a:pt x="1309221" y="373221"/>
                  </a:lnTo>
                  <a:lnTo>
                    <a:pt x="1203100" y="268599"/>
                  </a:lnTo>
                  <a:lnTo>
                    <a:pt x="1165175" y="242073"/>
                  </a:lnTo>
                  <a:lnTo>
                    <a:pt x="1128373" y="201503"/>
                  </a:lnTo>
                  <a:lnTo>
                    <a:pt x="1127479" y="202252"/>
                  </a:lnTo>
                  <a:lnTo>
                    <a:pt x="1128713" y="203490"/>
                  </a:lnTo>
                  <a:lnTo>
                    <a:pt x="1121958" y="206877"/>
                  </a:lnTo>
                  <a:lnTo>
                    <a:pt x="1121373" y="207367"/>
                  </a:lnTo>
                  <a:lnTo>
                    <a:pt x="1120178" y="208269"/>
                  </a:lnTo>
                  <a:lnTo>
                    <a:pt x="1117402" y="211052"/>
                  </a:lnTo>
                  <a:lnTo>
                    <a:pt x="1117009" y="210658"/>
                  </a:lnTo>
                  <a:lnTo>
                    <a:pt x="1101944" y="222017"/>
                  </a:lnTo>
                  <a:lnTo>
                    <a:pt x="1102320" y="222395"/>
                  </a:lnTo>
                  <a:lnTo>
                    <a:pt x="1094570" y="227578"/>
                  </a:lnTo>
                  <a:lnTo>
                    <a:pt x="1091371" y="229989"/>
                  </a:lnTo>
                  <a:cubicBezTo>
                    <a:pt x="1083871" y="233760"/>
                    <a:pt x="1072620" y="237530"/>
                    <a:pt x="1057620" y="237530"/>
                  </a:cubicBezTo>
                  <a:cubicBezTo>
                    <a:pt x="1057620" y="241300"/>
                    <a:pt x="1053869" y="241300"/>
                    <a:pt x="1050119" y="241300"/>
                  </a:cubicBezTo>
                  <a:lnTo>
                    <a:pt x="1049616" y="241261"/>
                  </a:lnTo>
                  <a:lnTo>
                    <a:pt x="1049536" y="241301"/>
                  </a:lnTo>
                  <a:cubicBezTo>
                    <a:pt x="1034455" y="241301"/>
                    <a:pt x="1015603" y="237520"/>
                    <a:pt x="1000522" y="237520"/>
                  </a:cubicBezTo>
                  <a:cubicBezTo>
                    <a:pt x="981670" y="233739"/>
                    <a:pt x="970359" y="229958"/>
                    <a:pt x="955278" y="222395"/>
                  </a:cubicBezTo>
                  <a:cubicBezTo>
                    <a:pt x="951508" y="218614"/>
                    <a:pt x="951508" y="218614"/>
                    <a:pt x="947737" y="218614"/>
                  </a:cubicBezTo>
                  <a:lnTo>
                    <a:pt x="955384" y="221682"/>
                  </a:lnTo>
                  <a:lnTo>
                    <a:pt x="922613" y="196056"/>
                  </a:lnTo>
                  <a:lnTo>
                    <a:pt x="920312" y="191891"/>
                  </a:lnTo>
                  <a:close/>
                  <a:moveTo>
                    <a:pt x="1001367" y="15081"/>
                  </a:moveTo>
                  <a:cubicBezTo>
                    <a:pt x="997617" y="15081"/>
                    <a:pt x="993866" y="15081"/>
                    <a:pt x="990116" y="18851"/>
                  </a:cubicBezTo>
                  <a:cubicBezTo>
                    <a:pt x="975116" y="22622"/>
                    <a:pt x="963865" y="26392"/>
                    <a:pt x="956365" y="33933"/>
                  </a:cubicBezTo>
                  <a:cubicBezTo>
                    <a:pt x="952614" y="33933"/>
                    <a:pt x="952614" y="37703"/>
                    <a:pt x="948864" y="41473"/>
                  </a:cubicBezTo>
                  <a:cubicBezTo>
                    <a:pt x="945114" y="49014"/>
                    <a:pt x="941364" y="52784"/>
                    <a:pt x="937614" y="56555"/>
                  </a:cubicBezTo>
                  <a:cubicBezTo>
                    <a:pt x="933863" y="67865"/>
                    <a:pt x="930113" y="75406"/>
                    <a:pt x="926363" y="86717"/>
                  </a:cubicBezTo>
                  <a:cubicBezTo>
                    <a:pt x="918863" y="101798"/>
                    <a:pt x="915113" y="116880"/>
                    <a:pt x="915113" y="135731"/>
                  </a:cubicBezTo>
                  <a:cubicBezTo>
                    <a:pt x="915113" y="143272"/>
                    <a:pt x="918863" y="150812"/>
                    <a:pt x="918863" y="158353"/>
                  </a:cubicBezTo>
                  <a:cubicBezTo>
                    <a:pt x="918863" y="169664"/>
                    <a:pt x="926363" y="180975"/>
                    <a:pt x="933863" y="188516"/>
                  </a:cubicBezTo>
                  <a:cubicBezTo>
                    <a:pt x="941364" y="196056"/>
                    <a:pt x="952614" y="203597"/>
                    <a:pt x="963865" y="207367"/>
                  </a:cubicBezTo>
                  <a:cubicBezTo>
                    <a:pt x="978866" y="214908"/>
                    <a:pt x="986366" y="218678"/>
                    <a:pt x="1005117" y="222449"/>
                  </a:cubicBezTo>
                  <a:cubicBezTo>
                    <a:pt x="1020118" y="222449"/>
                    <a:pt x="1035119" y="226219"/>
                    <a:pt x="1050119" y="226219"/>
                  </a:cubicBezTo>
                  <a:cubicBezTo>
                    <a:pt x="1053869" y="226219"/>
                    <a:pt x="1053869" y="226219"/>
                    <a:pt x="1057620" y="222449"/>
                  </a:cubicBezTo>
                  <a:cubicBezTo>
                    <a:pt x="1068870" y="222449"/>
                    <a:pt x="1076371" y="218678"/>
                    <a:pt x="1087621" y="214908"/>
                  </a:cubicBezTo>
                  <a:cubicBezTo>
                    <a:pt x="1095122" y="211138"/>
                    <a:pt x="1102622" y="203597"/>
                    <a:pt x="1110122" y="196056"/>
                  </a:cubicBezTo>
                  <a:cubicBezTo>
                    <a:pt x="1117623" y="192286"/>
                    <a:pt x="1125123" y="184745"/>
                    <a:pt x="1132624" y="180975"/>
                  </a:cubicBezTo>
                  <a:cubicBezTo>
                    <a:pt x="1136374" y="173434"/>
                    <a:pt x="1140124" y="165894"/>
                    <a:pt x="1140124" y="158353"/>
                  </a:cubicBezTo>
                  <a:cubicBezTo>
                    <a:pt x="1143874" y="147042"/>
                    <a:pt x="1143874" y="139501"/>
                    <a:pt x="1143874" y="128190"/>
                  </a:cubicBezTo>
                  <a:cubicBezTo>
                    <a:pt x="1143874" y="124420"/>
                    <a:pt x="1143874" y="120650"/>
                    <a:pt x="1143874" y="116880"/>
                  </a:cubicBezTo>
                  <a:cubicBezTo>
                    <a:pt x="1143874" y="101798"/>
                    <a:pt x="1143874" y="86717"/>
                    <a:pt x="1136374" y="71636"/>
                  </a:cubicBezTo>
                  <a:cubicBezTo>
                    <a:pt x="1128874" y="64095"/>
                    <a:pt x="1128874" y="52784"/>
                    <a:pt x="1121373" y="49014"/>
                  </a:cubicBezTo>
                  <a:cubicBezTo>
                    <a:pt x="1117623" y="41473"/>
                    <a:pt x="1113872" y="41473"/>
                    <a:pt x="1102622" y="33933"/>
                  </a:cubicBezTo>
                  <a:cubicBezTo>
                    <a:pt x="1087621" y="26392"/>
                    <a:pt x="1072620" y="15081"/>
                    <a:pt x="1057620" y="18851"/>
                  </a:cubicBezTo>
                  <a:cubicBezTo>
                    <a:pt x="1050119" y="18851"/>
                    <a:pt x="1046369" y="18851"/>
                    <a:pt x="1042619" y="18851"/>
                  </a:cubicBezTo>
                  <a:cubicBezTo>
                    <a:pt x="1035119" y="18851"/>
                    <a:pt x="1027618" y="18851"/>
                    <a:pt x="1016368" y="18851"/>
                  </a:cubicBezTo>
                  <a:cubicBezTo>
                    <a:pt x="1012617" y="18851"/>
                    <a:pt x="1005117" y="15081"/>
                    <a:pt x="1001367" y="15081"/>
                  </a:cubicBezTo>
                  <a:close/>
                  <a:moveTo>
                    <a:pt x="1001367" y="0"/>
                  </a:moveTo>
                  <a:cubicBezTo>
                    <a:pt x="1008867" y="0"/>
                    <a:pt x="1012617" y="3770"/>
                    <a:pt x="1016368" y="3770"/>
                  </a:cubicBezTo>
                  <a:cubicBezTo>
                    <a:pt x="1027618" y="3770"/>
                    <a:pt x="1035119" y="3770"/>
                    <a:pt x="1042619" y="3770"/>
                  </a:cubicBezTo>
                  <a:lnTo>
                    <a:pt x="1053869" y="3770"/>
                  </a:lnTo>
                  <a:cubicBezTo>
                    <a:pt x="1057620" y="11311"/>
                    <a:pt x="1057620" y="11311"/>
                    <a:pt x="1057620" y="11311"/>
                  </a:cubicBezTo>
                  <a:cubicBezTo>
                    <a:pt x="1057620" y="3770"/>
                    <a:pt x="1057620" y="3770"/>
                    <a:pt x="1057620" y="3770"/>
                  </a:cubicBezTo>
                  <a:cubicBezTo>
                    <a:pt x="1076371" y="3770"/>
                    <a:pt x="1095122" y="15081"/>
                    <a:pt x="1110122" y="22622"/>
                  </a:cubicBezTo>
                  <a:lnTo>
                    <a:pt x="1129207" y="33586"/>
                  </a:lnTo>
                  <a:lnTo>
                    <a:pt x="1136253" y="37119"/>
                  </a:lnTo>
                  <a:cubicBezTo>
                    <a:pt x="1140024" y="48462"/>
                    <a:pt x="1143794" y="56025"/>
                    <a:pt x="1147564" y="63587"/>
                  </a:cubicBezTo>
                  <a:cubicBezTo>
                    <a:pt x="1158875" y="82493"/>
                    <a:pt x="1158875" y="101398"/>
                    <a:pt x="1158875" y="116523"/>
                  </a:cubicBezTo>
                  <a:lnTo>
                    <a:pt x="1158875" y="116880"/>
                  </a:lnTo>
                  <a:lnTo>
                    <a:pt x="1158875" y="127867"/>
                  </a:lnTo>
                  <a:lnTo>
                    <a:pt x="1158875" y="128190"/>
                  </a:lnTo>
                  <a:cubicBezTo>
                    <a:pt x="1158875" y="139501"/>
                    <a:pt x="1158875" y="150812"/>
                    <a:pt x="1155125" y="162123"/>
                  </a:cubicBezTo>
                  <a:cubicBezTo>
                    <a:pt x="1155125" y="167779"/>
                    <a:pt x="1153250" y="172492"/>
                    <a:pt x="1150906" y="176733"/>
                  </a:cubicBezTo>
                  <a:lnTo>
                    <a:pt x="1144014" y="188281"/>
                  </a:lnTo>
                  <a:lnTo>
                    <a:pt x="1211007" y="254328"/>
                  </a:lnTo>
                  <a:lnTo>
                    <a:pt x="1223983" y="262839"/>
                  </a:lnTo>
                  <a:cubicBezTo>
                    <a:pt x="1246566" y="277941"/>
                    <a:pt x="1265384" y="289268"/>
                    <a:pt x="1280439" y="308147"/>
                  </a:cubicBezTo>
                  <a:cubicBezTo>
                    <a:pt x="1287967" y="315698"/>
                    <a:pt x="1295494" y="325137"/>
                    <a:pt x="1303963" y="336937"/>
                  </a:cubicBezTo>
                  <a:lnTo>
                    <a:pt x="1322531" y="364277"/>
                  </a:lnTo>
                  <a:lnTo>
                    <a:pt x="1456664" y="496514"/>
                  </a:lnTo>
                  <a:lnTo>
                    <a:pt x="1457335" y="496931"/>
                  </a:lnTo>
                  <a:cubicBezTo>
                    <a:pt x="1472390" y="512033"/>
                    <a:pt x="1498736" y="530912"/>
                    <a:pt x="1525083" y="553566"/>
                  </a:cubicBezTo>
                  <a:cubicBezTo>
                    <a:pt x="1555193" y="576220"/>
                    <a:pt x="1581539" y="602649"/>
                    <a:pt x="1596594" y="629079"/>
                  </a:cubicBezTo>
                  <a:lnTo>
                    <a:pt x="1605861" y="643604"/>
                  </a:lnTo>
                  <a:lnTo>
                    <a:pt x="1701800" y="738188"/>
                  </a:lnTo>
                  <a:lnTo>
                    <a:pt x="1701069" y="738919"/>
                  </a:lnTo>
                  <a:lnTo>
                    <a:pt x="1710285" y="739848"/>
                  </a:lnTo>
                  <a:cubicBezTo>
                    <a:pt x="1758048" y="745687"/>
                    <a:pt x="1797576" y="752764"/>
                    <a:pt x="1829574" y="761256"/>
                  </a:cubicBezTo>
                  <a:cubicBezTo>
                    <a:pt x="1870984" y="772580"/>
                    <a:pt x="1901101" y="787677"/>
                    <a:pt x="1919923" y="806549"/>
                  </a:cubicBezTo>
                  <a:cubicBezTo>
                    <a:pt x="1931217" y="817873"/>
                    <a:pt x="1934982" y="829196"/>
                    <a:pt x="1938746" y="840519"/>
                  </a:cubicBezTo>
                  <a:cubicBezTo>
                    <a:pt x="1942511" y="866940"/>
                    <a:pt x="1946275" y="900910"/>
                    <a:pt x="1946275" y="938655"/>
                  </a:cubicBezTo>
                  <a:cubicBezTo>
                    <a:pt x="1946275" y="1036790"/>
                    <a:pt x="1934982" y="1153797"/>
                    <a:pt x="1934982" y="1259481"/>
                  </a:cubicBezTo>
                  <a:cubicBezTo>
                    <a:pt x="1934982" y="1293451"/>
                    <a:pt x="1934982" y="1327421"/>
                    <a:pt x="1938746" y="1357617"/>
                  </a:cubicBezTo>
                  <a:cubicBezTo>
                    <a:pt x="1942511" y="1384038"/>
                    <a:pt x="1942511" y="1410459"/>
                    <a:pt x="1942511" y="1433105"/>
                  </a:cubicBezTo>
                  <a:cubicBezTo>
                    <a:pt x="1942511" y="1459526"/>
                    <a:pt x="1940629" y="1483116"/>
                    <a:pt x="1935923" y="1504348"/>
                  </a:cubicBezTo>
                  <a:lnTo>
                    <a:pt x="1929524" y="1519873"/>
                  </a:lnTo>
                  <a:lnTo>
                    <a:pt x="1931987" y="1519873"/>
                  </a:lnTo>
                  <a:lnTo>
                    <a:pt x="1924447" y="1535113"/>
                  </a:lnTo>
                  <a:lnTo>
                    <a:pt x="1923292" y="1534994"/>
                  </a:lnTo>
                  <a:lnTo>
                    <a:pt x="1912394" y="1561436"/>
                  </a:lnTo>
                  <a:cubicBezTo>
                    <a:pt x="1893571" y="1591631"/>
                    <a:pt x="1859690" y="1614278"/>
                    <a:pt x="1814516" y="1621827"/>
                  </a:cubicBezTo>
                  <a:cubicBezTo>
                    <a:pt x="1788164" y="1625601"/>
                    <a:pt x="1754283" y="1625601"/>
                    <a:pt x="1720402" y="1625601"/>
                  </a:cubicBezTo>
                  <a:cubicBezTo>
                    <a:pt x="1584878" y="1625601"/>
                    <a:pt x="1389121" y="1602955"/>
                    <a:pt x="1050311" y="1602955"/>
                  </a:cubicBezTo>
                  <a:cubicBezTo>
                    <a:pt x="975020" y="1602955"/>
                    <a:pt x="888435" y="1602955"/>
                    <a:pt x="794321" y="1606729"/>
                  </a:cubicBezTo>
                  <a:cubicBezTo>
                    <a:pt x="587271" y="1614278"/>
                    <a:pt x="432924" y="1618052"/>
                    <a:pt x="319987" y="1618052"/>
                  </a:cubicBezTo>
                  <a:cubicBezTo>
                    <a:pt x="240932" y="1618052"/>
                    <a:pt x="176934" y="1618052"/>
                    <a:pt x="131760" y="1610503"/>
                  </a:cubicBezTo>
                  <a:cubicBezTo>
                    <a:pt x="86585" y="1602955"/>
                    <a:pt x="60233" y="1595406"/>
                    <a:pt x="37646" y="1580308"/>
                  </a:cubicBezTo>
                  <a:cubicBezTo>
                    <a:pt x="26352" y="1568985"/>
                    <a:pt x="18823" y="1557661"/>
                    <a:pt x="15058" y="1542564"/>
                  </a:cubicBezTo>
                  <a:cubicBezTo>
                    <a:pt x="3765" y="1508594"/>
                    <a:pt x="0" y="1455752"/>
                    <a:pt x="0" y="1387812"/>
                  </a:cubicBezTo>
                  <a:cubicBezTo>
                    <a:pt x="0" y="1319872"/>
                    <a:pt x="3765" y="1233060"/>
                    <a:pt x="3765" y="1131151"/>
                  </a:cubicBezTo>
                  <a:cubicBezTo>
                    <a:pt x="3765" y="1085857"/>
                    <a:pt x="3765" y="1033015"/>
                    <a:pt x="0" y="976399"/>
                  </a:cubicBezTo>
                  <a:cubicBezTo>
                    <a:pt x="0" y="972624"/>
                    <a:pt x="0" y="968850"/>
                    <a:pt x="0" y="965076"/>
                  </a:cubicBezTo>
                  <a:cubicBezTo>
                    <a:pt x="0" y="908459"/>
                    <a:pt x="15058" y="866940"/>
                    <a:pt x="33881" y="832971"/>
                  </a:cubicBezTo>
                  <a:cubicBezTo>
                    <a:pt x="52704" y="799001"/>
                    <a:pt x="75291" y="776354"/>
                    <a:pt x="101643" y="757482"/>
                  </a:cubicBezTo>
                  <a:cubicBezTo>
                    <a:pt x="158111" y="727286"/>
                    <a:pt x="214580" y="723512"/>
                    <a:pt x="233403" y="723512"/>
                  </a:cubicBezTo>
                  <a:cubicBezTo>
                    <a:pt x="237167" y="723512"/>
                    <a:pt x="240932" y="723512"/>
                    <a:pt x="240932" y="723512"/>
                  </a:cubicBezTo>
                  <a:lnTo>
                    <a:pt x="294873" y="722855"/>
                  </a:lnTo>
                  <a:lnTo>
                    <a:pt x="402341" y="628030"/>
                  </a:lnTo>
                  <a:lnTo>
                    <a:pt x="421048" y="598931"/>
                  </a:lnTo>
                  <a:cubicBezTo>
                    <a:pt x="432355" y="583855"/>
                    <a:pt x="447432" y="568779"/>
                    <a:pt x="473815" y="546165"/>
                  </a:cubicBezTo>
                  <a:cubicBezTo>
                    <a:pt x="487007" y="536743"/>
                    <a:pt x="502084" y="528263"/>
                    <a:pt x="517631" y="519783"/>
                  </a:cubicBezTo>
                  <a:lnTo>
                    <a:pt x="538218" y="508138"/>
                  </a:lnTo>
                  <a:lnTo>
                    <a:pt x="646109" y="412941"/>
                  </a:lnTo>
                  <a:lnTo>
                    <a:pt x="654968" y="400177"/>
                  </a:lnTo>
                  <a:cubicBezTo>
                    <a:pt x="678289" y="370673"/>
                    <a:pt x="703731" y="350179"/>
                    <a:pt x="737652" y="327565"/>
                  </a:cubicBezTo>
                  <a:lnTo>
                    <a:pt x="757455" y="314694"/>
                  </a:lnTo>
                  <a:lnTo>
                    <a:pt x="904405" y="185032"/>
                  </a:lnTo>
                  <a:lnTo>
                    <a:pt x="911804" y="176495"/>
                  </a:lnTo>
                  <a:lnTo>
                    <a:pt x="903862" y="162123"/>
                  </a:lnTo>
                  <a:cubicBezTo>
                    <a:pt x="903862" y="150812"/>
                    <a:pt x="900112" y="143272"/>
                    <a:pt x="900112" y="135731"/>
                  </a:cubicBezTo>
                  <a:cubicBezTo>
                    <a:pt x="900112" y="116880"/>
                    <a:pt x="903862" y="98028"/>
                    <a:pt x="911362" y="82947"/>
                  </a:cubicBezTo>
                  <a:cubicBezTo>
                    <a:pt x="915113" y="71636"/>
                    <a:pt x="918863" y="60325"/>
                    <a:pt x="926363" y="49014"/>
                  </a:cubicBezTo>
                  <a:cubicBezTo>
                    <a:pt x="930113" y="41473"/>
                    <a:pt x="933863" y="37703"/>
                    <a:pt x="937614" y="33933"/>
                  </a:cubicBezTo>
                  <a:cubicBezTo>
                    <a:pt x="937614" y="30162"/>
                    <a:pt x="941364" y="26392"/>
                    <a:pt x="945114" y="22622"/>
                  </a:cubicBezTo>
                  <a:cubicBezTo>
                    <a:pt x="956365" y="11311"/>
                    <a:pt x="975116" y="7540"/>
                    <a:pt x="986366" y="3770"/>
                  </a:cubicBezTo>
                  <a:cubicBezTo>
                    <a:pt x="990116" y="0"/>
                    <a:pt x="997617" y="0"/>
                    <a:pt x="1001367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25" name="MH_Other_2">
              <a:extLst>
                <a:ext uri="{FF2B5EF4-FFF2-40B4-BE49-F238E27FC236}">
                  <a16:creationId xmlns:a16="http://schemas.microsoft.com/office/drawing/2014/main" id="{83C59EFF-DF59-413B-1E00-2B8E5BAE3CC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2455075" y="2210072"/>
              <a:ext cx="2247142" cy="1439863"/>
            </a:xfrm>
            <a:custGeom>
              <a:avLst/>
              <a:gdLst>
                <a:gd name="T0" fmla="*/ 1924272 w 1930133"/>
                <a:gd name="T1" fmla="*/ 671098 h 1439863"/>
                <a:gd name="T2" fmla="*/ 1788707 w 1930133"/>
                <a:gd name="T3" fmla="*/ 1432326 h 1439863"/>
                <a:gd name="T4" fmla="*/ 1442262 w 1930133"/>
                <a:gd name="T5" fmla="*/ 1432326 h 1439863"/>
                <a:gd name="T6" fmla="*/ 779500 w 1930133"/>
                <a:gd name="T7" fmla="*/ 1432326 h 1439863"/>
                <a:gd name="T8" fmla="*/ 0 w 1930133"/>
                <a:gd name="T9" fmla="*/ 1375799 h 1439863"/>
                <a:gd name="T10" fmla="*/ 90377 w 1930133"/>
                <a:gd name="T11" fmla="*/ 1398410 h 1439863"/>
                <a:gd name="T12" fmla="*/ 753140 w 1930133"/>
                <a:gd name="T13" fmla="*/ 1394642 h 1439863"/>
                <a:gd name="T14" fmla="*/ 1679501 w 1930133"/>
                <a:gd name="T15" fmla="*/ 1413484 h 1439863"/>
                <a:gd name="T16" fmla="*/ 1871552 w 1930133"/>
                <a:gd name="T17" fmla="*/ 1349420 h 1439863"/>
                <a:gd name="T18" fmla="*/ 1897912 w 1930133"/>
                <a:gd name="T19" fmla="*/ 1145923 h 1439863"/>
                <a:gd name="T20" fmla="*/ 1905443 w 1930133"/>
                <a:gd name="T21" fmla="*/ 727625 h 1439863"/>
                <a:gd name="T22" fmla="*/ 1084457 w 1930133"/>
                <a:gd name="T23" fmla="*/ 19050 h 1439863"/>
                <a:gd name="T24" fmla="*/ 1152297 w 1930133"/>
                <a:gd name="T25" fmla="*/ 71855 h 1439863"/>
                <a:gd name="T26" fmla="*/ 1246519 w 1930133"/>
                <a:gd name="T27" fmla="*/ 169922 h 1439863"/>
                <a:gd name="T28" fmla="*/ 1374661 w 1930133"/>
                <a:gd name="T29" fmla="*/ 294392 h 1439863"/>
                <a:gd name="T30" fmla="*/ 1442501 w 1930133"/>
                <a:gd name="T31" fmla="*/ 347197 h 1439863"/>
                <a:gd name="T32" fmla="*/ 1514110 w 1930133"/>
                <a:gd name="T33" fmla="*/ 430177 h 1439863"/>
                <a:gd name="T34" fmla="*/ 1597025 w 1930133"/>
                <a:gd name="T35" fmla="*/ 516928 h 1439863"/>
                <a:gd name="T36" fmla="*/ 1570643 w 1930133"/>
                <a:gd name="T37" fmla="*/ 520700 h 1439863"/>
                <a:gd name="T38" fmla="*/ 1502803 w 1930133"/>
                <a:gd name="T39" fmla="*/ 441492 h 1439863"/>
                <a:gd name="T40" fmla="*/ 1431194 w 1930133"/>
                <a:gd name="T41" fmla="*/ 358513 h 1439863"/>
                <a:gd name="T42" fmla="*/ 1363354 w 1930133"/>
                <a:gd name="T43" fmla="*/ 305707 h 1439863"/>
                <a:gd name="T44" fmla="*/ 1235212 w 1930133"/>
                <a:gd name="T45" fmla="*/ 177466 h 1439863"/>
                <a:gd name="T46" fmla="*/ 1144759 w 1930133"/>
                <a:gd name="T47" fmla="*/ 86943 h 1439863"/>
                <a:gd name="T48" fmla="*/ 1073150 w 1930133"/>
                <a:gd name="T49" fmla="*/ 26594 h 1439863"/>
                <a:gd name="T50" fmla="*/ 900825 w 1930133"/>
                <a:gd name="T51" fmla="*/ 3770 h 1439863"/>
                <a:gd name="T52" fmla="*/ 906463 w 1930133"/>
                <a:gd name="T53" fmla="*/ 7541 h 1439863"/>
                <a:gd name="T54" fmla="*/ 895187 w 1930133"/>
                <a:gd name="T55" fmla="*/ 0 h 1439863"/>
                <a:gd name="T56" fmla="*/ 898946 w 1930133"/>
                <a:gd name="T57" fmla="*/ 3770 h 1439863"/>
                <a:gd name="T58" fmla="*/ 876393 w 1930133"/>
                <a:gd name="T59" fmla="*/ 37703 h 1439863"/>
                <a:gd name="T60" fmla="*/ 812493 w 1930133"/>
                <a:gd name="T61" fmla="*/ 109339 h 1439863"/>
                <a:gd name="T62" fmla="*/ 741076 w 1930133"/>
                <a:gd name="T63" fmla="*/ 154583 h 1439863"/>
                <a:gd name="T64" fmla="*/ 643348 w 1930133"/>
                <a:gd name="T65" fmla="*/ 252611 h 1439863"/>
                <a:gd name="T66" fmla="*/ 553137 w 1930133"/>
                <a:gd name="T67" fmla="*/ 324247 h 1439863"/>
                <a:gd name="T68" fmla="*/ 444132 w 1930133"/>
                <a:gd name="T69" fmla="*/ 410965 h 1439863"/>
                <a:gd name="T70" fmla="*/ 410302 w 1930133"/>
                <a:gd name="T71" fmla="*/ 459979 h 1439863"/>
                <a:gd name="T72" fmla="*/ 327609 w 1930133"/>
                <a:gd name="T73" fmla="*/ 512763 h 1439863"/>
                <a:gd name="T74" fmla="*/ 327609 w 1930133"/>
                <a:gd name="T75" fmla="*/ 508993 h 1439863"/>
                <a:gd name="T76" fmla="*/ 353920 w 1930133"/>
                <a:gd name="T77" fmla="*/ 493912 h 1439863"/>
                <a:gd name="T78" fmla="*/ 414061 w 1930133"/>
                <a:gd name="T79" fmla="*/ 426046 h 1439863"/>
                <a:gd name="T80" fmla="*/ 481719 w 1930133"/>
                <a:gd name="T81" fmla="*/ 350640 h 1439863"/>
                <a:gd name="T82" fmla="*/ 568172 w 1930133"/>
                <a:gd name="T83" fmla="*/ 297855 h 1439863"/>
                <a:gd name="T84" fmla="*/ 643348 w 1930133"/>
                <a:gd name="T85" fmla="*/ 226219 h 1439863"/>
                <a:gd name="T86" fmla="*/ 759870 w 1930133"/>
                <a:gd name="T87" fmla="*/ 120650 h 1439863"/>
                <a:gd name="T88" fmla="*/ 853840 w 1930133"/>
                <a:gd name="T89" fmla="*/ 49014 h 1439863"/>
                <a:gd name="T90" fmla="*/ 895187 w 1930133"/>
                <a:gd name="T91" fmla="*/ 0 h 1439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30133" h="1439863">
                  <a:moveTo>
                    <a:pt x="1897912" y="633413"/>
                  </a:moveTo>
                  <a:cubicBezTo>
                    <a:pt x="1912975" y="644718"/>
                    <a:pt x="1920506" y="656024"/>
                    <a:pt x="1924272" y="671098"/>
                  </a:cubicBezTo>
                  <a:cubicBezTo>
                    <a:pt x="1943100" y="791688"/>
                    <a:pt x="1909209" y="1036638"/>
                    <a:pt x="1924272" y="1191145"/>
                  </a:cubicBezTo>
                  <a:cubicBezTo>
                    <a:pt x="1943100" y="1341883"/>
                    <a:pt x="1897912" y="1413484"/>
                    <a:pt x="1788707" y="1432326"/>
                  </a:cubicBezTo>
                  <a:cubicBezTo>
                    <a:pt x="1754815" y="1439863"/>
                    <a:pt x="1713393" y="1439863"/>
                    <a:pt x="1668204" y="1439863"/>
                  </a:cubicBezTo>
                  <a:cubicBezTo>
                    <a:pt x="1607953" y="1439863"/>
                    <a:pt x="1532639" y="1436095"/>
                    <a:pt x="1442262" y="1432326"/>
                  </a:cubicBezTo>
                  <a:cubicBezTo>
                    <a:pt x="1348120" y="1428558"/>
                    <a:pt x="1238915" y="1424789"/>
                    <a:pt x="1099584" y="1424789"/>
                  </a:cubicBezTo>
                  <a:cubicBezTo>
                    <a:pt x="1005441" y="1424789"/>
                    <a:pt x="900002" y="1428558"/>
                    <a:pt x="779500" y="1432326"/>
                  </a:cubicBezTo>
                  <a:cubicBezTo>
                    <a:pt x="658997" y="1436095"/>
                    <a:pt x="553558" y="1439863"/>
                    <a:pt x="466947" y="1439863"/>
                  </a:cubicBezTo>
                  <a:cubicBezTo>
                    <a:pt x="109205" y="1439863"/>
                    <a:pt x="3766" y="1405947"/>
                    <a:pt x="0" y="1375799"/>
                  </a:cubicBezTo>
                  <a:cubicBezTo>
                    <a:pt x="0" y="1372031"/>
                    <a:pt x="0" y="1372031"/>
                    <a:pt x="0" y="1368262"/>
                  </a:cubicBezTo>
                  <a:cubicBezTo>
                    <a:pt x="18828" y="1383336"/>
                    <a:pt x="48954" y="1390873"/>
                    <a:pt x="90377" y="1398410"/>
                  </a:cubicBezTo>
                  <a:cubicBezTo>
                    <a:pt x="135565" y="1405947"/>
                    <a:pt x="199582" y="1405947"/>
                    <a:pt x="278661" y="1405947"/>
                  </a:cubicBezTo>
                  <a:cubicBezTo>
                    <a:pt x="391633" y="1405947"/>
                    <a:pt x="546026" y="1402179"/>
                    <a:pt x="753140" y="1394642"/>
                  </a:cubicBezTo>
                  <a:cubicBezTo>
                    <a:pt x="847282" y="1390873"/>
                    <a:pt x="933893" y="1390873"/>
                    <a:pt x="1009207" y="1390873"/>
                  </a:cubicBezTo>
                  <a:cubicBezTo>
                    <a:pt x="1348120" y="1390873"/>
                    <a:pt x="1543936" y="1413484"/>
                    <a:pt x="1679501" y="1413484"/>
                  </a:cubicBezTo>
                  <a:cubicBezTo>
                    <a:pt x="1713393" y="1413484"/>
                    <a:pt x="1747284" y="1413484"/>
                    <a:pt x="1773644" y="1409716"/>
                  </a:cubicBezTo>
                  <a:cubicBezTo>
                    <a:pt x="1818832" y="1402179"/>
                    <a:pt x="1852723" y="1379568"/>
                    <a:pt x="1871552" y="1349420"/>
                  </a:cubicBezTo>
                  <a:cubicBezTo>
                    <a:pt x="1894146" y="1315504"/>
                    <a:pt x="1901678" y="1274051"/>
                    <a:pt x="1901678" y="1221293"/>
                  </a:cubicBezTo>
                  <a:cubicBezTo>
                    <a:pt x="1901678" y="1198682"/>
                    <a:pt x="1901678" y="1172303"/>
                    <a:pt x="1897912" y="1145923"/>
                  </a:cubicBezTo>
                  <a:cubicBezTo>
                    <a:pt x="1894146" y="1115776"/>
                    <a:pt x="1894146" y="1081860"/>
                    <a:pt x="1894146" y="1047944"/>
                  </a:cubicBezTo>
                  <a:cubicBezTo>
                    <a:pt x="1894146" y="942427"/>
                    <a:pt x="1905443" y="825604"/>
                    <a:pt x="1905443" y="727625"/>
                  </a:cubicBezTo>
                  <a:cubicBezTo>
                    <a:pt x="1905443" y="693708"/>
                    <a:pt x="1901678" y="659792"/>
                    <a:pt x="1897912" y="633413"/>
                  </a:cubicBezTo>
                  <a:close/>
                  <a:moveTo>
                    <a:pt x="1084457" y="19050"/>
                  </a:moveTo>
                  <a:cubicBezTo>
                    <a:pt x="1103301" y="37909"/>
                    <a:pt x="1125915" y="56768"/>
                    <a:pt x="1148528" y="68084"/>
                  </a:cubicBezTo>
                  <a:cubicBezTo>
                    <a:pt x="1148528" y="71855"/>
                    <a:pt x="1148528" y="71855"/>
                    <a:pt x="1152297" y="71855"/>
                  </a:cubicBezTo>
                  <a:cubicBezTo>
                    <a:pt x="1174910" y="83171"/>
                    <a:pt x="1189986" y="94486"/>
                    <a:pt x="1208830" y="113345"/>
                  </a:cubicBezTo>
                  <a:cubicBezTo>
                    <a:pt x="1220137" y="128432"/>
                    <a:pt x="1231443" y="143520"/>
                    <a:pt x="1246519" y="169922"/>
                  </a:cubicBezTo>
                  <a:cubicBezTo>
                    <a:pt x="1250288" y="173694"/>
                    <a:pt x="1254057" y="177466"/>
                    <a:pt x="1257826" y="185010"/>
                  </a:cubicBezTo>
                  <a:cubicBezTo>
                    <a:pt x="1295514" y="249130"/>
                    <a:pt x="1340741" y="271761"/>
                    <a:pt x="1374661" y="294392"/>
                  </a:cubicBezTo>
                  <a:cubicBezTo>
                    <a:pt x="1374661" y="298164"/>
                    <a:pt x="1378430" y="298164"/>
                    <a:pt x="1382199" y="301935"/>
                  </a:cubicBezTo>
                  <a:cubicBezTo>
                    <a:pt x="1397274" y="313251"/>
                    <a:pt x="1419888" y="328338"/>
                    <a:pt x="1442501" y="347197"/>
                  </a:cubicBezTo>
                  <a:cubicBezTo>
                    <a:pt x="1468883" y="369828"/>
                    <a:pt x="1491496" y="396231"/>
                    <a:pt x="1506572" y="418861"/>
                  </a:cubicBezTo>
                  <a:cubicBezTo>
                    <a:pt x="1510341" y="422633"/>
                    <a:pt x="1510341" y="426405"/>
                    <a:pt x="1514110" y="430177"/>
                  </a:cubicBezTo>
                  <a:cubicBezTo>
                    <a:pt x="1525416" y="449036"/>
                    <a:pt x="1540492" y="467895"/>
                    <a:pt x="1551799" y="482982"/>
                  </a:cubicBezTo>
                  <a:cubicBezTo>
                    <a:pt x="1566874" y="501841"/>
                    <a:pt x="1585719" y="513157"/>
                    <a:pt x="1597025" y="516928"/>
                  </a:cubicBezTo>
                  <a:cubicBezTo>
                    <a:pt x="1597025" y="516928"/>
                    <a:pt x="1597025" y="516928"/>
                    <a:pt x="1593256" y="520700"/>
                  </a:cubicBezTo>
                  <a:cubicBezTo>
                    <a:pt x="1585719" y="520700"/>
                    <a:pt x="1578181" y="520700"/>
                    <a:pt x="1570643" y="520700"/>
                  </a:cubicBezTo>
                  <a:cubicBezTo>
                    <a:pt x="1559336" y="513157"/>
                    <a:pt x="1551799" y="501841"/>
                    <a:pt x="1540492" y="494298"/>
                  </a:cubicBezTo>
                  <a:cubicBezTo>
                    <a:pt x="1529185" y="479210"/>
                    <a:pt x="1514110" y="460351"/>
                    <a:pt x="1502803" y="441492"/>
                  </a:cubicBezTo>
                  <a:cubicBezTo>
                    <a:pt x="1499034" y="437720"/>
                    <a:pt x="1495265" y="433949"/>
                    <a:pt x="1495265" y="426405"/>
                  </a:cubicBezTo>
                  <a:cubicBezTo>
                    <a:pt x="1480190" y="407546"/>
                    <a:pt x="1457576" y="381143"/>
                    <a:pt x="1431194" y="358513"/>
                  </a:cubicBezTo>
                  <a:cubicBezTo>
                    <a:pt x="1408581" y="339654"/>
                    <a:pt x="1385968" y="324566"/>
                    <a:pt x="1370892" y="313251"/>
                  </a:cubicBezTo>
                  <a:cubicBezTo>
                    <a:pt x="1370892" y="309479"/>
                    <a:pt x="1367123" y="309479"/>
                    <a:pt x="1363354" y="305707"/>
                  </a:cubicBezTo>
                  <a:cubicBezTo>
                    <a:pt x="1333203" y="286848"/>
                    <a:pt x="1284208" y="256674"/>
                    <a:pt x="1242750" y="192553"/>
                  </a:cubicBezTo>
                  <a:cubicBezTo>
                    <a:pt x="1242750" y="188781"/>
                    <a:pt x="1238981" y="181238"/>
                    <a:pt x="1235212" y="177466"/>
                  </a:cubicBezTo>
                  <a:cubicBezTo>
                    <a:pt x="1220137" y="154835"/>
                    <a:pt x="1208830" y="135976"/>
                    <a:pt x="1197523" y="124661"/>
                  </a:cubicBezTo>
                  <a:cubicBezTo>
                    <a:pt x="1182448" y="105802"/>
                    <a:pt x="1167372" y="98258"/>
                    <a:pt x="1144759" y="86943"/>
                  </a:cubicBezTo>
                  <a:cubicBezTo>
                    <a:pt x="1140990" y="83171"/>
                    <a:pt x="1140990" y="83171"/>
                    <a:pt x="1137221" y="83171"/>
                  </a:cubicBezTo>
                  <a:cubicBezTo>
                    <a:pt x="1114608" y="68084"/>
                    <a:pt x="1091995" y="49225"/>
                    <a:pt x="1073150" y="26594"/>
                  </a:cubicBezTo>
                  <a:cubicBezTo>
                    <a:pt x="1076919" y="22822"/>
                    <a:pt x="1080688" y="22822"/>
                    <a:pt x="1084457" y="19050"/>
                  </a:cubicBezTo>
                  <a:close/>
                  <a:moveTo>
                    <a:pt x="900825" y="3770"/>
                  </a:moveTo>
                  <a:lnTo>
                    <a:pt x="902704" y="3770"/>
                  </a:lnTo>
                  <a:cubicBezTo>
                    <a:pt x="902704" y="3770"/>
                    <a:pt x="902704" y="3770"/>
                    <a:pt x="906463" y="7541"/>
                  </a:cubicBezTo>
                  <a:lnTo>
                    <a:pt x="900825" y="3770"/>
                  </a:lnTo>
                  <a:close/>
                  <a:moveTo>
                    <a:pt x="895187" y="0"/>
                  </a:moveTo>
                  <a:lnTo>
                    <a:pt x="900825" y="3770"/>
                  </a:lnTo>
                  <a:lnTo>
                    <a:pt x="898946" y="3770"/>
                  </a:lnTo>
                  <a:cubicBezTo>
                    <a:pt x="902704" y="3770"/>
                    <a:pt x="906463" y="7541"/>
                    <a:pt x="906463" y="7541"/>
                  </a:cubicBezTo>
                  <a:cubicBezTo>
                    <a:pt x="895187" y="18852"/>
                    <a:pt x="887669" y="26392"/>
                    <a:pt x="876393" y="37703"/>
                  </a:cubicBezTo>
                  <a:cubicBezTo>
                    <a:pt x="872634" y="45244"/>
                    <a:pt x="872634" y="49014"/>
                    <a:pt x="868875" y="56555"/>
                  </a:cubicBezTo>
                  <a:cubicBezTo>
                    <a:pt x="857599" y="75406"/>
                    <a:pt x="835046" y="90488"/>
                    <a:pt x="812493" y="109339"/>
                  </a:cubicBezTo>
                  <a:cubicBezTo>
                    <a:pt x="797458" y="116880"/>
                    <a:pt x="782423" y="124421"/>
                    <a:pt x="771147" y="131961"/>
                  </a:cubicBezTo>
                  <a:cubicBezTo>
                    <a:pt x="759870" y="139502"/>
                    <a:pt x="748594" y="147042"/>
                    <a:pt x="741076" y="154583"/>
                  </a:cubicBezTo>
                  <a:cubicBezTo>
                    <a:pt x="703488" y="180975"/>
                    <a:pt x="677177" y="199827"/>
                    <a:pt x="654624" y="237530"/>
                  </a:cubicBezTo>
                  <a:cubicBezTo>
                    <a:pt x="650865" y="241300"/>
                    <a:pt x="647106" y="245071"/>
                    <a:pt x="643348" y="252611"/>
                  </a:cubicBezTo>
                  <a:cubicBezTo>
                    <a:pt x="628312" y="275233"/>
                    <a:pt x="602001" y="294085"/>
                    <a:pt x="575689" y="312936"/>
                  </a:cubicBezTo>
                  <a:cubicBezTo>
                    <a:pt x="568172" y="316707"/>
                    <a:pt x="560654" y="320477"/>
                    <a:pt x="553137" y="324247"/>
                  </a:cubicBezTo>
                  <a:cubicBezTo>
                    <a:pt x="530584" y="335558"/>
                    <a:pt x="508031" y="350640"/>
                    <a:pt x="492996" y="361950"/>
                  </a:cubicBezTo>
                  <a:cubicBezTo>
                    <a:pt x="466684" y="380802"/>
                    <a:pt x="455408" y="395883"/>
                    <a:pt x="444132" y="410965"/>
                  </a:cubicBezTo>
                  <a:cubicBezTo>
                    <a:pt x="436614" y="418505"/>
                    <a:pt x="432855" y="426046"/>
                    <a:pt x="425338" y="437357"/>
                  </a:cubicBezTo>
                  <a:cubicBezTo>
                    <a:pt x="421579" y="441127"/>
                    <a:pt x="417820" y="452438"/>
                    <a:pt x="410302" y="459979"/>
                  </a:cubicBezTo>
                  <a:cubicBezTo>
                    <a:pt x="395267" y="482601"/>
                    <a:pt x="368956" y="501452"/>
                    <a:pt x="353920" y="508993"/>
                  </a:cubicBezTo>
                  <a:cubicBezTo>
                    <a:pt x="342644" y="508993"/>
                    <a:pt x="335127" y="512763"/>
                    <a:pt x="327609" y="512763"/>
                  </a:cubicBezTo>
                  <a:cubicBezTo>
                    <a:pt x="327609" y="512763"/>
                    <a:pt x="327609" y="512763"/>
                    <a:pt x="323850" y="508993"/>
                  </a:cubicBezTo>
                  <a:cubicBezTo>
                    <a:pt x="323850" y="508993"/>
                    <a:pt x="323850" y="508993"/>
                    <a:pt x="327609" y="508993"/>
                  </a:cubicBezTo>
                  <a:cubicBezTo>
                    <a:pt x="327609" y="505223"/>
                    <a:pt x="331368" y="505223"/>
                    <a:pt x="331368" y="505223"/>
                  </a:cubicBezTo>
                  <a:cubicBezTo>
                    <a:pt x="338885" y="501452"/>
                    <a:pt x="346403" y="497682"/>
                    <a:pt x="353920" y="493912"/>
                  </a:cubicBezTo>
                  <a:cubicBezTo>
                    <a:pt x="368956" y="482601"/>
                    <a:pt x="387750" y="467519"/>
                    <a:pt x="399026" y="448668"/>
                  </a:cubicBezTo>
                  <a:cubicBezTo>
                    <a:pt x="406544" y="441127"/>
                    <a:pt x="410302" y="433587"/>
                    <a:pt x="414061" y="426046"/>
                  </a:cubicBezTo>
                  <a:cubicBezTo>
                    <a:pt x="421579" y="418505"/>
                    <a:pt x="425338" y="410965"/>
                    <a:pt x="432855" y="399654"/>
                  </a:cubicBezTo>
                  <a:cubicBezTo>
                    <a:pt x="444132" y="384572"/>
                    <a:pt x="455408" y="369491"/>
                    <a:pt x="481719" y="350640"/>
                  </a:cubicBezTo>
                  <a:cubicBezTo>
                    <a:pt x="500513" y="335558"/>
                    <a:pt x="523066" y="324247"/>
                    <a:pt x="545619" y="312936"/>
                  </a:cubicBezTo>
                  <a:cubicBezTo>
                    <a:pt x="553137" y="309166"/>
                    <a:pt x="560654" y="305396"/>
                    <a:pt x="568172" y="297855"/>
                  </a:cubicBezTo>
                  <a:cubicBezTo>
                    <a:pt x="594483" y="282774"/>
                    <a:pt x="617036" y="263922"/>
                    <a:pt x="632071" y="245071"/>
                  </a:cubicBezTo>
                  <a:cubicBezTo>
                    <a:pt x="635830" y="237530"/>
                    <a:pt x="639589" y="233760"/>
                    <a:pt x="643348" y="226219"/>
                  </a:cubicBezTo>
                  <a:cubicBezTo>
                    <a:pt x="665900" y="188516"/>
                    <a:pt x="692212" y="165894"/>
                    <a:pt x="729800" y="139502"/>
                  </a:cubicBezTo>
                  <a:cubicBezTo>
                    <a:pt x="741076" y="135732"/>
                    <a:pt x="752353" y="128191"/>
                    <a:pt x="759870" y="120650"/>
                  </a:cubicBezTo>
                  <a:cubicBezTo>
                    <a:pt x="774905" y="113110"/>
                    <a:pt x="789941" y="105569"/>
                    <a:pt x="804976" y="94258"/>
                  </a:cubicBezTo>
                  <a:cubicBezTo>
                    <a:pt x="827529" y="79177"/>
                    <a:pt x="846323" y="64096"/>
                    <a:pt x="853840" y="49014"/>
                  </a:cubicBezTo>
                  <a:cubicBezTo>
                    <a:pt x="857599" y="41474"/>
                    <a:pt x="861358" y="33933"/>
                    <a:pt x="865116" y="30163"/>
                  </a:cubicBezTo>
                  <a:cubicBezTo>
                    <a:pt x="876393" y="18852"/>
                    <a:pt x="883910" y="7541"/>
                    <a:pt x="895187" y="0"/>
                  </a:cubicBezTo>
                  <a:close/>
                </a:path>
              </a:pathLst>
            </a:custGeom>
            <a:solidFill>
              <a:srgbClr val="DA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26" name="MH_SubTitle_1">
              <a:extLst>
                <a:ext uri="{FF2B5EF4-FFF2-40B4-BE49-F238E27FC236}">
                  <a16:creationId xmlns:a16="http://schemas.microsoft.com/office/drawing/2014/main" id="{2456057A-6CB1-35BD-0BDD-0A80F109D1CC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455076" y="2705212"/>
              <a:ext cx="2191659" cy="87788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2282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03</a:t>
              </a:r>
              <a:endPara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5798C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27" name="图片 1">
            <a:extLst>
              <a:ext uri="{FF2B5EF4-FFF2-40B4-BE49-F238E27FC236}">
                <a16:creationId xmlns:a16="http://schemas.microsoft.com/office/drawing/2014/main" id="{E5E66FF6-161A-FF2E-7B85-90118EB7DF1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0999" y="1008551"/>
            <a:ext cx="995725" cy="187597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22A134A-30C8-FA1B-F532-A01396F61C50}"/>
              </a:ext>
            </a:extLst>
          </p:cNvPr>
          <p:cNvSpPr txBox="1"/>
          <p:nvPr/>
        </p:nvSpPr>
        <p:spPr>
          <a:xfrm>
            <a:off x="6767179" y="3708831"/>
            <a:ext cx="2208235" cy="169277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cs typeface="Times New Roman" panose="02020603050405020304" pitchFamily="18" charset="0"/>
              </a:rPr>
              <a:t>Khái quát được cảm nghĩ về bài thơ.</a:t>
            </a:r>
            <a:endParaRPr lang="en-SG" sz="2600" b="1" dirty="0">
              <a:cs typeface="Times New Roman" panose="02020603050405020304" pitchFamily="18" charset="0"/>
            </a:endParaRPr>
          </a:p>
        </p:txBody>
      </p:sp>
      <p:grpSp>
        <p:nvGrpSpPr>
          <p:cNvPr id="29" name="组合 11">
            <a:extLst>
              <a:ext uri="{FF2B5EF4-FFF2-40B4-BE49-F238E27FC236}">
                <a16:creationId xmlns:a16="http://schemas.microsoft.com/office/drawing/2014/main" id="{E3F86323-8517-B0FB-F87C-0FC567599B36}"/>
              </a:ext>
            </a:extLst>
          </p:cNvPr>
          <p:cNvGrpSpPr/>
          <p:nvPr/>
        </p:nvGrpSpPr>
        <p:grpSpPr>
          <a:xfrm>
            <a:off x="9550397" y="1856792"/>
            <a:ext cx="2449793" cy="1571192"/>
            <a:chOff x="2436814" y="2008188"/>
            <a:chExt cx="1946275" cy="1625600"/>
          </a:xfrm>
        </p:grpSpPr>
        <p:sp>
          <p:nvSpPr>
            <p:cNvPr id="30" name="MH_Other_1">
              <a:extLst>
                <a:ext uri="{FF2B5EF4-FFF2-40B4-BE49-F238E27FC236}">
                  <a16:creationId xmlns:a16="http://schemas.microsoft.com/office/drawing/2014/main" id="{909F2EC7-D0BC-835C-D183-B73FC49A1CF2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 bwMode="auto">
            <a:xfrm>
              <a:off x="2436814" y="2008188"/>
              <a:ext cx="1946275" cy="1625600"/>
            </a:xfrm>
            <a:custGeom>
              <a:avLst/>
              <a:gdLst>
                <a:gd name="T0" fmla="*/ 191907 w 1946275"/>
                <a:gd name="T1" fmla="*/ 1457871 h 1625601"/>
                <a:gd name="T2" fmla="*/ 469563 w 1946275"/>
                <a:gd name="T3" fmla="*/ 1465183 h 1625601"/>
                <a:gd name="T4" fmla="*/ 15058 w 1946275"/>
                <a:gd name="T5" fmla="*/ 1387812 h 1625601"/>
                <a:gd name="T6" fmla="*/ 173883 w 1946275"/>
                <a:gd name="T7" fmla="*/ 916385 h 1625601"/>
                <a:gd name="T8" fmla="*/ 1845108 w 1946275"/>
                <a:gd name="T9" fmla="*/ 860670 h 1625601"/>
                <a:gd name="T10" fmla="*/ 87526 w 1946275"/>
                <a:gd name="T11" fmla="*/ 789985 h 1625601"/>
                <a:gd name="T12" fmla="*/ 496943 w 1946275"/>
                <a:gd name="T13" fmla="*/ 749914 h 1625601"/>
                <a:gd name="T14" fmla="*/ 36810 w 1946275"/>
                <a:gd name="T15" fmla="*/ 916385 h 1625601"/>
                <a:gd name="T16" fmla="*/ 173606 w 1946275"/>
                <a:gd name="T17" fmla="*/ 919957 h 1625601"/>
                <a:gd name="T18" fmla="*/ 196197 w 1946275"/>
                <a:gd name="T19" fmla="*/ 927101 h 1625601"/>
                <a:gd name="T20" fmla="*/ 25511 w 1946275"/>
                <a:gd name="T21" fmla="*/ 1199993 h 1625601"/>
                <a:gd name="T22" fmla="*/ 188045 w 1946275"/>
                <a:gd name="T23" fmla="*/ 1285522 h 1625601"/>
                <a:gd name="T24" fmla="*/ 165531 w 1946275"/>
                <a:gd name="T25" fmla="*/ 1297164 h 1625601"/>
                <a:gd name="T26" fmla="*/ 22174 w 1946275"/>
                <a:gd name="T27" fmla="*/ 1293294 h 1625601"/>
                <a:gd name="T28" fmla="*/ 266902 w 1946275"/>
                <a:gd name="T29" fmla="*/ 1451610 h 1625601"/>
                <a:gd name="T30" fmla="*/ 25181 w 1946275"/>
                <a:gd name="T31" fmla="*/ 1456015 h 1625601"/>
                <a:gd name="T32" fmla="*/ 97879 w 1946275"/>
                <a:gd name="T33" fmla="*/ 1587857 h 1625601"/>
                <a:gd name="T34" fmla="*/ 1065351 w 1946275"/>
                <a:gd name="T35" fmla="*/ 1582979 h 1625601"/>
                <a:gd name="T36" fmla="*/ 1796181 w 1946275"/>
                <a:gd name="T37" fmla="*/ 1601814 h 1625601"/>
                <a:gd name="T38" fmla="*/ 1660524 w 1946275"/>
                <a:gd name="T39" fmla="*/ 1531303 h 1625601"/>
                <a:gd name="T40" fmla="*/ 1705768 w 1946275"/>
                <a:gd name="T41" fmla="*/ 1519873 h 1625601"/>
                <a:gd name="T42" fmla="*/ 1920497 w 1946275"/>
                <a:gd name="T43" fmla="*/ 1387090 h 1625601"/>
                <a:gd name="T44" fmla="*/ 1855623 w 1946275"/>
                <a:gd name="T45" fmla="*/ 1074420 h 1625601"/>
                <a:gd name="T46" fmla="*/ 1921262 w 1946275"/>
                <a:gd name="T47" fmla="*/ 1060588 h 1625601"/>
                <a:gd name="T48" fmla="*/ 1928695 w 1946275"/>
                <a:gd name="T49" fmla="*/ 885826 h 1625601"/>
                <a:gd name="T50" fmla="*/ 1757675 w 1946275"/>
                <a:gd name="T51" fmla="*/ 863204 h 1625601"/>
                <a:gd name="T52" fmla="*/ 1851611 w 1946275"/>
                <a:gd name="T53" fmla="*/ 861319 h 1625601"/>
                <a:gd name="T54" fmla="*/ 1870984 w 1946275"/>
                <a:gd name="T55" fmla="*/ 791452 h 1625601"/>
                <a:gd name="T56" fmla="*/ 481354 w 1946275"/>
                <a:gd name="T57" fmla="*/ 557472 h 1625601"/>
                <a:gd name="T58" fmla="*/ 880878 w 1946275"/>
                <a:gd name="T59" fmla="*/ 237110 h 1625601"/>
                <a:gd name="T60" fmla="*/ 571812 w 1946275"/>
                <a:gd name="T61" fmla="*/ 504707 h 1625601"/>
                <a:gd name="T62" fmla="*/ 324814 w 1946275"/>
                <a:gd name="T63" fmla="*/ 722489 h 1625601"/>
                <a:gd name="T64" fmla="*/ 1633536 w 1946275"/>
                <a:gd name="T65" fmla="*/ 731838 h 1625601"/>
                <a:gd name="T66" fmla="*/ 1594095 w 1946275"/>
                <a:gd name="T67" fmla="*/ 654071 h 1625601"/>
                <a:gd name="T68" fmla="*/ 1203100 w 1946275"/>
                <a:gd name="T69" fmla="*/ 268599 h 1625601"/>
                <a:gd name="T70" fmla="*/ 1121958 w 1946275"/>
                <a:gd name="T71" fmla="*/ 206877 h 1625601"/>
                <a:gd name="T72" fmla="*/ 1101944 w 1946275"/>
                <a:gd name="T73" fmla="*/ 222017 h 1625601"/>
                <a:gd name="T74" fmla="*/ 1050119 w 1946275"/>
                <a:gd name="T75" fmla="*/ 241300 h 1625601"/>
                <a:gd name="T76" fmla="*/ 947737 w 1946275"/>
                <a:gd name="T77" fmla="*/ 218614 h 1625601"/>
                <a:gd name="T78" fmla="*/ 990116 w 1946275"/>
                <a:gd name="T79" fmla="*/ 18851 h 1625601"/>
                <a:gd name="T80" fmla="*/ 915113 w 1946275"/>
                <a:gd name="T81" fmla="*/ 135731 h 1625601"/>
                <a:gd name="T82" fmla="*/ 1050119 w 1946275"/>
                <a:gd name="T83" fmla="*/ 226219 h 1625601"/>
                <a:gd name="T84" fmla="*/ 1140124 w 1946275"/>
                <a:gd name="T85" fmla="*/ 158353 h 1625601"/>
                <a:gd name="T86" fmla="*/ 1102622 w 1946275"/>
                <a:gd name="T87" fmla="*/ 33933 h 1625601"/>
                <a:gd name="T88" fmla="*/ 1001367 w 1946275"/>
                <a:gd name="T89" fmla="*/ 0 h 1625601"/>
                <a:gd name="T90" fmla="*/ 1057620 w 1946275"/>
                <a:gd name="T91" fmla="*/ 3770 h 1625601"/>
                <a:gd name="T92" fmla="*/ 1158875 w 1946275"/>
                <a:gd name="T93" fmla="*/ 116523 h 1625601"/>
                <a:gd name="T94" fmla="*/ 1150906 w 1946275"/>
                <a:gd name="T95" fmla="*/ 176733 h 1625601"/>
                <a:gd name="T96" fmla="*/ 1303963 w 1946275"/>
                <a:gd name="T97" fmla="*/ 336937 h 1625601"/>
                <a:gd name="T98" fmla="*/ 1596594 w 1946275"/>
                <a:gd name="T99" fmla="*/ 629079 h 1625601"/>
                <a:gd name="T100" fmla="*/ 1829574 w 1946275"/>
                <a:gd name="T101" fmla="*/ 761256 h 1625601"/>
                <a:gd name="T102" fmla="*/ 1938746 w 1946275"/>
                <a:gd name="T103" fmla="*/ 1357617 h 1625601"/>
                <a:gd name="T104" fmla="*/ 1924447 w 1946275"/>
                <a:gd name="T105" fmla="*/ 1535113 h 1625601"/>
                <a:gd name="T106" fmla="*/ 1050311 w 1946275"/>
                <a:gd name="T107" fmla="*/ 1602955 h 1625601"/>
                <a:gd name="T108" fmla="*/ 15058 w 1946275"/>
                <a:gd name="T109" fmla="*/ 1542564 h 1625601"/>
                <a:gd name="T110" fmla="*/ 33881 w 1946275"/>
                <a:gd name="T111" fmla="*/ 832971 h 1625601"/>
                <a:gd name="T112" fmla="*/ 402341 w 1946275"/>
                <a:gd name="T113" fmla="*/ 628030 h 1625601"/>
                <a:gd name="T114" fmla="*/ 646109 w 1946275"/>
                <a:gd name="T115" fmla="*/ 412941 h 1625601"/>
                <a:gd name="T116" fmla="*/ 911804 w 1946275"/>
                <a:gd name="T117" fmla="*/ 176495 h 1625601"/>
                <a:gd name="T118" fmla="*/ 937614 w 1946275"/>
                <a:gd name="T119" fmla="*/ 33933 h 1625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6275" h="1625601">
                  <a:moveTo>
                    <a:pt x="481437" y="1465536"/>
                  </a:moveTo>
                  <a:lnTo>
                    <a:pt x="487586" y="1465719"/>
                  </a:lnTo>
                  <a:cubicBezTo>
                    <a:pt x="494896" y="1465957"/>
                    <a:pt x="493351" y="1465957"/>
                    <a:pt x="486307" y="1465719"/>
                  </a:cubicBezTo>
                  <a:lnTo>
                    <a:pt x="481437" y="1465536"/>
                  </a:lnTo>
                  <a:close/>
                  <a:moveTo>
                    <a:pt x="191907" y="1457871"/>
                  </a:moveTo>
                  <a:lnTo>
                    <a:pt x="247607" y="1459230"/>
                  </a:lnTo>
                  <a:cubicBezTo>
                    <a:pt x="322435" y="1461135"/>
                    <a:pt x="396793" y="1463040"/>
                    <a:pt x="428795" y="1463040"/>
                  </a:cubicBezTo>
                  <a:cubicBezTo>
                    <a:pt x="444796" y="1463993"/>
                    <a:pt x="460327" y="1464707"/>
                    <a:pt x="472034" y="1465183"/>
                  </a:cubicBezTo>
                  <a:lnTo>
                    <a:pt x="481437" y="1465536"/>
                  </a:lnTo>
                  <a:lnTo>
                    <a:pt x="469563" y="1465183"/>
                  </a:lnTo>
                  <a:cubicBezTo>
                    <a:pt x="452562" y="1464707"/>
                    <a:pt x="425031" y="1463993"/>
                    <a:pt x="383616" y="1463040"/>
                  </a:cubicBezTo>
                  <a:cubicBezTo>
                    <a:pt x="217958" y="1459230"/>
                    <a:pt x="440090" y="1466850"/>
                    <a:pt x="225488" y="1459230"/>
                  </a:cubicBezTo>
                  <a:lnTo>
                    <a:pt x="191907" y="1457871"/>
                  </a:lnTo>
                  <a:close/>
                  <a:moveTo>
                    <a:pt x="15280" y="1374175"/>
                  </a:moveTo>
                  <a:lnTo>
                    <a:pt x="15058" y="1387812"/>
                  </a:lnTo>
                  <a:lnTo>
                    <a:pt x="15334" y="1396572"/>
                  </a:lnTo>
                  <a:lnTo>
                    <a:pt x="15280" y="1374175"/>
                  </a:lnTo>
                  <a:close/>
                  <a:moveTo>
                    <a:pt x="182607" y="914934"/>
                  </a:moveTo>
                  <a:cubicBezTo>
                    <a:pt x="183255" y="915046"/>
                    <a:pt x="182078" y="915492"/>
                    <a:pt x="177371" y="916385"/>
                  </a:cubicBezTo>
                  <a:lnTo>
                    <a:pt x="173883" y="916385"/>
                  </a:lnTo>
                  <a:lnTo>
                    <a:pt x="176901" y="915492"/>
                  </a:lnTo>
                  <a:cubicBezTo>
                    <a:pt x="179489" y="915046"/>
                    <a:pt x="181960" y="914822"/>
                    <a:pt x="182607" y="914934"/>
                  </a:cubicBezTo>
                  <a:close/>
                  <a:moveTo>
                    <a:pt x="1830701" y="858668"/>
                  </a:moveTo>
                  <a:cubicBezTo>
                    <a:pt x="1832316" y="858727"/>
                    <a:pt x="1835561" y="858962"/>
                    <a:pt x="1840754" y="859434"/>
                  </a:cubicBezTo>
                  <a:lnTo>
                    <a:pt x="1845108" y="860670"/>
                  </a:lnTo>
                  <a:lnTo>
                    <a:pt x="1838032" y="859964"/>
                  </a:lnTo>
                  <a:cubicBezTo>
                    <a:pt x="1830760" y="859139"/>
                    <a:pt x="1827470" y="858550"/>
                    <a:pt x="1830701" y="858668"/>
                  </a:cubicBezTo>
                  <a:close/>
                  <a:moveTo>
                    <a:pt x="101185" y="780313"/>
                  </a:moveTo>
                  <a:lnTo>
                    <a:pt x="93644" y="784375"/>
                  </a:lnTo>
                  <a:lnTo>
                    <a:pt x="87526" y="789985"/>
                  </a:lnTo>
                  <a:lnTo>
                    <a:pt x="101185" y="780313"/>
                  </a:lnTo>
                  <a:close/>
                  <a:moveTo>
                    <a:pt x="1202371" y="731945"/>
                  </a:moveTo>
                  <a:lnTo>
                    <a:pt x="1190955" y="732938"/>
                  </a:lnTo>
                  <a:cubicBezTo>
                    <a:pt x="1133591" y="737654"/>
                    <a:pt x="1061181" y="742369"/>
                    <a:pt x="1000995" y="742369"/>
                  </a:cubicBezTo>
                  <a:cubicBezTo>
                    <a:pt x="876863" y="742369"/>
                    <a:pt x="609791" y="746141"/>
                    <a:pt x="496943" y="749914"/>
                  </a:cubicBezTo>
                  <a:cubicBezTo>
                    <a:pt x="459327" y="749914"/>
                    <a:pt x="417950" y="749914"/>
                    <a:pt x="380334" y="749914"/>
                  </a:cubicBezTo>
                  <a:cubicBezTo>
                    <a:pt x="308864" y="749914"/>
                    <a:pt x="241155" y="749914"/>
                    <a:pt x="196016" y="757458"/>
                  </a:cubicBezTo>
                  <a:cubicBezTo>
                    <a:pt x="162162" y="765003"/>
                    <a:pt x="83169" y="791409"/>
                    <a:pt x="53076" y="847993"/>
                  </a:cubicBezTo>
                  <a:cubicBezTo>
                    <a:pt x="45553" y="863082"/>
                    <a:pt x="40851" y="881000"/>
                    <a:pt x="37912" y="900864"/>
                  </a:cubicBezTo>
                  <a:lnTo>
                    <a:pt x="36810" y="916385"/>
                  </a:lnTo>
                  <a:lnTo>
                    <a:pt x="87006" y="916385"/>
                  </a:lnTo>
                  <a:cubicBezTo>
                    <a:pt x="109597" y="916385"/>
                    <a:pt x="127482" y="916385"/>
                    <a:pt x="142072" y="916385"/>
                  </a:cubicBezTo>
                  <a:lnTo>
                    <a:pt x="173883" y="916385"/>
                  </a:lnTo>
                  <a:lnTo>
                    <a:pt x="170488" y="917390"/>
                  </a:lnTo>
                  <a:cubicBezTo>
                    <a:pt x="169370" y="918171"/>
                    <a:pt x="169841" y="919064"/>
                    <a:pt x="173606" y="919957"/>
                  </a:cubicBezTo>
                  <a:cubicBezTo>
                    <a:pt x="192432" y="919957"/>
                    <a:pt x="233850" y="923529"/>
                    <a:pt x="248911" y="923529"/>
                  </a:cubicBezTo>
                  <a:cubicBezTo>
                    <a:pt x="263972" y="923529"/>
                    <a:pt x="222554" y="923529"/>
                    <a:pt x="263972" y="927101"/>
                  </a:cubicBezTo>
                  <a:lnTo>
                    <a:pt x="211258" y="927101"/>
                  </a:lnTo>
                  <a:lnTo>
                    <a:pt x="200139" y="927101"/>
                  </a:lnTo>
                  <a:lnTo>
                    <a:pt x="196197" y="927101"/>
                  </a:lnTo>
                  <a:cubicBezTo>
                    <a:pt x="181372" y="927101"/>
                    <a:pt x="116278" y="924025"/>
                    <a:pt x="66893" y="923929"/>
                  </a:cubicBezTo>
                  <a:lnTo>
                    <a:pt x="36215" y="924754"/>
                  </a:lnTo>
                  <a:lnTo>
                    <a:pt x="33328" y="965405"/>
                  </a:lnTo>
                  <a:cubicBezTo>
                    <a:pt x="32387" y="1011144"/>
                    <a:pt x="34268" y="1061126"/>
                    <a:pt x="30507" y="1108280"/>
                  </a:cubicBezTo>
                  <a:cubicBezTo>
                    <a:pt x="28626" y="1132800"/>
                    <a:pt x="26980" y="1164864"/>
                    <a:pt x="25511" y="1199993"/>
                  </a:cubicBezTo>
                  <a:lnTo>
                    <a:pt x="23007" y="1270000"/>
                  </a:lnTo>
                  <a:lnTo>
                    <a:pt x="28574" y="1270000"/>
                  </a:lnTo>
                  <a:cubicBezTo>
                    <a:pt x="41706" y="1270000"/>
                    <a:pt x="60468" y="1270000"/>
                    <a:pt x="82981" y="1270000"/>
                  </a:cubicBezTo>
                  <a:cubicBezTo>
                    <a:pt x="131761" y="1270000"/>
                    <a:pt x="45459" y="1277761"/>
                    <a:pt x="90486" y="1281642"/>
                  </a:cubicBezTo>
                  <a:cubicBezTo>
                    <a:pt x="135513" y="1285522"/>
                    <a:pt x="173036" y="1281642"/>
                    <a:pt x="188045" y="1285522"/>
                  </a:cubicBezTo>
                  <a:cubicBezTo>
                    <a:pt x="203054" y="1293283"/>
                    <a:pt x="116752" y="1281642"/>
                    <a:pt x="188045" y="1293283"/>
                  </a:cubicBezTo>
                  <a:cubicBezTo>
                    <a:pt x="238701" y="1302015"/>
                    <a:pt x="177492" y="1299832"/>
                    <a:pt x="161134" y="1298195"/>
                  </a:cubicBezTo>
                  <a:lnTo>
                    <a:pt x="164157" y="1297486"/>
                  </a:lnTo>
                  <a:lnTo>
                    <a:pt x="167759" y="1297710"/>
                  </a:lnTo>
                  <a:cubicBezTo>
                    <a:pt x="174678" y="1298134"/>
                    <a:pt x="175850" y="1298134"/>
                    <a:pt x="165531" y="1297164"/>
                  </a:cubicBezTo>
                  <a:lnTo>
                    <a:pt x="164157" y="1297486"/>
                  </a:lnTo>
                  <a:lnTo>
                    <a:pt x="135513" y="1295709"/>
                  </a:lnTo>
                  <a:cubicBezTo>
                    <a:pt x="110185" y="1294254"/>
                    <a:pt x="84857" y="1293284"/>
                    <a:pt x="105495" y="1297164"/>
                  </a:cubicBezTo>
                  <a:cubicBezTo>
                    <a:pt x="136451" y="1302985"/>
                    <a:pt x="97756" y="1295709"/>
                    <a:pt x="55895" y="1293344"/>
                  </a:cubicBezTo>
                  <a:lnTo>
                    <a:pt x="22174" y="1293294"/>
                  </a:lnTo>
                  <a:lnTo>
                    <a:pt x="21573" y="1310097"/>
                  </a:lnTo>
                  <a:cubicBezTo>
                    <a:pt x="20397" y="1346876"/>
                    <a:pt x="19339" y="1382242"/>
                    <a:pt x="18340" y="1411712"/>
                  </a:cubicBezTo>
                  <a:lnTo>
                    <a:pt x="16995" y="1447805"/>
                  </a:lnTo>
                  <a:lnTo>
                    <a:pt x="20343" y="1447808"/>
                  </a:lnTo>
                  <a:cubicBezTo>
                    <a:pt x="62654" y="1447860"/>
                    <a:pt x="233959" y="1448276"/>
                    <a:pt x="266902" y="1451610"/>
                  </a:cubicBezTo>
                  <a:cubicBezTo>
                    <a:pt x="299846" y="1454944"/>
                    <a:pt x="79125" y="1452444"/>
                    <a:pt x="167197" y="1456871"/>
                  </a:cubicBezTo>
                  <a:lnTo>
                    <a:pt x="191907" y="1457871"/>
                  </a:lnTo>
                  <a:lnTo>
                    <a:pt x="140247" y="1456611"/>
                  </a:lnTo>
                  <a:cubicBezTo>
                    <a:pt x="107833" y="1455896"/>
                    <a:pt x="80537" y="1455420"/>
                    <a:pt x="63595" y="1455420"/>
                  </a:cubicBezTo>
                  <a:cubicBezTo>
                    <a:pt x="45711" y="1455420"/>
                    <a:pt x="33475" y="1455658"/>
                    <a:pt x="25181" y="1456015"/>
                  </a:cubicBezTo>
                  <a:lnTo>
                    <a:pt x="17229" y="1456721"/>
                  </a:lnTo>
                  <a:lnTo>
                    <a:pt x="17882" y="1477455"/>
                  </a:lnTo>
                  <a:cubicBezTo>
                    <a:pt x="19764" y="1502932"/>
                    <a:pt x="22588" y="1523692"/>
                    <a:pt x="26352" y="1538789"/>
                  </a:cubicBezTo>
                  <a:cubicBezTo>
                    <a:pt x="30117" y="1550113"/>
                    <a:pt x="37646" y="1561436"/>
                    <a:pt x="48939" y="1568985"/>
                  </a:cubicBezTo>
                  <a:cubicBezTo>
                    <a:pt x="60233" y="1576534"/>
                    <a:pt x="75291" y="1584082"/>
                    <a:pt x="97879" y="1587857"/>
                  </a:cubicBezTo>
                  <a:cubicBezTo>
                    <a:pt x="143053" y="1599180"/>
                    <a:pt x="210815" y="1602955"/>
                    <a:pt x="319987" y="1602955"/>
                  </a:cubicBezTo>
                  <a:cubicBezTo>
                    <a:pt x="376456" y="1602955"/>
                    <a:pt x="443277" y="1602011"/>
                    <a:pt x="521862" y="1600124"/>
                  </a:cubicBezTo>
                  <a:lnTo>
                    <a:pt x="555677" y="1599181"/>
                  </a:lnTo>
                  <a:lnTo>
                    <a:pt x="620458" y="1594516"/>
                  </a:lnTo>
                  <a:cubicBezTo>
                    <a:pt x="843265" y="1580095"/>
                    <a:pt x="973055" y="1582979"/>
                    <a:pt x="1065351" y="1582979"/>
                  </a:cubicBezTo>
                  <a:cubicBezTo>
                    <a:pt x="1110557" y="1582979"/>
                    <a:pt x="1148229" y="1582979"/>
                    <a:pt x="1178366" y="1582979"/>
                  </a:cubicBezTo>
                  <a:cubicBezTo>
                    <a:pt x="1238641" y="1579212"/>
                    <a:pt x="1306449" y="1582979"/>
                    <a:pt x="1366724" y="1590513"/>
                  </a:cubicBezTo>
                  <a:cubicBezTo>
                    <a:pt x="1426999" y="1594280"/>
                    <a:pt x="1479739" y="1601814"/>
                    <a:pt x="1509876" y="1598047"/>
                  </a:cubicBezTo>
                  <a:cubicBezTo>
                    <a:pt x="1543781" y="1594280"/>
                    <a:pt x="1588987" y="1598047"/>
                    <a:pt x="1637960" y="1601814"/>
                  </a:cubicBezTo>
                  <a:cubicBezTo>
                    <a:pt x="1698235" y="1605581"/>
                    <a:pt x="1758509" y="1609349"/>
                    <a:pt x="1796181" y="1601814"/>
                  </a:cubicBezTo>
                  <a:cubicBezTo>
                    <a:pt x="1847037" y="1590513"/>
                    <a:pt x="1883061" y="1581331"/>
                    <a:pt x="1901073" y="1544072"/>
                  </a:cubicBezTo>
                  <a:lnTo>
                    <a:pt x="1903834" y="1532986"/>
                  </a:lnTo>
                  <a:lnTo>
                    <a:pt x="1877730" y="1530291"/>
                  </a:lnTo>
                  <a:cubicBezTo>
                    <a:pt x="1811809" y="1528684"/>
                    <a:pt x="1702941" y="1535113"/>
                    <a:pt x="1683146" y="1535113"/>
                  </a:cubicBezTo>
                  <a:cubicBezTo>
                    <a:pt x="1656754" y="1535113"/>
                    <a:pt x="1720849" y="1531303"/>
                    <a:pt x="1660524" y="1531303"/>
                  </a:cubicBezTo>
                  <a:cubicBezTo>
                    <a:pt x="1603969" y="1531303"/>
                    <a:pt x="1539874" y="1535113"/>
                    <a:pt x="1592658" y="1531303"/>
                  </a:cubicBezTo>
                  <a:cubicBezTo>
                    <a:pt x="1645443" y="1527493"/>
                    <a:pt x="1592658" y="1527493"/>
                    <a:pt x="1611510" y="1527493"/>
                  </a:cubicBezTo>
                  <a:cubicBezTo>
                    <a:pt x="1626592" y="1527493"/>
                    <a:pt x="1686917" y="1523683"/>
                    <a:pt x="1709539" y="1523683"/>
                  </a:cubicBezTo>
                  <a:cubicBezTo>
                    <a:pt x="1726505" y="1523683"/>
                    <a:pt x="1703176" y="1519397"/>
                    <a:pt x="1699995" y="1518861"/>
                  </a:cubicBezTo>
                  <a:cubicBezTo>
                    <a:pt x="1698935" y="1518683"/>
                    <a:pt x="1700113" y="1518921"/>
                    <a:pt x="1705768" y="1519873"/>
                  </a:cubicBezTo>
                  <a:cubicBezTo>
                    <a:pt x="1728390" y="1519873"/>
                    <a:pt x="1762323" y="1519873"/>
                    <a:pt x="1822648" y="1519873"/>
                  </a:cubicBezTo>
                  <a:cubicBezTo>
                    <a:pt x="1852811" y="1519873"/>
                    <a:pt x="1880146" y="1519873"/>
                    <a:pt x="1899940" y="1519873"/>
                  </a:cubicBezTo>
                  <a:lnTo>
                    <a:pt x="1907100" y="1519873"/>
                  </a:lnTo>
                  <a:lnTo>
                    <a:pt x="1912963" y="1496336"/>
                  </a:lnTo>
                  <a:cubicBezTo>
                    <a:pt x="1916730" y="1436062"/>
                    <a:pt x="1924264" y="1451130"/>
                    <a:pt x="1920497" y="1387090"/>
                  </a:cubicBezTo>
                  <a:cubicBezTo>
                    <a:pt x="1920497" y="1319282"/>
                    <a:pt x="1912963" y="1187434"/>
                    <a:pt x="1916730" y="1119626"/>
                  </a:cubicBezTo>
                  <a:lnTo>
                    <a:pt x="1919333" y="1085717"/>
                  </a:lnTo>
                  <a:lnTo>
                    <a:pt x="1893394" y="1085374"/>
                  </a:lnTo>
                  <a:cubicBezTo>
                    <a:pt x="1869787" y="1084898"/>
                    <a:pt x="1844291" y="1083945"/>
                    <a:pt x="1836737" y="1082040"/>
                  </a:cubicBezTo>
                  <a:cubicBezTo>
                    <a:pt x="1821628" y="1074420"/>
                    <a:pt x="1938720" y="1082040"/>
                    <a:pt x="1855623" y="1074420"/>
                  </a:cubicBezTo>
                  <a:cubicBezTo>
                    <a:pt x="1768748" y="1066800"/>
                    <a:pt x="1855623" y="1074420"/>
                    <a:pt x="1791411" y="1070610"/>
                  </a:cubicBezTo>
                  <a:cubicBezTo>
                    <a:pt x="1727199" y="1066800"/>
                    <a:pt x="1749862" y="1066800"/>
                    <a:pt x="1772525" y="1066800"/>
                  </a:cubicBezTo>
                  <a:cubicBezTo>
                    <a:pt x="1798965" y="1066800"/>
                    <a:pt x="1889617" y="1074420"/>
                    <a:pt x="1919834" y="1078230"/>
                  </a:cubicBezTo>
                  <a:lnTo>
                    <a:pt x="1919909" y="1078224"/>
                  </a:lnTo>
                  <a:lnTo>
                    <a:pt x="1921262" y="1060588"/>
                  </a:lnTo>
                  <a:cubicBezTo>
                    <a:pt x="1922719" y="1045093"/>
                    <a:pt x="1924342" y="1029499"/>
                    <a:pt x="1925956" y="1014823"/>
                  </a:cubicBezTo>
                  <a:lnTo>
                    <a:pt x="1930315" y="977039"/>
                  </a:lnTo>
                  <a:lnTo>
                    <a:pt x="1931217" y="938655"/>
                  </a:lnTo>
                  <a:cubicBezTo>
                    <a:pt x="1931217" y="919783"/>
                    <a:pt x="1930276" y="902798"/>
                    <a:pt x="1928864" y="887228"/>
                  </a:cubicBezTo>
                  <a:lnTo>
                    <a:pt x="1928695" y="885826"/>
                  </a:lnTo>
                  <a:lnTo>
                    <a:pt x="1914393" y="885826"/>
                  </a:lnTo>
                  <a:cubicBezTo>
                    <a:pt x="1901176" y="885826"/>
                    <a:pt x="1882294" y="885826"/>
                    <a:pt x="1859636" y="885826"/>
                  </a:cubicBezTo>
                  <a:cubicBezTo>
                    <a:pt x="1814320" y="885826"/>
                    <a:pt x="1901175" y="878285"/>
                    <a:pt x="1855859" y="874515"/>
                  </a:cubicBezTo>
                  <a:cubicBezTo>
                    <a:pt x="1806767" y="874515"/>
                    <a:pt x="1772780" y="874515"/>
                    <a:pt x="1757675" y="870745"/>
                  </a:cubicBezTo>
                  <a:cubicBezTo>
                    <a:pt x="1742569" y="866974"/>
                    <a:pt x="1829425" y="874515"/>
                    <a:pt x="1757675" y="863204"/>
                  </a:cubicBezTo>
                  <a:cubicBezTo>
                    <a:pt x="1721800" y="859434"/>
                    <a:pt x="1737849" y="858491"/>
                    <a:pt x="1757675" y="858491"/>
                  </a:cubicBezTo>
                  <a:cubicBezTo>
                    <a:pt x="1777500" y="858491"/>
                    <a:pt x="1801103" y="859434"/>
                    <a:pt x="1780333" y="859434"/>
                  </a:cubicBezTo>
                  <a:cubicBezTo>
                    <a:pt x="1743985" y="859434"/>
                    <a:pt x="1849310" y="865207"/>
                    <a:pt x="1848380" y="861599"/>
                  </a:cubicBezTo>
                  <a:lnTo>
                    <a:pt x="1845108" y="860670"/>
                  </a:lnTo>
                  <a:lnTo>
                    <a:pt x="1851611" y="861319"/>
                  </a:lnTo>
                  <a:cubicBezTo>
                    <a:pt x="1862232" y="862262"/>
                    <a:pt x="1875567" y="863204"/>
                    <a:pt x="1889080" y="863675"/>
                  </a:cubicBezTo>
                  <a:lnTo>
                    <a:pt x="1925970" y="863224"/>
                  </a:lnTo>
                  <a:lnTo>
                    <a:pt x="1923688" y="844294"/>
                  </a:lnTo>
                  <a:cubicBezTo>
                    <a:pt x="1923688" y="832971"/>
                    <a:pt x="1916159" y="825422"/>
                    <a:pt x="1908630" y="817873"/>
                  </a:cubicBezTo>
                  <a:cubicBezTo>
                    <a:pt x="1901101" y="806549"/>
                    <a:pt x="1889807" y="799001"/>
                    <a:pt x="1870984" y="791452"/>
                  </a:cubicBezTo>
                  <a:cubicBezTo>
                    <a:pt x="1837103" y="776354"/>
                    <a:pt x="1788164" y="765031"/>
                    <a:pt x="1716637" y="757482"/>
                  </a:cubicBezTo>
                  <a:cubicBezTo>
                    <a:pt x="1609347" y="743328"/>
                    <a:pt x="1459707" y="735543"/>
                    <a:pt x="1258185" y="732536"/>
                  </a:cubicBezTo>
                  <a:lnTo>
                    <a:pt x="1202371" y="731945"/>
                  </a:lnTo>
                  <a:close/>
                  <a:moveTo>
                    <a:pt x="484353" y="555667"/>
                  </a:moveTo>
                  <a:lnTo>
                    <a:pt x="481354" y="557472"/>
                  </a:lnTo>
                  <a:lnTo>
                    <a:pt x="475083" y="563846"/>
                  </a:lnTo>
                  <a:lnTo>
                    <a:pt x="484353" y="555667"/>
                  </a:lnTo>
                  <a:close/>
                  <a:moveTo>
                    <a:pt x="920312" y="191891"/>
                  </a:moveTo>
                  <a:lnTo>
                    <a:pt x="895454" y="213713"/>
                  </a:lnTo>
                  <a:lnTo>
                    <a:pt x="880878" y="237110"/>
                  </a:lnTo>
                  <a:cubicBezTo>
                    <a:pt x="869571" y="255955"/>
                    <a:pt x="846956" y="274800"/>
                    <a:pt x="820573" y="289876"/>
                  </a:cubicBezTo>
                  <a:lnTo>
                    <a:pt x="774815" y="319617"/>
                  </a:lnTo>
                  <a:lnTo>
                    <a:pt x="653303" y="426288"/>
                  </a:lnTo>
                  <a:lnTo>
                    <a:pt x="643425" y="440634"/>
                  </a:lnTo>
                  <a:cubicBezTo>
                    <a:pt x="628348" y="467017"/>
                    <a:pt x="601965" y="485862"/>
                    <a:pt x="571812" y="504707"/>
                  </a:cubicBezTo>
                  <a:lnTo>
                    <a:pt x="549774" y="517173"/>
                  </a:lnTo>
                  <a:lnTo>
                    <a:pt x="415727" y="634848"/>
                  </a:lnTo>
                  <a:lnTo>
                    <a:pt x="398433" y="659234"/>
                  </a:lnTo>
                  <a:cubicBezTo>
                    <a:pt x="383357" y="681848"/>
                    <a:pt x="362627" y="698809"/>
                    <a:pt x="345666" y="710116"/>
                  </a:cubicBezTo>
                  <a:lnTo>
                    <a:pt x="324814" y="722489"/>
                  </a:lnTo>
                  <a:lnTo>
                    <a:pt x="468334" y="720740"/>
                  </a:lnTo>
                  <a:cubicBezTo>
                    <a:pt x="686090" y="718086"/>
                    <a:pt x="875259" y="715963"/>
                    <a:pt x="1039017" y="715963"/>
                  </a:cubicBezTo>
                  <a:cubicBezTo>
                    <a:pt x="1233127" y="715963"/>
                    <a:pt x="1390841" y="718451"/>
                    <a:pt x="1516813" y="724593"/>
                  </a:cubicBezTo>
                  <a:lnTo>
                    <a:pt x="1629894" y="731838"/>
                  </a:lnTo>
                  <a:lnTo>
                    <a:pt x="1633536" y="731838"/>
                  </a:lnTo>
                  <a:lnTo>
                    <a:pt x="1635618" y="732324"/>
                  </a:lnTo>
                  <a:lnTo>
                    <a:pt x="1667118" y="735498"/>
                  </a:lnTo>
                  <a:lnTo>
                    <a:pt x="1658225" y="729607"/>
                  </a:lnTo>
                  <a:cubicBezTo>
                    <a:pt x="1649286" y="722527"/>
                    <a:pt x="1639877" y="714032"/>
                    <a:pt x="1630467" y="704593"/>
                  </a:cubicBezTo>
                  <a:lnTo>
                    <a:pt x="1594095" y="654071"/>
                  </a:lnTo>
                  <a:lnTo>
                    <a:pt x="1458600" y="520490"/>
                  </a:lnTo>
                  <a:lnTo>
                    <a:pt x="1446044" y="512033"/>
                  </a:lnTo>
                  <a:cubicBezTo>
                    <a:pt x="1412170" y="489379"/>
                    <a:pt x="1363242" y="459174"/>
                    <a:pt x="1318077" y="387436"/>
                  </a:cubicBezTo>
                  <a:lnTo>
                    <a:pt x="1309221" y="373221"/>
                  </a:lnTo>
                  <a:lnTo>
                    <a:pt x="1203100" y="268599"/>
                  </a:lnTo>
                  <a:lnTo>
                    <a:pt x="1165175" y="242073"/>
                  </a:lnTo>
                  <a:lnTo>
                    <a:pt x="1128373" y="201503"/>
                  </a:lnTo>
                  <a:lnTo>
                    <a:pt x="1127479" y="202252"/>
                  </a:lnTo>
                  <a:lnTo>
                    <a:pt x="1128713" y="203490"/>
                  </a:lnTo>
                  <a:lnTo>
                    <a:pt x="1121958" y="206877"/>
                  </a:lnTo>
                  <a:lnTo>
                    <a:pt x="1121373" y="207367"/>
                  </a:lnTo>
                  <a:lnTo>
                    <a:pt x="1120178" y="208269"/>
                  </a:lnTo>
                  <a:lnTo>
                    <a:pt x="1117402" y="211052"/>
                  </a:lnTo>
                  <a:lnTo>
                    <a:pt x="1117009" y="210658"/>
                  </a:lnTo>
                  <a:lnTo>
                    <a:pt x="1101944" y="222017"/>
                  </a:lnTo>
                  <a:lnTo>
                    <a:pt x="1102320" y="222395"/>
                  </a:lnTo>
                  <a:lnTo>
                    <a:pt x="1094570" y="227578"/>
                  </a:lnTo>
                  <a:lnTo>
                    <a:pt x="1091371" y="229989"/>
                  </a:lnTo>
                  <a:cubicBezTo>
                    <a:pt x="1083871" y="233760"/>
                    <a:pt x="1072620" y="237530"/>
                    <a:pt x="1057620" y="237530"/>
                  </a:cubicBezTo>
                  <a:cubicBezTo>
                    <a:pt x="1057620" y="241300"/>
                    <a:pt x="1053869" y="241300"/>
                    <a:pt x="1050119" y="241300"/>
                  </a:cubicBezTo>
                  <a:lnTo>
                    <a:pt x="1049616" y="241261"/>
                  </a:lnTo>
                  <a:lnTo>
                    <a:pt x="1049536" y="241301"/>
                  </a:lnTo>
                  <a:cubicBezTo>
                    <a:pt x="1034455" y="241301"/>
                    <a:pt x="1015603" y="237520"/>
                    <a:pt x="1000522" y="237520"/>
                  </a:cubicBezTo>
                  <a:cubicBezTo>
                    <a:pt x="981670" y="233739"/>
                    <a:pt x="970359" y="229958"/>
                    <a:pt x="955278" y="222395"/>
                  </a:cubicBezTo>
                  <a:cubicBezTo>
                    <a:pt x="951508" y="218614"/>
                    <a:pt x="951508" y="218614"/>
                    <a:pt x="947737" y="218614"/>
                  </a:cubicBezTo>
                  <a:lnTo>
                    <a:pt x="955384" y="221682"/>
                  </a:lnTo>
                  <a:lnTo>
                    <a:pt x="922613" y="196056"/>
                  </a:lnTo>
                  <a:lnTo>
                    <a:pt x="920312" y="191891"/>
                  </a:lnTo>
                  <a:close/>
                  <a:moveTo>
                    <a:pt x="1001367" y="15081"/>
                  </a:moveTo>
                  <a:cubicBezTo>
                    <a:pt x="997617" y="15081"/>
                    <a:pt x="993866" y="15081"/>
                    <a:pt x="990116" y="18851"/>
                  </a:cubicBezTo>
                  <a:cubicBezTo>
                    <a:pt x="975116" y="22622"/>
                    <a:pt x="963865" y="26392"/>
                    <a:pt x="956365" y="33933"/>
                  </a:cubicBezTo>
                  <a:cubicBezTo>
                    <a:pt x="952614" y="33933"/>
                    <a:pt x="952614" y="37703"/>
                    <a:pt x="948864" y="41473"/>
                  </a:cubicBezTo>
                  <a:cubicBezTo>
                    <a:pt x="945114" y="49014"/>
                    <a:pt x="941364" y="52784"/>
                    <a:pt x="937614" y="56555"/>
                  </a:cubicBezTo>
                  <a:cubicBezTo>
                    <a:pt x="933863" y="67865"/>
                    <a:pt x="930113" y="75406"/>
                    <a:pt x="926363" y="86717"/>
                  </a:cubicBezTo>
                  <a:cubicBezTo>
                    <a:pt x="918863" y="101798"/>
                    <a:pt x="915113" y="116880"/>
                    <a:pt x="915113" y="135731"/>
                  </a:cubicBezTo>
                  <a:cubicBezTo>
                    <a:pt x="915113" y="143272"/>
                    <a:pt x="918863" y="150812"/>
                    <a:pt x="918863" y="158353"/>
                  </a:cubicBezTo>
                  <a:cubicBezTo>
                    <a:pt x="918863" y="169664"/>
                    <a:pt x="926363" y="180975"/>
                    <a:pt x="933863" y="188516"/>
                  </a:cubicBezTo>
                  <a:cubicBezTo>
                    <a:pt x="941364" y="196056"/>
                    <a:pt x="952614" y="203597"/>
                    <a:pt x="963865" y="207367"/>
                  </a:cubicBezTo>
                  <a:cubicBezTo>
                    <a:pt x="978866" y="214908"/>
                    <a:pt x="986366" y="218678"/>
                    <a:pt x="1005117" y="222449"/>
                  </a:cubicBezTo>
                  <a:cubicBezTo>
                    <a:pt x="1020118" y="222449"/>
                    <a:pt x="1035119" y="226219"/>
                    <a:pt x="1050119" y="226219"/>
                  </a:cubicBezTo>
                  <a:cubicBezTo>
                    <a:pt x="1053869" y="226219"/>
                    <a:pt x="1053869" y="226219"/>
                    <a:pt x="1057620" y="222449"/>
                  </a:cubicBezTo>
                  <a:cubicBezTo>
                    <a:pt x="1068870" y="222449"/>
                    <a:pt x="1076371" y="218678"/>
                    <a:pt x="1087621" y="214908"/>
                  </a:cubicBezTo>
                  <a:cubicBezTo>
                    <a:pt x="1095122" y="211138"/>
                    <a:pt x="1102622" y="203597"/>
                    <a:pt x="1110122" y="196056"/>
                  </a:cubicBezTo>
                  <a:cubicBezTo>
                    <a:pt x="1117623" y="192286"/>
                    <a:pt x="1125123" y="184745"/>
                    <a:pt x="1132624" y="180975"/>
                  </a:cubicBezTo>
                  <a:cubicBezTo>
                    <a:pt x="1136374" y="173434"/>
                    <a:pt x="1140124" y="165894"/>
                    <a:pt x="1140124" y="158353"/>
                  </a:cubicBezTo>
                  <a:cubicBezTo>
                    <a:pt x="1143874" y="147042"/>
                    <a:pt x="1143874" y="139501"/>
                    <a:pt x="1143874" y="128190"/>
                  </a:cubicBezTo>
                  <a:cubicBezTo>
                    <a:pt x="1143874" y="124420"/>
                    <a:pt x="1143874" y="120650"/>
                    <a:pt x="1143874" y="116880"/>
                  </a:cubicBezTo>
                  <a:cubicBezTo>
                    <a:pt x="1143874" y="101798"/>
                    <a:pt x="1143874" y="86717"/>
                    <a:pt x="1136374" y="71636"/>
                  </a:cubicBezTo>
                  <a:cubicBezTo>
                    <a:pt x="1128874" y="64095"/>
                    <a:pt x="1128874" y="52784"/>
                    <a:pt x="1121373" y="49014"/>
                  </a:cubicBezTo>
                  <a:cubicBezTo>
                    <a:pt x="1117623" y="41473"/>
                    <a:pt x="1113872" y="41473"/>
                    <a:pt x="1102622" y="33933"/>
                  </a:cubicBezTo>
                  <a:cubicBezTo>
                    <a:pt x="1087621" y="26392"/>
                    <a:pt x="1072620" y="15081"/>
                    <a:pt x="1057620" y="18851"/>
                  </a:cubicBezTo>
                  <a:cubicBezTo>
                    <a:pt x="1050119" y="18851"/>
                    <a:pt x="1046369" y="18851"/>
                    <a:pt x="1042619" y="18851"/>
                  </a:cubicBezTo>
                  <a:cubicBezTo>
                    <a:pt x="1035119" y="18851"/>
                    <a:pt x="1027618" y="18851"/>
                    <a:pt x="1016368" y="18851"/>
                  </a:cubicBezTo>
                  <a:cubicBezTo>
                    <a:pt x="1012617" y="18851"/>
                    <a:pt x="1005117" y="15081"/>
                    <a:pt x="1001367" y="15081"/>
                  </a:cubicBezTo>
                  <a:close/>
                  <a:moveTo>
                    <a:pt x="1001367" y="0"/>
                  </a:moveTo>
                  <a:cubicBezTo>
                    <a:pt x="1008867" y="0"/>
                    <a:pt x="1012617" y="3770"/>
                    <a:pt x="1016368" y="3770"/>
                  </a:cubicBezTo>
                  <a:cubicBezTo>
                    <a:pt x="1027618" y="3770"/>
                    <a:pt x="1035119" y="3770"/>
                    <a:pt x="1042619" y="3770"/>
                  </a:cubicBezTo>
                  <a:lnTo>
                    <a:pt x="1053869" y="3770"/>
                  </a:lnTo>
                  <a:cubicBezTo>
                    <a:pt x="1057620" y="11311"/>
                    <a:pt x="1057620" y="11311"/>
                    <a:pt x="1057620" y="11311"/>
                  </a:cubicBezTo>
                  <a:cubicBezTo>
                    <a:pt x="1057620" y="3770"/>
                    <a:pt x="1057620" y="3770"/>
                    <a:pt x="1057620" y="3770"/>
                  </a:cubicBezTo>
                  <a:cubicBezTo>
                    <a:pt x="1076371" y="3770"/>
                    <a:pt x="1095122" y="15081"/>
                    <a:pt x="1110122" y="22622"/>
                  </a:cubicBezTo>
                  <a:lnTo>
                    <a:pt x="1129207" y="33586"/>
                  </a:lnTo>
                  <a:lnTo>
                    <a:pt x="1136253" y="37119"/>
                  </a:lnTo>
                  <a:cubicBezTo>
                    <a:pt x="1140024" y="48462"/>
                    <a:pt x="1143794" y="56025"/>
                    <a:pt x="1147564" y="63587"/>
                  </a:cubicBezTo>
                  <a:cubicBezTo>
                    <a:pt x="1158875" y="82493"/>
                    <a:pt x="1158875" y="101398"/>
                    <a:pt x="1158875" y="116523"/>
                  </a:cubicBezTo>
                  <a:lnTo>
                    <a:pt x="1158875" y="116880"/>
                  </a:lnTo>
                  <a:lnTo>
                    <a:pt x="1158875" y="127867"/>
                  </a:lnTo>
                  <a:lnTo>
                    <a:pt x="1158875" y="128190"/>
                  </a:lnTo>
                  <a:cubicBezTo>
                    <a:pt x="1158875" y="139501"/>
                    <a:pt x="1158875" y="150812"/>
                    <a:pt x="1155125" y="162123"/>
                  </a:cubicBezTo>
                  <a:cubicBezTo>
                    <a:pt x="1155125" y="167779"/>
                    <a:pt x="1153250" y="172492"/>
                    <a:pt x="1150906" y="176733"/>
                  </a:cubicBezTo>
                  <a:lnTo>
                    <a:pt x="1144014" y="188281"/>
                  </a:lnTo>
                  <a:lnTo>
                    <a:pt x="1211007" y="254328"/>
                  </a:lnTo>
                  <a:lnTo>
                    <a:pt x="1223983" y="262839"/>
                  </a:lnTo>
                  <a:cubicBezTo>
                    <a:pt x="1246566" y="277941"/>
                    <a:pt x="1265384" y="289268"/>
                    <a:pt x="1280439" y="308147"/>
                  </a:cubicBezTo>
                  <a:cubicBezTo>
                    <a:pt x="1287967" y="315698"/>
                    <a:pt x="1295494" y="325137"/>
                    <a:pt x="1303963" y="336937"/>
                  </a:cubicBezTo>
                  <a:lnTo>
                    <a:pt x="1322531" y="364277"/>
                  </a:lnTo>
                  <a:lnTo>
                    <a:pt x="1456664" y="496514"/>
                  </a:lnTo>
                  <a:lnTo>
                    <a:pt x="1457335" y="496931"/>
                  </a:lnTo>
                  <a:cubicBezTo>
                    <a:pt x="1472390" y="512033"/>
                    <a:pt x="1498736" y="530912"/>
                    <a:pt x="1525083" y="553566"/>
                  </a:cubicBezTo>
                  <a:cubicBezTo>
                    <a:pt x="1555193" y="576220"/>
                    <a:pt x="1581539" y="602649"/>
                    <a:pt x="1596594" y="629079"/>
                  </a:cubicBezTo>
                  <a:lnTo>
                    <a:pt x="1605861" y="643604"/>
                  </a:lnTo>
                  <a:lnTo>
                    <a:pt x="1701800" y="738188"/>
                  </a:lnTo>
                  <a:lnTo>
                    <a:pt x="1701069" y="738919"/>
                  </a:lnTo>
                  <a:lnTo>
                    <a:pt x="1710285" y="739848"/>
                  </a:lnTo>
                  <a:cubicBezTo>
                    <a:pt x="1758048" y="745687"/>
                    <a:pt x="1797576" y="752764"/>
                    <a:pt x="1829574" y="761256"/>
                  </a:cubicBezTo>
                  <a:cubicBezTo>
                    <a:pt x="1870984" y="772580"/>
                    <a:pt x="1901101" y="787677"/>
                    <a:pt x="1919923" y="806549"/>
                  </a:cubicBezTo>
                  <a:cubicBezTo>
                    <a:pt x="1931217" y="817873"/>
                    <a:pt x="1934982" y="829196"/>
                    <a:pt x="1938746" y="840519"/>
                  </a:cubicBezTo>
                  <a:cubicBezTo>
                    <a:pt x="1942511" y="866940"/>
                    <a:pt x="1946275" y="900910"/>
                    <a:pt x="1946275" y="938655"/>
                  </a:cubicBezTo>
                  <a:cubicBezTo>
                    <a:pt x="1946275" y="1036790"/>
                    <a:pt x="1934982" y="1153797"/>
                    <a:pt x="1934982" y="1259481"/>
                  </a:cubicBezTo>
                  <a:cubicBezTo>
                    <a:pt x="1934982" y="1293451"/>
                    <a:pt x="1934982" y="1327421"/>
                    <a:pt x="1938746" y="1357617"/>
                  </a:cubicBezTo>
                  <a:cubicBezTo>
                    <a:pt x="1942511" y="1384038"/>
                    <a:pt x="1942511" y="1410459"/>
                    <a:pt x="1942511" y="1433105"/>
                  </a:cubicBezTo>
                  <a:cubicBezTo>
                    <a:pt x="1942511" y="1459526"/>
                    <a:pt x="1940629" y="1483116"/>
                    <a:pt x="1935923" y="1504348"/>
                  </a:cubicBezTo>
                  <a:lnTo>
                    <a:pt x="1929524" y="1519873"/>
                  </a:lnTo>
                  <a:lnTo>
                    <a:pt x="1931987" y="1519873"/>
                  </a:lnTo>
                  <a:lnTo>
                    <a:pt x="1924447" y="1535113"/>
                  </a:lnTo>
                  <a:lnTo>
                    <a:pt x="1923292" y="1534994"/>
                  </a:lnTo>
                  <a:lnTo>
                    <a:pt x="1912394" y="1561436"/>
                  </a:lnTo>
                  <a:cubicBezTo>
                    <a:pt x="1893571" y="1591631"/>
                    <a:pt x="1859690" y="1614278"/>
                    <a:pt x="1814516" y="1621827"/>
                  </a:cubicBezTo>
                  <a:cubicBezTo>
                    <a:pt x="1788164" y="1625601"/>
                    <a:pt x="1754283" y="1625601"/>
                    <a:pt x="1720402" y="1625601"/>
                  </a:cubicBezTo>
                  <a:cubicBezTo>
                    <a:pt x="1584878" y="1625601"/>
                    <a:pt x="1389121" y="1602955"/>
                    <a:pt x="1050311" y="1602955"/>
                  </a:cubicBezTo>
                  <a:cubicBezTo>
                    <a:pt x="975020" y="1602955"/>
                    <a:pt x="888435" y="1602955"/>
                    <a:pt x="794321" y="1606729"/>
                  </a:cubicBezTo>
                  <a:cubicBezTo>
                    <a:pt x="587271" y="1614278"/>
                    <a:pt x="432924" y="1618052"/>
                    <a:pt x="319987" y="1618052"/>
                  </a:cubicBezTo>
                  <a:cubicBezTo>
                    <a:pt x="240932" y="1618052"/>
                    <a:pt x="176934" y="1618052"/>
                    <a:pt x="131760" y="1610503"/>
                  </a:cubicBezTo>
                  <a:cubicBezTo>
                    <a:pt x="86585" y="1602955"/>
                    <a:pt x="60233" y="1595406"/>
                    <a:pt x="37646" y="1580308"/>
                  </a:cubicBezTo>
                  <a:cubicBezTo>
                    <a:pt x="26352" y="1568985"/>
                    <a:pt x="18823" y="1557661"/>
                    <a:pt x="15058" y="1542564"/>
                  </a:cubicBezTo>
                  <a:cubicBezTo>
                    <a:pt x="3765" y="1508594"/>
                    <a:pt x="0" y="1455752"/>
                    <a:pt x="0" y="1387812"/>
                  </a:cubicBezTo>
                  <a:cubicBezTo>
                    <a:pt x="0" y="1319872"/>
                    <a:pt x="3765" y="1233060"/>
                    <a:pt x="3765" y="1131151"/>
                  </a:cubicBezTo>
                  <a:cubicBezTo>
                    <a:pt x="3765" y="1085857"/>
                    <a:pt x="3765" y="1033015"/>
                    <a:pt x="0" y="976399"/>
                  </a:cubicBezTo>
                  <a:cubicBezTo>
                    <a:pt x="0" y="972624"/>
                    <a:pt x="0" y="968850"/>
                    <a:pt x="0" y="965076"/>
                  </a:cubicBezTo>
                  <a:cubicBezTo>
                    <a:pt x="0" y="908459"/>
                    <a:pt x="15058" y="866940"/>
                    <a:pt x="33881" y="832971"/>
                  </a:cubicBezTo>
                  <a:cubicBezTo>
                    <a:pt x="52704" y="799001"/>
                    <a:pt x="75291" y="776354"/>
                    <a:pt x="101643" y="757482"/>
                  </a:cubicBezTo>
                  <a:cubicBezTo>
                    <a:pt x="158111" y="727286"/>
                    <a:pt x="214580" y="723512"/>
                    <a:pt x="233403" y="723512"/>
                  </a:cubicBezTo>
                  <a:cubicBezTo>
                    <a:pt x="237167" y="723512"/>
                    <a:pt x="240932" y="723512"/>
                    <a:pt x="240932" y="723512"/>
                  </a:cubicBezTo>
                  <a:lnTo>
                    <a:pt x="294873" y="722855"/>
                  </a:lnTo>
                  <a:lnTo>
                    <a:pt x="402341" y="628030"/>
                  </a:lnTo>
                  <a:lnTo>
                    <a:pt x="421048" y="598931"/>
                  </a:lnTo>
                  <a:cubicBezTo>
                    <a:pt x="432355" y="583855"/>
                    <a:pt x="447432" y="568779"/>
                    <a:pt x="473815" y="546165"/>
                  </a:cubicBezTo>
                  <a:cubicBezTo>
                    <a:pt x="487007" y="536743"/>
                    <a:pt x="502084" y="528263"/>
                    <a:pt x="517631" y="519783"/>
                  </a:cubicBezTo>
                  <a:lnTo>
                    <a:pt x="538218" y="508138"/>
                  </a:lnTo>
                  <a:lnTo>
                    <a:pt x="646109" y="412941"/>
                  </a:lnTo>
                  <a:lnTo>
                    <a:pt x="654968" y="400177"/>
                  </a:lnTo>
                  <a:cubicBezTo>
                    <a:pt x="678289" y="370673"/>
                    <a:pt x="703731" y="350179"/>
                    <a:pt x="737652" y="327565"/>
                  </a:cubicBezTo>
                  <a:lnTo>
                    <a:pt x="757455" y="314694"/>
                  </a:lnTo>
                  <a:lnTo>
                    <a:pt x="904405" y="185032"/>
                  </a:lnTo>
                  <a:lnTo>
                    <a:pt x="911804" y="176495"/>
                  </a:lnTo>
                  <a:lnTo>
                    <a:pt x="903862" y="162123"/>
                  </a:lnTo>
                  <a:cubicBezTo>
                    <a:pt x="903862" y="150812"/>
                    <a:pt x="900112" y="143272"/>
                    <a:pt x="900112" y="135731"/>
                  </a:cubicBezTo>
                  <a:cubicBezTo>
                    <a:pt x="900112" y="116880"/>
                    <a:pt x="903862" y="98028"/>
                    <a:pt x="911362" y="82947"/>
                  </a:cubicBezTo>
                  <a:cubicBezTo>
                    <a:pt x="915113" y="71636"/>
                    <a:pt x="918863" y="60325"/>
                    <a:pt x="926363" y="49014"/>
                  </a:cubicBezTo>
                  <a:cubicBezTo>
                    <a:pt x="930113" y="41473"/>
                    <a:pt x="933863" y="37703"/>
                    <a:pt x="937614" y="33933"/>
                  </a:cubicBezTo>
                  <a:cubicBezTo>
                    <a:pt x="937614" y="30162"/>
                    <a:pt x="941364" y="26392"/>
                    <a:pt x="945114" y="22622"/>
                  </a:cubicBezTo>
                  <a:cubicBezTo>
                    <a:pt x="956365" y="11311"/>
                    <a:pt x="975116" y="7540"/>
                    <a:pt x="986366" y="3770"/>
                  </a:cubicBezTo>
                  <a:cubicBezTo>
                    <a:pt x="990116" y="0"/>
                    <a:pt x="997617" y="0"/>
                    <a:pt x="1001367" y="0"/>
                  </a:cubicBezTo>
                  <a:close/>
                </a:path>
              </a:pathLst>
            </a:custGeom>
            <a:solidFill>
              <a:srgbClr val="E07185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1" name="MH_SubTitle_1">
              <a:extLst>
                <a:ext uri="{FF2B5EF4-FFF2-40B4-BE49-F238E27FC236}">
                  <a16:creationId xmlns:a16="http://schemas.microsoft.com/office/drawing/2014/main" id="{6BFFF1FD-904E-41DF-17EE-0F871DD258C6}"/>
                </a:ext>
              </a:extLst>
            </p:cNvPr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61544" y="2755900"/>
              <a:ext cx="1496813" cy="87788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2282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0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2282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4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47264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32" name="图片 2">
            <a:extLst>
              <a:ext uri="{FF2B5EF4-FFF2-40B4-BE49-F238E27FC236}">
                <a16:creationId xmlns:a16="http://schemas.microsoft.com/office/drawing/2014/main" id="{C4F7F198-3301-7FEF-0B04-90BF3E01C73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5727" y="1334971"/>
            <a:ext cx="995725" cy="116322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11BD79D-748B-0F7E-BCF3-D7523E6B065A}"/>
              </a:ext>
            </a:extLst>
          </p:cNvPr>
          <p:cNvSpPr txBox="1"/>
          <p:nvPr/>
        </p:nvSpPr>
        <p:spPr>
          <a:xfrm>
            <a:off x="9519133" y="3424495"/>
            <a:ext cx="2511917" cy="341632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Đảm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lùi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dòng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…..;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đảm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….</a:t>
            </a:r>
            <a:endParaRPr lang="en-SG" sz="2600" b="1" dirty="0">
              <a:cs typeface="Times New Roman" panose="02020603050405020304" pitchFamily="18" charset="0"/>
            </a:endParaRPr>
          </a:p>
        </p:txBody>
      </p:sp>
      <p:sp>
        <p:nvSpPr>
          <p:cNvPr id="34" name="文本框 11">
            <a:extLst>
              <a:ext uri="{FF2B5EF4-FFF2-40B4-BE49-F238E27FC236}">
                <a16:creationId xmlns:a16="http://schemas.microsoft.com/office/drawing/2014/main" id="{E941591B-85D9-C9D5-7D10-B6BF663C6116}"/>
              </a:ext>
            </a:extLst>
          </p:cNvPr>
          <p:cNvSpPr txBox="1"/>
          <p:nvPr/>
        </p:nvSpPr>
        <p:spPr>
          <a:xfrm>
            <a:off x="1898034" y="1043765"/>
            <a:ext cx="3413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(SGK Tr52)</a:t>
            </a:r>
          </a:p>
        </p:txBody>
      </p:sp>
    </p:spTree>
    <p:extLst>
      <p:ext uri="{BB962C8B-B14F-4D97-AF65-F5344CB8AC3E}">
        <p14:creationId xmlns:p14="http://schemas.microsoft.com/office/powerpoint/2010/main" val="423229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22" grpId="0" animBg="1"/>
      <p:bldP spid="28" grpId="0" animBg="1"/>
      <p:bldP spid="33" grpId="0" animBg="1"/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5D88E-421A-D56F-3D7B-31585F67C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>
            <a:extLst>
              <a:ext uri="{FF2B5EF4-FFF2-40B4-BE49-F238E27FC236}">
                <a16:creationId xmlns:a16="http://schemas.microsoft.com/office/drawing/2014/main" id="{8F0D692B-C174-2160-F151-F57C8872F96C}"/>
              </a:ext>
            </a:extLst>
          </p:cNvPr>
          <p:cNvSpPr txBox="1"/>
          <p:nvPr/>
        </p:nvSpPr>
        <p:spPr>
          <a:xfrm>
            <a:off x="135196" y="1218915"/>
            <a:ext cx="8285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II. THỰC HÀNH VIẾT THEO CÁC BƯỚC</a:t>
            </a:r>
          </a:p>
        </p:txBody>
      </p:sp>
      <p:sp>
        <p:nvSpPr>
          <p:cNvPr id="3" name="文本框 11">
            <a:extLst>
              <a:ext uri="{FF2B5EF4-FFF2-40B4-BE49-F238E27FC236}">
                <a16:creationId xmlns:a16="http://schemas.microsoft.com/office/drawing/2014/main" id="{8C79EE57-220D-6E45-0A7E-24696C5375FA}"/>
              </a:ext>
            </a:extLst>
          </p:cNvPr>
          <p:cNvSpPr txBox="1"/>
          <p:nvPr/>
        </p:nvSpPr>
        <p:spPr>
          <a:xfrm>
            <a:off x="287596" y="1644274"/>
            <a:ext cx="450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1.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Trước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khi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viết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文本框 11">
            <a:extLst>
              <a:ext uri="{FF2B5EF4-FFF2-40B4-BE49-F238E27FC236}">
                <a16:creationId xmlns:a16="http://schemas.microsoft.com/office/drawing/2014/main" id="{8D3081F0-37B3-C506-D0C0-D86851361A63}"/>
              </a:ext>
            </a:extLst>
          </p:cNvPr>
          <p:cNvSpPr txBox="1"/>
          <p:nvPr/>
        </p:nvSpPr>
        <p:spPr>
          <a:xfrm>
            <a:off x="330812" y="2151516"/>
            <a:ext cx="450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a.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Lựa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chọn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thơ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文本框 11">
            <a:extLst>
              <a:ext uri="{FF2B5EF4-FFF2-40B4-BE49-F238E27FC236}">
                <a16:creationId xmlns:a16="http://schemas.microsoft.com/office/drawing/2014/main" id="{971E406E-9AA2-B7F1-CCA9-73DBDECC71F4}"/>
              </a:ext>
            </a:extLst>
          </p:cNvPr>
          <p:cNvSpPr txBox="1"/>
          <p:nvPr/>
        </p:nvSpPr>
        <p:spPr>
          <a:xfrm>
            <a:off x="319436" y="2604163"/>
            <a:ext cx="450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b.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ý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84710C13-55ED-4987-221B-841B6286A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74" y="-142874"/>
            <a:ext cx="12081164" cy="1457325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31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30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ea typeface="Times New Roman" panose="02020603050405020304" pitchFamily="18" charset="0"/>
              </a:rPr>
              <a:t> 95. VIẾT: VIẾT ĐOẠN VĂN GHI LẠI CẢM NGHĨ VỀ</a:t>
            </a:r>
          </a:p>
          <a:p>
            <a:pPr algn="ctr">
              <a:spcBef>
                <a:spcPts val="0"/>
              </a:spcBef>
              <a:buNone/>
            </a:pPr>
            <a:r>
              <a:rPr lang="en-US" altLang="zh-CN" sz="3000" b="1" dirty="0">
                <a:solidFill>
                  <a:srgbClr val="FF0000"/>
                </a:solidFill>
                <a:ea typeface="Yu Gothic UI Semibold" panose="020B0700000000000000" pitchFamily="34" charset="-128"/>
              </a:rPr>
              <a:t>MỘT BÀI THƠ TỰ DO</a:t>
            </a:r>
            <a:endParaRPr lang="zh-CN" altLang="en-US" sz="3000" dirty="0">
              <a:solidFill>
                <a:srgbClr val="0000CC"/>
              </a:solidFill>
              <a:ea typeface="Yu Gothic UI Semibold" panose="020B0700000000000000" pitchFamily="34" charset="-128"/>
            </a:endParaRPr>
          </a:p>
        </p:txBody>
      </p:sp>
      <p:sp>
        <p:nvSpPr>
          <p:cNvPr id="7" name="文本框 11">
            <a:extLst>
              <a:ext uri="{FF2B5EF4-FFF2-40B4-BE49-F238E27FC236}">
                <a16:creationId xmlns:a16="http://schemas.microsoft.com/office/drawing/2014/main" id="{F58F70BC-A8CD-7C25-8DF6-B3CCF45FC828}"/>
              </a:ext>
            </a:extLst>
          </p:cNvPr>
          <p:cNvSpPr txBox="1"/>
          <p:nvPr/>
        </p:nvSpPr>
        <p:spPr>
          <a:xfrm>
            <a:off x="294412" y="3029520"/>
            <a:ext cx="1137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c.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Dàn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ý: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Sắp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xếp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nội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dung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bước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ý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dàn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ý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chung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. </a:t>
            </a:r>
          </a:p>
        </p:txBody>
      </p:sp>
      <p:sp>
        <p:nvSpPr>
          <p:cNvPr id="8" name="文本框 11">
            <a:extLst>
              <a:ext uri="{FF2B5EF4-FFF2-40B4-BE49-F238E27FC236}">
                <a16:creationId xmlns:a16="http://schemas.microsoft.com/office/drawing/2014/main" id="{622226E9-2D70-08C0-2A52-56409DB0C019}"/>
              </a:ext>
            </a:extLst>
          </p:cNvPr>
          <p:cNvSpPr txBox="1"/>
          <p:nvPr/>
        </p:nvSpPr>
        <p:spPr>
          <a:xfrm>
            <a:off x="501404" y="3700534"/>
            <a:ext cx="113744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Mở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đoạn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:   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Giới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thiệu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thơ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tác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giả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; </a:t>
            </a:r>
          </a:p>
          <a:p>
            <a:pPr lvl="0"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                    -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Nêu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nghĩ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chung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thơ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.</a:t>
            </a:r>
          </a:p>
          <a:p>
            <a:pPr lvl="0">
              <a:defRPr/>
            </a:pP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Thân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đoạn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Trình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bày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nghĩ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nét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độc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đáo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thơ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trên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phương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lvl="0"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                       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diện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nội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dung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nghệ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thuật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.</a:t>
            </a:r>
          </a:p>
          <a:p>
            <a:pPr lvl="0"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                    -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Nêu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tác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dụng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thể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thơ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do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việc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thể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mạch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lvl="0"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                         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xúc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nét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độc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đáo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thơ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. </a:t>
            </a:r>
          </a:p>
          <a:p>
            <a:pPr lvl="0">
              <a:defRPr/>
            </a:pP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Kết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đoạn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:  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Nêu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khái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quát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nghĩ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thơ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6329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30304" y="311943"/>
            <a:ext cx="5882186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VẬN DỤNG 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06976" y="1162709"/>
            <a:ext cx="7424382" cy="543577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sz="4000" b="1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? Nhắc lại kiến thức yêu cầu phần: Mở đoạn; Thân đoạn; Kết đoạn</a:t>
            </a:r>
            <a:endParaRPr lang="en-GB" sz="4000" b="1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2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550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1">
            <a:extLst>
              <a:ext uri="{FF2B5EF4-FFF2-40B4-BE49-F238E27FC236}">
                <a16:creationId xmlns:a16="http://schemas.microsoft.com/office/drawing/2014/main" id="{CBA50378-87D0-71AF-DC66-F500AC8009A2}"/>
              </a:ext>
            </a:extLst>
          </p:cNvPr>
          <p:cNvSpPr txBox="1"/>
          <p:nvPr/>
        </p:nvSpPr>
        <p:spPr>
          <a:xfrm>
            <a:off x="135196" y="1409987"/>
            <a:ext cx="8285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II. PHÂN TÍCH BÀI VIẾT THAM KHẢO 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1ADB4868-877D-141B-D65A-1FF6B6533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74" y="-142874"/>
            <a:ext cx="12081164" cy="1457325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31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30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ea typeface="Times New Roman" panose="02020603050405020304" pitchFamily="18" charset="0"/>
              </a:rPr>
              <a:t> 95. VIẾT: VIẾT ĐOẠN VĂN GHI LẠI CẢM NGHĨ VỀ</a:t>
            </a:r>
          </a:p>
          <a:p>
            <a:pPr algn="ctr">
              <a:spcBef>
                <a:spcPts val="0"/>
              </a:spcBef>
              <a:buNone/>
            </a:pPr>
            <a:r>
              <a:rPr lang="en-US" altLang="zh-CN" sz="3000" b="1" dirty="0">
                <a:solidFill>
                  <a:srgbClr val="FF0000"/>
                </a:solidFill>
                <a:ea typeface="Yu Gothic UI Semibold" panose="020B0700000000000000" pitchFamily="34" charset="-128"/>
              </a:rPr>
              <a:t>MỘT BÀI THƠ TỰ DO</a:t>
            </a:r>
            <a:endParaRPr lang="zh-CN" altLang="en-US" sz="3000" dirty="0">
              <a:solidFill>
                <a:srgbClr val="0000CC"/>
              </a:solidFill>
              <a:ea typeface="Yu Gothic UI Semibold" panose="020B0700000000000000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664BB6-E8E0-D040-DA8B-052F22BF8308}"/>
              </a:ext>
            </a:extLst>
          </p:cNvPr>
          <p:cNvSpPr txBox="1"/>
          <p:nvPr/>
        </p:nvSpPr>
        <p:spPr>
          <a:xfrm>
            <a:off x="1473957" y="1946855"/>
            <a:ext cx="828547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itchFamily="34" charset="0"/>
                <a:cs typeface="Arial" pitchFamily="34" charset="0"/>
              </a:rPr>
              <a:t>                              LÁ ĐỎ (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Nguyễn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Đình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Thi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200" b="1" dirty="0" err="1">
                <a:latin typeface="Arial" pitchFamily="34" charset="0"/>
                <a:cs typeface="Arial" pitchFamily="34" charset="0"/>
              </a:rPr>
              <a:t>Gặp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lộng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gió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err="1">
                <a:latin typeface="Arial" pitchFamily="34" charset="0"/>
                <a:cs typeface="Arial" pitchFamily="34" charset="0"/>
              </a:rPr>
              <a:t>Rừng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lạ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ào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ào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lá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đỏ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latin typeface="Arial" pitchFamily="34" charset="0"/>
                <a:cs typeface="Arial" pitchFamily="34" charset="0"/>
              </a:rPr>
              <a:t>Em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đứng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bên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sz="2200" b="1" dirty="0">
                <a:latin typeface="Arial" pitchFamily="34" charset="0"/>
                <a:cs typeface="Arial" pitchFamily="34" charset="0"/>
              </a:rPr>
              <a:t>                                    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quê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hương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latin typeface="Arial" pitchFamily="34" charset="0"/>
                <a:cs typeface="Arial" pitchFamily="34" charset="0"/>
              </a:rPr>
              <a:t>Vai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áo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bạc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quàng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súng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trường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err="1">
                <a:latin typeface="Arial" pitchFamily="34" charset="0"/>
                <a:cs typeface="Arial" pitchFamily="34" charset="0"/>
              </a:rPr>
              <a:t>Đoàn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quân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vẫn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vội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vã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err="1">
                <a:latin typeface="Arial" pitchFamily="34" charset="0"/>
                <a:cs typeface="Arial" pitchFamily="34" charset="0"/>
              </a:rPr>
              <a:t>Bụi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Sơn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nhoà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trời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lửa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err="1">
                <a:latin typeface="Arial" pitchFamily="34" charset="0"/>
                <a:cs typeface="Arial" pitchFamily="34" charset="0"/>
              </a:rPr>
              <a:t>Chào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gái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tiền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phương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err="1">
                <a:latin typeface="Arial" pitchFamily="34" charset="0"/>
                <a:cs typeface="Arial" pitchFamily="34" charset="0"/>
              </a:rPr>
              <a:t>Hẹn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gặp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nhé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giữa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Sài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Gòn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4309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89C09-6242-1A46-EB83-EBF19FA2F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F2174B-3354-5B28-ADA8-ACB9E8929134}"/>
              </a:ext>
            </a:extLst>
          </p:cNvPr>
          <p:cNvSpPr txBox="1"/>
          <p:nvPr/>
        </p:nvSpPr>
        <p:spPr>
          <a:xfrm>
            <a:off x="-27297" y="-4780"/>
            <a:ext cx="1221929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chia li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lính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niên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lộng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ào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ào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mãnh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ngàng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ào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ào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Sài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Gòn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vội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vã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nhoà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bối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lãng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mạn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- “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”. Chi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quàng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súng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xa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qua bao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bom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đạn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thốn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súng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quật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“Em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tựa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lính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tin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phóng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hoạ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bối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cảnhTrường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vĩ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phơi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phới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80F9E6-64AD-EE74-0088-32A6295B86E1}"/>
              </a:ext>
            </a:extLst>
          </p:cNvPr>
          <p:cNvSpPr txBox="1"/>
          <p:nvPr/>
        </p:nvSpPr>
        <p:spPr>
          <a:xfrm>
            <a:off x="-27297" y="-32071"/>
            <a:ext cx="1221929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Lá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1974,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Ra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bom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đạn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nổ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khốc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phóng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Nam,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36C310-ED71-FD99-AB22-558DAE9D6CC1}"/>
              </a:ext>
            </a:extLst>
          </p:cNvPr>
          <p:cNvSpPr txBox="1"/>
          <p:nvPr/>
        </p:nvSpPr>
        <p:spPr>
          <a:xfrm>
            <a:off x="-54593" y="5454337"/>
            <a:ext cx="12219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. 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  <a:p>
            <a:pPr algn="just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(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0305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D6D6B-399E-F612-16E7-08D95BAAD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1">
            <a:extLst>
              <a:ext uri="{FF2B5EF4-FFF2-40B4-BE49-F238E27FC236}">
                <a16:creationId xmlns:a16="http://schemas.microsoft.com/office/drawing/2014/main" id="{FFD65D46-6C18-B2C1-7106-DFFDC06EF017}"/>
              </a:ext>
            </a:extLst>
          </p:cNvPr>
          <p:cNvSpPr txBox="1"/>
          <p:nvPr/>
        </p:nvSpPr>
        <p:spPr>
          <a:xfrm>
            <a:off x="135196" y="1218915"/>
            <a:ext cx="8285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II. PHÂN TÍCH BÀI VIẾT THAM KHẢO 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C42E4A05-6AB2-6092-80C3-20CEF53CB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74" y="-142874"/>
            <a:ext cx="12081164" cy="1457325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31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30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ea typeface="Times New Roman" panose="02020603050405020304" pitchFamily="18" charset="0"/>
              </a:rPr>
              <a:t> 95. VIẾT: VIẾT ĐOẠN VĂN GHI LẠI CẢM NGHĨ VỀ</a:t>
            </a:r>
          </a:p>
          <a:p>
            <a:pPr algn="ctr">
              <a:spcBef>
                <a:spcPts val="0"/>
              </a:spcBef>
              <a:buNone/>
            </a:pPr>
            <a:r>
              <a:rPr lang="en-US" altLang="zh-CN" sz="3000" b="1" dirty="0">
                <a:solidFill>
                  <a:srgbClr val="FF0000"/>
                </a:solidFill>
                <a:ea typeface="Yu Gothic UI Semibold" panose="020B0700000000000000" pitchFamily="34" charset="-128"/>
              </a:rPr>
              <a:t>MỘT BÀI THƠ TỰ DO</a:t>
            </a:r>
            <a:endParaRPr lang="zh-CN" altLang="en-US" sz="3000" dirty="0">
              <a:solidFill>
                <a:srgbClr val="0000CC"/>
              </a:solidFill>
              <a:ea typeface="Yu Gothic UI Semibold" panose="020B0700000000000000" pitchFamily="34" charset="-128"/>
            </a:endParaRPr>
          </a:p>
        </p:txBody>
      </p:sp>
      <p:sp>
        <p:nvSpPr>
          <p:cNvPr id="7" name="文本框 11">
            <a:extLst>
              <a:ext uri="{FF2B5EF4-FFF2-40B4-BE49-F238E27FC236}">
                <a16:creationId xmlns:a16="http://schemas.microsoft.com/office/drawing/2014/main" id="{EE3C553A-C834-6BED-8F0C-6D53947BF042}"/>
              </a:ext>
            </a:extLst>
          </p:cNvPr>
          <p:cNvSpPr txBox="1"/>
          <p:nvPr/>
        </p:nvSpPr>
        <p:spPr>
          <a:xfrm>
            <a:off x="2265530" y="1698863"/>
            <a:ext cx="638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PHIẾU HỌC TẬP (GIAO VỀ NHÀ)</a:t>
            </a:r>
          </a:p>
        </p:txBody>
      </p:sp>
      <p:sp>
        <p:nvSpPr>
          <p:cNvPr id="8" name="文本框 11">
            <a:extLst>
              <a:ext uri="{FF2B5EF4-FFF2-40B4-BE49-F238E27FC236}">
                <a16:creationId xmlns:a16="http://schemas.microsoft.com/office/drawing/2014/main" id="{541B9231-A370-4575-12B4-992A92D2A3E4}"/>
              </a:ext>
            </a:extLst>
          </p:cNvPr>
          <p:cNvSpPr txBox="1"/>
          <p:nvPr/>
        </p:nvSpPr>
        <p:spPr>
          <a:xfrm>
            <a:off x="2841012" y="2083276"/>
            <a:ext cx="640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Trả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lời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hỏi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sau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: (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Vẽ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sơ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đồ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) </a:t>
            </a:r>
          </a:p>
        </p:txBody>
      </p:sp>
      <p:sp>
        <p:nvSpPr>
          <p:cNvPr id="9" name="文本框 11">
            <a:extLst>
              <a:ext uri="{FF2B5EF4-FFF2-40B4-BE49-F238E27FC236}">
                <a16:creationId xmlns:a16="http://schemas.microsoft.com/office/drawing/2014/main" id="{B8DA2626-E520-8E51-C61C-1043470DBD5E}"/>
              </a:ext>
            </a:extLst>
          </p:cNvPr>
          <p:cNvSpPr txBox="1"/>
          <p:nvPr/>
        </p:nvSpPr>
        <p:spPr>
          <a:xfrm>
            <a:off x="423081" y="2547302"/>
            <a:ext cx="10467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2100BB-4AB4-DCA6-ADF6-5DCE0F29E5C5}"/>
              </a:ext>
            </a:extLst>
          </p:cNvPr>
          <p:cNvCxnSpPr>
            <a:cxnSpLocks/>
          </p:cNvCxnSpPr>
          <p:nvPr/>
        </p:nvCxnSpPr>
        <p:spPr>
          <a:xfrm>
            <a:off x="765409" y="3209549"/>
            <a:ext cx="14788" cy="36484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B6F12D-F74B-637F-5188-AA4D0AF71E22}"/>
              </a:ext>
            </a:extLst>
          </p:cNvPr>
          <p:cNvCxnSpPr>
            <a:cxnSpLocks/>
          </p:cNvCxnSpPr>
          <p:nvPr/>
        </p:nvCxnSpPr>
        <p:spPr>
          <a:xfrm>
            <a:off x="11973638" y="3182253"/>
            <a:ext cx="15917" cy="363740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1EDD70-7887-26AC-A610-09D1D6D5279D}"/>
              </a:ext>
            </a:extLst>
          </p:cNvPr>
          <p:cNvCxnSpPr>
            <a:cxnSpLocks/>
          </p:cNvCxnSpPr>
          <p:nvPr/>
        </p:nvCxnSpPr>
        <p:spPr>
          <a:xfrm>
            <a:off x="741531" y="3220593"/>
            <a:ext cx="1124575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F0538D4-259E-22B7-EA61-65398CAA642A}"/>
              </a:ext>
            </a:extLst>
          </p:cNvPr>
          <p:cNvCxnSpPr>
            <a:cxnSpLocks/>
          </p:cNvCxnSpPr>
          <p:nvPr/>
        </p:nvCxnSpPr>
        <p:spPr>
          <a:xfrm>
            <a:off x="2531662" y="3220594"/>
            <a:ext cx="0" cy="363740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本框 11">
            <a:extLst>
              <a:ext uri="{FF2B5EF4-FFF2-40B4-BE49-F238E27FC236}">
                <a16:creationId xmlns:a16="http://schemas.microsoft.com/office/drawing/2014/main" id="{DB9EB649-E9FB-8287-3435-33B901B7CD53}"/>
              </a:ext>
            </a:extLst>
          </p:cNvPr>
          <p:cNvSpPr txBox="1"/>
          <p:nvPr/>
        </p:nvSpPr>
        <p:spPr>
          <a:xfrm>
            <a:off x="780198" y="3341110"/>
            <a:ext cx="1574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Mở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đoạn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D86FC8-9905-A038-A9DD-F609641A38A1}"/>
              </a:ext>
            </a:extLst>
          </p:cNvPr>
          <p:cNvCxnSpPr>
            <a:cxnSpLocks/>
          </p:cNvCxnSpPr>
          <p:nvPr/>
        </p:nvCxnSpPr>
        <p:spPr>
          <a:xfrm flipV="1">
            <a:off x="787023" y="4391632"/>
            <a:ext cx="11172965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文本框 11">
            <a:extLst>
              <a:ext uri="{FF2B5EF4-FFF2-40B4-BE49-F238E27FC236}">
                <a16:creationId xmlns:a16="http://schemas.microsoft.com/office/drawing/2014/main" id="{A644A489-7554-FA0E-2802-58BCF3CACBBC}"/>
              </a:ext>
            </a:extLst>
          </p:cNvPr>
          <p:cNvSpPr txBox="1"/>
          <p:nvPr/>
        </p:nvSpPr>
        <p:spPr>
          <a:xfrm>
            <a:off x="2531663" y="3220593"/>
            <a:ext cx="9428326" cy="1211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defRPr/>
            </a:pP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文本框 11">
            <a:extLst>
              <a:ext uri="{FF2B5EF4-FFF2-40B4-BE49-F238E27FC236}">
                <a16:creationId xmlns:a16="http://schemas.microsoft.com/office/drawing/2014/main" id="{4954964F-267C-AB73-1EA6-459ADD0480D3}"/>
              </a:ext>
            </a:extLst>
          </p:cNvPr>
          <p:cNvSpPr txBox="1"/>
          <p:nvPr/>
        </p:nvSpPr>
        <p:spPr>
          <a:xfrm>
            <a:off x="714235" y="4653572"/>
            <a:ext cx="183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400" b="1" dirty="0" err="1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Thân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đoạn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文本框 11">
            <a:extLst>
              <a:ext uri="{FF2B5EF4-FFF2-40B4-BE49-F238E27FC236}">
                <a16:creationId xmlns:a16="http://schemas.microsoft.com/office/drawing/2014/main" id="{89DCB75A-F36E-B96A-1A60-75570166A376}"/>
              </a:ext>
            </a:extLst>
          </p:cNvPr>
          <p:cNvSpPr txBox="1"/>
          <p:nvPr/>
        </p:nvSpPr>
        <p:spPr>
          <a:xfrm>
            <a:off x="2602175" y="4451165"/>
            <a:ext cx="9428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4:Chỉ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defRPr/>
            </a:pP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do?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5B888F1-97D5-9D2F-2FDC-BB73AAAC0BD9}"/>
              </a:ext>
            </a:extLst>
          </p:cNvPr>
          <p:cNvCxnSpPr>
            <a:cxnSpLocks/>
          </p:cNvCxnSpPr>
          <p:nvPr/>
        </p:nvCxnSpPr>
        <p:spPr>
          <a:xfrm flipV="1">
            <a:off x="816591" y="5949752"/>
            <a:ext cx="11172965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B4E4316-8782-67D7-6C0A-1C22F9494132}"/>
              </a:ext>
            </a:extLst>
          </p:cNvPr>
          <p:cNvCxnSpPr>
            <a:cxnSpLocks/>
          </p:cNvCxnSpPr>
          <p:nvPr/>
        </p:nvCxnSpPr>
        <p:spPr>
          <a:xfrm flipV="1">
            <a:off x="802943" y="6841544"/>
            <a:ext cx="11172965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文本框 11">
            <a:extLst>
              <a:ext uri="{FF2B5EF4-FFF2-40B4-BE49-F238E27FC236}">
                <a16:creationId xmlns:a16="http://schemas.microsoft.com/office/drawing/2014/main" id="{E7693D19-C601-636A-6894-11EBAD300F0B}"/>
              </a:ext>
            </a:extLst>
          </p:cNvPr>
          <p:cNvSpPr txBox="1"/>
          <p:nvPr/>
        </p:nvSpPr>
        <p:spPr>
          <a:xfrm>
            <a:off x="771099" y="6047922"/>
            <a:ext cx="183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400" b="1" dirty="0" err="1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Kết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đoạn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文本框 11">
            <a:extLst>
              <a:ext uri="{FF2B5EF4-FFF2-40B4-BE49-F238E27FC236}">
                <a16:creationId xmlns:a16="http://schemas.microsoft.com/office/drawing/2014/main" id="{63187F0F-CCBB-608B-98B9-C1CF74A1D57B}"/>
              </a:ext>
            </a:extLst>
          </p:cNvPr>
          <p:cNvSpPr txBox="1"/>
          <p:nvPr/>
        </p:nvSpPr>
        <p:spPr>
          <a:xfrm>
            <a:off x="2672687" y="6009289"/>
            <a:ext cx="9428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8449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6" grpId="0"/>
      <p:bldP spid="30" grpId="0"/>
      <p:bldP spid="40" grpId="0"/>
      <p:bldP spid="41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A36B2E-1E1C-6A2B-E94A-63F78DFC3FEA}"/>
              </a:ext>
            </a:extLst>
          </p:cNvPr>
          <p:cNvSpPr txBox="1"/>
          <p:nvPr/>
        </p:nvSpPr>
        <p:spPr>
          <a:xfrm>
            <a:off x="-27297" y="-4780"/>
            <a:ext cx="1221929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chia li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lính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niên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lộng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ào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ào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mãnh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ngàng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ào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ào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Sài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Gòn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vội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vã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nhoà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bối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lãng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mạn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- “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”. Chi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quàng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súng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xa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qua bao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bom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đạn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thốn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súng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quật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“Em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tựa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lính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tin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phóng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hoạ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bối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cảnhTrường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vĩ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phơi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phới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FAA538-D662-05FB-0BC4-36ADC16CC86B}"/>
              </a:ext>
            </a:extLst>
          </p:cNvPr>
          <p:cNvSpPr txBox="1"/>
          <p:nvPr/>
        </p:nvSpPr>
        <p:spPr>
          <a:xfrm>
            <a:off x="-27297" y="-32071"/>
            <a:ext cx="1221929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Lá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1974,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Ra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bom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đạn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nổ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khốc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phóng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Nam,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411679-11AD-8248-D9F9-7E32118378B5}"/>
              </a:ext>
            </a:extLst>
          </p:cNvPr>
          <p:cNvSpPr txBox="1"/>
          <p:nvPr/>
        </p:nvSpPr>
        <p:spPr>
          <a:xfrm>
            <a:off x="-54593" y="5454337"/>
            <a:ext cx="12219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. 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  <a:p>
            <a:pPr algn="just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(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0840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836A4-5E75-57BB-9153-7A2F8908E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FA0DEC1-F7A5-43E1-7B40-995C6F11A718}"/>
              </a:ext>
            </a:extLst>
          </p:cNvPr>
          <p:cNvSpPr txBox="1"/>
          <p:nvPr/>
        </p:nvSpPr>
        <p:spPr>
          <a:xfrm>
            <a:off x="0" y="786793"/>
            <a:ext cx="1207827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Lá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1974,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Ra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bom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đạn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nổ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khốc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phóng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Nam,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14AF8A-1D8E-87FB-0C28-2D711434F207}"/>
              </a:ext>
            </a:extLst>
          </p:cNvPr>
          <p:cNvCxnSpPr>
            <a:cxnSpLocks/>
          </p:cNvCxnSpPr>
          <p:nvPr/>
        </p:nvCxnSpPr>
        <p:spPr>
          <a:xfrm>
            <a:off x="2026697" y="1114849"/>
            <a:ext cx="69603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7A39D6-F0FA-237A-C887-4191B90AA77D}"/>
              </a:ext>
            </a:extLst>
          </p:cNvPr>
          <p:cNvCxnSpPr>
            <a:cxnSpLocks/>
          </p:cNvCxnSpPr>
          <p:nvPr/>
        </p:nvCxnSpPr>
        <p:spPr>
          <a:xfrm>
            <a:off x="8327405" y="1136317"/>
            <a:ext cx="192206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1F03E4-C1CA-79D2-E5A0-B40495253EBE}"/>
              </a:ext>
            </a:extLst>
          </p:cNvPr>
          <p:cNvCxnSpPr>
            <a:cxnSpLocks/>
          </p:cNvCxnSpPr>
          <p:nvPr/>
        </p:nvCxnSpPr>
        <p:spPr>
          <a:xfrm>
            <a:off x="2690883" y="1449575"/>
            <a:ext cx="63439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A57DAE-2886-71B9-26B0-F1D7888A1BFA}"/>
              </a:ext>
            </a:extLst>
          </p:cNvPr>
          <p:cNvCxnSpPr>
            <a:cxnSpLocks/>
          </p:cNvCxnSpPr>
          <p:nvPr/>
        </p:nvCxnSpPr>
        <p:spPr>
          <a:xfrm>
            <a:off x="2305474" y="1792156"/>
            <a:ext cx="48677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F424985-5401-6DEF-6AB1-7B652C9FF5CC}"/>
              </a:ext>
            </a:extLst>
          </p:cNvPr>
          <p:cNvCxnSpPr>
            <a:cxnSpLocks/>
          </p:cNvCxnSpPr>
          <p:nvPr/>
        </p:nvCxnSpPr>
        <p:spPr>
          <a:xfrm>
            <a:off x="3948757" y="1101201"/>
            <a:ext cx="161953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83FE260-9F3D-108F-E1DA-4196B1505BD3}"/>
              </a:ext>
            </a:extLst>
          </p:cNvPr>
          <p:cNvSpPr/>
          <p:nvPr/>
        </p:nvSpPr>
        <p:spPr>
          <a:xfrm>
            <a:off x="163773" y="368490"/>
            <a:ext cx="2224590" cy="3684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ĐOẠN</a:t>
            </a:r>
          </a:p>
        </p:txBody>
      </p:sp>
    </p:spTree>
    <p:extLst>
      <p:ext uri="{BB962C8B-B14F-4D97-AF65-F5344CB8AC3E}">
        <p14:creationId xmlns:p14="http://schemas.microsoft.com/office/powerpoint/2010/main" val="30740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2E1B8-4E95-938D-93AF-243676AD5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19270B-14CE-CCFD-880D-25EDE8031998}"/>
              </a:ext>
            </a:extLst>
          </p:cNvPr>
          <p:cNvSpPr txBox="1"/>
          <p:nvPr/>
        </p:nvSpPr>
        <p:spPr>
          <a:xfrm>
            <a:off x="150765" y="596479"/>
            <a:ext cx="10325172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chia li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lính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niên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lộng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ào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ào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mãnh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ngàng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ào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ào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Sài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Gòn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vội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vã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nhoà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bối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lãng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mạn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- “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”. Chi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quàng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súng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xa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qua bao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bom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đạn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thốn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súng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quật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“Em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tựa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lính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tin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209012-A36C-39C5-9813-6673B570C944}"/>
              </a:ext>
            </a:extLst>
          </p:cNvPr>
          <p:cNvSpPr txBox="1"/>
          <p:nvPr/>
        </p:nvSpPr>
        <p:spPr>
          <a:xfrm>
            <a:off x="147564" y="5094379"/>
            <a:ext cx="103966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phóng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hoạ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bối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cảnhTrường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vĩ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phơi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phới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18CA78E7-75F3-1B9C-C19F-8AF09A4953AA}"/>
              </a:ext>
            </a:extLst>
          </p:cNvPr>
          <p:cNvSpPr/>
          <p:nvPr/>
        </p:nvSpPr>
        <p:spPr>
          <a:xfrm>
            <a:off x="10172700" y="596479"/>
            <a:ext cx="800100" cy="4512189"/>
          </a:xfrm>
          <a:prstGeom prst="rightBrac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16FE61-F0FE-66C9-E6F6-B8057E340CCE}"/>
              </a:ext>
            </a:extLst>
          </p:cNvPr>
          <p:cNvSpPr/>
          <p:nvPr/>
        </p:nvSpPr>
        <p:spPr>
          <a:xfrm>
            <a:off x="10758488" y="477680"/>
            <a:ext cx="1433512" cy="45121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88E3AE83-8ABF-51C3-DBA0-E5638731C865}"/>
              </a:ext>
            </a:extLst>
          </p:cNvPr>
          <p:cNvSpPr/>
          <p:nvPr/>
        </p:nvSpPr>
        <p:spPr>
          <a:xfrm>
            <a:off x="10172700" y="5219552"/>
            <a:ext cx="828678" cy="1153961"/>
          </a:xfrm>
          <a:prstGeom prst="rightBrac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971331-49F4-68B1-930B-AAB9E5F9F0CE}"/>
              </a:ext>
            </a:extLst>
          </p:cNvPr>
          <p:cNvSpPr/>
          <p:nvPr/>
        </p:nvSpPr>
        <p:spPr>
          <a:xfrm>
            <a:off x="10972800" y="5227468"/>
            <a:ext cx="1219200" cy="16646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BFD916-8909-ACDB-A471-A18BABABAB5D}"/>
              </a:ext>
            </a:extLst>
          </p:cNvPr>
          <p:cNvCxnSpPr>
            <a:cxnSpLocks/>
          </p:cNvCxnSpPr>
          <p:nvPr/>
        </p:nvCxnSpPr>
        <p:spPr>
          <a:xfrm>
            <a:off x="249925" y="1900367"/>
            <a:ext cx="48543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8E2816-BBDA-F4C0-F6FF-B7AA528F05F1}"/>
              </a:ext>
            </a:extLst>
          </p:cNvPr>
          <p:cNvCxnSpPr>
            <a:cxnSpLocks/>
          </p:cNvCxnSpPr>
          <p:nvPr/>
        </p:nvCxnSpPr>
        <p:spPr>
          <a:xfrm>
            <a:off x="249925" y="4440010"/>
            <a:ext cx="4062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16BCDB-2B10-C8D9-6B21-E5B7904BAEB2}"/>
              </a:ext>
            </a:extLst>
          </p:cNvPr>
          <p:cNvCxnSpPr>
            <a:cxnSpLocks/>
          </p:cNvCxnSpPr>
          <p:nvPr/>
        </p:nvCxnSpPr>
        <p:spPr>
          <a:xfrm>
            <a:off x="3899351" y="4149779"/>
            <a:ext cx="62733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1F3F81-97AB-2C74-E989-C39E37F057CF}"/>
              </a:ext>
            </a:extLst>
          </p:cNvPr>
          <p:cNvCxnSpPr>
            <a:cxnSpLocks/>
          </p:cNvCxnSpPr>
          <p:nvPr/>
        </p:nvCxnSpPr>
        <p:spPr>
          <a:xfrm>
            <a:off x="249925" y="3213986"/>
            <a:ext cx="3148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B7D59A8-B693-4AA2-0325-762CC36A1438}"/>
              </a:ext>
            </a:extLst>
          </p:cNvPr>
          <p:cNvCxnSpPr>
            <a:cxnSpLocks/>
          </p:cNvCxnSpPr>
          <p:nvPr/>
        </p:nvCxnSpPr>
        <p:spPr>
          <a:xfrm>
            <a:off x="5670361" y="2872792"/>
            <a:ext cx="46882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FF07F88-F7DE-F5BD-3516-B24758D7A031}"/>
              </a:ext>
            </a:extLst>
          </p:cNvPr>
          <p:cNvCxnSpPr>
            <a:cxnSpLocks/>
          </p:cNvCxnSpPr>
          <p:nvPr/>
        </p:nvCxnSpPr>
        <p:spPr>
          <a:xfrm>
            <a:off x="994653" y="5434943"/>
            <a:ext cx="936399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90F1F47-EEF9-0922-1959-7910DFB08FC3}"/>
              </a:ext>
            </a:extLst>
          </p:cNvPr>
          <p:cNvSpPr/>
          <p:nvPr/>
        </p:nvSpPr>
        <p:spPr>
          <a:xfrm>
            <a:off x="163773" y="191069"/>
            <a:ext cx="2224590" cy="3684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 ĐOẠN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28DAED1-E9CE-3E26-62A3-4F610EEA69AB}"/>
              </a:ext>
            </a:extLst>
          </p:cNvPr>
          <p:cNvCxnSpPr>
            <a:cxnSpLocks/>
          </p:cNvCxnSpPr>
          <p:nvPr/>
        </p:nvCxnSpPr>
        <p:spPr>
          <a:xfrm>
            <a:off x="249925" y="5751116"/>
            <a:ext cx="1010872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90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7" grpId="0" animBg="1"/>
      <p:bldP spid="8" grpId="0" animBg="1"/>
      <p:bldP spid="10" grpId="0" animBg="1"/>
      <p:bldP spid="11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43333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43333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43333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43333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43333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43333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43333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43333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43333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43333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3779</TotalTime>
  <Words>2804</Words>
  <Application>Microsoft Office PowerPoint</Application>
  <PresentationFormat>Widescreen</PresentationFormat>
  <Paragraphs>181</Paragraphs>
  <Slides>32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微软雅黑</vt:lpstr>
      <vt:lpstr>Yu Gothic UI Semibold</vt:lpstr>
      <vt:lpstr>Arial</vt:lpstr>
      <vt:lpstr>Calibri</vt:lpstr>
      <vt:lpstr>Calibri Light</vt:lpstr>
      <vt:lpstr>Gill Sans Nova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 0968131115</dc:creator>
  <cp:lastModifiedBy>Administrator</cp:lastModifiedBy>
  <cp:revision>672</cp:revision>
  <cp:lastPrinted>2023-11-17T23:07:10Z</cp:lastPrinted>
  <dcterms:created xsi:type="dcterms:W3CDTF">2023-02-12T07:40:22Z</dcterms:created>
  <dcterms:modified xsi:type="dcterms:W3CDTF">2025-02-27T02:27:48Z</dcterms:modified>
</cp:coreProperties>
</file>