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  <p:sldMasterId id="2147483673" r:id="rId3"/>
    <p:sldMasterId id="2147483737" r:id="rId4"/>
    <p:sldMasterId id="2147483758" r:id="rId5"/>
    <p:sldMasterId id="2147483770" r:id="rId6"/>
    <p:sldMasterId id="2147483796" r:id="rId7"/>
    <p:sldMasterId id="2147483804" r:id="rId8"/>
  </p:sldMasterIdLst>
  <p:notesMasterIdLst>
    <p:notesMasterId r:id="rId45"/>
  </p:notesMasterIdLst>
  <p:sldIdLst>
    <p:sldId id="629" r:id="rId9"/>
    <p:sldId id="669" r:id="rId10"/>
    <p:sldId id="664" r:id="rId11"/>
    <p:sldId id="703" r:id="rId12"/>
    <p:sldId id="702" r:id="rId13"/>
    <p:sldId id="259" r:id="rId14"/>
    <p:sldId id="704" r:id="rId15"/>
    <p:sldId id="272" r:id="rId16"/>
    <p:sldId id="2007577216" r:id="rId17"/>
    <p:sldId id="706" r:id="rId18"/>
    <p:sldId id="2007577214" r:id="rId19"/>
    <p:sldId id="708" r:id="rId20"/>
    <p:sldId id="359" r:id="rId21"/>
    <p:sldId id="599" r:id="rId22"/>
    <p:sldId id="709" r:id="rId23"/>
    <p:sldId id="712" r:id="rId24"/>
    <p:sldId id="710" r:id="rId25"/>
    <p:sldId id="2007577217" r:id="rId26"/>
    <p:sldId id="713" r:id="rId27"/>
    <p:sldId id="2007577215" r:id="rId28"/>
    <p:sldId id="714" r:id="rId29"/>
    <p:sldId id="2007577212" r:id="rId30"/>
    <p:sldId id="2007577213" r:id="rId31"/>
    <p:sldId id="2007577211" r:id="rId32"/>
    <p:sldId id="282" r:id="rId33"/>
    <p:sldId id="662" r:id="rId34"/>
    <p:sldId id="661" r:id="rId35"/>
    <p:sldId id="705" r:id="rId36"/>
    <p:sldId id="312" r:id="rId37"/>
    <p:sldId id="472" r:id="rId38"/>
    <p:sldId id="322" r:id="rId39"/>
    <p:sldId id="633" r:id="rId40"/>
    <p:sldId id="324" r:id="rId41"/>
    <p:sldId id="304" r:id="rId42"/>
    <p:sldId id="320" r:id="rId43"/>
    <p:sldId id="701" r:id="rId4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7ED"/>
    <a:srgbClr val="FFFDE3"/>
    <a:srgbClr val="9CC4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6"/>
    <p:restoredTop sz="95970"/>
  </p:normalViewPr>
  <p:slideViewPr>
    <p:cSldViewPr snapToGrid="0" snapToObjects="1" showGuides="1">
      <p:cViewPr varScale="1">
        <p:scale>
          <a:sx n="68" d="100"/>
          <a:sy n="68" d="100"/>
        </p:scale>
        <p:origin x="448" y="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068409-E5D2-4A2E-8A1D-DA05D438BE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CC6D22B-4D69-4925-B00C-F64DA05E96D3}">
      <dgm:prSet/>
      <dgm:spPr/>
      <dgm:t>
        <a:bodyPr/>
        <a:lstStyle/>
        <a:p>
          <a:pPr algn="just"/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1.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Giới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thiệu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nhận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xét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tác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động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điều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kiện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tự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nhiên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(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hải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cảng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biển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đảo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)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đối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với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sự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hình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thành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phát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triển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nền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văn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minh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Hy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Lạp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La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Mã</a:t>
          </a:r>
          <a:endParaRPr lang="en-US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7838B34-B1B4-4B26-A598-49BDCAA898CE}" type="parTrans" cxnId="{9BCA7C14-2772-4DD6-8CC7-905D29FD0BA0}">
      <dgm:prSet/>
      <dgm:spPr/>
      <dgm:t>
        <a:bodyPr/>
        <a:lstStyle/>
        <a:p>
          <a:endParaRPr lang="en-US"/>
        </a:p>
      </dgm:t>
    </dgm:pt>
    <dgm:pt modelId="{D52907E6-9068-4604-A8AF-785BFFA3FC6B}" type="sibTrans" cxnId="{9BCA7C14-2772-4DD6-8CC7-905D29FD0BA0}">
      <dgm:prSet/>
      <dgm:spPr/>
      <dgm:t>
        <a:bodyPr/>
        <a:lstStyle/>
        <a:p>
          <a:endParaRPr lang="en-US"/>
        </a:p>
      </dgm:t>
    </dgm:pt>
    <dgm:pt modelId="{9D01A2AA-335D-4070-83EF-A0C9F60D5855}">
      <dgm:prSet/>
      <dgm:spPr/>
      <dgm:t>
        <a:bodyPr/>
        <a:lstStyle/>
        <a:p>
          <a:pPr algn="just"/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2.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Trình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bày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tổ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chức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nhà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thành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bang,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nhà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đế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chế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ở Hy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Lạp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La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Mã</a:t>
          </a:r>
          <a:endParaRPr lang="en-US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1AAB5E3-2BE9-48DC-A59E-B265C09F8C93}" type="parTrans" cxnId="{73497F36-90A5-4980-8A36-C14AACDCAAE4}">
      <dgm:prSet/>
      <dgm:spPr/>
      <dgm:t>
        <a:bodyPr/>
        <a:lstStyle/>
        <a:p>
          <a:endParaRPr lang="en-US"/>
        </a:p>
      </dgm:t>
    </dgm:pt>
    <dgm:pt modelId="{3436F0C1-9EA0-4BC5-90B8-35DF4801AFAB}" type="sibTrans" cxnId="{73497F36-90A5-4980-8A36-C14AACDCAAE4}">
      <dgm:prSet/>
      <dgm:spPr/>
      <dgm:t>
        <a:bodyPr/>
        <a:lstStyle/>
        <a:p>
          <a:endParaRPr lang="en-US"/>
        </a:p>
      </dgm:t>
    </dgm:pt>
    <dgm:pt modelId="{85BEBA6C-5587-4BF9-B272-1B4FFAF614CA}">
      <dgm:prSet/>
      <dgm:spPr/>
      <dgm:t>
        <a:bodyPr/>
        <a:lstStyle/>
        <a:p>
          <a:pPr algn="just"/>
          <a:r>
            <a:rPr lang="en-US">
              <a:latin typeface="Cambria" panose="02040503050406030204" pitchFamily="18" charset="0"/>
              <a:ea typeface="Cambria" panose="02040503050406030204" pitchFamily="18" charset="0"/>
            </a:rPr>
            <a:t>3. Nêu được một số thành tựu văn hóa tiêu biểu của Hy Lạp và La Mã </a:t>
          </a:r>
        </a:p>
      </dgm:t>
    </dgm:pt>
    <dgm:pt modelId="{C6544855-B7B5-4046-828F-B5E960AC80F9}" type="parTrans" cxnId="{3F0D3CA1-DAA3-4425-AA60-D7AF6F8202B5}">
      <dgm:prSet/>
      <dgm:spPr/>
      <dgm:t>
        <a:bodyPr/>
        <a:lstStyle/>
        <a:p>
          <a:endParaRPr lang="en-US"/>
        </a:p>
      </dgm:t>
    </dgm:pt>
    <dgm:pt modelId="{BE6A5DA3-052E-45CF-B288-011464ABFDB3}" type="sibTrans" cxnId="{3F0D3CA1-DAA3-4425-AA60-D7AF6F8202B5}">
      <dgm:prSet/>
      <dgm:spPr/>
      <dgm:t>
        <a:bodyPr/>
        <a:lstStyle/>
        <a:p>
          <a:endParaRPr lang="en-US"/>
        </a:p>
      </dgm:t>
    </dgm:pt>
    <dgm:pt modelId="{2D84D5C9-0EAB-4410-8093-AF1F8488E2F1}" type="pres">
      <dgm:prSet presAssocID="{1A068409-E5D2-4A2E-8A1D-DA05D438BE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60A6C1-8125-472C-95A9-6DE44FC463BA}" type="pres">
      <dgm:prSet presAssocID="{8CC6D22B-4D69-4925-B00C-F64DA05E96D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4344AF-D50A-47B3-9B8E-B6EFF42C283C}" type="pres">
      <dgm:prSet presAssocID="{D52907E6-9068-4604-A8AF-785BFFA3FC6B}" presName="spacer" presStyleCnt="0"/>
      <dgm:spPr/>
    </dgm:pt>
    <dgm:pt modelId="{05A4E317-5E2C-4BE7-A04E-CC43F0DDABFB}" type="pres">
      <dgm:prSet presAssocID="{9D01A2AA-335D-4070-83EF-A0C9F60D585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21E5DE-7EC8-40F4-93F8-7FC41867851B}" type="pres">
      <dgm:prSet presAssocID="{3436F0C1-9EA0-4BC5-90B8-35DF4801AFAB}" presName="spacer" presStyleCnt="0"/>
      <dgm:spPr/>
    </dgm:pt>
    <dgm:pt modelId="{E3F404A6-7FE0-4E64-A253-408D5611F051}" type="pres">
      <dgm:prSet presAssocID="{85BEBA6C-5587-4BF9-B272-1B4FFAF614C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A99F62-160E-4D1A-9892-6D7B5E3EEA6A}" type="presOf" srcId="{9D01A2AA-335D-4070-83EF-A0C9F60D5855}" destId="{05A4E317-5E2C-4BE7-A04E-CC43F0DDABFB}" srcOrd="0" destOrd="0" presId="urn:microsoft.com/office/officeart/2005/8/layout/vList2"/>
    <dgm:cxn modelId="{0AA62B84-27A5-4E10-B78A-E6B1211011C9}" type="presOf" srcId="{1A068409-E5D2-4A2E-8A1D-DA05D438BEE4}" destId="{2D84D5C9-0EAB-4410-8093-AF1F8488E2F1}" srcOrd="0" destOrd="0" presId="urn:microsoft.com/office/officeart/2005/8/layout/vList2"/>
    <dgm:cxn modelId="{73497F36-90A5-4980-8A36-C14AACDCAAE4}" srcId="{1A068409-E5D2-4A2E-8A1D-DA05D438BEE4}" destId="{9D01A2AA-335D-4070-83EF-A0C9F60D5855}" srcOrd="1" destOrd="0" parTransId="{01AAB5E3-2BE9-48DC-A59E-B265C09F8C93}" sibTransId="{3436F0C1-9EA0-4BC5-90B8-35DF4801AFAB}"/>
    <dgm:cxn modelId="{9BCA7C14-2772-4DD6-8CC7-905D29FD0BA0}" srcId="{1A068409-E5D2-4A2E-8A1D-DA05D438BEE4}" destId="{8CC6D22B-4D69-4925-B00C-F64DA05E96D3}" srcOrd="0" destOrd="0" parTransId="{67838B34-B1B4-4B26-A598-49BDCAA898CE}" sibTransId="{D52907E6-9068-4604-A8AF-785BFFA3FC6B}"/>
    <dgm:cxn modelId="{4F81BF88-FA33-4238-8F46-B0D0B8522B35}" type="presOf" srcId="{85BEBA6C-5587-4BF9-B272-1B4FFAF614CA}" destId="{E3F404A6-7FE0-4E64-A253-408D5611F051}" srcOrd="0" destOrd="0" presId="urn:microsoft.com/office/officeart/2005/8/layout/vList2"/>
    <dgm:cxn modelId="{C62160EC-0C57-430C-84CA-2D43AEFC46BE}" type="presOf" srcId="{8CC6D22B-4D69-4925-B00C-F64DA05E96D3}" destId="{A960A6C1-8125-472C-95A9-6DE44FC463BA}" srcOrd="0" destOrd="0" presId="urn:microsoft.com/office/officeart/2005/8/layout/vList2"/>
    <dgm:cxn modelId="{3F0D3CA1-DAA3-4425-AA60-D7AF6F8202B5}" srcId="{1A068409-E5D2-4A2E-8A1D-DA05D438BEE4}" destId="{85BEBA6C-5587-4BF9-B272-1B4FFAF614CA}" srcOrd="2" destOrd="0" parTransId="{C6544855-B7B5-4046-828F-B5E960AC80F9}" sibTransId="{BE6A5DA3-052E-45CF-B288-011464ABFDB3}"/>
    <dgm:cxn modelId="{F72E452D-EE45-44C1-A307-00C0506182FC}" type="presParOf" srcId="{2D84D5C9-0EAB-4410-8093-AF1F8488E2F1}" destId="{A960A6C1-8125-472C-95A9-6DE44FC463BA}" srcOrd="0" destOrd="0" presId="urn:microsoft.com/office/officeart/2005/8/layout/vList2"/>
    <dgm:cxn modelId="{B587D633-7BA9-43C8-A558-2A8F2FF9DB3A}" type="presParOf" srcId="{2D84D5C9-0EAB-4410-8093-AF1F8488E2F1}" destId="{DA4344AF-D50A-47B3-9B8E-B6EFF42C283C}" srcOrd="1" destOrd="0" presId="urn:microsoft.com/office/officeart/2005/8/layout/vList2"/>
    <dgm:cxn modelId="{2F08A45D-0D5E-4499-AF6D-E614542350A7}" type="presParOf" srcId="{2D84D5C9-0EAB-4410-8093-AF1F8488E2F1}" destId="{05A4E317-5E2C-4BE7-A04E-CC43F0DDABFB}" srcOrd="2" destOrd="0" presId="urn:microsoft.com/office/officeart/2005/8/layout/vList2"/>
    <dgm:cxn modelId="{6D786690-FF67-46F5-973C-7E6AF379331D}" type="presParOf" srcId="{2D84D5C9-0EAB-4410-8093-AF1F8488E2F1}" destId="{A921E5DE-7EC8-40F4-93F8-7FC41867851B}" srcOrd="3" destOrd="0" presId="urn:microsoft.com/office/officeart/2005/8/layout/vList2"/>
    <dgm:cxn modelId="{6CAA9B83-FA2D-4731-8270-665B9C954D9E}" type="presParOf" srcId="{2D84D5C9-0EAB-4410-8093-AF1F8488E2F1}" destId="{E3F404A6-7FE0-4E64-A253-408D5611F05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F590F1-B3DA-4BF0-8554-0E1F79B9AAA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8D33C85-E27F-478E-BB43-8B4FB12F0781}">
      <dgm:prSet/>
      <dgm:spPr/>
      <dgm:t>
        <a:bodyPr/>
        <a:lstStyle/>
        <a:p>
          <a:pPr algn="just"/>
          <a:r>
            <a:rPr lang="en-US" dirty="0">
              <a:latin typeface="#9Slide05 Lobster" panose="02000506000000020003" pitchFamily="2" charset="0"/>
            </a:rPr>
            <a:t>1. </a:t>
          </a:r>
          <a:r>
            <a:rPr lang="en-US" dirty="0" err="1">
              <a:latin typeface="#9Slide05 Lobster" panose="02000506000000020003" pitchFamily="2" charset="0"/>
            </a:rPr>
            <a:t>Điều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kiện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tự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nhiên</a:t>
          </a:r>
          <a:endParaRPr lang="en-US" dirty="0">
            <a:latin typeface="#9Slide05 Lobster" panose="02000506000000020003" pitchFamily="2" charset="0"/>
          </a:endParaRPr>
        </a:p>
      </dgm:t>
    </dgm:pt>
    <dgm:pt modelId="{3B023EF2-2D78-4103-8866-ED02BBFC9D16}" type="parTrans" cxnId="{91A493B0-2C95-4E7F-8AA4-C454C8A2FF8F}">
      <dgm:prSet/>
      <dgm:spPr/>
      <dgm:t>
        <a:bodyPr/>
        <a:lstStyle/>
        <a:p>
          <a:endParaRPr lang="en-US"/>
        </a:p>
      </dgm:t>
    </dgm:pt>
    <dgm:pt modelId="{187B3AFD-141E-4DB1-B620-7DA277DC9378}" type="sibTrans" cxnId="{91A493B0-2C95-4E7F-8AA4-C454C8A2FF8F}">
      <dgm:prSet/>
      <dgm:spPr/>
      <dgm:t>
        <a:bodyPr/>
        <a:lstStyle/>
        <a:p>
          <a:endParaRPr lang="en-US"/>
        </a:p>
      </dgm:t>
    </dgm:pt>
    <dgm:pt modelId="{672C51D4-3218-4951-A5B7-0BA247F57D26}">
      <dgm:prSet/>
      <dgm:spPr/>
      <dgm:t>
        <a:bodyPr/>
        <a:lstStyle/>
        <a:p>
          <a:pPr algn="just"/>
          <a:r>
            <a:rPr lang="en-US" dirty="0">
              <a:latin typeface="#9Slide05 Lobster" panose="02000506000000020003" pitchFamily="2" charset="0"/>
            </a:rPr>
            <a:t>2. </a:t>
          </a:r>
          <a:r>
            <a:rPr lang="en-US" dirty="0" err="1">
              <a:latin typeface="#9Slide05 Lobster" panose="02000506000000020003" pitchFamily="2" charset="0"/>
            </a:rPr>
            <a:t>Nhà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nước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thành</a:t>
          </a:r>
          <a:r>
            <a:rPr lang="en-US" dirty="0">
              <a:latin typeface="#9Slide05 Lobster" panose="02000506000000020003" pitchFamily="2" charset="0"/>
            </a:rPr>
            <a:t> bang </a:t>
          </a:r>
          <a:r>
            <a:rPr lang="en-US" dirty="0" err="1">
              <a:latin typeface="#9Slide05 Lobster" panose="02000506000000020003" pitchFamily="2" charset="0"/>
            </a:rPr>
            <a:t>và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nền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dân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chủ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cổ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đại</a:t>
          </a:r>
          <a:endParaRPr lang="en-US" dirty="0">
            <a:latin typeface="#9Slide05 Lobster" panose="02000506000000020003" pitchFamily="2" charset="0"/>
          </a:endParaRPr>
        </a:p>
      </dgm:t>
    </dgm:pt>
    <dgm:pt modelId="{A6F347B2-ED94-4332-9CDC-C822C2DBAE75}" type="parTrans" cxnId="{FF45F942-1539-405D-9A61-79E104AAEF42}">
      <dgm:prSet/>
      <dgm:spPr/>
      <dgm:t>
        <a:bodyPr/>
        <a:lstStyle/>
        <a:p>
          <a:endParaRPr lang="en-US"/>
        </a:p>
      </dgm:t>
    </dgm:pt>
    <dgm:pt modelId="{AF852AB3-B667-4D07-A341-FD47358C24E0}" type="sibTrans" cxnId="{FF45F942-1539-405D-9A61-79E104AAEF42}">
      <dgm:prSet/>
      <dgm:spPr/>
      <dgm:t>
        <a:bodyPr/>
        <a:lstStyle/>
        <a:p>
          <a:endParaRPr lang="en-US"/>
        </a:p>
      </dgm:t>
    </dgm:pt>
    <dgm:pt modelId="{79655B17-6E70-4DAC-AD64-9C958A3E5EF1}">
      <dgm:prSet/>
      <dgm:spPr/>
      <dgm:t>
        <a:bodyPr/>
        <a:lstStyle/>
        <a:p>
          <a:pPr algn="just"/>
          <a:r>
            <a:rPr lang="en-US">
              <a:latin typeface="#9Slide05 Lobster" panose="02000506000000020003" pitchFamily="2" charset="0"/>
            </a:rPr>
            <a:t>3. Nhà nước đế chế La Mã cổ đại</a:t>
          </a:r>
        </a:p>
      </dgm:t>
    </dgm:pt>
    <dgm:pt modelId="{11F003CB-53CE-4D53-A1E0-C5766B6331A3}" type="parTrans" cxnId="{64B2D128-3F2D-4243-8E96-D62B5A06FC2E}">
      <dgm:prSet/>
      <dgm:spPr/>
      <dgm:t>
        <a:bodyPr/>
        <a:lstStyle/>
        <a:p>
          <a:endParaRPr lang="en-US"/>
        </a:p>
      </dgm:t>
    </dgm:pt>
    <dgm:pt modelId="{5B8AD74C-B0E2-4D51-8B26-708D033E68AF}" type="sibTrans" cxnId="{64B2D128-3F2D-4243-8E96-D62B5A06FC2E}">
      <dgm:prSet/>
      <dgm:spPr/>
      <dgm:t>
        <a:bodyPr/>
        <a:lstStyle/>
        <a:p>
          <a:endParaRPr lang="en-US"/>
        </a:p>
      </dgm:t>
    </dgm:pt>
    <dgm:pt modelId="{BC5B2FA2-386A-4BCB-8D70-D05C554AAE7A}">
      <dgm:prSet/>
      <dgm:spPr/>
      <dgm:t>
        <a:bodyPr/>
        <a:lstStyle/>
        <a:p>
          <a:pPr algn="just"/>
          <a:r>
            <a:rPr lang="en-US">
              <a:latin typeface="#9Slide05 Lobster" panose="02000506000000020003" pitchFamily="2" charset="0"/>
            </a:rPr>
            <a:t>4. Một số thành tựu văn hóa tiêu biểu của Hy Lạp, La Mã</a:t>
          </a:r>
        </a:p>
      </dgm:t>
    </dgm:pt>
    <dgm:pt modelId="{A5881709-8B8F-4712-804C-BCF7CDB933C5}" type="parTrans" cxnId="{EC657256-BB72-4905-8BA3-72B0467DC780}">
      <dgm:prSet/>
      <dgm:spPr/>
      <dgm:t>
        <a:bodyPr/>
        <a:lstStyle/>
        <a:p>
          <a:endParaRPr lang="en-US"/>
        </a:p>
      </dgm:t>
    </dgm:pt>
    <dgm:pt modelId="{44B37AC1-F807-43C1-9054-366003FF6658}" type="sibTrans" cxnId="{EC657256-BB72-4905-8BA3-72B0467DC780}">
      <dgm:prSet/>
      <dgm:spPr/>
      <dgm:t>
        <a:bodyPr/>
        <a:lstStyle/>
        <a:p>
          <a:endParaRPr lang="en-US"/>
        </a:p>
      </dgm:t>
    </dgm:pt>
    <dgm:pt modelId="{E8D97E98-C30C-4F75-BE05-3D8D2DBD55E5}" type="pres">
      <dgm:prSet presAssocID="{6DF590F1-B3DA-4BF0-8554-0E1F79B9AA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918A72-750C-4FBB-938C-631CA4C650E0}" type="pres">
      <dgm:prSet presAssocID="{D8D33C85-E27F-478E-BB43-8B4FB12F078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61B0BE-2941-4C73-96B8-6DE8504157AE}" type="pres">
      <dgm:prSet presAssocID="{187B3AFD-141E-4DB1-B620-7DA277DC9378}" presName="spacer" presStyleCnt="0"/>
      <dgm:spPr/>
    </dgm:pt>
    <dgm:pt modelId="{04C4172A-4854-49C9-B941-F591526C2E9E}" type="pres">
      <dgm:prSet presAssocID="{672C51D4-3218-4951-A5B7-0BA247F57D2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256799-1D52-413D-A45E-2F53258A80B4}" type="pres">
      <dgm:prSet presAssocID="{AF852AB3-B667-4D07-A341-FD47358C24E0}" presName="spacer" presStyleCnt="0"/>
      <dgm:spPr/>
    </dgm:pt>
    <dgm:pt modelId="{C88C0874-5D1C-49AE-B754-CA1777C66F52}" type="pres">
      <dgm:prSet presAssocID="{79655B17-6E70-4DAC-AD64-9C958A3E5EF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D4318-9A4C-49DD-B618-DCC482C5BBFA}" type="pres">
      <dgm:prSet presAssocID="{5B8AD74C-B0E2-4D51-8B26-708D033E68AF}" presName="spacer" presStyleCnt="0"/>
      <dgm:spPr/>
    </dgm:pt>
    <dgm:pt modelId="{5C754425-E01C-4EA1-8492-269950BD3069}" type="pres">
      <dgm:prSet presAssocID="{BC5B2FA2-386A-4BCB-8D70-D05C554AAE7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E16139-18C1-4651-A876-615976883376}" type="presOf" srcId="{672C51D4-3218-4951-A5B7-0BA247F57D26}" destId="{04C4172A-4854-49C9-B941-F591526C2E9E}" srcOrd="0" destOrd="0" presId="urn:microsoft.com/office/officeart/2005/8/layout/vList2"/>
    <dgm:cxn modelId="{91A493B0-2C95-4E7F-8AA4-C454C8A2FF8F}" srcId="{6DF590F1-B3DA-4BF0-8554-0E1F79B9AAA8}" destId="{D8D33C85-E27F-478E-BB43-8B4FB12F0781}" srcOrd="0" destOrd="0" parTransId="{3B023EF2-2D78-4103-8866-ED02BBFC9D16}" sibTransId="{187B3AFD-141E-4DB1-B620-7DA277DC9378}"/>
    <dgm:cxn modelId="{EC657256-BB72-4905-8BA3-72B0467DC780}" srcId="{6DF590F1-B3DA-4BF0-8554-0E1F79B9AAA8}" destId="{BC5B2FA2-386A-4BCB-8D70-D05C554AAE7A}" srcOrd="3" destOrd="0" parTransId="{A5881709-8B8F-4712-804C-BCF7CDB933C5}" sibTransId="{44B37AC1-F807-43C1-9054-366003FF6658}"/>
    <dgm:cxn modelId="{B595FB42-43E6-421D-980B-3A49981CD27C}" type="presOf" srcId="{BC5B2FA2-386A-4BCB-8D70-D05C554AAE7A}" destId="{5C754425-E01C-4EA1-8492-269950BD3069}" srcOrd="0" destOrd="0" presId="urn:microsoft.com/office/officeart/2005/8/layout/vList2"/>
    <dgm:cxn modelId="{E71F227D-21A4-47BF-9182-940BC2E3507E}" type="presOf" srcId="{6DF590F1-B3DA-4BF0-8554-0E1F79B9AAA8}" destId="{E8D97E98-C30C-4F75-BE05-3D8D2DBD55E5}" srcOrd="0" destOrd="0" presId="urn:microsoft.com/office/officeart/2005/8/layout/vList2"/>
    <dgm:cxn modelId="{31B7B8DF-3B9E-4C45-AB75-0CD4B5CB4C43}" type="presOf" srcId="{D8D33C85-E27F-478E-BB43-8B4FB12F0781}" destId="{0E918A72-750C-4FBB-938C-631CA4C650E0}" srcOrd="0" destOrd="0" presId="urn:microsoft.com/office/officeart/2005/8/layout/vList2"/>
    <dgm:cxn modelId="{FF45F942-1539-405D-9A61-79E104AAEF42}" srcId="{6DF590F1-B3DA-4BF0-8554-0E1F79B9AAA8}" destId="{672C51D4-3218-4951-A5B7-0BA247F57D26}" srcOrd="1" destOrd="0" parTransId="{A6F347B2-ED94-4332-9CDC-C822C2DBAE75}" sibTransId="{AF852AB3-B667-4D07-A341-FD47358C24E0}"/>
    <dgm:cxn modelId="{64B2D128-3F2D-4243-8E96-D62B5A06FC2E}" srcId="{6DF590F1-B3DA-4BF0-8554-0E1F79B9AAA8}" destId="{79655B17-6E70-4DAC-AD64-9C958A3E5EF1}" srcOrd="2" destOrd="0" parTransId="{11F003CB-53CE-4D53-A1E0-C5766B6331A3}" sibTransId="{5B8AD74C-B0E2-4D51-8B26-708D033E68AF}"/>
    <dgm:cxn modelId="{9121DB78-3DAB-45D7-8BBA-764D83C6174F}" type="presOf" srcId="{79655B17-6E70-4DAC-AD64-9C958A3E5EF1}" destId="{C88C0874-5D1C-49AE-B754-CA1777C66F52}" srcOrd="0" destOrd="0" presId="urn:microsoft.com/office/officeart/2005/8/layout/vList2"/>
    <dgm:cxn modelId="{C3F60E25-A2D3-4028-89B1-F125AB809683}" type="presParOf" srcId="{E8D97E98-C30C-4F75-BE05-3D8D2DBD55E5}" destId="{0E918A72-750C-4FBB-938C-631CA4C650E0}" srcOrd="0" destOrd="0" presId="urn:microsoft.com/office/officeart/2005/8/layout/vList2"/>
    <dgm:cxn modelId="{0605A9BB-CAD1-424E-841A-8732465549FD}" type="presParOf" srcId="{E8D97E98-C30C-4F75-BE05-3D8D2DBD55E5}" destId="{9161B0BE-2941-4C73-96B8-6DE8504157AE}" srcOrd="1" destOrd="0" presId="urn:microsoft.com/office/officeart/2005/8/layout/vList2"/>
    <dgm:cxn modelId="{ADE7366D-9CB7-4F1A-8EE5-444CEBF86CFC}" type="presParOf" srcId="{E8D97E98-C30C-4F75-BE05-3D8D2DBD55E5}" destId="{04C4172A-4854-49C9-B941-F591526C2E9E}" srcOrd="2" destOrd="0" presId="urn:microsoft.com/office/officeart/2005/8/layout/vList2"/>
    <dgm:cxn modelId="{584C6469-AFC4-4825-AC02-4578D951683C}" type="presParOf" srcId="{E8D97E98-C30C-4F75-BE05-3D8D2DBD55E5}" destId="{12256799-1D52-413D-A45E-2F53258A80B4}" srcOrd="3" destOrd="0" presId="urn:microsoft.com/office/officeart/2005/8/layout/vList2"/>
    <dgm:cxn modelId="{CC78B5C0-2612-4A22-89FB-AB6B685E4A28}" type="presParOf" srcId="{E8D97E98-C30C-4F75-BE05-3D8D2DBD55E5}" destId="{C88C0874-5D1C-49AE-B754-CA1777C66F52}" srcOrd="4" destOrd="0" presId="urn:microsoft.com/office/officeart/2005/8/layout/vList2"/>
    <dgm:cxn modelId="{57A3BEF8-C30F-42F5-9161-DF68945988B9}" type="presParOf" srcId="{E8D97E98-C30C-4F75-BE05-3D8D2DBD55E5}" destId="{D7BD4318-9A4C-49DD-B618-DCC482C5BBFA}" srcOrd="5" destOrd="0" presId="urn:microsoft.com/office/officeart/2005/8/layout/vList2"/>
    <dgm:cxn modelId="{E6651591-AB9D-4ECE-8DD5-3BCEB3479003}" type="presParOf" srcId="{E8D97E98-C30C-4F75-BE05-3D8D2DBD55E5}" destId="{5C754425-E01C-4EA1-8492-269950BD306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0A6C1-8125-472C-95A9-6DE44FC463BA}">
      <dsp:nvSpPr>
        <dsp:cNvPr id="0" name=""/>
        <dsp:cNvSpPr/>
      </dsp:nvSpPr>
      <dsp:spPr>
        <a:xfrm>
          <a:off x="0" y="13891"/>
          <a:ext cx="6407061" cy="1900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1.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Giới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thiệu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nhận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xét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tác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động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điều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kiện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tự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nhiên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(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hải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cảng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biển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đảo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)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đối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với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sự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hình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thành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phát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triển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nền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văn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minh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Hy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Lạp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La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Mã</a:t>
          </a:r>
          <a:endParaRPr lang="en-US" sz="2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92754" y="106645"/>
        <a:ext cx="6221553" cy="1714572"/>
      </dsp:txXfrm>
    </dsp:sp>
    <dsp:sp modelId="{05A4E317-5E2C-4BE7-A04E-CC43F0DDABFB}">
      <dsp:nvSpPr>
        <dsp:cNvPr id="0" name=""/>
        <dsp:cNvSpPr/>
      </dsp:nvSpPr>
      <dsp:spPr>
        <a:xfrm>
          <a:off x="0" y="1994611"/>
          <a:ext cx="6407061" cy="1900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2.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Trình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bày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tổ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chức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nhà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thành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bang,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nhà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đế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chế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ở Hy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Lạp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La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Mã</a:t>
          </a:r>
          <a:endParaRPr lang="en-US" sz="2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92754" y="2087365"/>
        <a:ext cx="6221553" cy="1714572"/>
      </dsp:txXfrm>
    </dsp:sp>
    <dsp:sp modelId="{E3F404A6-7FE0-4E64-A253-408D5611F051}">
      <dsp:nvSpPr>
        <dsp:cNvPr id="0" name=""/>
        <dsp:cNvSpPr/>
      </dsp:nvSpPr>
      <dsp:spPr>
        <a:xfrm>
          <a:off x="0" y="3975331"/>
          <a:ext cx="6407061" cy="1900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>
              <a:latin typeface="Cambria" panose="02040503050406030204" pitchFamily="18" charset="0"/>
              <a:ea typeface="Cambria" panose="02040503050406030204" pitchFamily="18" charset="0"/>
            </a:rPr>
            <a:t>3. Nêu được một số thành tựu văn hóa tiêu biểu của Hy Lạp và La Mã </a:t>
          </a:r>
        </a:p>
      </dsp:txBody>
      <dsp:txXfrm>
        <a:off x="92754" y="4068085"/>
        <a:ext cx="6221553" cy="17145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18A72-750C-4FBB-938C-631CA4C650E0}">
      <dsp:nvSpPr>
        <dsp:cNvPr id="0" name=""/>
        <dsp:cNvSpPr/>
      </dsp:nvSpPr>
      <dsp:spPr>
        <a:xfrm>
          <a:off x="0" y="30253"/>
          <a:ext cx="6783785" cy="13109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>
              <a:latin typeface="#9Slide05 Lobster" panose="02000506000000020003" pitchFamily="2" charset="0"/>
            </a:rPr>
            <a:t>1. </a:t>
          </a:r>
          <a:r>
            <a:rPr lang="en-US" sz="3300" kern="1200" dirty="0" err="1">
              <a:latin typeface="#9Slide05 Lobster" panose="02000506000000020003" pitchFamily="2" charset="0"/>
            </a:rPr>
            <a:t>Điều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kiện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tự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nhiên</a:t>
          </a:r>
          <a:endParaRPr lang="en-US" sz="3300" kern="1200" dirty="0">
            <a:latin typeface="#9Slide05 Lobster" panose="02000506000000020003" pitchFamily="2" charset="0"/>
          </a:endParaRPr>
        </a:p>
      </dsp:txBody>
      <dsp:txXfrm>
        <a:off x="63994" y="94247"/>
        <a:ext cx="6655797" cy="1182942"/>
      </dsp:txXfrm>
    </dsp:sp>
    <dsp:sp modelId="{04C4172A-4854-49C9-B941-F591526C2E9E}">
      <dsp:nvSpPr>
        <dsp:cNvPr id="0" name=""/>
        <dsp:cNvSpPr/>
      </dsp:nvSpPr>
      <dsp:spPr>
        <a:xfrm>
          <a:off x="0" y="1436223"/>
          <a:ext cx="6783785" cy="131093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>
              <a:latin typeface="#9Slide05 Lobster" panose="02000506000000020003" pitchFamily="2" charset="0"/>
            </a:rPr>
            <a:t>2. </a:t>
          </a:r>
          <a:r>
            <a:rPr lang="en-US" sz="3300" kern="1200" dirty="0" err="1">
              <a:latin typeface="#9Slide05 Lobster" panose="02000506000000020003" pitchFamily="2" charset="0"/>
            </a:rPr>
            <a:t>Nhà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nước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thành</a:t>
          </a:r>
          <a:r>
            <a:rPr lang="en-US" sz="3300" kern="1200" dirty="0">
              <a:latin typeface="#9Slide05 Lobster" panose="02000506000000020003" pitchFamily="2" charset="0"/>
            </a:rPr>
            <a:t> bang </a:t>
          </a:r>
          <a:r>
            <a:rPr lang="en-US" sz="3300" kern="1200" dirty="0" err="1">
              <a:latin typeface="#9Slide05 Lobster" panose="02000506000000020003" pitchFamily="2" charset="0"/>
            </a:rPr>
            <a:t>và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nền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dân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chủ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cổ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đại</a:t>
          </a:r>
          <a:endParaRPr lang="en-US" sz="3300" kern="1200" dirty="0">
            <a:latin typeface="#9Slide05 Lobster" panose="02000506000000020003" pitchFamily="2" charset="0"/>
          </a:endParaRPr>
        </a:p>
      </dsp:txBody>
      <dsp:txXfrm>
        <a:off x="63994" y="1500217"/>
        <a:ext cx="6655797" cy="1182942"/>
      </dsp:txXfrm>
    </dsp:sp>
    <dsp:sp modelId="{C88C0874-5D1C-49AE-B754-CA1777C66F52}">
      <dsp:nvSpPr>
        <dsp:cNvPr id="0" name=""/>
        <dsp:cNvSpPr/>
      </dsp:nvSpPr>
      <dsp:spPr>
        <a:xfrm>
          <a:off x="0" y="2842193"/>
          <a:ext cx="6783785" cy="131093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>
              <a:latin typeface="#9Slide05 Lobster" panose="02000506000000020003" pitchFamily="2" charset="0"/>
            </a:rPr>
            <a:t>3. Nhà nước đế chế La Mã cổ đại</a:t>
          </a:r>
        </a:p>
      </dsp:txBody>
      <dsp:txXfrm>
        <a:off x="63994" y="2906187"/>
        <a:ext cx="6655797" cy="1182942"/>
      </dsp:txXfrm>
    </dsp:sp>
    <dsp:sp modelId="{5C754425-E01C-4EA1-8492-269950BD3069}">
      <dsp:nvSpPr>
        <dsp:cNvPr id="0" name=""/>
        <dsp:cNvSpPr/>
      </dsp:nvSpPr>
      <dsp:spPr>
        <a:xfrm>
          <a:off x="0" y="4248163"/>
          <a:ext cx="6783785" cy="131093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>
              <a:latin typeface="#9Slide05 Lobster" panose="02000506000000020003" pitchFamily="2" charset="0"/>
            </a:rPr>
            <a:t>4. Một số thành tựu văn hóa tiêu biểu của Hy Lạp, La Mã</a:t>
          </a:r>
        </a:p>
      </dsp:txBody>
      <dsp:txXfrm>
        <a:off x="63994" y="4312157"/>
        <a:ext cx="6655797" cy="1182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31817-3368-9044-AC28-A979FE7668FE}" type="datetimeFigureOut">
              <a:rPr lang="en-VN" smtClean="0"/>
              <a:t>12/08/2025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BB281-EC28-D94A-8BBA-56884955E4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66982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065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453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121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77C3-EE67-4B23-8FB9-86A602530A3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962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59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953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9179a95d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9179a95d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69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Tài</a:t>
            </a:r>
            <a:r>
              <a:rPr lang="en-US" baseline="0" dirty="0"/>
              <a:t> </a:t>
            </a:r>
            <a:r>
              <a:rPr lang="en-US" baseline="0" dirty="0" err="1"/>
              <a:t>liệu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khảo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57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flipH="1">
            <a:off x="7722865" y="1238057"/>
            <a:ext cx="11381967" cy="4381900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14400" y="1334567"/>
            <a:ext cx="7681200" cy="23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914400" y="3778833"/>
            <a:ext cx="5181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3305286" y="4317707"/>
            <a:ext cx="11381967" cy="4381900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grpSp>
        <p:nvGrpSpPr>
          <p:cNvPr id="17" name="Google Shape;17;p2"/>
          <p:cNvGrpSpPr/>
          <p:nvPr/>
        </p:nvGrpSpPr>
        <p:grpSpPr>
          <a:xfrm>
            <a:off x="5361916" y="2921777"/>
            <a:ext cx="7133392" cy="3936484"/>
            <a:chOff x="2845275" y="2257250"/>
            <a:chExt cx="2385750" cy="1316550"/>
          </a:xfrm>
        </p:grpSpPr>
        <p:sp>
          <p:nvSpPr>
            <p:cNvPr id="18" name="Google Shape;18;p2"/>
            <p:cNvSpPr/>
            <p:nvPr/>
          </p:nvSpPr>
          <p:spPr>
            <a:xfrm>
              <a:off x="4670500" y="2258150"/>
              <a:ext cx="116425" cy="34975"/>
            </a:xfrm>
            <a:custGeom>
              <a:avLst/>
              <a:gdLst/>
              <a:ahLst/>
              <a:cxnLst/>
              <a:rect l="l" t="t" r="r" b="b"/>
              <a:pathLst>
                <a:path w="4657" h="1399" extrusionOk="0">
                  <a:moveTo>
                    <a:pt x="1179" y="0"/>
                  </a:moveTo>
                  <a:cubicBezTo>
                    <a:pt x="1005" y="0"/>
                    <a:pt x="830" y="13"/>
                    <a:pt x="656" y="36"/>
                  </a:cubicBezTo>
                  <a:cubicBezTo>
                    <a:pt x="608" y="36"/>
                    <a:pt x="584" y="48"/>
                    <a:pt x="537" y="84"/>
                  </a:cubicBezTo>
                  <a:cubicBezTo>
                    <a:pt x="489" y="84"/>
                    <a:pt x="430" y="107"/>
                    <a:pt x="394" y="107"/>
                  </a:cubicBezTo>
                  <a:cubicBezTo>
                    <a:pt x="346" y="131"/>
                    <a:pt x="311" y="155"/>
                    <a:pt x="275" y="155"/>
                  </a:cubicBezTo>
                  <a:cubicBezTo>
                    <a:pt x="180" y="155"/>
                    <a:pt x="72" y="191"/>
                    <a:pt x="1" y="262"/>
                  </a:cubicBezTo>
                  <a:lnTo>
                    <a:pt x="1" y="1179"/>
                  </a:lnTo>
                  <a:cubicBezTo>
                    <a:pt x="336" y="993"/>
                    <a:pt x="731" y="900"/>
                    <a:pt x="1126" y="900"/>
                  </a:cubicBezTo>
                  <a:cubicBezTo>
                    <a:pt x="1363" y="900"/>
                    <a:pt x="1599" y="933"/>
                    <a:pt x="1823" y="1000"/>
                  </a:cubicBezTo>
                  <a:cubicBezTo>
                    <a:pt x="2073" y="1084"/>
                    <a:pt x="2263" y="1203"/>
                    <a:pt x="2513" y="1274"/>
                  </a:cubicBezTo>
                  <a:cubicBezTo>
                    <a:pt x="2771" y="1336"/>
                    <a:pt x="3056" y="1398"/>
                    <a:pt x="3320" y="1398"/>
                  </a:cubicBezTo>
                  <a:cubicBezTo>
                    <a:pt x="3361" y="1398"/>
                    <a:pt x="3402" y="1397"/>
                    <a:pt x="3442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8" y="1322"/>
                    <a:pt x="4299" y="1298"/>
                    <a:pt x="4406" y="1274"/>
                  </a:cubicBezTo>
                  <a:cubicBezTo>
                    <a:pt x="4513" y="1239"/>
                    <a:pt x="4585" y="1203"/>
                    <a:pt x="4656" y="1167"/>
                  </a:cubicBezTo>
                  <a:lnTo>
                    <a:pt x="4656" y="250"/>
                  </a:lnTo>
                  <a:cubicBezTo>
                    <a:pt x="4327" y="426"/>
                    <a:pt x="3964" y="499"/>
                    <a:pt x="3596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2" y="0"/>
                    <a:pt x="1179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70225" y="2312425"/>
              <a:ext cx="116700" cy="35975"/>
            </a:xfrm>
            <a:custGeom>
              <a:avLst/>
              <a:gdLst/>
              <a:ahLst/>
              <a:cxnLst/>
              <a:rect l="l" t="t" r="r" b="b"/>
              <a:pathLst>
                <a:path w="4668" h="1439" extrusionOk="0">
                  <a:moveTo>
                    <a:pt x="1233" y="1"/>
                  </a:moveTo>
                  <a:cubicBezTo>
                    <a:pt x="814" y="1"/>
                    <a:pt x="393" y="86"/>
                    <a:pt x="0" y="234"/>
                  </a:cubicBezTo>
                  <a:lnTo>
                    <a:pt x="0" y="1187"/>
                  </a:lnTo>
                  <a:cubicBezTo>
                    <a:pt x="354" y="1017"/>
                    <a:pt x="741" y="925"/>
                    <a:pt x="1125" y="925"/>
                  </a:cubicBezTo>
                  <a:cubicBezTo>
                    <a:pt x="1361" y="925"/>
                    <a:pt x="1595" y="960"/>
                    <a:pt x="1822" y="1032"/>
                  </a:cubicBezTo>
                  <a:cubicBezTo>
                    <a:pt x="2274" y="1187"/>
                    <a:pt x="2691" y="1389"/>
                    <a:pt x="3167" y="1437"/>
                  </a:cubicBezTo>
                  <a:cubicBezTo>
                    <a:pt x="3225" y="1438"/>
                    <a:pt x="3282" y="1439"/>
                    <a:pt x="3339" y="1439"/>
                  </a:cubicBezTo>
                  <a:cubicBezTo>
                    <a:pt x="3808" y="1439"/>
                    <a:pt x="4242" y="1389"/>
                    <a:pt x="4667" y="1187"/>
                  </a:cubicBezTo>
                  <a:lnTo>
                    <a:pt x="4667" y="234"/>
                  </a:lnTo>
                  <a:cubicBezTo>
                    <a:pt x="4349" y="424"/>
                    <a:pt x="4001" y="499"/>
                    <a:pt x="3646" y="499"/>
                  </a:cubicBezTo>
                  <a:cubicBezTo>
                    <a:pt x="3178" y="499"/>
                    <a:pt x="2701" y="368"/>
                    <a:pt x="2274" y="199"/>
                  </a:cubicBezTo>
                  <a:cubicBezTo>
                    <a:pt x="1941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670500" y="2281250"/>
              <a:ext cx="117600" cy="42900"/>
            </a:xfrm>
            <a:custGeom>
              <a:avLst/>
              <a:gdLst/>
              <a:ahLst/>
              <a:cxnLst/>
              <a:rect l="l" t="t" r="r" b="b"/>
              <a:pathLst>
                <a:path w="4704" h="1716" extrusionOk="0">
                  <a:moveTo>
                    <a:pt x="1160" y="0"/>
                  </a:moveTo>
                  <a:cubicBezTo>
                    <a:pt x="765" y="0"/>
                    <a:pt x="374" y="71"/>
                    <a:pt x="1" y="243"/>
                  </a:cubicBezTo>
                  <a:lnTo>
                    <a:pt x="1" y="1469"/>
                  </a:lnTo>
                  <a:cubicBezTo>
                    <a:pt x="37" y="1446"/>
                    <a:pt x="84" y="1446"/>
                    <a:pt x="108" y="1422"/>
                  </a:cubicBezTo>
                  <a:cubicBezTo>
                    <a:pt x="156" y="1422"/>
                    <a:pt x="180" y="1386"/>
                    <a:pt x="227" y="1386"/>
                  </a:cubicBezTo>
                  <a:cubicBezTo>
                    <a:pt x="263" y="1374"/>
                    <a:pt x="299" y="1350"/>
                    <a:pt x="334" y="1350"/>
                  </a:cubicBezTo>
                  <a:cubicBezTo>
                    <a:pt x="406" y="1315"/>
                    <a:pt x="477" y="1303"/>
                    <a:pt x="561" y="1267"/>
                  </a:cubicBezTo>
                  <a:cubicBezTo>
                    <a:pt x="729" y="1230"/>
                    <a:pt x="895" y="1211"/>
                    <a:pt x="1060" y="1211"/>
                  </a:cubicBezTo>
                  <a:cubicBezTo>
                    <a:pt x="1314" y="1211"/>
                    <a:pt x="1565" y="1256"/>
                    <a:pt x="1811" y="1350"/>
                  </a:cubicBezTo>
                  <a:cubicBezTo>
                    <a:pt x="2376" y="1536"/>
                    <a:pt x="2953" y="1716"/>
                    <a:pt x="3542" y="1716"/>
                  </a:cubicBezTo>
                  <a:cubicBezTo>
                    <a:pt x="3785" y="1716"/>
                    <a:pt x="4029" y="1685"/>
                    <a:pt x="4275" y="1612"/>
                  </a:cubicBezTo>
                  <a:cubicBezTo>
                    <a:pt x="4323" y="1600"/>
                    <a:pt x="4347" y="1565"/>
                    <a:pt x="4394" y="1565"/>
                  </a:cubicBezTo>
                  <a:cubicBezTo>
                    <a:pt x="4478" y="1565"/>
                    <a:pt x="4585" y="1541"/>
                    <a:pt x="4656" y="1469"/>
                  </a:cubicBezTo>
                  <a:cubicBezTo>
                    <a:pt x="4633" y="1065"/>
                    <a:pt x="4704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8" y="506"/>
                    <a:pt x="3623" y="506"/>
                  </a:cubicBezTo>
                  <a:cubicBezTo>
                    <a:pt x="3375" y="506"/>
                    <a:pt x="3129" y="460"/>
                    <a:pt x="2894" y="362"/>
                  </a:cubicBezTo>
                  <a:cubicBezTo>
                    <a:pt x="2339" y="156"/>
                    <a:pt x="1746" y="0"/>
                    <a:pt x="1160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68725" y="2257250"/>
              <a:ext cx="3900" cy="187550"/>
            </a:xfrm>
            <a:custGeom>
              <a:avLst/>
              <a:gdLst/>
              <a:ahLst/>
              <a:cxnLst/>
              <a:rect l="l" t="t" r="r" b="b"/>
              <a:pathLst>
                <a:path w="156" h="7502" extrusionOk="0">
                  <a:moveTo>
                    <a:pt x="72" y="1"/>
                  </a:moveTo>
                  <a:cubicBezTo>
                    <a:pt x="36" y="1"/>
                    <a:pt x="1" y="13"/>
                    <a:pt x="1" y="48"/>
                  </a:cubicBezTo>
                  <a:lnTo>
                    <a:pt x="1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6992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0" y="1"/>
                  </a:moveTo>
                  <a:cubicBezTo>
                    <a:pt x="24" y="1"/>
                    <a:pt x="36" y="13"/>
                    <a:pt x="36" y="48"/>
                  </a:cubicBezTo>
                  <a:lnTo>
                    <a:pt x="36" y="7502"/>
                  </a:lnTo>
                  <a:lnTo>
                    <a:pt x="107" y="7502"/>
                  </a:lnTo>
                  <a:lnTo>
                    <a:pt x="107" y="48"/>
                  </a:lnTo>
                  <a:cubicBezTo>
                    <a:pt x="107" y="13"/>
                    <a:pt x="72" y="1"/>
                    <a:pt x="24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68725" y="2443875"/>
              <a:ext cx="3900" cy="1525"/>
            </a:xfrm>
            <a:custGeom>
              <a:avLst/>
              <a:gdLst/>
              <a:ahLst/>
              <a:cxnLst/>
              <a:rect l="l" t="t" r="r" b="b"/>
              <a:pathLst>
                <a:path w="156" h="61" extrusionOk="0">
                  <a:moveTo>
                    <a:pt x="72" y="1"/>
                  </a:moveTo>
                  <a:cubicBezTo>
                    <a:pt x="36" y="1"/>
                    <a:pt x="1" y="25"/>
                    <a:pt x="1" y="37"/>
                  </a:cubicBezTo>
                  <a:cubicBezTo>
                    <a:pt x="1" y="48"/>
                    <a:pt x="36" y="60"/>
                    <a:pt x="72" y="60"/>
                  </a:cubicBezTo>
                  <a:cubicBezTo>
                    <a:pt x="120" y="60"/>
                    <a:pt x="155" y="48"/>
                    <a:pt x="155" y="37"/>
                  </a:cubicBez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69625" y="2258450"/>
              <a:ext cx="900" cy="15500"/>
            </a:xfrm>
            <a:custGeom>
              <a:avLst/>
              <a:gdLst/>
              <a:ahLst/>
              <a:cxnLst/>
              <a:rect l="l" t="t" r="r" b="b"/>
              <a:pathLst>
                <a:path w="36" h="620" extrusionOk="0">
                  <a:moveTo>
                    <a:pt x="24" y="0"/>
                  </a:moveTo>
                  <a:cubicBezTo>
                    <a:pt x="24" y="0"/>
                    <a:pt x="12" y="0"/>
                    <a:pt x="12" y="12"/>
                  </a:cubicBezTo>
                  <a:cubicBezTo>
                    <a:pt x="0" y="24"/>
                    <a:pt x="0" y="60"/>
                    <a:pt x="0" y="84"/>
                  </a:cubicBezTo>
                  <a:lnTo>
                    <a:pt x="0" y="131"/>
                  </a:lnTo>
                  <a:lnTo>
                    <a:pt x="0" y="191"/>
                  </a:lnTo>
                  <a:lnTo>
                    <a:pt x="0" y="310"/>
                  </a:lnTo>
                  <a:cubicBezTo>
                    <a:pt x="0" y="476"/>
                    <a:pt x="0" y="619"/>
                    <a:pt x="12" y="619"/>
                  </a:cubicBezTo>
                  <a:cubicBezTo>
                    <a:pt x="12" y="619"/>
                    <a:pt x="24" y="476"/>
                    <a:pt x="24" y="310"/>
                  </a:cubicBezTo>
                  <a:lnTo>
                    <a:pt x="24" y="191"/>
                  </a:lnTo>
                  <a:lnTo>
                    <a:pt x="24" y="131"/>
                  </a:lnTo>
                  <a:lnTo>
                    <a:pt x="24" y="84"/>
                  </a:lnTo>
                  <a:lnTo>
                    <a:pt x="24" y="24"/>
                  </a:lnTo>
                  <a:cubicBezTo>
                    <a:pt x="24" y="1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69025" y="2275400"/>
              <a:ext cx="1225" cy="2725"/>
            </a:xfrm>
            <a:custGeom>
              <a:avLst/>
              <a:gdLst/>
              <a:ahLst/>
              <a:cxnLst/>
              <a:rect l="l" t="t" r="r" b="b"/>
              <a:pathLst>
                <a:path w="49" h="109" extrusionOk="0">
                  <a:moveTo>
                    <a:pt x="24" y="1"/>
                  </a:moveTo>
                  <a:cubicBezTo>
                    <a:pt x="24" y="1"/>
                    <a:pt x="0" y="13"/>
                    <a:pt x="0" y="49"/>
                  </a:cubicBezTo>
                  <a:cubicBezTo>
                    <a:pt x="0" y="72"/>
                    <a:pt x="0" y="108"/>
                    <a:pt x="24" y="108"/>
                  </a:cubicBezTo>
                  <a:cubicBezTo>
                    <a:pt x="36" y="108"/>
                    <a:pt x="48" y="72"/>
                    <a:pt x="36" y="60"/>
                  </a:cubicBezTo>
                  <a:cubicBezTo>
                    <a:pt x="36" y="37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7075" y="2258150"/>
              <a:ext cx="116700" cy="34975"/>
            </a:xfrm>
            <a:custGeom>
              <a:avLst/>
              <a:gdLst/>
              <a:ahLst/>
              <a:cxnLst/>
              <a:rect l="l" t="t" r="r" b="b"/>
              <a:pathLst>
                <a:path w="4668" h="1399" extrusionOk="0">
                  <a:moveTo>
                    <a:pt x="1184" y="0"/>
                  </a:moveTo>
                  <a:cubicBezTo>
                    <a:pt x="1010" y="0"/>
                    <a:pt x="833" y="13"/>
                    <a:pt x="655" y="36"/>
                  </a:cubicBezTo>
                  <a:cubicBezTo>
                    <a:pt x="620" y="36"/>
                    <a:pt x="584" y="48"/>
                    <a:pt x="536" y="84"/>
                  </a:cubicBezTo>
                  <a:cubicBezTo>
                    <a:pt x="501" y="84"/>
                    <a:pt x="441" y="107"/>
                    <a:pt x="393" y="107"/>
                  </a:cubicBezTo>
                  <a:cubicBezTo>
                    <a:pt x="346" y="131"/>
                    <a:pt x="322" y="155"/>
                    <a:pt x="274" y="155"/>
                  </a:cubicBezTo>
                  <a:cubicBezTo>
                    <a:pt x="179" y="155"/>
                    <a:pt x="84" y="191"/>
                    <a:pt x="1" y="262"/>
                  </a:cubicBezTo>
                  <a:lnTo>
                    <a:pt x="1" y="1179"/>
                  </a:lnTo>
                  <a:cubicBezTo>
                    <a:pt x="335" y="993"/>
                    <a:pt x="731" y="900"/>
                    <a:pt x="1125" y="900"/>
                  </a:cubicBezTo>
                  <a:cubicBezTo>
                    <a:pt x="1362" y="900"/>
                    <a:pt x="1599" y="933"/>
                    <a:pt x="1822" y="1000"/>
                  </a:cubicBezTo>
                  <a:cubicBezTo>
                    <a:pt x="2072" y="1084"/>
                    <a:pt x="2263" y="1203"/>
                    <a:pt x="2525" y="1274"/>
                  </a:cubicBezTo>
                  <a:cubicBezTo>
                    <a:pt x="2782" y="1336"/>
                    <a:pt x="3058" y="1398"/>
                    <a:pt x="3321" y="1398"/>
                  </a:cubicBezTo>
                  <a:cubicBezTo>
                    <a:pt x="3361" y="1398"/>
                    <a:pt x="3402" y="1397"/>
                    <a:pt x="3441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7" y="1322"/>
                    <a:pt x="4311" y="1298"/>
                    <a:pt x="4406" y="1274"/>
                  </a:cubicBezTo>
                  <a:cubicBezTo>
                    <a:pt x="4513" y="1239"/>
                    <a:pt x="4596" y="1203"/>
                    <a:pt x="4668" y="1167"/>
                  </a:cubicBezTo>
                  <a:lnTo>
                    <a:pt x="4668" y="250"/>
                  </a:lnTo>
                  <a:cubicBezTo>
                    <a:pt x="4333" y="426"/>
                    <a:pt x="3967" y="499"/>
                    <a:pt x="3598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7" y="0"/>
                    <a:pt x="1184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66775" y="2312425"/>
              <a:ext cx="117000" cy="35975"/>
            </a:xfrm>
            <a:custGeom>
              <a:avLst/>
              <a:gdLst/>
              <a:ahLst/>
              <a:cxnLst/>
              <a:rect l="l" t="t" r="r" b="b"/>
              <a:pathLst>
                <a:path w="4680" h="1439" extrusionOk="0">
                  <a:moveTo>
                    <a:pt x="1233" y="1"/>
                  </a:moveTo>
                  <a:cubicBezTo>
                    <a:pt x="815" y="1"/>
                    <a:pt x="394" y="86"/>
                    <a:pt x="1" y="234"/>
                  </a:cubicBezTo>
                  <a:lnTo>
                    <a:pt x="1" y="1187"/>
                  </a:lnTo>
                  <a:cubicBezTo>
                    <a:pt x="355" y="1017"/>
                    <a:pt x="741" y="925"/>
                    <a:pt x="1126" y="925"/>
                  </a:cubicBezTo>
                  <a:cubicBezTo>
                    <a:pt x="1361" y="925"/>
                    <a:pt x="1596" y="960"/>
                    <a:pt x="1822" y="1032"/>
                  </a:cubicBezTo>
                  <a:cubicBezTo>
                    <a:pt x="2287" y="1187"/>
                    <a:pt x="2691" y="1389"/>
                    <a:pt x="3180" y="1437"/>
                  </a:cubicBezTo>
                  <a:cubicBezTo>
                    <a:pt x="3237" y="1438"/>
                    <a:pt x="3294" y="1439"/>
                    <a:pt x="3351" y="1439"/>
                  </a:cubicBezTo>
                  <a:cubicBezTo>
                    <a:pt x="3820" y="1439"/>
                    <a:pt x="4255" y="1389"/>
                    <a:pt x="4680" y="1187"/>
                  </a:cubicBezTo>
                  <a:lnTo>
                    <a:pt x="4680" y="234"/>
                  </a:lnTo>
                  <a:cubicBezTo>
                    <a:pt x="4357" y="424"/>
                    <a:pt x="4005" y="499"/>
                    <a:pt x="3649" y="499"/>
                  </a:cubicBezTo>
                  <a:cubicBezTo>
                    <a:pt x="3179" y="499"/>
                    <a:pt x="2702" y="368"/>
                    <a:pt x="2275" y="199"/>
                  </a:cubicBezTo>
                  <a:cubicBezTo>
                    <a:pt x="1942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67375" y="2281250"/>
              <a:ext cx="117300" cy="42900"/>
            </a:xfrm>
            <a:custGeom>
              <a:avLst/>
              <a:gdLst/>
              <a:ahLst/>
              <a:cxnLst/>
              <a:rect l="l" t="t" r="r" b="b"/>
              <a:pathLst>
                <a:path w="4692" h="1716" extrusionOk="0">
                  <a:moveTo>
                    <a:pt x="1153" y="0"/>
                  </a:moveTo>
                  <a:cubicBezTo>
                    <a:pt x="759" y="0"/>
                    <a:pt x="369" y="71"/>
                    <a:pt x="0" y="243"/>
                  </a:cubicBezTo>
                  <a:lnTo>
                    <a:pt x="0" y="1469"/>
                  </a:lnTo>
                  <a:cubicBezTo>
                    <a:pt x="24" y="1446"/>
                    <a:pt x="72" y="1446"/>
                    <a:pt x="96" y="1422"/>
                  </a:cubicBezTo>
                  <a:cubicBezTo>
                    <a:pt x="143" y="1422"/>
                    <a:pt x="179" y="1386"/>
                    <a:pt x="215" y="1386"/>
                  </a:cubicBezTo>
                  <a:cubicBezTo>
                    <a:pt x="250" y="1374"/>
                    <a:pt x="298" y="1350"/>
                    <a:pt x="322" y="1350"/>
                  </a:cubicBezTo>
                  <a:cubicBezTo>
                    <a:pt x="393" y="1315"/>
                    <a:pt x="477" y="1303"/>
                    <a:pt x="548" y="1267"/>
                  </a:cubicBezTo>
                  <a:cubicBezTo>
                    <a:pt x="716" y="1230"/>
                    <a:pt x="883" y="1211"/>
                    <a:pt x="1047" y="1211"/>
                  </a:cubicBezTo>
                  <a:cubicBezTo>
                    <a:pt x="1302" y="1211"/>
                    <a:pt x="1552" y="1256"/>
                    <a:pt x="1798" y="1350"/>
                  </a:cubicBezTo>
                  <a:cubicBezTo>
                    <a:pt x="2363" y="1536"/>
                    <a:pt x="2941" y="1716"/>
                    <a:pt x="3530" y="1716"/>
                  </a:cubicBezTo>
                  <a:cubicBezTo>
                    <a:pt x="3772" y="1716"/>
                    <a:pt x="4016" y="1685"/>
                    <a:pt x="4263" y="1612"/>
                  </a:cubicBezTo>
                  <a:cubicBezTo>
                    <a:pt x="4310" y="1600"/>
                    <a:pt x="4346" y="1565"/>
                    <a:pt x="4382" y="1565"/>
                  </a:cubicBezTo>
                  <a:cubicBezTo>
                    <a:pt x="4477" y="1565"/>
                    <a:pt x="4584" y="1541"/>
                    <a:pt x="4656" y="1469"/>
                  </a:cubicBezTo>
                  <a:cubicBezTo>
                    <a:pt x="4620" y="1065"/>
                    <a:pt x="4691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3" y="506"/>
                    <a:pt x="3615" y="506"/>
                  </a:cubicBezTo>
                  <a:cubicBezTo>
                    <a:pt x="3365" y="506"/>
                    <a:pt x="3116" y="460"/>
                    <a:pt x="2882" y="362"/>
                  </a:cubicBezTo>
                  <a:cubicBezTo>
                    <a:pt x="2334" y="156"/>
                    <a:pt x="1739" y="0"/>
                    <a:pt x="1153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365300" y="2257250"/>
              <a:ext cx="3875" cy="187550"/>
            </a:xfrm>
            <a:custGeom>
              <a:avLst/>
              <a:gdLst/>
              <a:ahLst/>
              <a:cxnLst/>
              <a:rect l="l" t="t" r="r" b="b"/>
              <a:pathLst>
                <a:path w="155" h="7502" extrusionOk="0">
                  <a:moveTo>
                    <a:pt x="83" y="1"/>
                  </a:moveTo>
                  <a:cubicBezTo>
                    <a:pt x="36" y="1"/>
                    <a:pt x="0" y="13"/>
                    <a:pt x="0" y="48"/>
                  </a:cubicBezTo>
                  <a:lnTo>
                    <a:pt x="0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36647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1" y="1"/>
                  </a:moveTo>
                  <a:cubicBezTo>
                    <a:pt x="36" y="1"/>
                    <a:pt x="48" y="13"/>
                    <a:pt x="48" y="48"/>
                  </a:cubicBezTo>
                  <a:lnTo>
                    <a:pt x="48" y="7502"/>
                  </a:lnTo>
                  <a:lnTo>
                    <a:pt x="108" y="7502"/>
                  </a:lnTo>
                  <a:lnTo>
                    <a:pt x="108" y="48"/>
                  </a:lnTo>
                  <a:cubicBezTo>
                    <a:pt x="108" y="13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65300" y="2443875"/>
              <a:ext cx="3875" cy="1525"/>
            </a:xfrm>
            <a:custGeom>
              <a:avLst/>
              <a:gdLst/>
              <a:ahLst/>
              <a:cxnLst/>
              <a:rect l="l" t="t" r="r" b="b"/>
              <a:pathLst>
                <a:path w="155" h="61" extrusionOk="0">
                  <a:moveTo>
                    <a:pt x="83" y="1"/>
                  </a:moveTo>
                  <a:cubicBezTo>
                    <a:pt x="36" y="1"/>
                    <a:pt x="0" y="25"/>
                    <a:pt x="0" y="37"/>
                  </a:cubicBezTo>
                  <a:cubicBezTo>
                    <a:pt x="0" y="48"/>
                    <a:pt x="36" y="60"/>
                    <a:pt x="83" y="60"/>
                  </a:cubicBezTo>
                  <a:cubicBezTo>
                    <a:pt x="119" y="60"/>
                    <a:pt x="155" y="48"/>
                    <a:pt x="155" y="37"/>
                  </a:cubicBezTo>
                  <a:cubicBezTo>
                    <a:pt x="155" y="25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366175" y="2258450"/>
              <a:ext cx="1225" cy="15500"/>
            </a:xfrm>
            <a:custGeom>
              <a:avLst/>
              <a:gdLst/>
              <a:ahLst/>
              <a:cxnLst/>
              <a:rect l="l" t="t" r="r" b="b"/>
              <a:pathLst>
                <a:path w="49" h="620" extrusionOk="0">
                  <a:moveTo>
                    <a:pt x="25" y="0"/>
                  </a:moveTo>
                  <a:cubicBezTo>
                    <a:pt x="25" y="0"/>
                    <a:pt x="13" y="0"/>
                    <a:pt x="13" y="12"/>
                  </a:cubicBezTo>
                  <a:cubicBezTo>
                    <a:pt x="1" y="24"/>
                    <a:pt x="1" y="60"/>
                    <a:pt x="1" y="84"/>
                  </a:cubicBezTo>
                  <a:lnTo>
                    <a:pt x="1" y="131"/>
                  </a:lnTo>
                  <a:lnTo>
                    <a:pt x="1" y="191"/>
                  </a:lnTo>
                  <a:lnTo>
                    <a:pt x="1" y="310"/>
                  </a:lnTo>
                  <a:cubicBezTo>
                    <a:pt x="1" y="476"/>
                    <a:pt x="1" y="619"/>
                    <a:pt x="13" y="619"/>
                  </a:cubicBezTo>
                  <a:cubicBezTo>
                    <a:pt x="13" y="619"/>
                    <a:pt x="25" y="476"/>
                    <a:pt x="25" y="310"/>
                  </a:cubicBezTo>
                  <a:lnTo>
                    <a:pt x="25" y="191"/>
                  </a:lnTo>
                  <a:lnTo>
                    <a:pt x="25" y="131"/>
                  </a:lnTo>
                  <a:lnTo>
                    <a:pt x="25" y="84"/>
                  </a:lnTo>
                  <a:lnTo>
                    <a:pt x="25" y="24"/>
                  </a:lnTo>
                  <a:cubicBezTo>
                    <a:pt x="25" y="12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65875" y="2275400"/>
              <a:ext cx="925" cy="2725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13" y="1"/>
                  </a:moveTo>
                  <a:cubicBezTo>
                    <a:pt x="13" y="1"/>
                    <a:pt x="1" y="13"/>
                    <a:pt x="1" y="49"/>
                  </a:cubicBezTo>
                  <a:cubicBezTo>
                    <a:pt x="1" y="72"/>
                    <a:pt x="1" y="108"/>
                    <a:pt x="13" y="108"/>
                  </a:cubicBezTo>
                  <a:cubicBezTo>
                    <a:pt x="25" y="108"/>
                    <a:pt x="37" y="72"/>
                    <a:pt x="25" y="60"/>
                  </a:cubicBezTo>
                  <a:cubicBezTo>
                    <a:pt x="25" y="37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45275" y="2562950"/>
              <a:ext cx="567075" cy="232500"/>
            </a:xfrm>
            <a:custGeom>
              <a:avLst/>
              <a:gdLst/>
              <a:ahLst/>
              <a:cxnLst/>
              <a:rect l="l" t="t" r="r" b="b"/>
              <a:pathLst>
                <a:path w="22683" h="9300" extrusionOk="0">
                  <a:moveTo>
                    <a:pt x="12586" y="0"/>
                  </a:moveTo>
                  <a:cubicBezTo>
                    <a:pt x="11419" y="0"/>
                    <a:pt x="10431" y="810"/>
                    <a:pt x="10145" y="1893"/>
                  </a:cubicBezTo>
                  <a:cubicBezTo>
                    <a:pt x="9609" y="1060"/>
                    <a:pt x="8692" y="512"/>
                    <a:pt x="7633" y="512"/>
                  </a:cubicBezTo>
                  <a:cubicBezTo>
                    <a:pt x="5978" y="512"/>
                    <a:pt x="4632" y="1846"/>
                    <a:pt x="4632" y="3513"/>
                  </a:cubicBezTo>
                  <a:cubicBezTo>
                    <a:pt x="4632" y="3608"/>
                    <a:pt x="4632" y="3691"/>
                    <a:pt x="4644" y="3798"/>
                  </a:cubicBezTo>
                  <a:cubicBezTo>
                    <a:pt x="4168" y="3489"/>
                    <a:pt x="3620" y="3310"/>
                    <a:pt x="3001" y="3310"/>
                  </a:cubicBezTo>
                  <a:cubicBezTo>
                    <a:pt x="1358" y="3310"/>
                    <a:pt x="1" y="4644"/>
                    <a:pt x="1" y="6311"/>
                  </a:cubicBezTo>
                  <a:cubicBezTo>
                    <a:pt x="1" y="7906"/>
                    <a:pt x="1239" y="9204"/>
                    <a:pt x="2799" y="9299"/>
                  </a:cubicBezTo>
                  <a:lnTo>
                    <a:pt x="19789" y="9299"/>
                  </a:lnTo>
                  <a:cubicBezTo>
                    <a:pt x="21396" y="9251"/>
                    <a:pt x="22682" y="7942"/>
                    <a:pt x="22682" y="6311"/>
                  </a:cubicBezTo>
                  <a:cubicBezTo>
                    <a:pt x="22682" y="4668"/>
                    <a:pt x="21337" y="3310"/>
                    <a:pt x="19670" y="3310"/>
                  </a:cubicBezTo>
                  <a:cubicBezTo>
                    <a:pt x="19075" y="3310"/>
                    <a:pt x="18527" y="3489"/>
                    <a:pt x="18063" y="3775"/>
                  </a:cubicBezTo>
                  <a:cubicBezTo>
                    <a:pt x="17932" y="2905"/>
                    <a:pt x="17193" y="2239"/>
                    <a:pt x="16277" y="2239"/>
                  </a:cubicBezTo>
                  <a:cubicBezTo>
                    <a:pt x="15824" y="2239"/>
                    <a:pt x="15419" y="2405"/>
                    <a:pt x="15086" y="2679"/>
                  </a:cubicBezTo>
                  <a:cubicBezTo>
                    <a:pt x="15086" y="2620"/>
                    <a:pt x="15110" y="2584"/>
                    <a:pt x="15110" y="2524"/>
                  </a:cubicBezTo>
                  <a:cubicBezTo>
                    <a:pt x="15110" y="1119"/>
                    <a:pt x="13979" y="0"/>
                    <a:pt x="12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52650" y="2916850"/>
              <a:ext cx="632825" cy="230725"/>
            </a:xfrm>
            <a:custGeom>
              <a:avLst/>
              <a:gdLst/>
              <a:ahLst/>
              <a:cxnLst/>
              <a:rect l="l" t="t" r="r" b="b"/>
              <a:pathLst>
                <a:path w="25313" h="9229" extrusionOk="0">
                  <a:moveTo>
                    <a:pt x="12847" y="1"/>
                  </a:moveTo>
                  <a:cubicBezTo>
                    <a:pt x="11466" y="1"/>
                    <a:pt x="10347" y="1120"/>
                    <a:pt x="10347" y="2501"/>
                  </a:cubicBezTo>
                  <a:cubicBezTo>
                    <a:pt x="10347" y="2561"/>
                    <a:pt x="10359" y="2608"/>
                    <a:pt x="10359" y="2668"/>
                  </a:cubicBezTo>
                  <a:cubicBezTo>
                    <a:pt x="10049" y="2382"/>
                    <a:pt x="9632" y="2215"/>
                    <a:pt x="9180" y="2215"/>
                  </a:cubicBezTo>
                  <a:cubicBezTo>
                    <a:pt x="8287" y="2215"/>
                    <a:pt x="7549" y="2870"/>
                    <a:pt x="7418" y="3739"/>
                  </a:cubicBezTo>
                  <a:cubicBezTo>
                    <a:pt x="6953" y="3454"/>
                    <a:pt x="6406" y="3275"/>
                    <a:pt x="5822" y="3275"/>
                  </a:cubicBezTo>
                  <a:cubicBezTo>
                    <a:pt x="4465" y="3275"/>
                    <a:pt x="3322" y="4180"/>
                    <a:pt x="2965" y="5418"/>
                  </a:cubicBezTo>
                  <a:lnTo>
                    <a:pt x="1929" y="5418"/>
                  </a:lnTo>
                  <a:cubicBezTo>
                    <a:pt x="893" y="5418"/>
                    <a:pt x="48" y="6252"/>
                    <a:pt x="0" y="7287"/>
                  </a:cubicBezTo>
                  <a:cubicBezTo>
                    <a:pt x="0" y="8335"/>
                    <a:pt x="845" y="9180"/>
                    <a:pt x="1893" y="9180"/>
                  </a:cubicBezTo>
                  <a:lnTo>
                    <a:pt x="5298" y="9180"/>
                  </a:lnTo>
                  <a:cubicBezTo>
                    <a:pt x="5417" y="9216"/>
                    <a:pt x="5537" y="9228"/>
                    <a:pt x="5656" y="9228"/>
                  </a:cubicBezTo>
                  <a:lnTo>
                    <a:pt x="22539" y="9228"/>
                  </a:lnTo>
                  <a:cubicBezTo>
                    <a:pt x="24086" y="9121"/>
                    <a:pt x="25313" y="7823"/>
                    <a:pt x="25313" y="6252"/>
                  </a:cubicBezTo>
                  <a:cubicBezTo>
                    <a:pt x="25313" y="4609"/>
                    <a:pt x="23991" y="3275"/>
                    <a:pt x="22336" y="3275"/>
                  </a:cubicBezTo>
                  <a:cubicBezTo>
                    <a:pt x="21741" y="3275"/>
                    <a:pt x="21181" y="3454"/>
                    <a:pt x="20717" y="3751"/>
                  </a:cubicBezTo>
                  <a:cubicBezTo>
                    <a:pt x="20729" y="3668"/>
                    <a:pt x="20729" y="3573"/>
                    <a:pt x="20729" y="3477"/>
                  </a:cubicBezTo>
                  <a:cubicBezTo>
                    <a:pt x="20729" y="1846"/>
                    <a:pt x="19407" y="501"/>
                    <a:pt x="17752" y="501"/>
                  </a:cubicBezTo>
                  <a:cubicBezTo>
                    <a:pt x="16716" y="501"/>
                    <a:pt x="15788" y="1060"/>
                    <a:pt x="15252" y="1882"/>
                  </a:cubicBezTo>
                  <a:cubicBezTo>
                    <a:pt x="14990" y="799"/>
                    <a:pt x="14002" y="1"/>
                    <a:pt x="12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90050" y="2555800"/>
              <a:ext cx="275375" cy="1016825"/>
            </a:xfrm>
            <a:custGeom>
              <a:avLst/>
              <a:gdLst/>
              <a:ahLst/>
              <a:cxnLst/>
              <a:rect l="l" t="t" r="r" b="b"/>
              <a:pathLst>
                <a:path w="11015" h="40673" extrusionOk="0">
                  <a:moveTo>
                    <a:pt x="1" y="1"/>
                  </a:moveTo>
                  <a:lnTo>
                    <a:pt x="1" y="40672"/>
                  </a:lnTo>
                  <a:lnTo>
                    <a:pt x="11014" y="40672"/>
                  </a:lnTo>
                  <a:lnTo>
                    <a:pt x="11014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72500" y="2468300"/>
              <a:ext cx="310775" cy="122650"/>
            </a:xfrm>
            <a:custGeom>
              <a:avLst/>
              <a:gdLst/>
              <a:ahLst/>
              <a:cxnLst/>
              <a:rect l="l" t="t" r="r" b="b"/>
              <a:pathLst>
                <a:path w="12431" h="4906" extrusionOk="0">
                  <a:moveTo>
                    <a:pt x="5465" y="0"/>
                  </a:moveTo>
                  <a:lnTo>
                    <a:pt x="5465" y="2334"/>
                  </a:lnTo>
                  <a:lnTo>
                    <a:pt x="4108" y="2334"/>
                  </a:lnTo>
                  <a:lnTo>
                    <a:pt x="4108" y="12"/>
                  </a:lnTo>
                  <a:lnTo>
                    <a:pt x="2751" y="12"/>
                  </a:lnTo>
                  <a:lnTo>
                    <a:pt x="2751" y="2334"/>
                  </a:lnTo>
                  <a:lnTo>
                    <a:pt x="1370" y="2334"/>
                  </a:lnTo>
                  <a:lnTo>
                    <a:pt x="1370" y="12"/>
                  </a:lnTo>
                  <a:lnTo>
                    <a:pt x="0" y="12"/>
                  </a:lnTo>
                  <a:lnTo>
                    <a:pt x="0" y="4905"/>
                  </a:lnTo>
                  <a:lnTo>
                    <a:pt x="12430" y="4905"/>
                  </a:lnTo>
                  <a:lnTo>
                    <a:pt x="12430" y="12"/>
                  </a:lnTo>
                  <a:lnTo>
                    <a:pt x="11073" y="12"/>
                  </a:lnTo>
                  <a:lnTo>
                    <a:pt x="11073" y="2334"/>
                  </a:lnTo>
                  <a:lnTo>
                    <a:pt x="9680" y="2334"/>
                  </a:lnTo>
                  <a:lnTo>
                    <a:pt x="9680" y="12"/>
                  </a:lnTo>
                  <a:lnTo>
                    <a:pt x="8323" y="12"/>
                  </a:lnTo>
                  <a:lnTo>
                    <a:pt x="8323" y="2334"/>
                  </a:lnTo>
                  <a:lnTo>
                    <a:pt x="6835" y="2334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94825" y="2647775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1"/>
                  </a:moveTo>
                  <a:cubicBezTo>
                    <a:pt x="525" y="1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1"/>
                    <a:pt x="1180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79350" y="2733200"/>
              <a:ext cx="88425" cy="14025"/>
            </a:xfrm>
            <a:custGeom>
              <a:avLst/>
              <a:gdLst/>
              <a:ahLst/>
              <a:cxnLst/>
              <a:rect l="l" t="t" r="r" b="b"/>
              <a:pathLst>
                <a:path w="3537" h="561" extrusionOk="0">
                  <a:moveTo>
                    <a:pt x="275" y="1"/>
                  </a:moveTo>
                  <a:cubicBezTo>
                    <a:pt x="120" y="1"/>
                    <a:pt x="1" y="132"/>
                    <a:pt x="1" y="274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74"/>
                  </a:cubicBezTo>
                  <a:cubicBezTo>
                    <a:pt x="3537" y="132"/>
                    <a:pt x="3418" y="1"/>
                    <a:pt x="3251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94825" y="2804050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0"/>
                  </a:moveTo>
                  <a:cubicBezTo>
                    <a:pt x="525" y="0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0"/>
                    <a:pt x="1180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9350" y="2889775"/>
              <a:ext cx="88425" cy="14000"/>
            </a:xfrm>
            <a:custGeom>
              <a:avLst/>
              <a:gdLst/>
              <a:ahLst/>
              <a:cxnLst/>
              <a:rect l="l" t="t" r="r" b="b"/>
              <a:pathLst>
                <a:path w="3537" h="560" extrusionOk="0">
                  <a:moveTo>
                    <a:pt x="275" y="0"/>
                  </a:moveTo>
                  <a:cubicBezTo>
                    <a:pt x="120" y="0"/>
                    <a:pt x="1" y="131"/>
                    <a:pt x="1" y="286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86"/>
                  </a:cubicBezTo>
                  <a:cubicBezTo>
                    <a:pt x="3537" y="119"/>
                    <a:pt x="3418" y="0"/>
                    <a:pt x="3251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53975" y="2974600"/>
              <a:ext cx="1318050" cy="598025"/>
            </a:xfrm>
            <a:custGeom>
              <a:avLst/>
              <a:gdLst/>
              <a:ahLst/>
              <a:cxnLst/>
              <a:rect l="l" t="t" r="r" b="b"/>
              <a:pathLst>
                <a:path w="52722" h="23921" extrusionOk="0">
                  <a:moveTo>
                    <a:pt x="1" y="1"/>
                  </a:moveTo>
                  <a:lnTo>
                    <a:pt x="1" y="23920"/>
                  </a:lnTo>
                  <a:lnTo>
                    <a:pt x="52722" y="23920"/>
                  </a:lnTo>
                  <a:lnTo>
                    <a:pt x="52722" y="1"/>
                  </a:lnTo>
                  <a:close/>
                </a:path>
              </a:pathLst>
            </a:custGeom>
            <a:solidFill>
              <a:srgbClr val="889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49225" y="2972225"/>
              <a:ext cx="1162675" cy="40500"/>
            </a:xfrm>
            <a:custGeom>
              <a:avLst/>
              <a:gdLst/>
              <a:ahLst/>
              <a:cxnLst/>
              <a:rect l="l" t="t" r="r" b="b"/>
              <a:pathLst>
                <a:path w="46507" h="1620" extrusionOk="0">
                  <a:moveTo>
                    <a:pt x="1" y="0"/>
                  </a:moveTo>
                  <a:lnTo>
                    <a:pt x="1" y="1620"/>
                  </a:lnTo>
                  <a:lnTo>
                    <a:pt x="46506" y="1620"/>
                  </a:lnTo>
                  <a:lnTo>
                    <a:pt x="46506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893025" y="3148425"/>
              <a:ext cx="270600" cy="424200"/>
            </a:xfrm>
            <a:custGeom>
              <a:avLst/>
              <a:gdLst/>
              <a:ahLst/>
              <a:cxnLst/>
              <a:rect l="l" t="t" r="r" b="b"/>
              <a:pathLst>
                <a:path w="10824" h="16968" extrusionOk="0">
                  <a:moveTo>
                    <a:pt x="6652" y="1"/>
                  </a:moveTo>
                  <a:cubicBezTo>
                    <a:pt x="6638" y="1"/>
                    <a:pt x="6623" y="1"/>
                    <a:pt x="6609" y="1"/>
                  </a:cubicBezTo>
                  <a:lnTo>
                    <a:pt x="4204" y="1"/>
                  </a:lnTo>
                  <a:cubicBezTo>
                    <a:pt x="1894" y="1"/>
                    <a:pt x="1" y="1882"/>
                    <a:pt x="1" y="4204"/>
                  </a:cubicBezTo>
                  <a:lnTo>
                    <a:pt x="1" y="16967"/>
                  </a:lnTo>
                  <a:lnTo>
                    <a:pt x="10824" y="16967"/>
                  </a:lnTo>
                  <a:lnTo>
                    <a:pt x="10824" y="4204"/>
                  </a:lnTo>
                  <a:cubicBezTo>
                    <a:pt x="10824" y="1885"/>
                    <a:pt x="8954" y="1"/>
                    <a:pt x="6652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75450" y="2502825"/>
              <a:ext cx="83950" cy="47650"/>
            </a:xfrm>
            <a:custGeom>
              <a:avLst/>
              <a:gdLst/>
              <a:ahLst/>
              <a:cxnLst/>
              <a:rect l="l" t="t" r="r" b="b"/>
              <a:pathLst>
                <a:path w="3358" h="1906" extrusionOk="0">
                  <a:moveTo>
                    <a:pt x="0" y="0"/>
                  </a:moveTo>
                  <a:lnTo>
                    <a:pt x="0" y="1905"/>
                  </a:lnTo>
                  <a:lnTo>
                    <a:pt x="3358" y="1905"/>
                  </a:lnTo>
                  <a:lnTo>
                    <a:pt x="2679" y="977"/>
                  </a:lnTo>
                  <a:lnTo>
                    <a:pt x="335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71875" y="24936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68600" y="24891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96"/>
                    <a:pt x="358" y="1"/>
                    <a:pt x="23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75125" y="2793625"/>
              <a:ext cx="202150" cy="778700"/>
            </a:xfrm>
            <a:custGeom>
              <a:avLst/>
              <a:gdLst/>
              <a:ahLst/>
              <a:cxnLst/>
              <a:rect l="l" t="t" r="r" b="b"/>
              <a:pathLst>
                <a:path w="8086" h="31148" extrusionOk="0">
                  <a:moveTo>
                    <a:pt x="1" y="1"/>
                  </a:moveTo>
                  <a:lnTo>
                    <a:pt x="1" y="31147"/>
                  </a:lnTo>
                  <a:lnTo>
                    <a:pt x="8085" y="31147"/>
                  </a:lnTo>
                  <a:lnTo>
                    <a:pt x="8085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62350" y="2729325"/>
              <a:ext cx="228025" cy="90225"/>
            </a:xfrm>
            <a:custGeom>
              <a:avLst/>
              <a:gdLst/>
              <a:ahLst/>
              <a:cxnLst/>
              <a:rect l="l" t="t" r="r" b="b"/>
              <a:pathLst>
                <a:path w="9121" h="3609" extrusionOk="0">
                  <a:moveTo>
                    <a:pt x="4001" y="1"/>
                  </a:moveTo>
                  <a:lnTo>
                    <a:pt x="4001" y="1715"/>
                  </a:lnTo>
                  <a:lnTo>
                    <a:pt x="3012" y="1715"/>
                  </a:lnTo>
                  <a:lnTo>
                    <a:pt x="3012" y="13"/>
                  </a:lnTo>
                  <a:lnTo>
                    <a:pt x="2024" y="13"/>
                  </a:lnTo>
                  <a:lnTo>
                    <a:pt x="2024" y="1715"/>
                  </a:lnTo>
                  <a:lnTo>
                    <a:pt x="988" y="1715"/>
                  </a:lnTo>
                  <a:lnTo>
                    <a:pt x="988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20" y="3608"/>
                  </a:lnTo>
                  <a:lnTo>
                    <a:pt x="9120" y="13"/>
                  </a:lnTo>
                  <a:lnTo>
                    <a:pt x="8120" y="13"/>
                  </a:lnTo>
                  <a:lnTo>
                    <a:pt x="8120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096" y="13"/>
                  </a:lnTo>
                  <a:lnTo>
                    <a:pt x="6096" y="1715"/>
                  </a:lnTo>
                  <a:lnTo>
                    <a:pt x="5001" y="1715"/>
                  </a:lnTo>
                  <a:lnTo>
                    <a:pt x="5001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56400" y="2899300"/>
              <a:ext cx="43175" cy="66100"/>
            </a:xfrm>
            <a:custGeom>
              <a:avLst/>
              <a:gdLst/>
              <a:ahLst/>
              <a:cxnLst/>
              <a:rect l="l" t="t" r="r" b="b"/>
              <a:pathLst>
                <a:path w="1727" h="2644" extrusionOk="0">
                  <a:moveTo>
                    <a:pt x="858" y="0"/>
                  </a:moveTo>
                  <a:cubicBezTo>
                    <a:pt x="381" y="0"/>
                    <a:pt x="0" y="393"/>
                    <a:pt x="0" y="869"/>
                  </a:cubicBezTo>
                  <a:lnTo>
                    <a:pt x="0" y="2644"/>
                  </a:lnTo>
                  <a:lnTo>
                    <a:pt x="1715" y="2644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644800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34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34"/>
                    <a:pt x="2608" y="215"/>
                  </a:cubicBezTo>
                  <a:cubicBezTo>
                    <a:pt x="2608" y="108"/>
                    <a:pt x="2500" y="24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56400" y="3023725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58" y="0"/>
                  </a:moveTo>
                  <a:cubicBezTo>
                    <a:pt x="381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44800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3"/>
                  </a:cubicBezTo>
                  <a:cubicBezTo>
                    <a:pt x="2608" y="84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56400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58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34" y="1"/>
                    <a:pt x="858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4800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14" y="0"/>
                  </a:moveTo>
                  <a:cubicBezTo>
                    <a:pt x="95" y="0"/>
                    <a:pt x="0" y="83"/>
                    <a:pt x="0" y="202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2"/>
                  </a:cubicBezTo>
                  <a:cubicBezTo>
                    <a:pt x="2608" y="83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69875" y="2503125"/>
              <a:ext cx="84275" cy="47650"/>
            </a:xfrm>
            <a:custGeom>
              <a:avLst/>
              <a:gdLst/>
              <a:ahLst/>
              <a:cxnLst/>
              <a:rect l="l" t="t" r="r" b="b"/>
              <a:pathLst>
                <a:path w="3371" h="1906" extrusionOk="0">
                  <a:moveTo>
                    <a:pt x="1" y="0"/>
                  </a:moveTo>
                  <a:lnTo>
                    <a:pt x="1" y="1905"/>
                  </a:lnTo>
                  <a:lnTo>
                    <a:pt x="3370" y="1905"/>
                  </a:lnTo>
                  <a:lnTo>
                    <a:pt x="2680" y="988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366900" y="24939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63325" y="24894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108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266600" y="2793625"/>
              <a:ext cx="201825" cy="778700"/>
            </a:xfrm>
            <a:custGeom>
              <a:avLst/>
              <a:gdLst/>
              <a:ahLst/>
              <a:cxnLst/>
              <a:rect l="l" t="t" r="r" b="b"/>
              <a:pathLst>
                <a:path w="8073" h="31148" extrusionOk="0">
                  <a:moveTo>
                    <a:pt x="0" y="1"/>
                  </a:moveTo>
                  <a:lnTo>
                    <a:pt x="0" y="31147"/>
                  </a:lnTo>
                  <a:lnTo>
                    <a:pt x="8073" y="31147"/>
                  </a:lnTo>
                  <a:lnTo>
                    <a:pt x="8073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253500" y="2729325"/>
              <a:ext cx="227725" cy="90225"/>
            </a:xfrm>
            <a:custGeom>
              <a:avLst/>
              <a:gdLst/>
              <a:ahLst/>
              <a:cxnLst/>
              <a:rect l="l" t="t" r="r" b="b"/>
              <a:pathLst>
                <a:path w="9109" h="3609" extrusionOk="0">
                  <a:moveTo>
                    <a:pt x="4108" y="1"/>
                  </a:moveTo>
                  <a:lnTo>
                    <a:pt x="4108" y="1715"/>
                  </a:lnTo>
                  <a:lnTo>
                    <a:pt x="3013" y="1715"/>
                  </a:lnTo>
                  <a:lnTo>
                    <a:pt x="3013" y="13"/>
                  </a:lnTo>
                  <a:lnTo>
                    <a:pt x="2012" y="13"/>
                  </a:lnTo>
                  <a:lnTo>
                    <a:pt x="2012" y="1715"/>
                  </a:lnTo>
                  <a:lnTo>
                    <a:pt x="1000" y="1715"/>
                  </a:lnTo>
                  <a:lnTo>
                    <a:pt x="1000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09" y="3608"/>
                  </a:lnTo>
                  <a:lnTo>
                    <a:pt x="9109" y="13"/>
                  </a:lnTo>
                  <a:lnTo>
                    <a:pt x="8108" y="13"/>
                  </a:lnTo>
                  <a:lnTo>
                    <a:pt x="8108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108" y="13"/>
                  </a:lnTo>
                  <a:lnTo>
                    <a:pt x="6108" y="1715"/>
                  </a:lnTo>
                  <a:lnTo>
                    <a:pt x="5108" y="171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44275" y="2899300"/>
              <a:ext cx="43200" cy="66100"/>
            </a:xfrm>
            <a:custGeom>
              <a:avLst/>
              <a:gdLst/>
              <a:ahLst/>
              <a:cxnLst/>
              <a:rect l="l" t="t" r="r" b="b"/>
              <a:pathLst>
                <a:path w="1728" h="2644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3" y="869"/>
                  </a:lnTo>
                  <a:lnTo>
                    <a:pt x="13" y="2644"/>
                  </a:lnTo>
                  <a:lnTo>
                    <a:pt x="1727" y="2644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333875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24"/>
                    <a:pt x="0" y="108"/>
                    <a:pt x="0" y="215"/>
                  </a:cubicBezTo>
                  <a:cubicBezTo>
                    <a:pt x="0" y="334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34"/>
                    <a:pt x="2607" y="215"/>
                  </a:cubicBezTo>
                  <a:cubicBezTo>
                    <a:pt x="2607" y="96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344275" y="3023725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3" y="857"/>
                  </a:lnTo>
                  <a:lnTo>
                    <a:pt x="13" y="2631"/>
                  </a:lnTo>
                  <a:lnTo>
                    <a:pt x="1727" y="2631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333875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84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80325" y="2689450"/>
              <a:ext cx="182175" cy="882575"/>
            </a:xfrm>
            <a:custGeom>
              <a:avLst/>
              <a:gdLst/>
              <a:ahLst/>
              <a:cxnLst/>
              <a:rect l="l" t="t" r="r" b="b"/>
              <a:pathLst>
                <a:path w="7287" h="35303" extrusionOk="0">
                  <a:moveTo>
                    <a:pt x="0" y="0"/>
                  </a:moveTo>
                  <a:lnTo>
                    <a:pt x="0" y="35302"/>
                  </a:lnTo>
                  <a:lnTo>
                    <a:pt x="7287" y="35302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648775" y="27856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" y="2631"/>
                  </a:lnTo>
                  <a:lnTo>
                    <a:pt x="1703" y="2631"/>
                  </a:lnTo>
                  <a:lnTo>
                    <a:pt x="1703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637175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0"/>
                  </a:moveTo>
                  <a:cubicBezTo>
                    <a:pt x="84" y="0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0"/>
                    <a:pt x="2394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775" y="29883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" y="2632"/>
                  </a:lnTo>
                  <a:lnTo>
                    <a:pt x="1703" y="2632"/>
                  </a:lnTo>
                  <a:lnTo>
                    <a:pt x="1703" y="869"/>
                  </a:lnTo>
                  <a:lnTo>
                    <a:pt x="1727" y="869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37175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1"/>
                  </a:moveTo>
                  <a:cubicBezTo>
                    <a:pt x="84" y="1"/>
                    <a:pt x="0" y="96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1"/>
                    <a:pt x="2394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6872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0" y="11847"/>
                  </a:lnTo>
                  <a:lnTo>
                    <a:pt x="8215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5562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3" y="1"/>
                  </a:moveTo>
                  <a:cubicBezTo>
                    <a:pt x="8956" y="1"/>
                    <a:pt x="8949" y="1"/>
                    <a:pt x="8942" y="1"/>
                  </a:cubicBezTo>
                  <a:lnTo>
                    <a:pt x="286" y="1"/>
                  </a:lnTo>
                  <a:cubicBezTo>
                    <a:pt x="119" y="1"/>
                    <a:pt x="0" y="120"/>
                    <a:pt x="0" y="287"/>
                  </a:cubicBezTo>
                  <a:cubicBezTo>
                    <a:pt x="0" y="442"/>
                    <a:pt x="131" y="573"/>
                    <a:pt x="286" y="573"/>
                  </a:cubicBezTo>
                  <a:lnTo>
                    <a:pt x="8942" y="573"/>
                  </a:lnTo>
                  <a:cubicBezTo>
                    <a:pt x="9108" y="573"/>
                    <a:pt x="9228" y="454"/>
                    <a:pt x="9228" y="287"/>
                  </a:cubicBezTo>
                  <a:cubicBezTo>
                    <a:pt x="9228" y="128"/>
                    <a:pt x="9118" y="1"/>
                    <a:pt x="8963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61575" y="2418275"/>
              <a:ext cx="18775" cy="17300"/>
            </a:xfrm>
            <a:custGeom>
              <a:avLst/>
              <a:gdLst/>
              <a:ahLst/>
              <a:cxnLst/>
              <a:rect l="l" t="t" r="r" b="b"/>
              <a:pathLst>
                <a:path w="751" h="692" extrusionOk="0">
                  <a:moveTo>
                    <a:pt x="382" y="1"/>
                  </a:moveTo>
                  <a:cubicBezTo>
                    <a:pt x="167" y="1"/>
                    <a:pt x="1" y="156"/>
                    <a:pt x="1" y="346"/>
                  </a:cubicBezTo>
                  <a:cubicBezTo>
                    <a:pt x="1" y="537"/>
                    <a:pt x="167" y="691"/>
                    <a:pt x="382" y="691"/>
                  </a:cubicBezTo>
                  <a:cubicBezTo>
                    <a:pt x="584" y="691"/>
                    <a:pt x="751" y="537"/>
                    <a:pt x="751" y="346"/>
                  </a:cubicBezTo>
                  <a:cubicBezTo>
                    <a:pt x="751" y="156"/>
                    <a:pt x="584" y="1"/>
                    <a:pt x="382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276875" y="2689450"/>
              <a:ext cx="182200" cy="884350"/>
            </a:xfrm>
            <a:custGeom>
              <a:avLst/>
              <a:gdLst/>
              <a:ahLst/>
              <a:cxnLst/>
              <a:rect l="l" t="t" r="r" b="b"/>
              <a:pathLst>
                <a:path w="7288" h="35374" extrusionOk="0">
                  <a:moveTo>
                    <a:pt x="1" y="0"/>
                  </a:moveTo>
                  <a:lnTo>
                    <a:pt x="1" y="35374"/>
                  </a:lnTo>
                  <a:lnTo>
                    <a:pt x="7288" y="35374"/>
                  </a:lnTo>
                  <a:lnTo>
                    <a:pt x="7288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345650" y="27856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33750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45650" y="29883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93"/>
                    <a:pt x="0" y="869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333750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26527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1" y="11847"/>
                  </a:lnTo>
                  <a:lnTo>
                    <a:pt x="8216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25277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0" y="1"/>
                  </a:moveTo>
                  <a:cubicBezTo>
                    <a:pt x="8954" y="1"/>
                    <a:pt x="8948" y="1"/>
                    <a:pt x="8942" y="1"/>
                  </a:cubicBezTo>
                  <a:lnTo>
                    <a:pt x="274" y="1"/>
                  </a:lnTo>
                  <a:cubicBezTo>
                    <a:pt x="120" y="1"/>
                    <a:pt x="1" y="120"/>
                    <a:pt x="1" y="287"/>
                  </a:cubicBezTo>
                  <a:cubicBezTo>
                    <a:pt x="1" y="442"/>
                    <a:pt x="131" y="573"/>
                    <a:pt x="274" y="573"/>
                  </a:cubicBezTo>
                  <a:lnTo>
                    <a:pt x="8942" y="573"/>
                  </a:lnTo>
                  <a:cubicBezTo>
                    <a:pt x="9109" y="573"/>
                    <a:pt x="9228" y="454"/>
                    <a:pt x="9228" y="287"/>
                  </a:cubicBezTo>
                  <a:cubicBezTo>
                    <a:pt x="9228" y="128"/>
                    <a:pt x="9097" y="1"/>
                    <a:pt x="8960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358450" y="2418275"/>
              <a:ext cx="18475" cy="17300"/>
            </a:xfrm>
            <a:custGeom>
              <a:avLst/>
              <a:gdLst/>
              <a:ahLst/>
              <a:cxnLst/>
              <a:rect l="l" t="t" r="r" b="b"/>
              <a:pathLst>
                <a:path w="739" h="692" extrusionOk="0">
                  <a:moveTo>
                    <a:pt x="369" y="1"/>
                  </a:moveTo>
                  <a:cubicBezTo>
                    <a:pt x="155" y="1"/>
                    <a:pt x="0" y="156"/>
                    <a:pt x="0" y="346"/>
                  </a:cubicBezTo>
                  <a:cubicBezTo>
                    <a:pt x="0" y="537"/>
                    <a:pt x="155" y="691"/>
                    <a:pt x="369" y="691"/>
                  </a:cubicBezTo>
                  <a:cubicBezTo>
                    <a:pt x="572" y="691"/>
                    <a:pt x="738" y="537"/>
                    <a:pt x="738" y="346"/>
                  </a:cubicBezTo>
                  <a:cubicBezTo>
                    <a:pt x="738" y="156"/>
                    <a:pt x="572" y="1"/>
                    <a:pt x="36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276000" y="3244575"/>
              <a:ext cx="46750" cy="33650"/>
            </a:xfrm>
            <a:custGeom>
              <a:avLst/>
              <a:gdLst/>
              <a:ahLst/>
              <a:cxnLst/>
              <a:rect l="l" t="t" r="r" b="b"/>
              <a:pathLst>
                <a:path w="1870" h="1346" extrusionOk="0">
                  <a:moveTo>
                    <a:pt x="0" y="1"/>
                  </a:moveTo>
                  <a:lnTo>
                    <a:pt x="0" y="1346"/>
                  </a:lnTo>
                  <a:lnTo>
                    <a:pt x="1869" y="1346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94450" y="3291300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12925" y="339817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345775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69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46" y="1"/>
                    <a:pt x="869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333875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02" y="0"/>
                  </a:moveTo>
                  <a:cubicBezTo>
                    <a:pt x="83" y="0"/>
                    <a:pt x="0" y="83"/>
                    <a:pt x="0" y="202"/>
                  </a:cubicBezTo>
                  <a:cubicBezTo>
                    <a:pt x="0" y="322"/>
                    <a:pt x="83" y="417"/>
                    <a:pt x="202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2"/>
                  </a:cubicBezTo>
                  <a:cubicBezTo>
                    <a:pt x="2607" y="83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777250" y="30671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804625" y="3114500"/>
              <a:ext cx="46750" cy="33375"/>
            </a:xfrm>
            <a:custGeom>
              <a:avLst/>
              <a:gdLst/>
              <a:ahLst/>
              <a:cxnLst/>
              <a:rect l="l" t="t" r="r" b="b"/>
              <a:pathLst>
                <a:path w="1870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70" y="1334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219275" y="326392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218675" y="3076100"/>
              <a:ext cx="46450" cy="33675"/>
            </a:xfrm>
            <a:custGeom>
              <a:avLst/>
              <a:gdLst/>
              <a:ahLst/>
              <a:cxnLst/>
              <a:rect l="l" t="t" r="r" b="b"/>
              <a:pathLst>
                <a:path w="1858" h="1347" extrusionOk="0">
                  <a:moveTo>
                    <a:pt x="0" y="1"/>
                  </a:moveTo>
                  <a:lnTo>
                    <a:pt x="0" y="1346"/>
                  </a:lnTo>
                  <a:lnTo>
                    <a:pt x="1858" y="1346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87725" y="31234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7" y="1334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574550" y="28567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421675" y="28644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890050" y="2821300"/>
              <a:ext cx="46475" cy="33375"/>
            </a:xfrm>
            <a:custGeom>
              <a:avLst/>
              <a:gdLst/>
              <a:ahLst/>
              <a:cxnLst/>
              <a:rect l="l" t="t" r="r" b="b"/>
              <a:pathLst>
                <a:path w="1859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19250" y="2771900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890050" y="2617425"/>
              <a:ext cx="46475" cy="33350"/>
            </a:xfrm>
            <a:custGeom>
              <a:avLst/>
              <a:gdLst/>
              <a:ahLst/>
              <a:cxnLst/>
              <a:rect l="l" t="t" r="r" b="b"/>
              <a:pathLst>
                <a:path w="1859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17450" y="2664150"/>
              <a:ext cx="42575" cy="30675"/>
            </a:xfrm>
            <a:custGeom>
              <a:avLst/>
              <a:gdLst/>
              <a:ahLst/>
              <a:cxnLst/>
              <a:rect l="l" t="t" r="r" b="b"/>
              <a:pathLst>
                <a:path w="1703" h="1227" extrusionOk="0">
                  <a:moveTo>
                    <a:pt x="0" y="0"/>
                  </a:moveTo>
                  <a:lnTo>
                    <a:pt x="0" y="1227"/>
                  </a:lnTo>
                  <a:lnTo>
                    <a:pt x="1703" y="1227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904775" y="2467400"/>
              <a:ext cx="326250" cy="134850"/>
            </a:xfrm>
            <a:custGeom>
              <a:avLst/>
              <a:gdLst/>
              <a:ahLst/>
              <a:cxnLst/>
              <a:rect l="l" t="t" r="r" b="b"/>
              <a:pathLst>
                <a:path w="13050" h="5394" extrusionOk="0">
                  <a:moveTo>
                    <a:pt x="7227" y="0"/>
                  </a:moveTo>
                  <a:cubicBezTo>
                    <a:pt x="6561" y="0"/>
                    <a:pt x="5977" y="465"/>
                    <a:pt x="5834" y="1084"/>
                  </a:cubicBezTo>
                  <a:cubicBezTo>
                    <a:pt x="5513" y="608"/>
                    <a:pt x="4977" y="298"/>
                    <a:pt x="4370" y="298"/>
                  </a:cubicBezTo>
                  <a:cubicBezTo>
                    <a:pt x="3417" y="298"/>
                    <a:pt x="2643" y="1072"/>
                    <a:pt x="2643" y="2036"/>
                  </a:cubicBezTo>
                  <a:cubicBezTo>
                    <a:pt x="2643" y="2096"/>
                    <a:pt x="2643" y="2144"/>
                    <a:pt x="2655" y="2203"/>
                  </a:cubicBezTo>
                  <a:cubicBezTo>
                    <a:pt x="2393" y="2024"/>
                    <a:pt x="2060" y="1917"/>
                    <a:pt x="1727" y="1917"/>
                  </a:cubicBezTo>
                  <a:cubicBezTo>
                    <a:pt x="774" y="1917"/>
                    <a:pt x="0" y="2691"/>
                    <a:pt x="0" y="3668"/>
                  </a:cubicBezTo>
                  <a:cubicBezTo>
                    <a:pt x="0" y="4584"/>
                    <a:pt x="715" y="5334"/>
                    <a:pt x="1619" y="5394"/>
                  </a:cubicBezTo>
                  <a:lnTo>
                    <a:pt x="11442" y="5394"/>
                  </a:lnTo>
                  <a:cubicBezTo>
                    <a:pt x="12299" y="5346"/>
                    <a:pt x="13049" y="4584"/>
                    <a:pt x="13049" y="3644"/>
                  </a:cubicBezTo>
                  <a:cubicBezTo>
                    <a:pt x="13049" y="2691"/>
                    <a:pt x="12276" y="1905"/>
                    <a:pt x="11323" y="1905"/>
                  </a:cubicBezTo>
                  <a:cubicBezTo>
                    <a:pt x="10978" y="1905"/>
                    <a:pt x="10668" y="2013"/>
                    <a:pt x="10394" y="2179"/>
                  </a:cubicBezTo>
                  <a:cubicBezTo>
                    <a:pt x="10323" y="1667"/>
                    <a:pt x="9894" y="1298"/>
                    <a:pt x="9370" y="1298"/>
                  </a:cubicBezTo>
                  <a:cubicBezTo>
                    <a:pt x="9108" y="1298"/>
                    <a:pt x="8870" y="1405"/>
                    <a:pt x="8692" y="1548"/>
                  </a:cubicBezTo>
                  <a:lnTo>
                    <a:pt x="8692" y="1465"/>
                  </a:lnTo>
                  <a:cubicBezTo>
                    <a:pt x="8692" y="655"/>
                    <a:pt x="8037" y="0"/>
                    <a:pt x="7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80925" y="2909725"/>
              <a:ext cx="184575" cy="16375"/>
            </a:xfrm>
            <a:custGeom>
              <a:avLst/>
              <a:gdLst/>
              <a:ahLst/>
              <a:cxnLst/>
              <a:rect l="l" t="t" r="r" b="b"/>
              <a:pathLst>
                <a:path w="7383" h="655" extrusionOk="0">
                  <a:moveTo>
                    <a:pt x="0" y="0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580925" y="3124025"/>
              <a:ext cx="184575" cy="16400"/>
            </a:xfrm>
            <a:custGeom>
              <a:avLst/>
              <a:gdLst/>
              <a:ahLst/>
              <a:cxnLst/>
              <a:rect l="l" t="t" r="r" b="b"/>
              <a:pathLst>
                <a:path w="7383" h="656" extrusionOk="0">
                  <a:moveTo>
                    <a:pt x="0" y="1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76300" y="2904950"/>
              <a:ext cx="182175" cy="17300"/>
            </a:xfrm>
            <a:custGeom>
              <a:avLst/>
              <a:gdLst/>
              <a:ahLst/>
              <a:cxnLst/>
              <a:rect l="l" t="t" r="r" b="b"/>
              <a:pathLst>
                <a:path w="7287" h="692" extrusionOk="0">
                  <a:moveTo>
                    <a:pt x="0" y="1"/>
                  </a:moveTo>
                  <a:lnTo>
                    <a:pt x="0" y="691"/>
                  </a:lnTo>
                  <a:lnTo>
                    <a:pt x="7287" y="691"/>
                  </a:lnTo>
                  <a:lnTo>
                    <a:pt x="7287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76300" y="3127900"/>
              <a:ext cx="182175" cy="16975"/>
            </a:xfrm>
            <a:custGeom>
              <a:avLst/>
              <a:gdLst/>
              <a:ahLst/>
              <a:cxnLst/>
              <a:rect l="l" t="t" r="r" b="b"/>
              <a:pathLst>
                <a:path w="7287" h="679" extrusionOk="0">
                  <a:moveTo>
                    <a:pt x="0" y="0"/>
                  </a:moveTo>
                  <a:lnTo>
                    <a:pt x="0" y="679"/>
                  </a:lnTo>
                  <a:lnTo>
                    <a:pt x="7287" y="679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8441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08/12/2025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5276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08/12/2025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1719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08/12/2025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0930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08/12/2025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9668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08/12/2025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1974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08/12/2025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1286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9135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9023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014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8025133" y="1529033"/>
            <a:ext cx="3271600" cy="22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588100" y="5117833"/>
            <a:ext cx="681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250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230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 slide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6731333" y="1719033"/>
            <a:ext cx="4704400" cy="22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6740000" y="4819233"/>
            <a:ext cx="470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Google Shape;21;p4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049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ext and Three Picture ">
  <p:cSld name="Right Text and Three Picture 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>
            <a:off x="6418067" y="868567"/>
            <a:ext cx="4790000" cy="12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6427100" y="2086967"/>
            <a:ext cx="478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333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6" name="Google Shape;26;p5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6562740" y="684317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774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 slide 1 1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ctrTitle"/>
          </p:nvPr>
        </p:nvSpPr>
        <p:spPr>
          <a:xfrm>
            <a:off x="7965933" y="1213867"/>
            <a:ext cx="3433600" cy="24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7938000" y="3781867"/>
            <a:ext cx="3506400" cy="12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Google Shape;32;p6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2"/>
          </p:nvPr>
        </p:nvSpPr>
        <p:spPr>
          <a:xfrm>
            <a:off x="654767" y="5449833"/>
            <a:ext cx="3506400" cy="6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000"/>
              <a:buNone/>
              <a:defRPr sz="1333">
                <a:solidFill>
                  <a:srgbClr val="CC412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8634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318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583533" y="703467"/>
            <a:ext cx="11024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6" name="Google Shape;46;p9"/>
          <p:cNvSpPr/>
          <p:nvPr/>
        </p:nvSpPr>
        <p:spPr>
          <a:xfrm>
            <a:off x="726568" y="684317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9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80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Roboto Slab"/>
              <a:buNone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1" name="Google Shape;51;p10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0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98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Left And Picture Right">
  <p:cSld name="Paragraph Left And Picture Righ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6" name="Google Shape;56;p11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11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1013319" y="2566467"/>
            <a:ext cx="454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333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213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Right And Picture Left ">
  <p:cSld name="Paragraph Right And Picture Left 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2" name="Google Shape;62;p12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12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64" name="Google Shape;64;p12"/>
          <p:cNvSpPr txBox="1">
            <a:spLocks noGrp="1"/>
          </p:cNvSpPr>
          <p:nvPr>
            <p:ph type="subTitle" idx="1"/>
          </p:nvPr>
        </p:nvSpPr>
        <p:spPr>
          <a:xfrm>
            <a:off x="6478000" y="2566467"/>
            <a:ext cx="454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333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9836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 Layout">
  <p:cSld name="Two Picture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5" name="Google Shape;75;p14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14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597133" y="2003000"/>
            <a:ext cx="49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2"/>
          </p:nvPr>
        </p:nvSpPr>
        <p:spPr>
          <a:xfrm>
            <a:off x="6547533" y="3975367"/>
            <a:ext cx="497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2786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77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0289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148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679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531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958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1" name="Google Shape;111;p22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15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8491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66046-4DDE-284D-850C-AA397690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EB8F5-BCA3-E647-A52C-556A7C7A7A4E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B7445-D171-C04C-B39A-5BD126A3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0A4CB-905F-0343-A0C8-C103CEB4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FD919-4DDB-3242-A85D-38ED18A3E3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15604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58786">
              <a:spcBef>
                <a:spcPts val="800"/>
              </a:spcBef>
              <a:spcAft>
                <a:spcPts val="0"/>
              </a:spcAft>
              <a:buSzPts val="3000"/>
              <a:buChar char="⊙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46407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D2871-6C75-F649-84FE-9C41A820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48ADF-40CB-C642-A805-1B3638C636E2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1F180-6F5E-C943-A27E-6677FE68A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98B9-101A-194E-A57D-51D2E77D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203AF-A0EC-F74D-9FBB-5BC98CFC9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953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33F7B-1AF2-9A45-AD47-A4694AE31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F0412-E9CD-2A4B-9283-9BE87F32E7AF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13BFC-045E-0743-8A15-46652BDB1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F1D7C-5211-E14B-B322-4552333C8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72AC8-6897-E94F-8EAE-DCFF256BD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18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4692800" y="4023351"/>
            <a:ext cx="28064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1865200" y="2288651"/>
            <a:ext cx="8461600" cy="1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667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1632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099A9-110C-CD47-8A67-EA155A812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677A8-DBE6-6440-B86D-FADD1BB31694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474B9-1240-D24F-9342-023F55FB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44992-B99B-D943-92DD-CCD991659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CFDF2-054C-8246-A47E-31663267D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954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B4705A-8D31-E14E-9334-4547FD6A0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0D28A-A8A8-B24A-93B5-193F50ED407C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AF21CC3-DB29-3B4B-8F24-BEC2EC74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FC11C6-0FFE-B247-848D-5D6FCBEFB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BC484-0107-0F46-A093-738B23819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21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B13508-F2C9-A542-9A2C-AE797464C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0528A-6F98-ED44-B24F-A56EAFA21486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F5FD215-CC04-974F-93C9-130CEBDD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216771A-A6C1-2441-AEB9-2BE18341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F947D-E98E-E044-A6D4-6E85F87F2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375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8F735AA-0E41-7349-9464-D110401AD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59211-37A4-5C46-ACD6-6BDF869286E8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68915C5-CBDE-4644-9189-C7D2236CC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BF2EBA6-E4F6-5A4D-9BD8-4A657BC22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A77A8-115E-9249-9DDC-C00559D2D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790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1A3B633-6E10-1849-9926-753CDCE74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B63D7-7D50-8E48-B5B5-5ABE272979EE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03A88AA-CAAA-DC42-9F8B-162B1F931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A8F392-8221-EF4E-B080-67F429835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28599-245F-2442-A1A6-591445710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712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DFF6E4-9CB4-BA49-98CA-6CD28CFC9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5E884-3768-2E4D-911E-C57B22202DAF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41637B-74F8-3C40-8273-549EE39E6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409A16-ABE8-C642-869E-1A83A516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F5022-68A9-1A4B-8770-4330A6E69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38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700B20-7D08-FB46-A854-2A953F2A9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3EDF3-C609-F14E-BA8A-55CB6AE8E74F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F59A7BA-3D5E-4348-8DDE-528C50B3D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E8502B-2C57-CE4C-B600-097F0A75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5187F-0CC5-984F-A2D7-57CAC3E1C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64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E3A9-A499-5F42-BAD7-ED1693F77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8CE3E-A2F5-1943-B5A6-BD7C33C5B9E3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49443-0B21-E648-97C1-BB8E8EAD0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4A15D-4289-604D-AEE9-558830CC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432E4-1723-9948-AA95-6C1FF8C89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19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C49F0-A452-034E-9978-ED76AF95A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A7B94-8942-A544-89BD-942B2A09BB05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B6FDF-1754-E343-9EDD-5EF5AAD2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0001C-A6C2-704A-8EA5-B17A0A9D0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7F8D3-0B17-914C-AAE3-9B521ABB1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505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17DF7-CC6C-2B4C-9C5A-E27F00C5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A4754-F976-6349-A287-59D732E2B73D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A0F92-B3F5-A945-8D47-F55B6C7A2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1DA22-2FC9-E641-8EBF-07EF2D74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2641E-5073-6241-A944-64F6673AB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15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A01127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A01127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996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C3D0D-C175-1D46-A5FE-83CE7A3B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3273A-3BE7-E54A-8566-C8EF620414AA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D940D-A82E-5E46-BC90-1C9E5ABCD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4C352-EB5A-4544-9A13-D8CEBF449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45015-AF43-F045-B6E4-86234E8641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842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40838-5623-AA42-B53B-EB71F6FFC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D2097-C5FA-224B-8624-DA5C9134D125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115CC-5036-864B-A303-7A296EE96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A9619-4C13-F845-BBD2-56D34894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23BC2-AF76-DE4F-A249-3AAFEC311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332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B84FD2-C45B-EB41-9B33-68BAEEE44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E5DE7-518F-7246-A92A-5739848C3A1D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868F61-DEB5-7E43-A6A9-41CCAFB2C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354C6B-0610-2C4D-B4A8-F3A2ED41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646A0-4997-934A-B03C-DAAC620DF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677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DAE9EC8-3478-EB43-9C18-45254A937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9D799-8352-2043-9991-6B56C9E4C115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3CD17FA-CC24-0C4A-BBBC-0C662F1CC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0D30B8-F6B9-BE49-8439-D5C691DD9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7B474-A7AF-0044-8652-A86DC0C03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272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2120C94-6D88-7D48-9891-ED40E94D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86BFC-4378-4B44-886C-9770E23716D6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056C7C9-FB58-8442-B88F-7972F540B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100B3D-8787-E04C-9A8F-D7A42EFC4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28C20-16C1-0048-8D6E-2EF25E4C5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270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6F29202-DF8B-414C-9F6B-D73833616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BF873-E62F-1448-8292-71CFBE5E0DCA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5D82930-CAFF-8343-A74D-2EB7CD18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2535E7-3695-624D-9726-7618C158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BE022-7BD7-2746-B579-1B1B944C3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710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2D1B62-27F2-3B45-BC74-EB919F450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F5215-9B3B-FF49-936E-C5D99544D611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78B8F3-7A9D-2E40-AB0F-EF08C38D7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AAAE57-9392-1B42-BA49-8088C1EB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6066B-452A-FB49-B540-8658D49C9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605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6A6656-9D6A-AE49-AE6A-3889037CA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9561C-B9F2-4840-B35F-298A838DD3FD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4B904D-1CA6-F643-BE96-5B241B664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990634-99B8-BB46-8D91-178B4704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7D464-D3DE-BB49-A708-4C09E6E6E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098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50C41-3F94-454D-B245-6F50AB6CB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9AA89-C67A-764F-A907-D7A7D0272D6C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95B93-17E5-5A47-A93B-B9068B203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F58D-4001-7F4B-A4E6-93049853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2DCF6-F636-DC4F-9797-3F9A6AEF7C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646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9A6EE-7793-B74F-9A07-6BD29F74F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767FD-1DAE-474D-AD79-2E76760B98B0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7C797-30F7-0843-B2AA-5A5F6604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8021E-7D33-BE41-B8AC-DCA82E5C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E5CB9-8110-5044-836D-D8FFDFC97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1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1426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>
            <a:extLst>
              <a:ext uri="{FF2B5EF4-FFF2-40B4-BE49-F238E27FC236}">
                <a16:creationId xmlns:a16="http://schemas.microsoft.com/office/drawing/2014/main" id="{EC3AD8B3-61BE-044A-9B76-EE6EDE63F87A}"/>
              </a:ext>
            </a:extLst>
          </p:cNvPr>
          <p:cNvSpPr>
            <a:spLocks/>
          </p:cNvSpPr>
          <p:nvPr userDrawn="1"/>
        </p:nvSpPr>
        <p:spPr bwMode="auto">
          <a:xfrm>
            <a:off x="3916363" y="174625"/>
            <a:ext cx="8277225" cy="511175"/>
          </a:xfrm>
          <a:custGeom>
            <a:avLst/>
            <a:gdLst>
              <a:gd name="T0" fmla="*/ 70209 w 9116251"/>
              <a:gd name="T1" fmla="*/ 0 h 510988"/>
              <a:gd name="T2" fmla="*/ 7515268 w 9116251"/>
              <a:gd name="T3" fmla="*/ 0 h 510988"/>
              <a:gd name="T4" fmla="*/ 7515268 w 9116251"/>
              <a:gd name="T5" fmla="*/ 511175 h 510988"/>
              <a:gd name="T6" fmla="*/ 70209 w 9116251"/>
              <a:gd name="T7" fmla="*/ 511175 h 510988"/>
              <a:gd name="T8" fmla="*/ 0 w 9116251"/>
              <a:gd name="T9" fmla="*/ 425978 h 510988"/>
              <a:gd name="T10" fmla="*/ 0 w 9116251"/>
              <a:gd name="T11" fmla="*/ 85197 h 510988"/>
              <a:gd name="T12" fmla="*/ 70209 w 9116251"/>
              <a:gd name="T13" fmla="*/ 0 h 5109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VN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D6746E91-2180-5F4A-8CA1-B5613A6E9C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6588" y="174625"/>
            <a:ext cx="3203575" cy="511175"/>
          </a:xfrm>
          <a:prstGeom prst="roundRect">
            <a:avLst>
              <a:gd name="adj" fmla="val 16667"/>
            </a:avLst>
          </a:prstGeom>
          <a:solidFill>
            <a:srgbClr val="EC707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7A2C0AD4-29A3-214E-8126-07C3A4EA3A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9613" y="217488"/>
            <a:ext cx="3057525" cy="41275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FFFF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563136A-B87A-9F4F-8DC7-992CE22E6BF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984625" y="174625"/>
            <a:ext cx="0" cy="523875"/>
          </a:xfrm>
          <a:prstGeom prst="line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任意多边形 5">
            <a:extLst>
              <a:ext uri="{FF2B5EF4-FFF2-40B4-BE49-F238E27FC236}">
                <a16:creationId xmlns:a16="http://schemas.microsoft.com/office/drawing/2014/main" id="{50527148-7E6C-5245-A28F-E4D541C02A2A}"/>
              </a:ext>
            </a:extLst>
          </p:cNvPr>
          <p:cNvSpPr>
            <a:spLocks/>
          </p:cNvSpPr>
          <p:nvPr userDrawn="1"/>
        </p:nvSpPr>
        <p:spPr bwMode="auto">
          <a:xfrm>
            <a:off x="-1588" y="174625"/>
            <a:ext cx="558801" cy="511175"/>
          </a:xfrm>
          <a:custGeom>
            <a:avLst/>
            <a:gdLst>
              <a:gd name="T0" fmla="*/ 0 w 558706"/>
              <a:gd name="T1" fmla="*/ 0 h 510988"/>
              <a:gd name="T2" fmla="*/ 473683 w 558706"/>
              <a:gd name="T3" fmla="*/ 0 h 510988"/>
              <a:gd name="T4" fmla="*/ 558874 w 558706"/>
              <a:gd name="T5" fmla="*/ 85197 h 510988"/>
              <a:gd name="T6" fmla="*/ 558874 w 558706"/>
              <a:gd name="T7" fmla="*/ 425978 h 510988"/>
              <a:gd name="T8" fmla="*/ 473683 w 558706"/>
              <a:gd name="T9" fmla="*/ 511175 h 510988"/>
              <a:gd name="T10" fmla="*/ 0 w 558706"/>
              <a:gd name="T11" fmla="*/ 511175 h 5109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lnTo>
                  <a:pt x="0" y="0"/>
                </a:lnTo>
                <a:close/>
              </a:path>
            </a:pathLst>
          </a:custGeom>
          <a:solidFill>
            <a:srgbClr val="7FDAD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VN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82836ED-4366-904A-A260-6175905EBCF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471488" y="160338"/>
            <a:ext cx="0" cy="525462"/>
          </a:xfrm>
          <a:prstGeom prst="line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AC018904-4A35-5944-9E7B-CC5EA8A8EEFF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0" y="6843713"/>
            <a:ext cx="12193588" cy="0"/>
          </a:xfrm>
          <a:prstGeom prst="line">
            <a:avLst/>
          </a:prstGeom>
          <a:noFill/>
          <a:ln w="38100" algn="ctr">
            <a:solidFill>
              <a:srgbClr val="7FDA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785400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167158"/>
      </p:ext>
    </p:extLst>
  </p:cSld>
  <p:clrMapOvr>
    <a:masterClrMapping/>
  </p:clrMapOvr>
  <p:transition spd="slow" advClick="0" advTm="300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flipH="1">
            <a:off x="7722865" y="1238057"/>
            <a:ext cx="11381967" cy="4381900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14400" y="1334567"/>
            <a:ext cx="7681200" cy="23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914400" y="3778833"/>
            <a:ext cx="5181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3305286" y="4317707"/>
            <a:ext cx="11381967" cy="4381900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grpSp>
        <p:nvGrpSpPr>
          <p:cNvPr id="17" name="Google Shape;17;p2"/>
          <p:cNvGrpSpPr/>
          <p:nvPr/>
        </p:nvGrpSpPr>
        <p:grpSpPr>
          <a:xfrm>
            <a:off x="5361916" y="2921777"/>
            <a:ext cx="7133392" cy="3936484"/>
            <a:chOff x="2845275" y="2257250"/>
            <a:chExt cx="2385750" cy="1316550"/>
          </a:xfrm>
        </p:grpSpPr>
        <p:sp>
          <p:nvSpPr>
            <p:cNvPr id="18" name="Google Shape;18;p2"/>
            <p:cNvSpPr/>
            <p:nvPr/>
          </p:nvSpPr>
          <p:spPr>
            <a:xfrm>
              <a:off x="4670500" y="2258150"/>
              <a:ext cx="116425" cy="34975"/>
            </a:xfrm>
            <a:custGeom>
              <a:avLst/>
              <a:gdLst/>
              <a:ahLst/>
              <a:cxnLst/>
              <a:rect l="l" t="t" r="r" b="b"/>
              <a:pathLst>
                <a:path w="4657" h="1399" extrusionOk="0">
                  <a:moveTo>
                    <a:pt x="1179" y="0"/>
                  </a:moveTo>
                  <a:cubicBezTo>
                    <a:pt x="1005" y="0"/>
                    <a:pt x="830" y="13"/>
                    <a:pt x="656" y="36"/>
                  </a:cubicBezTo>
                  <a:cubicBezTo>
                    <a:pt x="608" y="36"/>
                    <a:pt x="584" y="48"/>
                    <a:pt x="537" y="84"/>
                  </a:cubicBezTo>
                  <a:cubicBezTo>
                    <a:pt x="489" y="84"/>
                    <a:pt x="430" y="107"/>
                    <a:pt x="394" y="107"/>
                  </a:cubicBezTo>
                  <a:cubicBezTo>
                    <a:pt x="346" y="131"/>
                    <a:pt x="311" y="155"/>
                    <a:pt x="275" y="155"/>
                  </a:cubicBezTo>
                  <a:cubicBezTo>
                    <a:pt x="180" y="155"/>
                    <a:pt x="72" y="191"/>
                    <a:pt x="1" y="262"/>
                  </a:cubicBezTo>
                  <a:lnTo>
                    <a:pt x="1" y="1179"/>
                  </a:lnTo>
                  <a:cubicBezTo>
                    <a:pt x="336" y="993"/>
                    <a:pt x="731" y="900"/>
                    <a:pt x="1126" y="900"/>
                  </a:cubicBezTo>
                  <a:cubicBezTo>
                    <a:pt x="1363" y="900"/>
                    <a:pt x="1599" y="933"/>
                    <a:pt x="1823" y="1000"/>
                  </a:cubicBezTo>
                  <a:cubicBezTo>
                    <a:pt x="2073" y="1084"/>
                    <a:pt x="2263" y="1203"/>
                    <a:pt x="2513" y="1274"/>
                  </a:cubicBezTo>
                  <a:cubicBezTo>
                    <a:pt x="2771" y="1336"/>
                    <a:pt x="3056" y="1398"/>
                    <a:pt x="3320" y="1398"/>
                  </a:cubicBezTo>
                  <a:cubicBezTo>
                    <a:pt x="3361" y="1398"/>
                    <a:pt x="3402" y="1397"/>
                    <a:pt x="3442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8" y="1322"/>
                    <a:pt x="4299" y="1298"/>
                    <a:pt x="4406" y="1274"/>
                  </a:cubicBezTo>
                  <a:cubicBezTo>
                    <a:pt x="4513" y="1239"/>
                    <a:pt x="4585" y="1203"/>
                    <a:pt x="4656" y="1167"/>
                  </a:cubicBezTo>
                  <a:lnTo>
                    <a:pt x="4656" y="250"/>
                  </a:lnTo>
                  <a:cubicBezTo>
                    <a:pt x="4327" y="426"/>
                    <a:pt x="3964" y="499"/>
                    <a:pt x="3596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2" y="0"/>
                    <a:pt x="1179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70225" y="2312425"/>
              <a:ext cx="116700" cy="35975"/>
            </a:xfrm>
            <a:custGeom>
              <a:avLst/>
              <a:gdLst/>
              <a:ahLst/>
              <a:cxnLst/>
              <a:rect l="l" t="t" r="r" b="b"/>
              <a:pathLst>
                <a:path w="4668" h="1439" extrusionOk="0">
                  <a:moveTo>
                    <a:pt x="1233" y="1"/>
                  </a:moveTo>
                  <a:cubicBezTo>
                    <a:pt x="814" y="1"/>
                    <a:pt x="393" y="86"/>
                    <a:pt x="0" y="234"/>
                  </a:cubicBezTo>
                  <a:lnTo>
                    <a:pt x="0" y="1187"/>
                  </a:lnTo>
                  <a:cubicBezTo>
                    <a:pt x="354" y="1017"/>
                    <a:pt x="741" y="925"/>
                    <a:pt x="1125" y="925"/>
                  </a:cubicBezTo>
                  <a:cubicBezTo>
                    <a:pt x="1361" y="925"/>
                    <a:pt x="1595" y="960"/>
                    <a:pt x="1822" y="1032"/>
                  </a:cubicBezTo>
                  <a:cubicBezTo>
                    <a:pt x="2274" y="1187"/>
                    <a:pt x="2691" y="1389"/>
                    <a:pt x="3167" y="1437"/>
                  </a:cubicBezTo>
                  <a:cubicBezTo>
                    <a:pt x="3225" y="1438"/>
                    <a:pt x="3282" y="1439"/>
                    <a:pt x="3339" y="1439"/>
                  </a:cubicBezTo>
                  <a:cubicBezTo>
                    <a:pt x="3808" y="1439"/>
                    <a:pt x="4242" y="1389"/>
                    <a:pt x="4667" y="1187"/>
                  </a:cubicBezTo>
                  <a:lnTo>
                    <a:pt x="4667" y="234"/>
                  </a:lnTo>
                  <a:cubicBezTo>
                    <a:pt x="4349" y="424"/>
                    <a:pt x="4001" y="499"/>
                    <a:pt x="3646" y="499"/>
                  </a:cubicBezTo>
                  <a:cubicBezTo>
                    <a:pt x="3178" y="499"/>
                    <a:pt x="2701" y="368"/>
                    <a:pt x="2274" y="199"/>
                  </a:cubicBezTo>
                  <a:cubicBezTo>
                    <a:pt x="1941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670500" y="2281250"/>
              <a:ext cx="117600" cy="42900"/>
            </a:xfrm>
            <a:custGeom>
              <a:avLst/>
              <a:gdLst/>
              <a:ahLst/>
              <a:cxnLst/>
              <a:rect l="l" t="t" r="r" b="b"/>
              <a:pathLst>
                <a:path w="4704" h="1716" extrusionOk="0">
                  <a:moveTo>
                    <a:pt x="1160" y="0"/>
                  </a:moveTo>
                  <a:cubicBezTo>
                    <a:pt x="765" y="0"/>
                    <a:pt x="374" y="71"/>
                    <a:pt x="1" y="243"/>
                  </a:cubicBezTo>
                  <a:lnTo>
                    <a:pt x="1" y="1469"/>
                  </a:lnTo>
                  <a:cubicBezTo>
                    <a:pt x="37" y="1446"/>
                    <a:pt x="84" y="1446"/>
                    <a:pt x="108" y="1422"/>
                  </a:cubicBezTo>
                  <a:cubicBezTo>
                    <a:pt x="156" y="1422"/>
                    <a:pt x="180" y="1386"/>
                    <a:pt x="227" y="1386"/>
                  </a:cubicBezTo>
                  <a:cubicBezTo>
                    <a:pt x="263" y="1374"/>
                    <a:pt x="299" y="1350"/>
                    <a:pt x="334" y="1350"/>
                  </a:cubicBezTo>
                  <a:cubicBezTo>
                    <a:pt x="406" y="1315"/>
                    <a:pt x="477" y="1303"/>
                    <a:pt x="561" y="1267"/>
                  </a:cubicBezTo>
                  <a:cubicBezTo>
                    <a:pt x="729" y="1230"/>
                    <a:pt x="895" y="1211"/>
                    <a:pt x="1060" y="1211"/>
                  </a:cubicBezTo>
                  <a:cubicBezTo>
                    <a:pt x="1314" y="1211"/>
                    <a:pt x="1565" y="1256"/>
                    <a:pt x="1811" y="1350"/>
                  </a:cubicBezTo>
                  <a:cubicBezTo>
                    <a:pt x="2376" y="1536"/>
                    <a:pt x="2953" y="1716"/>
                    <a:pt x="3542" y="1716"/>
                  </a:cubicBezTo>
                  <a:cubicBezTo>
                    <a:pt x="3785" y="1716"/>
                    <a:pt x="4029" y="1685"/>
                    <a:pt x="4275" y="1612"/>
                  </a:cubicBezTo>
                  <a:cubicBezTo>
                    <a:pt x="4323" y="1600"/>
                    <a:pt x="4347" y="1565"/>
                    <a:pt x="4394" y="1565"/>
                  </a:cubicBezTo>
                  <a:cubicBezTo>
                    <a:pt x="4478" y="1565"/>
                    <a:pt x="4585" y="1541"/>
                    <a:pt x="4656" y="1469"/>
                  </a:cubicBezTo>
                  <a:cubicBezTo>
                    <a:pt x="4633" y="1065"/>
                    <a:pt x="4704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8" y="506"/>
                    <a:pt x="3623" y="506"/>
                  </a:cubicBezTo>
                  <a:cubicBezTo>
                    <a:pt x="3375" y="506"/>
                    <a:pt x="3129" y="460"/>
                    <a:pt x="2894" y="362"/>
                  </a:cubicBezTo>
                  <a:cubicBezTo>
                    <a:pt x="2339" y="156"/>
                    <a:pt x="1746" y="0"/>
                    <a:pt x="1160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68725" y="2257250"/>
              <a:ext cx="3900" cy="187550"/>
            </a:xfrm>
            <a:custGeom>
              <a:avLst/>
              <a:gdLst/>
              <a:ahLst/>
              <a:cxnLst/>
              <a:rect l="l" t="t" r="r" b="b"/>
              <a:pathLst>
                <a:path w="156" h="7502" extrusionOk="0">
                  <a:moveTo>
                    <a:pt x="72" y="1"/>
                  </a:moveTo>
                  <a:cubicBezTo>
                    <a:pt x="36" y="1"/>
                    <a:pt x="1" y="13"/>
                    <a:pt x="1" y="48"/>
                  </a:cubicBezTo>
                  <a:lnTo>
                    <a:pt x="1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6992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0" y="1"/>
                  </a:moveTo>
                  <a:cubicBezTo>
                    <a:pt x="24" y="1"/>
                    <a:pt x="36" y="13"/>
                    <a:pt x="36" y="48"/>
                  </a:cubicBezTo>
                  <a:lnTo>
                    <a:pt x="36" y="7502"/>
                  </a:lnTo>
                  <a:lnTo>
                    <a:pt x="107" y="7502"/>
                  </a:lnTo>
                  <a:lnTo>
                    <a:pt x="107" y="48"/>
                  </a:lnTo>
                  <a:cubicBezTo>
                    <a:pt x="107" y="13"/>
                    <a:pt x="72" y="1"/>
                    <a:pt x="24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68725" y="2443875"/>
              <a:ext cx="3900" cy="1525"/>
            </a:xfrm>
            <a:custGeom>
              <a:avLst/>
              <a:gdLst/>
              <a:ahLst/>
              <a:cxnLst/>
              <a:rect l="l" t="t" r="r" b="b"/>
              <a:pathLst>
                <a:path w="156" h="61" extrusionOk="0">
                  <a:moveTo>
                    <a:pt x="72" y="1"/>
                  </a:moveTo>
                  <a:cubicBezTo>
                    <a:pt x="36" y="1"/>
                    <a:pt x="1" y="25"/>
                    <a:pt x="1" y="37"/>
                  </a:cubicBezTo>
                  <a:cubicBezTo>
                    <a:pt x="1" y="48"/>
                    <a:pt x="36" y="60"/>
                    <a:pt x="72" y="60"/>
                  </a:cubicBezTo>
                  <a:cubicBezTo>
                    <a:pt x="120" y="60"/>
                    <a:pt x="155" y="48"/>
                    <a:pt x="155" y="37"/>
                  </a:cubicBez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69625" y="2258450"/>
              <a:ext cx="900" cy="15500"/>
            </a:xfrm>
            <a:custGeom>
              <a:avLst/>
              <a:gdLst/>
              <a:ahLst/>
              <a:cxnLst/>
              <a:rect l="l" t="t" r="r" b="b"/>
              <a:pathLst>
                <a:path w="36" h="620" extrusionOk="0">
                  <a:moveTo>
                    <a:pt x="24" y="0"/>
                  </a:moveTo>
                  <a:cubicBezTo>
                    <a:pt x="24" y="0"/>
                    <a:pt x="12" y="0"/>
                    <a:pt x="12" y="12"/>
                  </a:cubicBezTo>
                  <a:cubicBezTo>
                    <a:pt x="0" y="24"/>
                    <a:pt x="0" y="60"/>
                    <a:pt x="0" y="84"/>
                  </a:cubicBezTo>
                  <a:lnTo>
                    <a:pt x="0" y="131"/>
                  </a:lnTo>
                  <a:lnTo>
                    <a:pt x="0" y="191"/>
                  </a:lnTo>
                  <a:lnTo>
                    <a:pt x="0" y="310"/>
                  </a:lnTo>
                  <a:cubicBezTo>
                    <a:pt x="0" y="476"/>
                    <a:pt x="0" y="619"/>
                    <a:pt x="12" y="619"/>
                  </a:cubicBezTo>
                  <a:cubicBezTo>
                    <a:pt x="12" y="619"/>
                    <a:pt x="24" y="476"/>
                    <a:pt x="24" y="310"/>
                  </a:cubicBezTo>
                  <a:lnTo>
                    <a:pt x="24" y="191"/>
                  </a:lnTo>
                  <a:lnTo>
                    <a:pt x="24" y="131"/>
                  </a:lnTo>
                  <a:lnTo>
                    <a:pt x="24" y="84"/>
                  </a:lnTo>
                  <a:lnTo>
                    <a:pt x="24" y="24"/>
                  </a:lnTo>
                  <a:cubicBezTo>
                    <a:pt x="24" y="1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69025" y="2275400"/>
              <a:ext cx="1225" cy="2725"/>
            </a:xfrm>
            <a:custGeom>
              <a:avLst/>
              <a:gdLst/>
              <a:ahLst/>
              <a:cxnLst/>
              <a:rect l="l" t="t" r="r" b="b"/>
              <a:pathLst>
                <a:path w="49" h="109" extrusionOk="0">
                  <a:moveTo>
                    <a:pt x="24" y="1"/>
                  </a:moveTo>
                  <a:cubicBezTo>
                    <a:pt x="24" y="1"/>
                    <a:pt x="0" y="13"/>
                    <a:pt x="0" y="49"/>
                  </a:cubicBezTo>
                  <a:cubicBezTo>
                    <a:pt x="0" y="72"/>
                    <a:pt x="0" y="108"/>
                    <a:pt x="24" y="108"/>
                  </a:cubicBezTo>
                  <a:cubicBezTo>
                    <a:pt x="36" y="108"/>
                    <a:pt x="48" y="72"/>
                    <a:pt x="36" y="60"/>
                  </a:cubicBezTo>
                  <a:cubicBezTo>
                    <a:pt x="36" y="37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7075" y="2258150"/>
              <a:ext cx="116700" cy="34975"/>
            </a:xfrm>
            <a:custGeom>
              <a:avLst/>
              <a:gdLst/>
              <a:ahLst/>
              <a:cxnLst/>
              <a:rect l="l" t="t" r="r" b="b"/>
              <a:pathLst>
                <a:path w="4668" h="1399" extrusionOk="0">
                  <a:moveTo>
                    <a:pt x="1184" y="0"/>
                  </a:moveTo>
                  <a:cubicBezTo>
                    <a:pt x="1010" y="0"/>
                    <a:pt x="833" y="13"/>
                    <a:pt x="655" y="36"/>
                  </a:cubicBezTo>
                  <a:cubicBezTo>
                    <a:pt x="620" y="36"/>
                    <a:pt x="584" y="48"/>
                    <a:pt x="536" y="84"/>
                  </a:cubicBezTo>
                  <a:cubicBezTo>
                    <a:pt x="501" y="84"/>
                    <a:pt x="441" y="107"/>
                    <a:pt x="393" y="107"/>
                  </a:cubicBezTo>
                  <a:cubicBezTo>
                    <a:pt x="346" y="131"/>
                    <a:pt x="322" y="155"/>
                    <a:pt x="274" y="155"/>
                  </a:cubicBezTo>
                  <a:cubicBezTo>
                    <a:pt x="179" y="155"/>
                    <a:pt x="84" y="191"/>
                    <a:pt x="1" y="262"/>
                  </a:cubicBezTo>
                  <a:lnTo>
                    <a:pt x="1" y="1179"/>
                  </a:lnTo>
                  <a:cubicBezTo>
                    <a:pt x="335" y="993"/>
                    <a:pt x="731" y="900"/>
                    <a:pt x="1125" y="900"/>
                  </a:cubicBezTo>
                  <a:cubicBezTo>
                    <a:pt x="1362" y="900"/>
                    <a:pt x="1599" y="933"/>
                    <a:pt x="1822" y="1000"/>
                  </a:cubicBezTo>
                  <a:cubicBezTo>
                    <a:pt x="2072" y="1084"/>
                    <a:pt x="2263" y="1203"/>
                    <a:pt x="2525" y="1274"/>
                  </a:cubicBezTo>
                  <a:cubicBezTo>
                    <a:pt x="2782" y="1336"/>
                    <a:pt x="3058" y="1398"/>
                    <a:pt x="3321" y="1398"/>
                  </a:cubicBezTo>
                  <a:cubicBezTo>
                    <a:pt x="3361" y="1398"/>
                    <a:pt x="3402" y="1397"/>
                    <a:pt x="3441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7" y="1322"/>
                    <a:pt x="4311" y="1298"/>
                    <a:pt x="4406" y="1274"/>
                  </a:cubicBezTo>
                  <a:cubicBezTo>
                    <a:pt x="4513" y="1239"/>
                    <a:pt x="4596" y="1203"/>
                    <a:pt x="4668" y="1167"/>
                  </a:cubicBezTo>
                  <a:lnTo>
                    <a:pt x="4668" y="250"/>
                  </a:lnTo>
                  <a:cubicBezTo>
                    <a:pt x="4333" y="426"/>
                    <a:pt x="3967" y="499"/>
                    <a:pt x="3598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7" y="0"/>
                    <a:pt x="1184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66775" y="2312425"/>
              <a:ext cx="117000" cy="35975"/>
            </a:xfrm>
            <a:custGeom>
              <a:avLst/>
              <a:gdLst/>
              <a:ahLst/>
              <a:cxnLst/>
              <a:rect l="l" t="t" r="r" b="b"/>
              <a:pathLst>
                <a:path w="4680" h="1439" extrusionOk="0">
                  <a:moveTo>
                    <a:pt x="1233" y="1"/>
                  </a:moveTo>
                  <a:cubicBezTo>
                    <a:pt x="815" y="1"/>
                    <a:pt x="394" y="86"/>
                    <a:pt x="1" y="234"/>
                  </a:cubicBezTo>
                  <a:lnTo>
                    <a:pt x="1" y="1187"/>
                  </a:lnTo>
                  <a:cubicBezTo>
                    <a:pt x="355" y="1017"/>
                    <a:pt x="741" y="925"/>
                    <a:pt x="1126" y="925"/>
                  </a:cubicBezTo>
                  <a:cubicBezTo>
                    <a:pt x="1361" y="925"/>
                    <a:pt x="1596" y="960"/>
                    <a:pt x="1822" y="1032"/>
                  </a:cubicBezTo>
                  <a:cubicBezTo>
                    <a:pt x="2287" y="1187"/>
                    <a:pt x="2691" y="1389"/>
                    <a:pt x="3180" y="1437"/>
                  </a:cubicBezTo>
                  <a:cubicBezTo>
                    <a:pt x="3237" y="1438"/>
                    <a:pt x="3294" y="1439"/>
                    <a:pt x="3351" y="1439"/>
                  </a:cubicBezTo>
                  <a:cubicBezTo>
                    <a:pt x="3820" y="1439"/>
                    <a:pt x="4255" y="1389"/>
                    <a:pt x="4680" y="1187"/>
                  </a:cubicBezTo>
                  <a:lnTo>
                    <a:pt x="4680" y="234"/>
                  </a:lnTo>
                  <a:cubicBezTo>
                    <a:pt x="4357" y="424"/>
                    <a:pt x="4005" y="499"/>
                    <a:pt x="3649" y="499"/>
                  </a:cubicBezTo>
                  <a:cubicBezTo>
                    <a:pt x="3179" y="499"/>
                    <a:pt x="2702" y="368"/>
                    <a:pt x="2275" y="199"/>
                  </a:cubicBezTo>
                  <a:cubicBezTo>
                    <a:pt x="1942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67375" y="2281250"/>
              <a:ext cx="117300" cy="42900"/>
            </a:xfrm>
            <a:custGeom>
              <a:avLst/>
              <a:gdLst/>
              <a:ahLst/>
              <a:cxnLst/>
              <a:rect l="l" t="t" r="r" b="b"/>
              <a:pathLst>
                <a:path w="4692" h="1716" extrusionOk="0">
                  <a:moveTo>
                    <a:pt x="1153" y="0"/>
                  </a:moveTo>
                  <a:cubicBezTo>
                    <a:pt x="759" y="0"/>
                    <a:pt x="369" y="71"/>
                    <a:pt x="0" y="243"/>
                  </a:cubicBezTo>
                  <a:lnTo>
                    <a:pt x="0" y="1469"/>
                  </a:lnTo>
                  <a:cubicBezTo>
                    <a:pt x="24" y="1446"/>
                    <a:pt x="72" y="1446"/>
                    <a:pt x="96" y="1422"/>
                  </a:cubicBezTo>
                  <a:cubicBezTo>
                    <a:pt x="143" y="1422"/>
                    <a:pt x="179" y="1386"/>
                    <a:pt x="215" y="1386"/>
                  </a:cubicBezTo>
                  <a:cubicBezTo>
                    <a:pt x="250" y="1374"/>
                    <a:pt x="298" y="1350"/>
                    <a:pt x="322" y="1350"/>
                  </a:cubicBezTo>
                  <a:cubicBezTo>
                    <a:pt x="393" y="1315"/>
                    <a:pt x="477" y="1303"/>
                    <a:pt x="548" y="1267"/>
                  </a:cubicBezTo>
                  <a:cubicBezTo>
                    <a:pt x="716" y="1230"/>
                    <a:pt x="883" y="1211"/>
                    <a:pt x="1047" y="1211"/>
                  </a:cubicBezTo>
                  <a:cubicBezTo>
                    <a:pt x="1302" y="1211"/>
                    <a:pt x="1552" y="1256"/>
                    <a:pt x="1798" y="1350"/>
                  </a:cubicBezTo>
                  <a:cubicBezTo>
                    <a:pt x="2363" y="1536"/>
                    <a:pt x="2941" y="1716"/>
                    <a:pt x="3530" y="1716"/>
                  </a:cubicBezTo>
                  <a:cubicBezTo>
                    <a:pt x="3772" y="1716"/>
                    <a:pt x="4016" y="1685"/>
                    <a:pt x="4263" y="1612"/>
                  </a:cubicBezTo>
                  <a:cubicBezTo>
                    <a:pt x="4310" y="1600"/>
                    <a:pt x="4346" y="1565"/>
                    <a:pt x="4382" y="1565"/>
                  </a:cubicBezTo>
                  <a:cubicBezTo>
                    <a:pt x="4477" y="1565"/>
                    <a:pt x="4584" y="1541"/>
                    <a:pt x="4656" y="1469"/>
                  </a:cubicBezTo>
                  <a:cubicBezTo>
                    <a:pt x="4620" y="1065"/>
                    <a:pt x="4691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3" y="506"/>
                    <a:pt x="3615" y="506"/>
                  </a:cubicBezTo>
                  <a:cubicBezTo>
                    <a:pt x="3365" y="506"/>
                    <a:pt x="3116" y="460"/>
                    <a:pt x="2882" y="362"/>
                  </a:cubicBezTo>
                  <a:cubicBezTo>
                    <a:pt x="2334" y="156"/>
                    <a:pt x="1739" y="0"/>
                    <a:pt x="1153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365300" y="2257250"/>
              <a:ext cx="3875" cy="187550"/>
            </a:xfrm>
            <a:custGeom>
              <a:avLst/>
              <a:gdLst/>
              <a:ahLst/>
              <a:cxnLst/>
              <a:rect l="l" t="t" r="r" b="b"/>
              <a:pathLst>
                <a:path w="155" h="7502" extrusionOk="0">
                  <a:moveTo>
                    <a:pt x="83" y="1"/>
                  </a:moveTo>
                  <a:cubicBezTo>
                    <a:pt x="36" y="1"/>
                    <a:pt x="0" y="13"/>
                    <a:pt x="0" y="48"/>
                  </a:cubicBezTo>
                  <a:lnTo>
                    <a:pt x="0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36647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1" y="1"/>
                  </a:moveTo>
                  <a:cubicBezTo>
                    <a:pt x="36" y="1"/>
                    <a:pt x="48" y="13"/>
                    <a:pt x="48" y="48"/>
                  </a:cubicBezTo>
                  <a:lnTo>
                    <a:pt x="48" y="7502"/>
                  </a:lnTo>
                  <a:lnTo>
                    <a:pt x="108" y="7502"/>
                  </a:lnTo>
                  <a:lnTo>
                    <a:pt x="108" y="48"/>
                  </a:lnTo>
                  <a:cubicBezTo>
                    <a:pt x="108" y="13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65300" y="2443875"/>
              <a:ext cx="3875" cy="1525"/>
            </a:xfrm>
            <a:custGeom>
              <a:avLst/>
              <a:gdLst/>
              <a:ahLst/>
              <a:cxnLst/>
              <a:rect l="l" t="t" r="r" b="b"/>
              <a:pathLst>
                <a:path w="155" h="61" extrusionOk="0">
                  <a:moveTo>
                    <a:pt x="83" y="1"/>
                  </a:moveTo>
                  <a:cubicBezTo>
                    <a:pt x="36" y="1"/>
                    <a:pt x="0" y="25"/>
                    <a:pt x="0" y="37"/>
                  </a:cubicBezTo>
                  <a:cubicBezTo>
                    <a:pt x="0" y="48"/>
                    <a:pt x="36" y="60"/>
                    <a:pt x="83" y="60"/>
                  </a:cubicBezTo>
                  <a:cubicBezTo>
                    <a:pt x="119" y="60"/>
                    <a:pt x="155" y="48"/>
                    <a:pt x="155" y="37"/>
                  </a:cubicBezTo>
                  <a:cubicBezTo>
                    <a:pt x="155" y="25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366175" y="2258450"/>
              <a:ext cx="1225" cy="15500"/>
            </a:xfrm>
            <a:custGeom>
              <a:avLst/>
              <a:gdLst/>
              <a:ahLst/>
              <a:cxnLst/>
              <a:rect l="l" t="t" r="r" b="b"/>
              <a:pathLst>
                <a:path w="49" h="620" extrusionOk="0">
                  <a:moveTo>
                    <a:pt x="25" y="0"/>
                  </a:moveTo>
                  <a:cubicBezTo>
                    <a:pt x="25" y="0"/>
                    <a:pt x="13" y="0"/>
                    <a:pt x="13" y="12"/>
                  </a:cubicBezTo>
                  <a:cubicBezTo>
                    <a:pt x="1" y="24"/>
                    <a:pt x="1" y="60"/>
                    <a:pt x="1" y="84"/>
                  </a:cubicBezTo>
                  <a:lnTo>
                    <a:pt x="1" y="131"/>
                  </a:lnTo>
                  <a:lnTo>
                    <a:pt x="1" y="191"/>
                  </a:lnTo>
                  <a:lnTo>
                    <a:pt x="1" y="310"/>
                  </a:lnTo>
                  <a:cubicBezTo>
                    <a:pt x="1" y="476"/>
                    <a:pt x="1" y="619"/>
                    <a:pt x="13" y="619"/>
                  </a:cubicBezTo>
                  <a:cubicBezTo>
                    <a:pt x="13" y="619"/>
                    <a:pt x="25" y="476"/>
                    <a:pt x="25" y="310"/>
                  </a:cubicBezTo>
                  <a:lnTo>
                    <a:pt x="25" y="191"/>
                  </a:lnTo>
                  <a:lnTo>
                    <a:pt x="25" y="131"/>
                  </a:lnTo>
                  <a:lnTo>
                    <a:pt x="25" y="84"/>
                  </a:lnTo>
                  <a:lnTo>
                    <a:pt x="25" y="24"/>
                  </a:lnTo>
                  <a:cubicBezTo>
                    <a:pt x="25" y="12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65875" y="2275400"/>
              <a:ext cx="925" cy="2725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13" y="1"/>
                  </a:moveTo>
                  <a:cubicBezTo>
                    <a:pt x="13" y="1"/>
                    <a:pt x="1" y="13"/>
                    <a:pt x="1" y="49"/>
                  </a:cubicBezTo>
                  <a:cubicBezTo>
                    <a:pt x="1" y="72"/>
                    <a:pt x="1" y="108"/>
                    <a:pt x="13" y="108"/>
                  </a:cubicBezTo>
                  <a:cubicBezTo>
                    <a:pt x="25" y="108"/>
                    <a:pt x="37" y="72"/>
                    <a:pt x="25" y="60"/>
                  </a:cubicBezTo>
                  <a:cubicBezTo>
                    <a:pt x="25" y="37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45275" y="2562950"/>
              <a:ext cx="567075" cy="232500"/>
            </a:xfrm>
            <a:custGeom>
              <a:avLst/>
              <a:gdLst/>
              <a:ahLst/>
              <a:cxnLst/>
              <a:rect l="l" t="t" r="r" b="b"/>
              <a:pathLst>
                <a:path w="22683" h="9300" extrusionOk="0">
                  <a:moveTo>
                    <a:pt x="12586" y="0"/>
                  </a:moveTo>
                  <a:cubicBezTo>
                    <a:pt x="11419" y="0"/>
                    <a:pt x="10431" y="810"/>
                    <a:pt x="10145" y="1893"/>
                  </a:cubicBezTo>
                  <a:cubicBezTo>
                    <a:pt x="9609" y="1060"/>
                    <a:pt x="8692" y="512"/>
                    <a:pt x="7633" y="512"/>
                  </a:cubicBezTo>
                  <a:cubicBezTo>
                    <a:pt x="5978" y="512"/>
                    <a:pt x="4632" y="1846"/>
                    <a:pt x="4632" y="3513"/>
                  </a:cubicBezTo>
                  <a:cubicBezTo>
                    <a:pt x="4632" y="3608"/>
                    <a:pt x="4632" y="3691"/>
                    <a:pt x="4644" y="3798"/>
                  </a:cubicBezTo>
                  <a:cubicBezTo>
                    <a:pt x="4168" y="3489"/>
                    <a:pt x="3620" y="3310"/>
                    <a:pt x="3001" y="3310"/>
                  </a:cubicBezTo>
                  <a:cubicBezTo>
                    <a:pt x="1358" y="3310"/>
                    <a:pt x="1" y="4644"/>
                    <a:pt x="1" y="6311"/>
                  </a:cubicBezTo>
                  <a:cubicBezTo>
                    <a:pt x="1" y="7906"/>
                    <a:pt x="1239" y="9204"/>
                    <a:pt x="2799" y="9299"/>
                  </a:cubicBezTo>
                  <a:lnTo>
                    <a:pt x="19789" y="9299"/>
                  </a:lnTo>
                  <a:cubicBezTo>
                    <a:pt x="21396" y="9251"/>
                    <a:pt x="22682" y="7942"/>
                    <a:pt x="22682" y="6311"/>
                  </a:cubicBezTo>
                  <a:cubicBezTo>
                    <a:pt x="22682" y="4668"/>
                    <a:pt x="21337" y="3310"/>
                    <a:pt x="19670" y="3310"/>
                  </a:cubicBezTo>
                  <a:cubicBezTo>
                    <a:pt x="19075" y="3310"/>
                    <a:pt x="18527" y="3489"/>
                    <a:pt x="18063" y="3775"/>
                  </a:cubicBezTo>
                  <a:cubicBezTo>
                    <a:pt x="17932" y="2905"/>
                    <a:pt x="17193" y="2239"/>
                    <a:pt x="16277" y="2239"/>
                  </a:cubicBezTo>
                  <a:cubicBezTo>
                    <a:pt x="15824" y="2239"/>
                    <a:pt x="15419" y="2405"/>
                    <a:pt x="15086" y="2679"/>
                  </a:cubicBezTo>
                  <a:cubicBezTo>
                    <a:pt x="15086" y="2620"/>
                    <a:pt x="15110" y="2584"/>
                    <a:pt x="15110" y="2524"/>
                  </a:cubicBezTo>
                  <a:cubicBezTo>
                    <a:pt x="15110" y="1119"/>
                    <a:pt x="13979" y="0"/>
                    <a:pt x="12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52650" y="2916850"/>
              <a:ext cx="632825" cy="230725"/>
            </a:xfrm>
            <a:custGeom>
              <a:avLst/>
              <a:gdLst/>
              <a:ahLst/>
              <a:cxnLst/>
              <a:rect l="l" t="t" r="r" b="b"/>
              <a:pathLst>
                <a:path w="25313" h="9229" extrusionOk="0">
                  <a:moveTo>
                    <a:pt x="12847" y="1"/>
                  </a:moveTo>
                  <a:cubicBezTo>
                    <a:pt x="11466" y="1"/>
                    <a:pt x="10347" y="1120"/>
                    <a:pt x="10347" y="2501"/>
                  </a:cubicBezTo>
                  <a:cubicBezTo>
                    <a:pt x="10347" y="2561"/>
                    <a:pt x="10359" y="2608"/>
                    <a:pt x="10359" y="2668"/>
                  </a:cubicBezTo>
                  <a:cubicBezTo>
                    <a:pt x="10049" y="2382"/>
                    <a:pt x="9632" y="2215"/>
                    <a:pt x="9180" y="2215"/>
                  </a:cubicBezTo>
                  <a:cubicBezTo>
                    <a:pt x="8287" y="2215"/>
                    <a:pt x="7549" y="2870"/>
                    <a:pt x="7418" y="3739"/>
                  </a:cubicBezTo>
                  <a:cubicBezTo>
                    <a:pt x="6953" y="3454"/>
                    <a:pt x="6406" y="3275"/>
                    <a:pt x="5822" y="3275"/>
                  </a:cubicBezTo>
                  <a:cubicBezTo>
                    <a:pt x="4465" y="3275"/>
                    <a:pt x="3322" y="4180"/>
                    <a:pt x="2965" y="5418"/>
                  </a:cubicBezTo>
                  <a:lnTo>
                    <a:pt x="1929" y="5418"/>
                  </a:lnTo>
                  <a:cubicBezTo>
                    <a:pt x="893" y="5418"/>
                    <a:pt x="48" y="6252"/>
                    <a:pt x="0" y="7287"/>
                  </a:cubicBezTo>
                  <a:cubicBezTo>
                    <a:pt x="0" y="8335"/>
                    <a:pt x="845" y="9180"/>
                    <a:pt x="1893" y="9180"/>
                  </a:cubicBezTo>
                  <a:lnTo>
                    <a:pt x="5298" y="9180"/>
                  </a:lnTo>
                  <a:cubicBezTo>
                    <a:pt x="5417" y="9216"/>
                    <a:pt x="5537" y="9228"/>
                    <a:pt x="5656" y="9228"/>
                  </a:cubicBezTo>
                  <a:lnTo>
                    <a:pt x="22539" y="9228"/>
                  </a:lnTo>
                  <a:cubicBezTo>
                    <a:pt x="24086" y="9121"/>
                    <a:pt x="25313" y="7823"/>
                    <a:pt x="25313" y="6252"/>
                  </a:cubicBezTo>
                  <a:cubicBezTo>
                    <a:pt x="25313" y="4609"/>
                    <a:pt x="23991" y="3275"/>
                    <a:pt x="22336" y="3275"/>
                  </a:cubicBezTo>
                  <a:cubicBezTo>
                    <a:pt x="21741" y="3275"/>
                    <a:pt x="21181" y="3454"/>
                    <a:pt x="20717" y="3751"/>
                  </a:cubicBezTo>
                  <a:cubicBezTo>
                    <a:pt x="20729" y="3668"/>
                    <a:pt x="20729" y="3573"/>
                    <a:pt x="20729" y="3477"/>
                  </a:cubicBezTo>
                  <a:cubicBezTo>
                    <a:pt x="20729" y="1846"/>
                    <a:pt x="19407" y="501"/>
                    <a:pt x="17752" y="501"/>
                  </a:cubicBezTo>
                  <a:cubicBezTo>
                    <a:pt x="16716" y="501"/>
                    <a:pt x="15788" y="1060"/>
                    <a:pt x="15252" y="1882"/>
                  </a:cubicBezTo>
                  <a:cubicBezTo>
                    <a:pt x="14990" y="799"/>
                    <a:pt x="14002" y="1"/>
                    <a:pt x="12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90050" y="2555800"/>
              <a:ext cx="275375" cy="1016825"/>
            </a:xfrm>
            <a:custGeom>
              <a:avLst/>
              <a:gdLst/>
              <a:ahLst/>
              <a:cxnLst/>
              <a:rect l="l" t="t" r="r" b="b"/>
              <a:pathLst>
                <a:path w="11015" h="40673" extrusionOk="0">
                  <a:moveTo>
                    <a:pt x="1" y="1"/>
                  </a:moveTo>
                  <a:lnTo>
                    <a:pt x="1" y="40672"/>
                  </a:lnTo>
                  <a:lnTo>
                    <a:pt x="11014" y="40672"/>
                  </a:lnTo>
                  <a:lnTo>
                    <a:pt x="11014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72500" y="2468300"/>
              <a:ext cx="310775" cy="122650"/>
            </a:xfrm>
            <a:custGeom>
              <a:avLst/>
              <a:gdLst/>
              <a:ahLst/>
              <a:cxnLst/>
              <a:rect l="l" t="t" r="r" b="b"/>
              <a:pathLst>
                <a:path w="12431" h="4906" extrusionOk="0">
                  <a:moveTo>
                    <a:pt x="5465" y="0"/>
                  </a:moveTo>
                  <a:lnTo>
                    <a:pt x="5465" y="2334"/>
                  </a:lnTo>
                  <a:lnTo>
                    <a:pt x="4108" y="2334"/>
                  </a:lnTo>
                  <a:lnTo>
                    <a:pt x="4108" y="12"/>
                  </a:lnTo>
                  <a:lnTo>
                    <a:pt x="2751" y="12"/>
                  </a:lnTo>
                  <a:lnTo>
                    <a:pt x="2751" y="2334"/>
                  </a:lnTo>
                  <a:lnTo>
                    <a:pt x="1370" y="2334"/>
                  </a:lnTo>
                  <a:lnTo>
                    <a:pt x="1370" y="12"/>
                  </a:lnTo>
                  <a:lnTo>
                    <a:pt x="0" y="12"/>
                  </a:lnTo>
                  <a:lnTo>
                    <a:pt x="0" y="4905"/>
                  </a:lnTo>
                  <a:lnTo>
                    <a:pt x="12430" y="4905"/>
                  </a:lnTo>
                  <a:lnTo>
                    <a:pt x="12430" y="12"/>
                  </a:lnTo>
                  <a:lnTo>
                    <a:pt x="11073" y="12"/>
                  </a:lnTo>
                  <a:lnTo>
                    <a:pt x="11073" y="2334"/>
                  </a:lnTo>
                  <a:lnTo>
                    <a:pt x="9680" y="2334"/>
                  </a:lnTo>
                  <a:lnTo>
                    <a:pt x="9680" y="12"/>
                  </a:lnTo>
                  <a:lnTo>
                    <a:pt x="8323" y="12"/>
                  </a:lnTo>
                  <a:lnTo>
                    <a:pt x="8323" y="2334"/>
                  </a:lnTo>
                  <a:lnTo>
                    <a:pt x="6835" y="2334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94825" y="2647775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1"/>
                  </a:moveTo>
                  <a:cubicBezTo>
                    <a:pt x="525" y="1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1"/>
                    <a:pt x="1180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79350" y="2733200"/>
              <a:ext cx="88425" cy="14025"/>
            </a:xfrm>
            <a:custGeom>
              <a:avLst/>
              <a:gdLst/>
              <a:ahLst/>
              <a:cxnLst/>
              <a:rect l="l" t="t" r="r" b="b"/>
              <a:pathLst>
                <a:path w="3537" h="561" extrusionOk="0">
                  <a:moveTo>
                    <a:pt x="275" y="1"/>
                  </a:moveTo>
                  <a:cubicBezTo>
                    <a:pt x="120" y="1"/>
                    <a:pt x="1" y="132"/>
                    <a:pt x="1" y="274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74"/>
                  </a:cubicBezTo>
                  <a:cubicBezTo>
                    <a:pt x="3537" y="132"/>
                    <a:pt x="3418" y="1"/>
                    <a:pt x="3251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94825" y="2804050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0"/>
                  </a:moveTo>
                  <a:cubicBezTo>
                    <a:pt x="525" y="0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0"/>
                    <a:pt x="1180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9350" y="2889775"/>
              <a:ext cx="88425" cy="14000"/>
            </a:xfrm>
            <a:custGeom>
              <a:avLst/>
              <a:gdLst/>
              <a:ahLst/>
              <a:cxnLst/>
              <a:rect l="l" t="t" r="r" b="b"/>
              <a:pathLst>
                <a:path w="3537" h="560" extrusionOk="0">
                  <a:moveTo>
                    <a:pt x="275" y="0"/>
                  </a:moveTo>
                  <a:cubicBezTo>
                    <a:pt x="120" y="0"/>
                    <a:pt x="1" y="131"/>
                    <a:pt x="1" y="286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86"/>
                  </a:cubicBezTo>
                  <a:cubicBezTo>
                    <a:pt x="3537" y="119"/>
                    <a:pt x="3418" y="0"/>
                    <a:pt x="3251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53975" y="2974600"/>
              <a:ext cx="1318050" cy="598025"/>
            </a:xfrm>
            <a:custGeom>
              <a:avLst/>
              <a:gdLst/>
              <a:ahLst/>
              <a:cxnLst/>
              <a:rect l="l" t="t" r="r" b="b"/>
              <a:pathLst>
                <a:path w="52722" h="23921" extrusionOk="0">
                  <a:moveTo>
                    <a:pt x="1" y="1"/>
                  </a:moveTo>
                  <a:lnTo>
                    <a:pt x="1" y="23920"/>
                  </a:lnTo>
                  <a:lnTo>
                    <a:pt x="52722" y="23920"/>
                  </a:lnTo>
                  <a:lnTo>
                    <a:pt x="52722" y="1"/>
                  </a:lnTo>
                  <a:close/>
                </a:path>
              </a:pathLst>
            </a:custGeom>
            <a:solidFill>
              <a:srgbClr val="889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49225" y="2972225"/>
              <a:ext cx="1162675" cy="40500"/>
            </a:xfrm>
            <a:custGeom>
              <a:avLst/>
              <a:gdLst/>
              <a:ahLst/>
              <a:cxnLst/>
              <a:rect l="l" t="t" r="r" b="b"/>
              <a:pathLst>
                <a:path w="46507" h="1620" extrusionOk="0">
                  <a:moveTo>
                    <a:pt x="1" y="0"/>
                  </a:moveTo>
                  <a:lnTo>
                    <a:pt x="1" y="1620"/>
                  </a:lnTo>
                  <a:lnTo>
                    <a:pt x="46506" y="1620"/>
                  </a:lnTo>
                  <a:lnTo>
                    <a:pt x="46506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893025" y="3148425"/>
              <a:ext cx="270600" cy="424200"/>
            </a:xfrm>
            <a:custGeom>
              <a:avLst/>
              <a:gdLst/>
              <a:ahLst/>
              <a:cxnLst/>
              <a:rect l="l" t="t" r="r" b="b"/>
              <a:pathLst>
                <a:path w="10824" h="16968" extrusionOk="0">
                  <a:moveTo>
                    <a:pt x="6652" y="1"/>
                  </a:moveTo>
                  <a:cubicBezTo>
                    <a:pt x="6638" y="1"/>
                    <a:pt x="6623" y="1"/>
                    <a:pt x="6609" y="1"/>
                  </a:cubicBezTo>
                  <a:lnTo>
                    <a:pt x="4204" y="1"/>
                  </a:lnTo>
                  <a:cubicBezTo>
                    <a:pt x="1894" y="1"/>
                    <a:pt x="1" y="1882"/>
                    <a:pt x="1" y="4204"/>
                  </a:cubicBezTo>
                  <a:lnTo>
                    <a:pt x="1" y="16967"/>
                  </a:lnTo>
                  <a:lnTo>
                    <a:pt x="10824" y="16967"/>
                  </a:lnTo>
                  <a:lnTo>
                    <a:pt x="10824" y="4204"/>
                  </a:lnTo>
                  <a:cubicBezTo>
                    <a:pt x="10824" y="1885"/>
                    <a:pt x="8954" y="1"/>
                    <a:pt x="6652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75450" y="2502825"/>
              <a:ext cx="83950" cy="47650"/>
            </a:xfrm>
            <a:custGeom>
              <a:avLst/>
              <a:gdLst/>
              <a:ahLst/>
              <a:cxnLst/>
              <a:rect l="l" t="t" r="r" b="b"/>
              <a:pathLst>
                <a:path w="3358" h="1906" extrusionOk="0">
                  <a:moveTo>
                    <a:pt x="0" y="0"/>
                  </a:moveTo>
                  <a:lnTo>
                    <a:pt x="0" y="1905"/>
                  </a:lnTo>
                  <a:lnTo>
                    <a:pt x="3358" y="1905"/>
                  </a:lnTo>
                  <a:lnTo>
                    <a:pt x="2679" y="977"/>
                  </a:lnTo>
                  <a:lnTo>
                    <a:pt x="335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71875" y="24936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68600" y="24891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96"/>
                    <a:pt x="358" y="1"/>
                    <a:pt x="23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75125" y="2793625"/>
              <a:ext cx="202150" cy="778700"/>
            </a:xfrm>
            <a:custGeom>
              <a:avLst/>
              <a:gdLst/>
              <a:ahLst/>
              <a:cxnLst/>
              <a:rect l="l" t="t" r="r" b="b"/>
              <a:pathLst>
                <a:path w="8086" h="31148" extrusionOk="0">
                  <a:moveTo>
                    <a:pt x="1" y="1"/>
                  </a:moveTo>
                  <a:lnTo>
                    <a:pt x="1" y="31147"/>
                  </a:lnTo>
                  <a:lnTo>
                    <a:pt x="8085" y="31147"/>
                  </a:lnTo>
                  <a:lnTo>
                    <a:pt x="8085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62350" y="2729325"/>
              <a:ext cx="228025" cy="90225"/>
            </a:xfrm>
            <a:custGeom>
              <a:avLst/>
              <a:gdLst/>
              <a:ahLst/>
              <a:cxnLst/>
              <a:rect l="l" t="t" r="r" b="b"/>
              <a:pathLst>
                <a:path w="9121" h="3609" extrusionOk="0">
                  <a:moveTo>
                    <a:pt x="4001" y="1"/>
                  </a:moveTo>
                  <a:lnTo>
                    <a:pt x="4001" y="1715"/>
                  </a:lnTo>
                  <a:lnTo>
                    <a:pt x="3012" y="1715"/>
                  </a:lnTo>
                  <a:lnTo>
                    <a:pt x="3012" y="13"/>
                  </a:lnTo>
                  <a:lnTo>
                    <a:pt x="2024" y="13"/>
                  </a:lnTo>
                  <a:lnTo>
                    <a:pt x="2024" y="1715"/>
                  </a:lnTo>
                  <a:lnTo>
                    <a:pt x="988" y="1715"/>
                  </a:lnTo>
                  <a:lnTo>
                    <a:pt x="988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20" y="3608"/>
                  </a:lnTo>
                  <a:lnTo>
                    <a:pt x="9120" y="13"/>
                  </a:lnTo>
                  <a:lnTo>
                    <a:pt x="8120" y="13"/>
                  </a:lnTo>
                  <a:lnTo>
                    <a:pt x="8120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096" y="13"/>
                  </a:lnTo>
                  <a:lnTo>
                    <a:pt x="6096" y="1715"/>
                  </a:lnTo>
                  <a:lnTo>
                    <a:pt x="5001" y="1715"/>
                  </a:lnTo>
                  <a:lnTo>
                    <a:pt x="5001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56400" y="2899300"/>
              <a:ext cx="43175" cy="66100"/>
            </a:xfrm>
            <a:custGeom>
              <a:avLst/>
              <a:gdLst/>
              <a:ahLst/>
              <a:cxnLst/>
              <a:rect l="l" t="t" r="r" b="b"/>
              <a:pathLst>
                <a:path w="1727" h="2644" extrusionOk="0">
                  <a:moveTo>
                    <a:pt x="858" y="0"/>
                  </a:moveTo>
                  <a:cubicBezTo>
                    <a:pt x="381" y="0"/>
                    <a:pt x="0" y="393"/>
                    <a:pt x="0" y="869"/>
                  </a:cubicBezTo>
                  <a:lnTo>
                    <a:pt x="0" y="2644"/>
                  </a:lnTo>
                  <a:lnTo>
                    <a:pt x="1715" y="2644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644800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34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34"/>
                    <a:pt x="2608" y="215"/>
                  </a:cubicBezTo>
                  <a:cubicBezTo>
                    <a:pt x="2608" y="108"/>
                    <a:pt x="2500" y="24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56400" y="3023725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58" y="0"/>
                  </a:moveTo>
                  <a:cubicBezTo>
                    <a:pt x="381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44800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3"/>
                  </a:cubicBezTo>
                  <a:cubicBezTo>
                    <a:pt x="2608" y="84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56400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58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34" y="1"/>
                    <a:pt x="858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4800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14" y="0"/>
                  </a:moveTo>
                  <a:cubicBezTo>
                    <a:pt x="95" y="0"/>
                    <a:pt x="0" y="83"/>
                    <a:pt x="0" y="202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2"/>
                  </a:cubicBezTo>
                  <a:cubicBezTo>
                    <a:pt x="2608" y="83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69875" y="2503125"/>
              <a:ext cx="84275" cy="47650"/>
            </a:xfrm>
            <a:custGeom>
              <a:avLst/>
              <a:gdLst/>
              <a:ahLst/>
              <a:cxnLst/>
              <a:rect l="l" t="t" r="r" b="b"/>
              <a:pathLst>
                <a:path w="3371" h="1906" extrusionOk="0">
                  <a:moveTo>
                    <a:pt x="1" y="0"/>
                  </a:moveTo>
                  <a:lnTo>
                    <a:pt x="1" y="1905"/>
                  </a:lnTo>
                  <a:lnTo>
                    <a:pt x="3370" y="1905"/>
                  </a:lnTo>
                  <a:lnTo>
                    <a:pt x="2680" y="988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366900" y="24939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63325" y="24894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108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266600" y="2793625"/>
              <a:ext cx="201825" cy="778700"/>
            </a:xfrm>
            <a:custGeom>
              <a:avLst/>
              <a:gdLst/>
              <a:ahLst/>
              <a:cxnLst/>
              <a:rect l="l" t="t" r="r" b="b"/>
              <a:pathLst>
                <a:path w="8073" h="31148" extrusionOk="0">
                  <a:moveTo>
                    <a:pt x="0" y="1"/>
                  </a:moveTo>
                  <a:lnTo>
                    <a:pt x="0" y="31147"/>
                  </a:lnTo>
                  <a:lnTo>
                    <a:pt x="8073" y="31147"/>
                  </a:lnTo>
                  <a:lnTo>
                    <a:pt x="8073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253500" y="2729325"/>
              <a:ext cx="227725" cy="90225"/>
            </a:xfrm>
            <a:custGeom>
              <a:avLst/>
              <a:gdLst/>
              <a:ahLst/>
              <a:cxnLst/>
              <a:rect l="l" t="t" r="r" b="b"/>
              <a:pathLst>
                <a:path w="9109" h="3609" extrusionOk="0">
                  <a:moveTo>
                    <a:pt x="4108" y="1"/>
                  </a:moveTo>
                  <a:lnTo>
                    <a:pt x="4108" y="1715"/>
                  </a:lnTo>
                  <a:lnTo>
                    <a:pt x="3013" y="1715"/>
                  </a:lnTo>
                  <a:lnTo>
                    <a:pt x="3013" y="13"/>
                  </a:lnTo>
                  <a:lnTo>
                    <a:pt x="2012" y="13"/>
                  </a:lnTo>
                  <a:lnTo>
                    <a:pt x="2012" y="1715"/>
                  </a:lnTo>
                  <a:lnTo>
                    <a:pt x="1000" y="1715"/>
                  </a:lnTo>
                  <a:lnTo>
                    <a:pt x="1000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09" y="3608"/>
                  </a:lnTo>
                  <a:lnTo>
                    <a:pt x="9109" y="13"/>
                  </a:lnTo>
                  <a:lnTo>
                    <a:pt x="8108" y="13"/>
                  </a:lnTo>
                  <a:lnTo>
                    <a:pt x="8108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108" y="13"/>
                  </a:lnTo>
                  <a:lnTo>
                    <a:pt x="6108" y="1715"/>
                  </a:lnTo>
                  <a:lnTo>
                    <a:pt x="5108" y="171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44275" y="2899300"/>
              <a:ext cx="43200" cy="66100"/>
            </a:xfrm>
            <a:custGeom>
              <a:avLst/>
              <a:gdLst/>
              <a:ahLst/>
              <a:cxnLst/>
              <a:rect l="l" t="t" r="r" b="b"/>
              <a:pathLst>
                <a:path w="1728" h="2644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3" y="869"/>
                  </a:lnTo>
                  <a:lnTo>
                    <a:pt x="13" y="2644"/>
                  </a:lnTo>
                  <a:lnTo>
                    <a:pt x="1727" y="2644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333875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24"/>
                    <a:pt x="0" y="108"/>
                    <a:pt x="0" y="215"/>
                  </a:cubicBezTo>
                  <a:cubicBezTo>
                    <a:pt x="0" y="334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34"/>
                    <a:pt x="2607" y="215"/>
                  </a:cubicBezTo>
                  <a:cubicBezTo>
                    <a:pt x="2607" y="96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344275" y="3023725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3" y="857"/>
                  </a:lnTo>
                  <a:lnTo>
                    <a:pt x="13" y="2631"/>
                  </a:lnTo>
                  <a:lnTo>
                    <a:pt x="1727" y="2631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333875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84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80325" y="2689450"/>
              <a:ext cx="182175" cy="882575"/>
            </a:xfrm>
            <a:custGeom>
              <a:avLst/>
              <a:gdLst/>
              <a:ahLst/>
              <a:cxnLst/>
              <a:rect l="l" t="t" r="r" b="b"/>
              <a:pathLst>
                <a:path w="7287" h="35303" extrusionOk="0">
                  <a:moveTo>
                    <a:pt x="0" y="0"/>
                  </a:moveTo>
                  <a:lnTo>
                    <a:pt x="0" y="35302"/>
                  </a:lnTo>
                  <a:lnTo>
                    <a:pt x="7287" y="35302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648775" y="27856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" y="2631"/>
                  </a:lnTo>
                  <a:lnTo>
                    <a:pt x="1703" y="2631"/>
                  </a:lnTo>
                  <a:lnTo>
                    <a:pt x="1703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637175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0"/>
                  </a:moveTo>
                  <a:cubicBezTo>
                    <a:pt x="84" y="0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0"/>
                    <a:pt x="2394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775" y="29883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" y="2632"/>
                  </a:lnTo>
                  <a:lnTo>
                    <a:pt x="1703" y="2632"/>
                  </a:lnTo>
                  <a:lnTo>
                    <a:pt x="1703" y="869"/>
                  </a:lnTo>
                  <a:lnTo>
                    <a:pt x="1727" y="869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37175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1"/>
                  </a:moveTo>
                  <a:cubicBezTo>
                    <a:pt x="84" y="1"/>
                    <a:pt x="0" y="96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1"/>
                    <a:pt x="2394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6872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0" y="11847"/>
                  </a:lnTo>
                  <a:lnTo>
                    <a:pt x="8215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5562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3" y="1"/>
                  </a:moveTo>
                  <a:cubicBezTo>
                    <a:pt x="8956" y="1"/>
                    <a:pt x="8949" y="1"/>
                    <a:pt x="8942" y="1"/>
                  </a:cubicBezTo>
                  <a:lnTo>
                    <a:pt x="286" y="1"/>
                  </a:lnTo>
                  <a:cubicBezTo>
                    <a:pt x="119" y="1"/>
                    <a:pt x="0" y="120"/>
                    <a:pt x="0" y="287"/>
                  </a:cubicBezTo>
                  <a:cubicBezTo>
                    <a:pt x="0" y="442"/>
                    <a:pt x="131" y="573"/>
                    <a:pt x="286" y="573"/>
                  </a:cubicBezTo>
                  <a:lnTo>
                    <a:pt x="8942" y="573"/>
                  </a:lnTo>
                  <a:cubicBezTo>
                    <a:pt x="9108" y="573"/>
                    <a:pt x="9228" y="454"/>
                    <a:pt x="9228" y="287"/>
                  </a:cubicBezTo>
                  <a:cubicBezTo>
                    <a:pt x="9228" y="128"/>
                    <a:pt x="9118" y="1"/>
                    <a:pt x="8963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61575" y="2418275"/>
              <a:ext cx="18775" cy="17300"/>
            </a:xfrm>
            <a:custGeom>
              <a:avLst/>
              <a:gdLst/>
              <a:ahLst/>
              <a:cxnLst/>
              <a:rect l="l" t="t" r="r" b="b"/>
              <a:pathLst>
                <a:path w="751" h="692" extrusionOk="0">
                  <a:moveTo>
                    <a:pt x="382" y="1"/>
                  </a:moveTo>
                  <a:cubicBezTo>
                    <a:pt x="167" y="1"/>
                    <a:pt x="1" y="156"/>
                    <a:pt x="1" y="346"/>
                  </a:cubicBezTo>
                  <a:cubicBezTo>
                    <a:pt x="1" y="537"/>
                    <a:pt x="167" y="691"/>
                    <a:pt x="382" y="691"/>
                  </a:cubicBezTo>
                  <a:cubicBezTo>
                    <a:pt x="584" y="691"/>
                    <a:pt x="751" y="537"/>
                    <a:pt x="751" y="346"/>
                  </a:cubicBezTo>
                  <a:cubicBezTo>
                    <a:pt x="751" y="156"/>
                    <a:pt x="584" y="1"/>
                    <a:pt x="382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276875" y="2689450"/>
              <a:ext cx="182200" cy="884350"/>
            </a:xfrm>
            <a:custGeom>
              <a:avLst/>
              <a:gdLst/>
              <a:ahLst/>
              <a:cxnLst/>
              <a:rect l="l" t="t" r="r" b="b"/>
              <a:pathLst>
                <a:path w="7288" h="35374" extrusionOk="0">
                  <a:moveTo>
                    <a:pt x="1" y="0"/>
                  </a:moveTo>
                  <a:lnTo>
                    <a:pt x="1" y="35374"/>
                  </a:lnTo>
                  <a:lnTo>
                    <a:pt x="7288" y="35374"/>
                  </a:lnTo>
                  <a:lnTo>
                    <a:pt x="7288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345650" y="27856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33750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45650" y="29883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93"/>
                    <a:pt x="0" y="869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333750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26527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1" y="11847"/>
                  </a:lnTo>
                  <a:lnTo>
                    <a:pt x="8216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25277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0" y="1"/>
                  </a:moveTo>
                  <a:cubicBezTo>
                    <a:pt x="8954" y="1"/>
                    <a:pt x="8948" y="1"/>
                    <a:pt x="8942" y="1"/>
                  </a:cubicBezTo>
                  <a:lnTo>
                    <a:pt x="274" y="1"/>
                  </a:lnTo>
                  <a:cubicBezTo>
                    <a:pt x="120" y="1"/>
                    <a:pt x="1" y="120"/>
                    <a:pt x="1" y="287"/>
                  </a:cubicBezTo>
                  <a:cubicBezTo>
                    <a:pt x="1" y="442"/>
                    <a:pt x="131" y="573"/>
                    <a:pt x="274" y="573"/>
                  </a:cubicBezTo>
                  <a:lnTo>
                    <a:pt x="8942" y="573"/>
                  </a:lnTo>
                  <a:cubicBezTo>
                    <a:pt x="9109" y="573"/>
                    <a:pt x="9228" y="454"/>
                    <a:pt x="9228" y="287"/>
                  </a:cubicBezTo>
                  <a:cubicBezTo>
                    <a:pt x="9228" y="128"/>
                    <a:pt x="9097" y="1"/>
                    <a:pt x="8960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358450" y="2418275"/>
              <a:ext cx="18475" cy="17300"/>
            </a:xfrm>
            <a:custGeom>
              <a:avLst/>
              <a:gdLst/>
              <a:ahLst/>
              <a:cxnLst/>
              <a:rect l="l" t="t" r="r" b="b"/>
              <a:pathLst>
                <a:path w="739" h="692" extrusionOk="0">
                  <a:moveTo>
                    <a:pt x="369" y="1"/>
                  </a:moveTo>
                  <a:cubicBezTo>
                    <a:pt x="155" y="1"/>
                    <a:pt x="0" y="156"/>
                    <a:pt x="0" y="346"/>
                  </a:cubicBezTo>
                  <a:cubicBezTo>
                    <a:pt x="0" y="537"/>
                    <a:pt x="155" y="691"/>
                    <a:pt x="369" y="691"/>
                  </a:cubicBezTo>
                  <a:cubicBezTo>
                    <a:pt x="572" y="691"/>
                    <a:pt x="738" y="537"/>
                    <a:pt x="738" y="346"/>
                  </a:cubicBezTo>
                  <a:cubicBezTo>
                    <a:pt x="738" y="156"/>
                    <a:pt x="572" y="1"/>
                    <a:pt x="36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276000" y="3244575"/>
              <a:ext cx="46750" cy="33650"/>
            </a:xfrm>
            <a:custGeom>
              <a:avLst/>
              <a:gdLst/>
              <a:ahLst/>
              <a:cxnLst/>
              <a:rect l="l" t="t" r="r" b="b"/>
              <a:pathLst>
                <a:path w="1870" h="1346" extrusionOk="0">
                  <a:moveTo>
                    <a:pt x="0" y="1"/>
                  </a:moveTo>
                  <a:lnTo>
                    <a:pt x="0" y="1346"/>
                  </a:lnTo>
                  <a:lnTo>
                    <a:pt x="1869" y="1346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94450" y="3291300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12925" y="339817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345775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69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46" y="1"/>
                    <a:pt x="869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333875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02" y="0"/>
                  </a:moveTo>
                  <a:cubicBezTo>
                    <a:pt x="83" y="0"/>
                    <a:pt x="0" y="83"/>
                    <a:pt x="0" y="202"/>
                  </a:cubicBezTo>
                  <a:cubicBezTo>
                    <a:pt x="0" y="322"/>
                    <a:pt x="83" y="417"/>
                    <a:pt x="202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2"/>
                  </a:cubicBezTo>
                  <a:cubicBezTo>
                    <a:pt x="2607" y="83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777250" y="30671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804625" y="3114500"/>
              <a:ext cx="46750" cy="33375"/>
            </a:xfrm>
            <a:custGeom>
              <a:avLst/>
              <a:gdLst/>
              <a:ahLst/>
              <a:cxnLst/>
              <a:rect l="l" t="t" r="r" b="b"/>
              <a:pathLst>
                <a:path w="1870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70" y="1334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219275" y="326392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218675" y="3076100"/>
              <a:ext cx="46450" cy="33675"/>
            </a:xfrm>
            <a:custGeom>
              <a:avLst/>
              <a:gdLst/>
              <a:ahLst/>
              <a:cxnLst/>
              <a:rect l="l" t="t" r="r" b="b"/>
              <a:pathLst>
                <a:path w="1858" h="1347" extrusionOk="0">
                  <a:moveTo>
                    <a:pt x="0" y="1"/>
                  </a:moveTo>
                  <a:lnTo>
                    <a:pt x="0" y="1346"/>
                  </a:lnTo>
                  <a:lnTo>
                    <a:pt x="1858" y="1346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87725" y="31234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7" y="1334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574550" y="28567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421675" y="28644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890050" y="2821300"/>
              <a:ext cx="46475" cy="33375"/>
            </a:xfrm>
            <a:custGeom>
              <a:avLst/>
              <a:gdLst/>
              <a:ahLst/>
              <a:cxnLst/>
              <a:rect l="l" t="t" r="r" b="b"/>
              <a:pathLst>
                <a:path w="1859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19250" y="2771900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890050" y="2617425"/>
              <a:ext cx="46475" cy="33350"/>
            </a:xfrm>
            <a:custGeom>
              <a:avLst/>
              <a:gdLst/>
              <a:ahLst/>
              <a:cxnLst/>
              <a:rect l="l" t="t" r="r" b="b"/>
              <a:pathLst>
                <a:path w="1859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17450" y="2664150"/>
              <a:ext cx="42575" cy="30675"/>
            </a:xfrm>
            <a:custGeom>
              <a:avLst/>
              <a:gdLst/>
              <a:ahLst/>
              <a:cxnLst/>
              <a:rect l="l" t="t" r="r" b="b"/>
              <a:pathLst>
                <a:path w="1703" h="1227" extrusionOk="0">
                  <a:moveTo>
                    <a:pt x="0" y="0"/>
                  </a:moveTo>
                  <a:lnTo>
                    <a:pt x="0" y="1227"/>
                  </a:lnTo>
                  <a:lnTo>
                    <a:pt x="1703" y="1227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904775" y="2467400"/>
              <a:ext cx="326250" cy="134850"/>
            </a:xfrm>
            <a:custGeom>
              <a:avLst/>
              <a:gdLst/>
              <a:ahLst/>
              <a:cxnLst/>
              <a:rect l="l" t="t" r="r" b="b"/>
              <a:pathLst>
                <a:path w="13050" h="5394" extrusionOk="0">
                  <a:moveTo>
                    <a:pt x="7227" y="0"/>
                  </a:moveTo>
                  <a:cubicBezTo>
                    <a:pt x="6561" y="0"/>
                    <a:pt x="5977" y="465"/>
                    <a:pt x="5834" y="1084"/>
                  </a:cubicBezTo>
                  <a:cubicBezTo>
                    <a:pt x="5513" y="608"/>
                    <a:pt x="4977" y="298"/>
                    <a:pt x="4370" y="298"/>
                  </a:cubicBezTo>
                  <a:cubicBezTo>
                    <a:pt x="3417" y="298"/>
                    <a:pt x="2643" y="1072"/>
                    <a:pt x="2643" y="2036"/>
                  </a:cubicBezTo>
                  <a:cubicBezTo>
                    <a:pt x="2643" y="2096"/>
                    <a:pt x="2643" y="2144"/>
                    <a:pt x="2655" y="2203"/>
                  </a:cubicBezTo>
                  <a:cubicBezTo>
                    <a:pt x="2393" y="2024"/>
                    <a:pt x="2060" y="1917"/>
                    <a:pt x="1727" y="1917"/>
                  </a:cubicBezTo>
                  <a:cubicBezTo>
                    <a:pt x="774" y="1917"/>
                    <a:pt x="0" y="2691"/>
                    <a:pt x="0" y="3668"/>
                  </a:cubicBezTo>
                  <a:cubicBezTo>
                    <a:pt x="0" y="4584"/>
                    <a:pt x="715" y="5334"/>
                    <a:pt x="1619" y="5394"/>
                  </a:cubicBezTo>
                  <a:lnTo>
                    <a:pt x="11442" y="5394"/>
                  </a:lnTo>
                  <a:cubicBezTo>
                    <a:pt x="12299" y="5346"/>
                    <a:pt x="13049" y="4584"/>
                    <a:pt x="13049" y="3644"/>
                  </a:cubicBezTo>
                  <a:cubicBezTo>
                    <a:pt x="13049" y="2691"/>
                    <a:pt x="12276" y="1905"/>
                    <a:pt x="11323" y="1905"/>
                  </a:cubicBezTo>
                  <a:cubicBezTo>
                    <a:pt x="10978" y="1905"/>
                    <a:pt x="10668" y="2013"/>
                    <a:pt x="10394" y="2179"/>
                  </a:cubicBezTo>
                  <a:cubicBezTo>
                    <a:pt x="10323" y="1667"/>
                    <a:pt x="9894" y="1298"/>
                    <a:pt x="9370" y="1298"/>
                  </a:cubicBezTo>
                  <a:cubicBezTo>
                    <a:pt x="9108" y="1298"/>
                    <a:pt x="8870" y="1405"/>
                    <a:pt x="8692" y="1548"/>
                  </a:cubicBezTo>
                  <a:lnTo>
                    <a:pt x="8692" y="1465"/>
                  </a:lnTo>
                  <a:cubicBezTo>
                    <a:pt x="8692" y="655"/>
                    <a:pt x="8037" y="0"/>
                    <a:pt x="7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80925" y="2909725"/>
              <a:ext cx="184575" cy="16375"/>
            </a:xfrm>
            <a:custGeom>
              <a:avLst/>
              <a:gdLst/>
              <a:ahLst/>
              <a:cxnLst/>
              <a:rect l="l" t="t" r="r" b="b"/>
              <a:pathLst>
                <a:path w="7383" h="655" extrusionOk="0">
                  <a:moveTo>
                    <a:pt x="0" y="0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580925" y="3124025"/>
              <a:ext cx="184575" cy="16400"/>
            </a:xfrm>
            <a:custGeom>
              <a:avLst/>
              <a:gdLst/>
              <a:ahLst/>
              <a:cxnLst/>
              <a:rect l="l" t="t" r="r" b="b"/>
              <a:pathLst>
                <a:path w="7383" h="656" extrusionOk="0">
                  <a:moveTo>
                    <a:pt x="0" y="1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76300" y="2904950"/>
              <a:ext cx="182175" cy="17300"/>
            </a:xfrm>
            <a:custGeom>
              <a:avLst/>
              <a:gdLst/>
              <a:ahLst/>
              <a:cxnLst/>
              <a:rect l="l" t="t" r="r" b="b"/>
              <a:pathLst>
                <a:path w="7287" h="692" extrusionOk="0">
                  <a:moveTo>
                    <a:pt x="0" y="1"/>
                  </a:moveTo>
                  <a:lnTo>
                    <a:pt x="0" y="691"/>
                  </a:lnTo>
                  <a:lnTo>
                    <a:pt x="7287" y="691"/>
                  </a:lnTo>
                  <a:lnTo>
                    <a:pt x="7287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76300" y="3127900"/>
              <a:ext cx="182175" cy="16975"/>
            </a:xfrm>
            <a:custGeom>
              <a:avLst/>
              <a:gdLst/>
              <a:ahLst/>
              <a:cxnLst/>
              <a:rect l="l" t="t" r="r" b="b"/>
              <a:pathLst>
                <a:path w="7287" h="679" extrusionOk="0">
                  <a:moveTo>
                    <a:pt x="0" y="0"/>
                  </a:moveTo>
                  <a:lnTo>
                    <a:pt x="0" y="679"/>
                  </a:lnTo>
                  <a:lnTo>
                    <a:pt x="7287" y="679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6009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59169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933742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2124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4692800" y="4023351"/>
            <a:ext cx="28064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1865200" y="2288651"/>
            <a:ext cx="8461600" cy="1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667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42619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06655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BE-5765-46D3-BA4F-E21B47D4CF2C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7686-4720-432E-AA12-47DA17ED5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95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06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40793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184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014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427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656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113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049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668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455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757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74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4702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2152595" y="-891659"/>
            <a:ext cx="16925004" cy="9185980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3391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9797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4080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71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90612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D132D-452A-49E5-B8CD-EA0C46A12A5F}" type="datetimeFigureOut">
              <a:rPr lang="vi-VN" smtClean="0"/>
              <a:t>08/12/2025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894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lab"/>
              <a:buNone/>
              <a:defRPr sz="2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2336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4056715-98A3-5643-9BAC-4CA7337E57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1F06508-8823-BE44-A723-59E27BDDDE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153A6-D5CF-414C-A5C2-CE373BEDE5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41F570-CE9E-0F42-B8DD-3F524AB0B81C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97DBA-CD10-A740-90FE-7F4D8DF40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BFA06-0FE9-EF4C-B0CE-26F963214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AFAE41-0F2B-554F-8462-B8363B140A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7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7773F265-0395-4D4B-9B49-9836DD1542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A2262614-AE4B-9A46-9C3F-20DF81ABAC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DB12C-29C6-F345-8A78-D90640CDE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9C13D1-DE42-4748-9E75-2285FEF8C517}" type="datetimeFigureOut">
              <a:rPr lang="en-US"/>
              <a:pPr>
                <a:defRPr/>
              </a:pPr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19CE0-62CD-4C43-996F-AB0C1E1E5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465B2-CEF3-4546-854D-C6F45A0E2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2C33E2-2B2B-CA48-889D-ACF7838D5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0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22336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5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6.png"/><Relationship Id="rId5" Type="http://schemas.microsoft.com/office/2007/relationships/media" Target="../media/media3.mp3"/><Relationship Id="rId10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6.png"/><Relationship Id="rId5" Type="http://schemas.microsoft.com/office/2007/relationships/media" Target="../media/media3.mp3"/><Relationship Id="rId10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6.png"/><Relationship Id="rId5" Type="http://schemas.microsoft.com/office/2007/relationships/media" Target="../media/media3.mp3"/><Relationship Id="rId10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6.png"/><Relationship Id="rId5" Type="http://schemas.microsoft.com/office/2007/relationships/media" Target="../media/media3.mp3"/><Relationship Id="rId10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CDD2C44-DBB0-3841-9425-4B68CEC0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874661"/>
            <a:ext cx="6197599" cy="5108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Tx/>
            </a:pPr>
            <a:r>
              <a:rPr lang="en-US" sz="10666" dirty="0">
                <a:solidFill>
                  <a:srgbClr val="A01127"/>
                </a:solidFill>
              </a:rPr>
              <a:t>A. </a:t>
            </a:r>
            <a:br>
              <a:rPr lang="en-US" sz="10666" dirty="0">
                <a:solidFill>
                  <a:srgbClr val="A01127"/>
                </a:solidFill>
              </a:rPr>
            </a:br>
            <a:r>
              <a:rPr lang="en-US" sz="10666" dirty="0" err="1">
                <a:solidFill>
                  <a:srgbClr val="A01127"/>
                </a:solidFill>
              </a:rPr>
              <a:t>Khởi</a:t>
            </a:r>
            <a:r>
              <a:rPr lang="en-US" sz="10666" dirty="0">
                <a:solidFill>
                  <a:srgbClr val="A01127"/>
                </a:solidFill>
              </a:rPr>
              <a:t> </a:t>
            </a:r>
            <a:r>
              <a:rPr lang="en-US" sz="10666" dirty="0" err="1">
                <a:solidFill>
                  <a:srgbClr val="A01127"/>
                </a:solidFill>
              </a:rPr>
              <a:t>Động</a:t>
            </a:r>
            <a:endParaRPr lang="en-VN" sz="11733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9C63C-97FA-6543-BDB6-C2700DD3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866" y="1"/>
            <a:ext cx="3725333" cy="6426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0A4A9-01D8-884E-BC37-5F3176FBC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79400"/>
            <a:ext cx="19304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59675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B4346D8-A516-9C44-A883-8C794766774E}"/>
              </a:ext>
            </a:extLst>
          </p:cNvPr>
          <p:cNvSpPr txBox="1">
            <a:spLocks/>
          </p:cNvSpPr>
          <p:nvPr/>
        </p:nvSpPr>
        <p:spPr>
          <a:xfrm>
            <a:off x="6650957" y="317033"/>
            <a:ext cx="5380621" cy="87197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75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Vị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trí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địa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lý</a:t>
            </a:r>
            <a:endParaRPr lang="en-US" sz="6000" dirty="0">
              <a:latin typeface="SVN-Blenda Script" panose="02000804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Soạn sử 6 bài 10 Hy Lạp và La Mã cổ đại (SGK Kết nối tri thức)">
            <a:extLst>
              <a:ext uri="{FF2B5EF4-FFF2-40B4-BE49-F238E27FC236}">
                <a16:creationId xmlns:a16="http://schemas.microsoft.com/office/drawing/2014/main" id="{376AA935-E9AF-3046-B232-6C4AB8852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1" r="21930" b="-2"/>
          <a:stretch>
            <a:fillRect/>
          </a:stretch>
        </p:blipFill>
        <p:spPr bwMode="auto">
          <a:xfrm>
            <a:off x="-1" y="0"/>
            <a:ext cx="6337005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F41E2F-3DED-7042-B29B-71B1A39A0D41}"/>
              </a:ext>
            </a:extLst>
          </p:cNvPr>
          <p:cNvSpPr/>
          <p:nvPr/>
        </p:nvSpPr>
        <p:spPr>
          <a:xfrm>
            <a:off x="6373664" y="1464368"/>
            <a:ext cx="5701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Ban-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53DF16A-BF98-F14E-AFCB-1848836933E9}"/>
              </a:ext>
            </a:extLst>
          </p:cNvPr>
          <p:cNvSpPr txBox="1">
            <a:spLocks/>
          </p:cNvSpPr>
          <p:nvPr/>
        </p:nvSpPr>
        <p:spPr>
          <a:xfrm>
            <a:off x="6490535" y="3567670"/>
            <a:ext cx="5584593" cy="87197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75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Địa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hình</a:t>
            </a:r>
            <a:endParaRPr lang="en-US" sz="6000" dirty="0">
              <a:latin typeface="SVN-Blenda Script" panose="02000804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1483BD-3B8F-344A-B0CA-C4A34B418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661" y="138670"/>
            <a:ext cx="6330114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3B2597-CF39-4647-BC3A-B199A918E5EF}"/>
              </a:ext>
            </a:extLst>
          </p:cNvPr>
          <p:cNvSpPr/>
          <p:nvPr/>
        </p:nvSpPr>
        <p:spPr>
          <a:xfrm>
            <a:off x="6453874" y="4786641"/>
            <a:ext cx="55410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en-US" sz="36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629748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9" grpId="0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BAB1B7-7C52-124D-B2A3-2CEEB3FDB8C1}"/>
              </a:ext>
            </a:extLst>
          </p:cNvPr>
          <p:cNvSpPr/>
          <p:nvPr/>
        </p:nvSpPr>
        <p:spPr>
          <a:xfrm>
            <a:off x="0" y="2713349"/>
            <a:ext cx="115386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Ban-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991838-ED56-8F4F-8476-979C46F5D579}"/>
              </a:ext>
            </a:extLst>
          </p:cNvPr>
          <p:cNvSpPr/>
          <p:nvPr/>
        </p:nvSpPr>
        <p:spPr>
          <a:xfrm>
            <a:off x="260779" y="4243737"/>
            <a:ext cx="115386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6FA69E-A74C-894F-B238-83C6669585AA}"/>
              </a:ext>
            </a:extLst>
          </p:cNvPr>
          <p:cNvSpPr/>
          <p:nvPr/>
        </p:nvSpPr>
        <p:spPr>
          <a:xfrm>
            <a:off x="572918" y="1221681"/>
            <a:ext cx="3837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68E771-8072-5941-A4E9-7A69F32DD876}"/>
              </a:ext>
            </a:extLst>
          </p:cNvPr>
          <p:cNvSpPr/>
          <p:nvPr/>
        </p:nvSpPr>
        <p:spPr>
          <a:xfrm>
            <a:off x="1029994" y="475870"/>
            <a:ext cx="10205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PT Serif"/>
                <a:ea typeface="+mn-ea"/>
                <a:cs typeface="Arial"/>
                <a:sym typeface="PT Serif"/>
              </a:rPr>
              <a:t>BÀI 10: HY LẠP VÀ LA MÃ CỔ ĐẠI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D85563-04AF-8B4C-B455-82BA816DE0FF}"/>
              </a:ext>
            </a:extLst>
          </p:cNvPr>
          <p:cNvSpPr/>
          <p:nvPr/>
        </p:nvSpPr>
        <p:spPr>
          <a:xfrm>
            <a:off x="572918" y="1890594"/>
            <a:ext cx="34291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Hy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34596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17A7C373-7290-2D45-8FD0-BB91B563D4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6F225-862E-9F4C-923D-21CC5DCF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51" y="579437"/>
            <a:ext cx="4657726" cy="1550988"/>
          </a:xfr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Tác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động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kinh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tế</a:t>
            </a:r>
            <a:endParaRPr lang="en-US" sz="6000" dirty="0">
              <a:latin typeface="SVN-Blenda Script" panose="02000804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AAECA-B080-794D-BD1E-F34836949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831" y="2523925"/>
            <a:ext cx="6465620" cy="4016231"/>
          </a:xfrm>
          <a:ln w="5715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60000"/>
              </a:lnSpc>
              <a:buFont typeface="Arial" panose="020B0604020202020204" pitchFamily="34" charset="0"/>
              <a:buNone/>
            </a:pPr>
            <a:endParaRPr lang="en-US" alt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 algn="just" eaLnBrk="1" hangingPunct="1">
              <a:lnSpc>
                <a:spcPct val="160000"/>
              </a:lnSpc>
              <a:buFont typeface="Arial" panose="020B0604020202020204" pitchFamily="34" charset="0"/>
              <a:buNone/>
            </a:pP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0" name="Freeform: Shape 9" descr="&quot;&quot;">
            <a:extLst>
              <a:ext uri="{FF2B5EF4-FFF2-40B4-BE49-F238E27FC236}">
                <a16:creationId xmlns:a16="http://schemas.microsoft.com/office/drawing/2014/main" id="{B6B03FBE-0A37-CF44-AB23-E4D6369C8E8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209213" y="0"/>
            <a:ext cx="1135062" cy="47783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 descr="&quot;&quot;">
            <a:extLst>
              <a:ext uri="{FF2B5EF4-FFF2-40B4-BE49-F238E27FC236}">
                <a16:creationId xmlns:a16="http://schemas.microsoft.com/office/drawing/2014/main" id="{8D111427-91DF-9249-88FF-3266614D946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2624138"/>
            <a:ext cx="812800" cy="812800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Block Arc 13" descr="&quot;&quot;">
            <a:extLst>
              <a:ext uri="{FF2B5EF4-FFF2-40B4-BE49-F238E27FC236}">
                <a16:creationId xmlns:a16="http://schemas.microsoft.com/office/drawing/2014/main" id="{0580651C-298C-FE49-8D79-BED6B72F4C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8912225" y="1201738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 descr="&quot;&quot;">
            <a:extLst>
              <a:ext uri="{FF2B5EF4-FFF2-40B4-BE49-F238E27FC236}">
                <a16:creationId xmlns:a16="http://schemas.microsoft.com/office/drawing/2014/main" id="{E3302AF0-7BE7-6D4C-A6FC-C04BC8331E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0"/>
            <a:ext cx="2314575" cy="1550988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 descr="&quot;&quot;">
            <a:extLst>
              <a:ext uri="{FF2B5EF4-FFF2-40B4-BE49-F238E27FC236}">
                <a16:creationId xmlns:a16="http://schemas.microsoft.com/office/drawing/2014/main" id="{58D4E190-D938-E149-B7A2-7EA708DE85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725275" y="1331913"/>
            <a:ext cx="0" cy="1597025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 descr="&quot;&quot;">
            <a:extLst>
              <a:ext uri="{FF2B5EF4-FFF2-40B4-BE49-F238E27FC236}">
                <a16:creationId xmlns:a16="http://schemas.microsoft.com/office/drawing/2014/main" id="{D907B1A4-2B92-4F49-9BD2-BC8E7FD3E3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006138" y="4111625"/>
            <a:ext cx="1185862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 descr="&quot;&quot;">
            <a:extLst>
              <a:ext uri="{FF2B5EF4-FFF2-40B4-BE49-F238E27FC236}">
                <a16:creationId xmlns:a16="http://schemas.microsoft.com/office/drawing/2014/main" id="{FC6C0EA0-B335-9C42-9D9A-CACBB85AEAE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0992895">
            <a:off x="6086475" y="4144963"/>
            <a:ext cx="4084638" cy="40830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 descr="&quot;&quot;">
            <a:extLst>
              <a:ext uri="{FF2B5EF4-FFF2-40B4-BE49-F238E27FC236}">
                <a16:creationId xmlns:a16="http://schemas.microsoft.com/office/drawing/2014/main" id="{EF2037B4-4BF0-FB41-8D82-6F876A09C6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4962525"/>
            <a:ext cx="2643187" cy="1895475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EAC96D-0169-A949-8D18-9A83CBDCF3E8}"/>
              </a:ext>
            </a:extLst>
          </p:cNvPr>
          <p:cNvSpPr/>
          <p:nvPr/>
        </p:nvSpPr>
        <p:spPr>
          <a:xfrm>
            <a:off x="225351" y="2498263"/>
            <a:ext cx="6256718" cy="3777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base" latinLnBrk="0" hangingPunct="1">
              <a:lnSpc>
                <a:spcPct val="16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Trồng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cây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năm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6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Phát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triển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luyện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kim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thủ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nghiệp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6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Buôn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bán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trao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đổi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hàng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hoá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7B8017-ED8C-C24E-AE46-53BC22559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469" y="317844"/>
            <a:ext cx="1943332" cy="19518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455672-6CCA-A943-9D2E-F9AA27484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069" y="706415"/>
            <a:ext cx="5388751" cy="5993644"/>
          </a:xfrm>
          <a:prstGeom prst="roundRect">
            <a:avLst>
              <a:gd name="adj" fmla="val 20363"/>
            </a:avLst>
          </a:prstGeom>
        </p:spPr>
      </p:pic>
    </p:spTree>
    <p:extLst>
      <p:ext uri="{BB962C8B-B14F-4D97-AF65-F5344CB8AC3E}">
        <p14:creationId xmlns:p14="http://schemas.microsoft.com/office/powerpoint/2010/main" val="3146710178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t="-8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oga Drawing Grecian, Picture #1499176 Robes Drawing Greek #1889554 - PNG  Images - PNGio">
            <a:extLst>
              <a:ext uri="{FF2B5EF4-FFF2-40B4-BE49-F238E27FC236}">
                <a16:creationId xmlns:a16="http://schemas.microsoft.com/office/drawing/2014/main" id="{781F7E0C-971B-7847-808C-57B0ABC6F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11193" y="1295400"/>
            <a:ext cx="4422225" cy="57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E16EA-CE67-D340-BC14-3B3E1F3C0CFF}"/>
              </a:ext>
            </a:extLst>
          </p:cNvPr>
          <p:cNvSpPr/>
          <p:nvPr/>
        </p:nvSpPr>
        <p:spPr>
          <a:xfrm>
            <a:off x="3426932" y="35822"/>
            <a:ext cx="76665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96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Hy </a:t>
            </a:r>
            <a:r>
              <a:rPr lang="en-US" sz="96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Lạp</a:t>
            </a:r>
            <a:r>
              <a:rPr lang="en-US" sz="96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96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sz="96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96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đại</a:t>
            </a:r>
            <a:endParaRPr lang="en-US" sz="9600" b="1" kern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9D72-4D70-DA4B-88B3-CC0E119FD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577" y="1844577"/>
            <a:ext cx="2695073" cy="2333723"/>
          </a:xfrm>
          <a:prstGeom prst="rect">
            <a:avLst/>
          </a:prstGeom>
          <a:effectLst>
            <a:reflection stA="98000" endPos="39975" dist="508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D9423B-2918-F54A-BF77-F82A043945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7387" b="19600"/>
          <a:stretch/>
        </p:blipFill>
        <p:spPr>
          <a:xfrm>
            <a:off x="5946206" y="2021608"/>
            <a:ext cx="2738039" cy="1979661"/>
          </a:xfrm>
          <a:prstGeom prst="rect">
            <a:avLst/>
          </a:prstGeom>
          <a:effectLst>
            <a:reflection stA="98000" endPos="39975" dist="508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DC7371-ECE9-ED43-ACA7-7A9EBB78A4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8648" b="10812"/>
          <a:stretch/>
        </p:blipFill>
        <p:spPr>
          <a:xfrm>
            <a:off x="8830734" y="1592719"/>
            <a:ext cx="3395133" cy="2703344"/>
          </a:xfrm>
          <a:prstGeom prst="rect">
            <a:avLst/>
          </a:prstGeom>
          <a:effectLst>
            <a:reflection stA="98000" endPos="39975" dist="508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294816-3D90-B842-9E75-C47DE11AC839}"/>
              </a:ext>
            </a:extLst>
          </p:cNvPr>
          <p:cNvSpPr txBox="1"/>
          <p:nvPr/>
        </p:nvSpPr>
        <p:spPr>
          <a:xfrm>
            <a:off x="6618038" y="5268389"/>
            <a:ext cx="20662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4CB981-86F4-BD4F-8C13-BD77050BDB08}"/>
              </a:ext>
            </a:extLst>
          </p:cNvPr>
          <p:cNvSpPr txBox="1"/>
          <p:nvPr/>
        </p:nvSpPr>
        <p:spPr>
          <a:xfrm>
            <a:off x="10078902" y="5268390"/>
            <a:ext cx="20662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LÚA MÌ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AB1C8D-53A3-BB48-AF23-F53679821777}"/>
              </a:ext>
            </a:extLst>
          </p:cNvPr>
          <p:cNvSpPr txBox="1"/>
          <p:nvPr/>
        </p:nvSpPr>
        <p:spPr>
          <a:xfrm>
            <a:off x="3797121" y="5293711"/>
            <a:ext cx="20662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 LIU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3C8CBD-8BE8-AC4D-9121-5C8B1DF1EA6D}"/>
              </a:ext>
            </a:extLst>
          </p:cNvPr>
          <p:cNvGrpSpPr/>
          <p:nvPr/>
        </p:nvGrpSpPr>
        <p:grpSpPr>
          <a:xfrm>
            <a:off x="324294" y="74247"/>
            <a:ext cx="2256071" cy="1450712"/>
            <a:chOff x="0" y="-12140"/>
            <a:chExt cx="1524000" cy="12003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0F2855-7539-8242-8CB7-0FF1B3742C85}"/>
                </a:ext>
              </a:extLst>
            </p:cNvPr>
            <p:cNvSpPr txBox="1"/>
            <p:nvPr/>
          </p:nvSpPr>
          <p:spPr>
            <a:xfrm>
              <a:off x="0" y="172525"/>
              <a:ext cx="1524000" cy="891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NÔNG NGHIỆP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15BA359-5302-9147-AEDE-CACA0092E0B5}"/>
                </a:ext>
              </a:extLst>
            </p:cNvPr>
            <p:cNvSpPr/>
            <p:nvPr/>
          </p:nvSpPr>
          <p:spPr>
            <a:xfrm>
              <a:off x="51525" y="-12140"/>
              <a:ext cx="1320075" cy="120032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50800" dist="50800" sx="1000" sy="1000" algn="ctr" rotWithShape="0">
                <a:srgbClr val="000000"/>
              </a:outerShdw>
              <a:reflection blurRad="319450" endPos="26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20212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9" presetClass="entr" presetSubtype="1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8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" grpId="0"/>
          <p:bldP spid="9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9" presetClass="entr" presetSubtype="1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8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" grpId="0"/>
          <p:bldP spid="9" grpId="0"/>
          <p:bldP spid="2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t="-8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oga Drawing Grecian, Picture #1499176 Robes Drawing Greek #1889554 - PNG  Images - PNGio">
            <a:extLst>
              <a:ext uri="{FF2B5EF4-FFF2-40B4-BE49-F238E27FC236}">
                <a16:creationId xmlns:a16="http://schemas.microsoft.com/office/drawing/2014/main" id="{781F7E0C-971B-7847-808C-57B0ABC6F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43597" y="1615591"/>
            <a:ext cx="4136581" cy="539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E16EA-CE67-D340-BC14-3B3E1F3C0CFF}"/>
              </a:ext>
            </a:extLst>
          </p:cNvPr>
          <p:cNvSpPr/>
          <p:nvPr/>
        </p:nvSpPr>
        <p:spPr>
          <a:xfrm>
            <a:off x="3427174" y="90920"/>
            <a:ext cx="7822013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96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Hy </a:t>
            </a:r>
            <a:r>
              <a:rPr lang="en-US" sz="96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Lạp</a:t>
            </a:r>
            <a:r>
              <a:rPr lang="en-US" sz="96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96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sz="96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96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đại</a:t>
            </a:r>
            <a:endParaRPr lang="en-US" sz="9600" b="1" kern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647CC979-2C6C-E44E-93C5-4FE6E04AF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536" y="2343677"/>
            <a:ext cx="2528016" cy="260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4B2DDE37-98C6-C045-828D-79FBC8785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611" y="2278323"/>
            <a:ext cx="3227388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>
            <a:extLst>
              <a:ext uri="{FF2B5EF4-FFF2-40B4-BE49-F238E27FC236}">
                <a16:creationId xmlns:a16="http://schemas.microsoft.com/office/drawing/2014/main" id="{834DA87C-1570-DE47-B9CD-54CFFBEA9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678" y="5376323"/>
            <a:ext cx="88323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altLang="en-VN" sz="6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VN" sz="6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6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gốm</a:t>
            </a:r>
            <a:r>
              <a:rPr lang="en-US" altLang="en-VN" sz="6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6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altLang="en-VN" sz="6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Hy  </a:t>
            </a:r>
            <a:r>
              <a:rPr lang="en-US" altLang="en-VN" sz="6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Lạp</a:t>
            </a:r>
            <a:endParaRPr lang="en-US" altLang="en-VN" sz="64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9" name="Picture 18" descr="blacksmith">
            <a:extLst>
              <a:ext uri="{FF2B5EF4-FFF2-40B4-BE49-F238E27FC236}">
                <a16:creationId xmlns:a16="http://schemas.microsoft.com/office/drawing/2014/main" id="{CE31BA08-FE0E-AC40-AC87-4759A8D9B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37" y="2288380"/>
            <a:ext cx="27320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BAAB794-939B-854B-9A75-A260E5528BF2}"/>
              </a:ext>
            </a:extLst>
          </p:cNvPr>
          <p:cNvGrpSpPr/>
          <p:nvPr/>
        </p:nvGrpSpPr>
        <p:grpSpPr>
          <a:xfrm>
            <a:off x="105999" y="28699"/>
            <a:ext cx="2360203" cy="1556418"/>
            <a:chOff x="0" y="-12140"/>
            <a:chExt cx="1575525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FDC13F-7CA0-2749-8263-5A84C52C6974}"/>
                </a:ext>
              </a:extLst>
            </p:cNvPr>
            <p:cNvSpPr txBox="1"/>
            <p:nvPr/>
          </p:nvSpPr>
          <p:spPr>
            <a:xfrm>
              <a:off x="0" y="172525"/>
              <a:ext cx="1524000" cy="830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</a:t>
              </a:r>
              <a:r>
                <a:rPr lang="en-VN" sz="3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hủ công nghiệp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7630B49-3BFB-2749-A493-611474E3B035}"/>
                </a:ext>
              </a:extLst>
            </p:cNvPr>
            <p:cNvSpPr/>
            <p:nvPr/>
          </p:nvSpPr>
          <p:spPr>
            <a:xfrm>
              <a:off x="51525" y="-12140"/>
              <a:ext cx="1524000" cy="120032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50800" dist="50800" sx="1000" sy="1000" algn="ctr" rotWithShape="0">
                <a:srgbClr val="000000"/>
              </a:outerShdw>
              <a:reflection blurRad="319450" endPos="26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077110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5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6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9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2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5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6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9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2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t="-8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425BF8F5-921C-704A-9AC2-7104D04A3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>
            <a:extLst>
              <a:ext uri="{FF2B5EF4-FFF2-40B4-BE49-F238E27FC236}">
                <a16:creationId xmlns:a16="http://schemas.microsoft.com/office/drawing/2014/main" id="{CAF176AD-F65A-9949-BF6C-BF2022978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2" y="1"/>
            <a:ext cx="605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BAAB794-939B-854B-9A75-A260E5528BF2}"/>
              </a:ext>
            </a:extLst>
          </p:cNvPr>
          <p:cNvGrpSpPr/>
          <p:nvPr/>
        </p:nvGrpSpPr>
        <p:grpSpPr>
          <a:xfrm>
            <a:off x="9908983" y="0"/>
            <a:ext cx="2283016" cy="1592578"/>
            <a:chOff x="51525" y="489508"/>
            <a:chExt cx="1524000" cy="83184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7630B49-3BFB-2749-A493-611474E3B035}"/>
                </a:ext>
              </a:extLst>
            </p:cNvPr>
            <p:cNvSpPr/>
            <p:nvPr/>
          </p:nvSpPr>
          <p:spPr>
            <a:xfrm>
              <a:off x="51525" y="489508"/>
              <a:ext cx="1524000" cy="698681"/>
            </a:xfrm>
            <a:prstGeom prst="ellipse">
              <a:avLst/>
            </a:prstGeom>
            <a:solidFill>
              <a:srgbClr val="FFFDE3"/>
            </a:solidFill>
            <a:ln w="38100">
              <a:solidFill>
                <a:schemeClr val="tx1"/>
              </a:solidFill>
            </a:ln>
            <a:effectLst>
              <a:outerShdw blurRad="50800" dist="50800" sx="1000" sy="1000" algn="ctr" rotWithShape="0">
                <a:srgbClr val="000000"/>
              </a:outerShdw>
              <a:reflection blurRad="319450" endPos="26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FDC13F-7CA0-2749-8263-5A84C52C6974}"/>
                </a:ext>
              </a:extLst>
            </p:cNvPr>
            <p:cNvSpPr txBox="1"/>
            <p:nvPr/>
          </p:nvSpPr>
          <p:spPr>
            <a:xfrm>
              <a:off x="51525" y="490589"/>
              <a:ext cx="1524000" cy="830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Thương</a:t>
              </a:r>
              <a:r>
                <a:rPr lang="en-US" sz="3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nghiệp</a:t>
              </a:r>
              <a:endParaRPr lang="en-VN" sz="3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65534D4-14E8-8642-ABF7-8AF272851450}"/>
              </a:ext>
            </a:extLst>
          </p:cNvPr>
          <p:cNvSpPr txBox="1"/>
          <p:nvPr/>
        </p:nvSpPr>
        <p:spPr>
          <a:xfrm>
            <a:off x="1604447" y="6356942"/>
            <a:ext cx="8910084" cy="523220"/>
          </a:xfrm>
          <a:prstGeom prst="rect">
            <a:avLst/>
          </a:prstGeom>
          <a:solidFill>
            <a:srgbClr val="FFFDE3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ảnh </a:t>
            </a:r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buôn </a:t>
            </a:r>
            <a:r>
              <a:rPr lang="en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con đường buôn bán ở Hy Lạp cổ đại</a:t>
            </a:r>
          </a:p>
        </p:txBody>
      </p:sp>
    </p:spTree>
    <p:extLst>
      <p:ext uri="{BB962C8B-B14F-4D97-AF65-F5344CB8AC3E}">
        <p14:creationId xmlns:p14="http://schemas.microsoft.com/office/powerpoint/2010/main" val="116886387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25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25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4C48FF-1ACD-3048-8AEB-EDBD912BD4F7}"/>
              </a:ext>
            </a:extLst>
          </p:cNvPr>
          <p:cNvGrpSpPr/>
          <p:nvPr/>
        </p:nvGrpSpPr>
        <p:grpSpPr>
          <a:xfrm>
            <a:off x="0" y="-1"/>
            <a:ext cx="12192000" cy="6876855"/>
            <a:chOff x="0" y="-1"/>
            <a:chExt cx="12192000" cy="68768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98F7562-5E95-8D41-9F6D-73BCBD73C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2192000" cy="687685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76E947-C608-2A42-99C8-8F68E2398848}"/>
                </a:ext>
              </a:extLst>
            </p:cNvPr>
            <p:cNvSpPr txBox="1"/>
            <p:nvPr/>
          </p:nvSpPr>
          <p:spPr>
            <a:xfrm>
              <a:off x="5082381" y="457201"/>
              <a:ext cx="21002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 trí địa lý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A67832-A7A9-C240-8FEB-CB6312F40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6363" y="3643313"/>
              <a:ext cx="3743700" cy="2900362"/>
            </a:xfrm>
            <a:prstGeom prst="round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E1C1C8-47B4-EA46-8282-78418F27005B}"/>
                </a:ext>
              </a:extLst>
            </p:cNvPr>
            <p:cNvSpPr txBox="1"/>
            <p:nvPr/>
          </p:nvSpPr>
          <p:spPr>
            <a:xfrm>
              <a:off x="8372475" y="314325"/>
              <a:ext cx="3228975" cy="523220"/>
            </a:xfrm>
            <a:prstGeom prst="rect">
              <a:avLst/>
            </a:prstGeom>
            <a:solidFill>
              <a:srgbClr val="FEF7E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 hình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0270646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BAB1B7-7C52-124D-B2A3-2CEEB3FDB8C1}"/>
              </a:ext>
            </a:extLst>
          </p:cNvPr>
          <p:cNvSpPr/>
          <p:nvPr/>
        </p:nvSpPr>
        <p:spPr>
          <a:xfrm>
            <a:off x="212652" y="2501406"/>
            <a:ext cx="102426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Ban-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800" kern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991838-ED56-8F4F-8476-979C46F5D579}"/>
              </a:ext>
            </a:extLst>
          </p:cNvPr>
          <p:cNvSpPr/>
          <p:nvPr/>
        </p:nvSpPr>
        <p:spPr>
          <a:xfrm>
            <a:off x="212652" y="3402843"/>
            <a:ext cx="115386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kern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F62CCE-7D9B-EB4F-B389-8F750383DCFB}"/>
              </a:ext>
            </a:extLst>
          </p:cNvPr>
          <p:cNvSpPr/>
          <p:nvPr/>
        </p:nvSpPr>
        <p:spPr>
          <a:xfrm>
            <a:off x="212652" y="427147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AB75B1-E22E-614C-B793-972299301D94}"/>
              </a:ext>
            </a:extLst>
          </p:cNvPr>
          <p:cNvSpPr/>
          <p:nvPr/>
        </p:nvSpPr>
        <p:spPr>
          <a:xfrm>
            <a:off x="4052165" y="4271478"/>
            <a:ext cx="3794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kern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FBF91-88E7-8542-98E4-F890CA42A5BC}"/>
              </a:ext>
            </a:extLst>
          </p:cNvPr>
          <p:cNvSpPr/>
          <p:nvPr/>
        </p:nvSpPr>
        <p:spPr>
          <a:xfrm>
            <a:off x="4052165" y="5027913"/>
            <a:ext cx="4213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endParaRPr lang="en-US" sz="2800" kern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DBF18A-F2DD-154C-B186-639F24994814}"/>
              </a:ext>
            </a:extLst>
          </p:cNvPr>
          <p:cNvSpPr/>
          <p:nvPr/>
        </p:nvSpPr>
        <p:spPr>
          <a:xfrm>
            <a:off x="4052165" y="5876688"/>
            <a:ext cx="5647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endParaRPr lang="en-US" sz="2800" kern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6FA69E-A74C-894F-B238-83C6669585AA}"/>
              </a:ext>
            </a:extLst>
          </p:cNvPr>
          <p:cNvSpPr/>
          <p:nvPr/>
        </p:nvSpPr>
        <p:spPr>
          <a:xfrm>
            <a:off x="572918" y="1221681"/>
            <a:ext cx="3837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68E771-8072-5941-A4E9-7A69F32DD876}"/>
              </a:ext>
            </a:extLst>
          </p:cNvPr>
          <p:cNvSpPr/>
          <p:nvPr/>
        </p:nvSpPr>
        <p:spPr>
          <a:xfrm>
            <a:off x="1029994" y="475870"/>
            <a:ext cx="10205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kern="0" dirty="0">
                <a:solidFill>
                  <a:srgbClr val="A01127"/>
                </a:solidFill>
                <a:latin typeface="PT Serif"/>
                <a:cs typeface="Arial"/>
                <a:sym typeface="PT Serif"/>
              </a:rPr>
              <a:t>BÀI 10: HY LẠP VÀ LA MÃ CỔ ĐẠI</a:t>
            </a:r>
            <a:endParaRPr lang="en-VN" sz="2000" dirty="0">
              <a:solidFill>
                <a:srgbClr val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D85563-04AF-8B4C-B455-82BA816DE0FF}"/>
              </a:ext>
            </a:extLst>
          </p:cNvPr>
          <p:cNvSpPr/>
          <p:nvPr/>
        </p:nvSpPr>
        <p:spPr>
          <a:xfrm>
            <a:off x="598173" y="1799715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Hy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2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0233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3147D3-D9AE-7A41-96F8-02027C4A1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2295"/>
            <a:ext cx="12192001" cy="697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3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B4346D8-A516-9C44-A883-8C794766774E}"/>
              </a:ext>
            </a:extLst>
          </p:cNvPr>
          <p:cNvSpPr txBox="1">
            <a:spLocks/>
          </p:cNvSpPr>
          <p:nvPr/>
        </p:nvSpPr>
        <p:spPr>
          <a:xfrm>
            <a:off x="6650957" y="317033"/>
            <a:ext cx="5380621" cy="87197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75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Vị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trí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lý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lenda Script" panose="02000804000000020003" pitchFamily="2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F41E2F-3DED-7042-B29B-71B1A39A0D41}"/>
              </a:ext>
            </a:extLst>
          </p:cNvPr>
          <p:cNvSpPr/>
          <p:nvPr/>
        </p:nvSpPr>
        <p:spPr>
          <a:xfrm>
            <a:off x="6373663" y="1277346"/>
            <a:ext cx="57014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ơi phát sinh ban đầu của La Mã cổ đại là bán đảo I-ta-li-a. Nằm ở Nam Âu, xung quanh được bao bọc biển.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53DF16A-BF98-F14E-AFCB-1848836933E9}"/>
              </a:ext>
            </a:extLst>
          </p:cNvPr>
          <p:cNvSpPr txBox="1">
            <a:spLocks/>
          </p:cNvSpPr>
          <p:nvPr/>
        </p:nvSpPr>
        <p:spPr>
          <a:xfrm>
            <a:off x="6373663" y="4139668"/>
            <a:ext cx="5701464" cy="87197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75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hình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lenda Script" panose="02000804000000020003" pitchFamily="2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3B2597-CF39-4647-BC3A-B199A918E5EF}"/>
              </a:ext>
            </a:extLst>
          </p:cNvPr>
          <p:cNvSpPr/>
          <p:nvPr/>
        </p:nvSpPr>
        <p:spPr>
          <a:xfrm>
            <a:off x="6373663" y="5168269"/>
            <a:ext cx="58183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95D9C8-CA5D-2746-A0E4-32EAF3160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874"/>
            <a:ext cx="6132513" cy="687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0464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E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5990" y="31752"/>
            <a:ext cx="12040023" cy="954134"/>
          </a:xfrm>
          <a:prstGeom prst="snip2Diag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 em các vị thần dưới đây của thần thoại nào?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990" y="5875296"/>
            <a:ext cx="4191213" cy="97752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oboto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oboto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87225" y="5897208"/>
            <a:ext cx="3892171" cy="97752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Thần thoại Hy Lạp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467307" y="5913941"/>
            <a:ext cx="3648706" cy="94406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377">
              <a:defRPr/>
            </a:pP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defRPr/>
            </a:pP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59" y="6099565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1346327" y="6099565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087" y="6042161"/>
            <a:ext cx="804743" cy="6437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FAAA70-CA13-D244-B271-F17B90C4AD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90" y="1114106"/>
            <a:ext cx="12040023" cy="46466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240827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BAB1B7-7C52-124D-B2A3-2CEEB3FDB8C1}"/>
              </a:ext>
            </a:extLst>
          </p:cNvPr>
          <p:cNvSpPr/>
          <p:nvPr/>
        </p:nvSpPr>
        <p:spPr>
          <a:xfrm>
            <a:off x="208547" y="3334737"/>
            <a:ext cx="114064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 phát sinh ban đầu của La Mã cổ đại là bán đảo I-ta-li-a.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991838-ED56-8F4F-8476-979C46F5D579}"/>
              </a:ext>
            </a:extLst>
          </p:cNvPr>
          <p:cNvSpPr/>
          <p:nvPr/>
        </p:nvSpPr>
        <p:spPr>
          <a:xfrm>
            <a:off x="363198" y="4759131"/>
            <a:ext cx="115386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6FA69E-A74C-894F-B238-83C6669585AA}"/>
              </a:ext>
            </a:extLst>
          </p:cNvPr>
          <p:cNvSpPr/>
          <p:nvPr/>
        </p:nvSpPr>
        <p:spPr>
          <a:xfrm>
            <a:off x="572918" y="1157265"/>
            <a:ext cx="42963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68E771-8072-5941-A4E9-7A69F32DD876}"/>
              </a:ext>
            </a:extLst>
          </p:cNvPr>
          <p:cNvSpPr/>
          <p:nvPr/>
        </p:nvSpPr>
        <p:spPr>
          <a:xfrm>
            <a:off x="1029994" y="378308"/>
            <a:ext cx="10205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PT Serif"/>
                <a:ea typeface="+mn-ea"/>
                <a:cs typeface="Arial"/>
                <a:sym typeface="PT Serif"/>
              </a:rPr>
              <a:t>BÀI 10: HY LẠP VÀ LA MÃ CỔ ĐẠI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D85563-04AF-8B4C-B455-82BA816DE0FF}"/>
              </a:ext>
            </a:extLst>
          </p:cNvPr>
          <p:cNvSpPr/>
          <p:nvPr/>
        </p:nvSpPr>
        <p:spPr>
          <a:xfrm>
            <a:off x="598173" y="1799715"/>
            <a:ext cx="3508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Hy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1C861A-96F2-0A48-AA66-7C772CEFB42E}"/>
              </a:ext>
            </a:extLst>
          </p:cNvPr>
          <p:cNvSpPr/>
          <p:nvPr/>
        </p:nvSpPr>
        <p:spPr>
          <a:xfrm>
            <a:off x="572918" y="2448312"/>
            <a:ext cx="3533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La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17092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17A7C373-7290-2D45-8FD0-BB91B563D4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6F225-862E-9F4C-923D-21CC5DCF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51" y="579437"/>
            <a:ext cx="4657726" cy="1550988"/>
          </a:xfr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Tác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động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kinh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tế</a:t>
            </a:r>
            <a:endParaRPr lang="en-US" sz="6000" dirty="0">
              <a:latin typeface="SVN-Blenda Script" panose="02000804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AAECA-B080-794D-BD1E-F34836949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831" y="2523925"/>
            <a:ext cx="6465620" cy="4016231"/>
          </a:xfrm>
          <a:ln w="5715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60000"/>
              </a:lnSpc>
              <a:buFont typeface="Arial" panose="020B0604020202020204" pitchFamily="34" charset="0"/>
              <a:buNone/>
            </a:pPr>
            <a:endParaRPr lang="en-US" alt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 algn="just" eaLnBrk="1" hangingPunct="1">
              <a:lnSpc>
                <a:spcPct val="160000"/>
              </a:lnSpc>
              <a:buFont typeface="Arial" panose="020B0604020202020204" pitchFamily="34" charset="0"/>
              <a:buNone/>
            </a:pP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0" name="Freeform: Shape 9" descr="&quot;&quot;">
            <a:extLst>
              <a:ext uri="{FF2B5EF4-FFF2-40B4-BE49-F238E27FC236}">
                <a16:creationId xmlns:a16="http://schemas.microsoft.com/office/drawing/2014/main" id="{B6B03FBE-0A37-CF44-AB23-E4D6369C8E8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209213" y="0"/>
            <a:ext cx="1135062" cy="47783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 descr="&quot;&quot;">
            <a:extLst>
              <a:ext uri="{FF2B5EF4-FFF2-40B4-BE49-F238E27FC236}">
                <a16:creationId xmlns:a16="http://schemas.microsoft.com/office/drawing/2014/main" id="{8D111427-91DF-9249-88FF-3266614D946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2624138"/>
            <a:ext cx="812800" cy="812800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Block Arc 13" descr="&quot;&quot;">
            <a:extLst>
              <a:ext uri="{FF2B5EF4-FFF2-40B4-BE49-F238E27FC236}">
                <a16:creationId xmlns:a16="http://schemas.microsoft.com/office/drawing/2014/main" id="{0580651C-298C-FE49-8D79-BED6B72F4C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8912225" y="1201738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 descr="&quot;&quot;">
            <a:extLst>
              <a:ext uri="{FF2B5EF4-FFF2-40B4-BE49-F238E27FC236}">
                <a16:creationId xmlns:a16="http://schemas.microsoft.com/office/drawing/2014/main" id="{E3302AF0-7BE7-6D4C-A6FC-C04BC8331E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0"/>
            <a:ext cx="2314575" cy="1550988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 descr="&quot;&quot;">
            <a:extLst>
              <a:ext uri="{FF2B5EF4-FFF2-40B4-BE49-F238E27FC236}">
                <a16:creationId xmlns:a16="http://schemas.microsoft.com/office/drawing/2014/main" id="{58D4E190-D938-E149-B7A2-7EA708DE85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725275" y="1331913"/>
            <a:ext cx="0" cy="1597025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 descr="&quot;&quot;">
            <a:extLst>
              <a:ext uri="{FF2B5EF4-FFF2-40B4-BE49-F238E27FC236}">
                <a16:creationId xmlns:a16="http://schemas.microsoft.com/office/drawing/2014/main" id="{D907B1A4-2B92-4F49-9BD2-BC8E7FD3E3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006138" y="4111625"/>
            <a:ext cx="1185862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 descr="&quot;&quot;">
            <a:extLst>
              <a:ext uri="{FF2B5EF4-FFF2-40B4-BE49-F238E27FC236}">
                <a16:creationId xmlns:a16="http://schemas.microsoft.com/office/drawing/2014/main" id="{FC6C0EA0-B335-9C42-9D9A-CACBB85AEAE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0992895">
            <a:off x="6086475" y="4144963"/>
            <a:ext cx="4084638" cy="40830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 descr="&quot;&quot;">
            <a:extLst>
              <a:ext uri="{FF2B5EF4-FFF2-40B4-BE49-F238E27FC236}">
                <a16:creationId xmlns:a16="http://schemas.microsoft.com/office/drawing/2014/main" id="{EF2037B4-4BF0-FB41-8D82-6F876A09C6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4962525"/>
            <a:ext cx="2643187" cy="1895475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EAC96D-0169-A949-8D18-9A83CBDCF3E8}"/>
              </a:ext>
            </a:extLst>
          </p:cNvPr>
          <p:cNvSpPr/>
          <p:nvPr/>
        </p:nvSpPr>
        <p:spPr>
          <a:xfrm>
            <a:off x="252282" y="2837949"/>
            <a:ext cx="6256718" cy="311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ts val="1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Thuận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lợi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cho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tàu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bè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buôn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bán</a:t>
            </a:r>
            <a:endParaRPr lang="en-US" alt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Trồng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trọt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chăn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nuôi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có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điều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kiện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phát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triển</a:t>
            </a:r>
            <a:endParaRPr lang="en-US" alt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Thuận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lợi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cho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luyện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kim</a:t>
            </a:r>
            <a:endParaRPr lang="en-US" alt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7B8017-ED8C-C24E-AE46-53BC22559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469" y="317844"/>
            <a:ext cx="1943332" cy="19518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BD6E15-61E0-3646-AB74-A1364A060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083" y="6539"/>
            <a:ext cx="5158663" cy="587673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0876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Wounded Wretch - MoonMana">
            <a:extLst>
              <a:ext uri="{FF2B5EF4-FFF2-40B4-BE49-F238E27FC236}">
                <a16:creationId xmlns:a16="http://schemas.microsoft.com/office/drawing/2014/main" id="{906AE5A4-DCD3-0A4A-A0FC-A279F393B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571500"/>
            <a:ext cx="4114494" cy="450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EF71B5-53A8-FA40-B974-332079E2E55E}"/>
              </a:ext>
            </a:extLst>
          </p:cNvPr>
          <p:cNvSpPr txBox="1"/>
          <p:nvPr/>
        </p:nvSpPr>
        <p:spPr>
          <a:xfrm>
            <a:off x="448376" y="5045263"/>
            <a:ext cx="3546655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Thương nghiệp phát triển</a:t>
            </a:r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1E4C18BA-9762-6441-9828-1886B09D2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156" y="750057"/>
            <a:ext cx="3546656" cy="41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89D009-4B0E-194E-830A-DD9B48E000A2}"/>
              </a:ext>
            </a:extLst>
          </p:cNvPr>
          <p:cNvSpPr txBox="1"/>
          <p:nvPr/>
        </p:nvSpPr>
        <p:spPr>
          <a:xfrm>
            <a:off x="4887028" y="5332488"/>
            <a:ext cx="354665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Chăn nuôi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8D768-6C03-C449-A006-9C22CF221E81}"/>
              </a:ext>
            </a:extLst>
          </p:cNvPr>
          <p:cNvSpPr txBox="1"/>
          <p:nvPr/>
        </p:nvSpPr>
        <p:spPr>
          <a:xfrm>
            <a:off x="8911343" y="5313271"/>
            <a:ext cx="354665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 trọt</a:t>
            </a:r>
          </a:p>
        </p:txBody>
      </p:sp>
      <p:pic>
        <p:nvPicPr>
          <p:cNvPr id="55302" name="Picture 6">
            <a:extLst>
              <a:ext uri="{FF2B5EF4-FFF2-40B4-BE49-F238E27FC236}">
                <a16:creationId xmlns:a16="http://schemas.microsoft.com/office/drawing/2014/main" id="{DA77FB8B-2455-3945-BB29-6A5BEDB22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0" r="7478" b="22325"/>
          <a:stretch/>
        </p:blipFill>
        <p:spPr bwMode="auto">
          <a:xfrm>
            <a:off x="4114492" y="2164556"/>
            <a:ext cx="4176316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122B66-E620-934E-A54E-4056CF4C2A92}"/>
              </a:ext>
            </a:extLst>
          </p:cNvPr>
          <p:cNvSpPr txBox="1"/>
          <p:nvPr/>
        </p:nvSpPr>
        <p:spPr>
          <a:xfrm>
            <a:off x="2221703" y="0"/>
            <a:ext cx="7872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kinh tế La Mã cổ đại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B4560-0D64-BA41-8A70-901B811B9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058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8967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BAB1B7-7C52-124D-B2A3-2CEEB3FDB8C1}"/>
              </a:ext>
            </a:extLst>
          </p:cNvPr>
          <p:cNvSpPr/>
          <p:nvPr/>
        </p:nvSpPr>
        <p:spPr>
          <a:xfrm>
            <a:off x="212652" y="2902194"/>
            <a:ext cx="114064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 phát sinh ban đầu của La Mã cổ đại là bán đảo I-ta-li-a.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991838-ED56-8F4F-8476-979C46F5D579}"/>
              </a:ext>
            </a:extLst>
          </p:cNvPr>
          <p:cNvSpPr/>
          <p:nvPr/>
        </p:nvSpPr>
        <p:spPr>
          <a:xfrm>
            <a:off x="212652" y="3540666"/>
            <a:ext cx="115386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F62CCE-7D9B-EB4F-B389-8F750383DCFB}"/>
              </a:ext>
            </a:extLst>
          </p:cNvPr>
          <p:cNvSpPr/>
          <p:nvPr/>
        </p:nvSpPr>
        <p:spPr>
          <a:xfrm>
            <a:off x="212652" y="427147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AB75B1-E22E-614C-B793-972299301D94}"/>
              </a:ext>
            </a:extLst>
          </p:cNvPr>
          <p:cNvSpPr/>
          <p:nvPr/>
        </p:nvSpPr>
        <p:spPr>
          <a:xfrm>
            <a:off x="4052165" y="4297101"/>
            <a:ext cx="4849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buôn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FBF91-88E7-8542-98E4-F890CA42A5BC}"/>
              </a:ext>
            </a:extLst>
          </p:cNvPr>
          <p:cNvSpPr/>
          <p:nvPr/>
        </p:nvSpPr>
        <p:spPr>
          <a:xfrm>
            <a:off x="4052165" y="5053536"/>
            <a:ext cx="6822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DBF18A-F2DD-154C-B186-639F24994814}"/>
              </a:ext>
            </a:extLst>
          </p:cNvPr>
          <p:cNvSpPr/>
          <p:nvPr/>
        </p:nvSpPr>
        <p:spPr>
          <a:xfrm>
            <a:off x="4126194" y="5858910"/>
            <a:ext cx="4102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6FA69E-A74C-894F-B238-83C6669585AA}"/>
              </a:ext>
            </a:extLst>
          </p:cNvPr>
          <p:cNvSpPr/>
          <p:nvPr/>
        </p:nvSpPr>
        <p:spPr>
          <a:xfrm>
            <a:off x="572918" y="1221681"/>
            <a:ext cx="3837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68E771-8072-5941-A4E9-7A69F32DD876}"/>
              </a:ext>
            </a:extLst>
          </p:cNvPr>
          <p:cNvSpPr/>
          <p:nvPr/>
        </p:nvSpPr>
        <p:spPr>
          <a:xfrm>
            <a:off x="1029994" y="475870"/>
            <a:ext cx="10205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PT Serif"/>
                <a:ea typeface="+mn-ea"/>
                <a:cs typeface="Arial"/>
                <a:sym typeface="PT Serif"/>
              </a:rPr>
              <a:t>BÀI 10: HY LẠP VÀ LA MÃ CỔ ĐẠI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D85563-04AF-8B4C-B455-82BA816DE0FF}"/>
              </a:ext>
            </a:extLst>
          </p:cNvPr>
          <p:cNvSpPr/>
          <p:nvPr/>
        </p:nvSpPr>
        <p:spPr>
          <a:xfrm>
            <a:off x="598173" y="1799715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1C861A-96F2-0A48-AA66-7C772CEFB42E}"/>
              </a:ext>
            </a:extLst>
          </p:cNvPr>
          <p:cNvSpPr/>
          <p:nvPr/>
        </p:nvSpPr>
        <p:spPr>
          <a:xfrm>
            <a:off x="572918" y="2363797"/>
            <a:ext cx="2932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La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0202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97FD1E3-0008-4BD1-9E93-4E6BB88BD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2" y="-116642"/>
            <a:ext cx="12470830" cy="6974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88F075-42B4-428D-8D18-8F63F149D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9978"/>
            <a:ext cx="5890771" cy="47248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854E8B-632C-483A-8F18-18C2E8F0A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53" y="1829978"/>
            <a:ext cx="5890770" cy="4724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9B7E7C-80F4-4C6F-8F58-C8CDAE2CF853}"/>
              </a:ext>
            </a:extLst>
          </p:cNvPr>
          <p:cNvSpPr txBox="1"/>
          <p:nvPr/>
        </p:nvSpPr>
        <p:spPr>
          <a:xfrm>
            <a:off x="785812" y="-20495"/>
            <a:ext cx="932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Quan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sát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lược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hãy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biết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điều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kiện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La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Mã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cổ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đại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gì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giống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nhau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so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Hy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Lạp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cổ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đại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358468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422992" y="3532481"/>
            <a:ext cx="4267200" cy="172595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LUYỆN TẬP, VẬN DỤNG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C.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931400" y="3314000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51801"/>
            <a:ext cx="5588000" cy="5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1" y="6101381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994954" y="6142268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5989908" y="6183155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8984861" y="6224041"/>
            <a:ext cx="3207140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24" y="702049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04898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3614400" y="-3868535"/>
            <a:ext cx="4064000" cy="5451349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692D5FE-8393-8749-B534-089C6D5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634" y="578084"/>
            <a:ext cx="7416799" cy="1122400"/>
          </a:xfrm>
        </p:spPr>
        <p:txBody>
          <a:bodyPr/>
          <a:lstStyle/>
          <a:p>
            <a:pPr algn="ctr"/>
            <a:r>
              <a:rPr lang="en-VN" sz="7200" dirty="0"/>
              <a:t>LUYỆN TẬP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732C338-2DB1-2048-BB71-A9734FE9F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/>
          <a:stretch/>
        </p:blipFill>
        <p:spPr bwMode="auto">
          <a:xfrm>
            <a:off x="521235" y="1897485"/>
            <a:ext cx="5821799" cy="46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50C123C4-697C-C140-88E8-B74FA6A73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47623"/>
          <a:stretch/>
        </p:blipFill>
        <p:spPr bwMode="auto">
          <a:xfrm flipH="1">
            <a:off x="6299199" y="1897483"/>
            <a:ext cx="5371565" cy="46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09625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FB6BC8-F3AB-704C-8398-874F700F07E7}"/>
              </a:ext>
            </a:extLst>
          </p:cNvPr>
          <p:cNvGrpSpPr/>
          <p:nvPr/>
        </p:nvGrpSpPr>
        <p:grpSpPr>
          <a:xfrm>
            <a:off x="5588000" y="990601"/>
            <a:ext cx="5791200" cy="5529500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5999" y="685800"/>
            <a:ext cx="4359836" cy="5740893"/>
          </a:xfrm>
          <a:prstGeom prst="rect">
            <a:avLst/>
          </a:prstGeom>
        </p:spPr>
      </p:pic>
      <p:pic>
        <p:nvPicPr>
          <p:cNvPr id="8" name="Picture 4" descr="Lại Văn Sâm | Wiki Ai là triệu phú | Fandom">
            <a:extLst>
              <a:ext uri="{FF2B5EF4-FFF2-40B4-BE49-F238E27FC236}">
                <a16:creationId xmlns:a16="http://schemas.microsoft.com/office/drawing/2014/main" id="{88CDA532-A43B-5742-9A61-EBE0E9F59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326" y="1319375"/>
            <a:ext cx="5288548" cy="411889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530708-D95E-B34B-A290-7D2CA0E74B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030" y="1319375"/>
            <a:ext cx="1110844" cy="112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10202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"/>
            <a:ext cx="2113488" cy="21134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3706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785087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799" y="1826149"/>
            <a:ext cx="10872191" cy="16004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5" y="1840677"/>
            <a:ext cx="9383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Nền tảng kinh tế của các quốc gia Hy Lạp và La Mã cổ đại là 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3888570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589594"/>
            <a:ext cx="465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Thủ công nghiệp và thương nghiệp.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4125429"/>
            <a:ext cx="465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thủ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nghiệp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3888572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56744" y="3978092"/>
            <a:ext cx="465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Nông nghiệp trồng lúa nước.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28145" y="570464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Thương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nghiệp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417386786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"/>
            <a:ext cx="2113488" cy="21134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3706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785087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798" y="1855263"/>
            <a:ext cx="10872191" cy="18266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54171" y="1835280"/>
            <a:ext cx="10031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I-ta-li-a là nơi khởi sinh nền văn minh nào?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3888570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2" y="5716731"/>
            <a:ext cx="46504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La </a:t>
            </a:r>
            <a:r>
              <a:rPr lang="en-US" sz="3733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Mã</a:t>
            </a:r>
            <a:r>
              <a:rPr lang="en-US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733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4125429"/>
            <a:ext cx="46504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Hy </a:t>
            </a:r>
            <a:r>
              <a:rPr lang="en-US" sz="3733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Lạp</a:t>
            </a:r>
            <a:r>
              <a:rPr lang="en-US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</a:t>
            </a:r>
            <a:endParaRPr lang="en-US" sz="3733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3888572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49071" y="4088251"/>
            <a:ext cx="46504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</a:t>
            </a:r>
            <a:r>
              <a:rPr lang="en-US" sz="3733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733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63569" y="5665419"/>
            <a:ext cx="540742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Lưỡng Hà.</a:t>
            </a:r>
            <a:endParaRPr lang="en-US" sz="3733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8288797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422992" y="3532481"/>
            <a:ext cx="4267200" cy="172595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HÌNH THÀNH KIẾN THỨC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B.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944692" y="3168017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51801"/>
            <a:ext cx="5588000" cy="5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1" y="6101381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994954" y="6142268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5989908" y="6183155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8984861" y="6224041"/>
            <a:ext cx="3207140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24" y="702049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721022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1"/>
            <a:ext cx="2035421" cy="203542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2305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55443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2384" y="2687485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86682" y="1663361"/>
            <a:ext cx="10872191" cy="175754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4223" y="1893504"/>
            <a:ext cx="10177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ý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quyết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nền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Hy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Rô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ma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10" y="5503032"/>
            <a:ext cx="5249773" cy="13549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420392" y="4063832"/>
            <a:ext cx="5249773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61730" y="6025228"/>
            <a:ext cx="524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848087" y="4400970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ấm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áp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lành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46227" y="4042429"/>
            <a:ext cx="5249773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380498" y="5521366"/>
            <a:ext cx="5249773" cy="135496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95061" y="4334622"/>
            <a:ext cx="5061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789926" y="6002446"/>
            <a:ext cx="4999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lớn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C11B83-CAFB-FF4C-9076-BC4109B735D5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428874156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1"/>
            <a:ext cx="2035421" cy="203542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6042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55443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2384" y="2687485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86681" y="1663361"/>
            <a:ext cx="10872191" cy="190880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4223" y="1779286"/>
            <a:ext cx="10177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 Hy Lạp và Rô-ma đã đưa các sản phẩm thủ công nghiệp bán ở đâu?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10" y="5503032"/>
            <a:ext cx="5249773" cy="11491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420392" y="4063832"/>
            <a:ext cx="5249773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78879" y="5670575"/>
            <a:ext cx="55031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40604" y="4416543"/>
            <a:ext cx="5289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 các nước phương Đông.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46227" y="4042429"/>
            <a:ext cx="5249773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380498" y="5521367"/>
            <a:ext cx="5249773" cy="11491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56936" y="4327676"/>
            <a:ext cx="5061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07711" y="5798815"/>
            <a:ext cx="5205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C11B83-CAFB-FF4C-9076-BC4109B735D5}"/>
              </a:ext>
            </a:extLst>
          </p:cNvPr>
          <p:cNvSpPr/>
          <p:nvPr/>
        </p:nvSpPr>
        <p:spPr>
          <a:xfrm>
            <a:off x="2287368" y="201492"/>
            <a:ext cx="8517716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4525243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>
            <a:extLst>
              <a:ext uri="{FF2B5EF4-FFF2-40B4-BE49-F238E27FC236}">
                <a16:creationId xmlns:a16="http://schemas.microsoft.com/office/drawing/2014/main" id="{05B910F2-107D-6B4E-9D47-0CB538E5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596070" y="260933"/>
            <a:ext cx="3400061" cy="231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Ảnh động Powerpoint CTU">
            <a:extLst>
              <a:ext uri="{FF2B5EF4-FFF2-40B4-BE49-F238E27FC236}">
                <a16:creationId xmlns:a16="http://schemas.microsoft.com/office/drawing/2014/main" id="{170F46B0-7C6B-3B4B-A147-974593A3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2305668" y="1644761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Ảnh động Powerpoint CTU">
            <a:extLst>
              <a:ext uri="{FF2B5EF4-FFF2-40B4-BE49-F238E27FC236}">
                <a16:creationId xmlns:a16="http://schemas.microsoft.com/office/drawing/2014/main" id="{8DDA6D9A-7780-3348-B4B9-FFCDB7F7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1304124" y="644387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Ảnh động Powerpoint CTU">
            <a:extLst>
              <a:ext uri="{FF2B5EF4-FFF2-40B4-BE49-F238E27FC236}">
                <a16:creationId xmlns:a16="http://schemas.microsoft.com/office/drawing/2014/main" id="{90972F25-4E68-DA42-BBD3-D4753CC3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359180" y="1508535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01E584C-8198-FA45-910A-BFD47B2F5350}"/>
              </a:ext>
            </a:extLst>
          </p:cNvPr>
          <p:cNvSpPr/>
          <p:nvPr/>
        </p:nvSpPr>
        <p:spPr>
          <a:xfrm>
            <a:off x="1461787" y="2272116"/>
            <a:ext cx="6044282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96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ea typeface="Times New Roman" panose="02020603050405020304" pitchFamily="18" charset="0"/>
                <a:cs typeface="Arial"/>
                <a:sym typeface="Arial"/>
              </a:rPr>
              <a:t>Vận Dụng</a:t>
            </a:r>
            <a:endParaRPr lang="en-VN" sz="9600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A3D960D-CEBF-B642-A3AE-A71694CE3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28" t="4074" r="13882" b="6452"/>
          <a:stretch/>
        </p:blipFill>
        <p:spPr>
          <a:xfrm>
            <a:off x="8122303" y="345508"/>
            <a:ext cx="3400061" cy="6083784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D93B49-1F75-3E42-801C-0D3830969F48}"/>
              </a:ext>
            </a:extLst>
          </p:cNvPr>
          <p:cNvGrpSpPr/>
          <p:nvPr/>
        </p:nvGrpSpPr>
        <p:grpSpPr>
          <a:xfrm>
            <a:off x="5588000" y="990601"/>
            <a:ext cx="5791200" cy="5529500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5770059" y="1621741"/>
            <a:ext cx="53635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Em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hãy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so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sánh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sự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khác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nhau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về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tác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động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của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vị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trí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địa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lý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,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địa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hình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của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nước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Hy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Lạp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, La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Mã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cổ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đại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so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với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các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nước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Trung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Quốc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và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Ấn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Độ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cổ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đại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?</a:t>
            </a:r>
            <a:endParaRPr lang="vi-VN" sz="3600" b="1" kern="0" dirty="0">
              <a:solidFill>
                <a:srgbClr val="A0112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PT Seri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5999" y="685800"/>
            <a:ext cx="4359836" cy="574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43662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EE4C7A-EB67-DB48-BBFC-B9CDAF01351C}"/>
              </a:ext>
            </a:extLst>
          </p:cNvPr>
          <p:cNvSpPr/>
          <p:nvPr/>
        </p:nvSpPr>
        <p:spPr>
          <a:xfrm>
            <a:off x="658665" y="2403079"/>
            <a:ext cx="386259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vi-VN" sz="7200" b="1" kern="0" dirty="0">
                <a:ln w="10160">
                  <a:solidFill>
                    <a:srgbClr val="0097A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DẶN DÒ</a:t>
            </a:r>
            <a:endParaRPr lang="en-VN" sz="7200" b="1" kern="0" dirty="0">
              <a:ln w="10160">
                <a:solidFill>
                  <a:srgbClr val="0097A7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60000" endA="900" endPos="58000" dir="5400000" sy="-100000" algn="bl" rotWithShape="0"/>
              </a:effectLst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235B47-9615-4445-BBB1-A8D7ECF1EB75}"/>
              </a:ext>
            </a:extLst>
          </p:cNvPr>
          <p:cNvGrpSpPr/>
          <p:nvPr/>
        </p:nvGrpSpPr>
        <p:grpSpPr>
          <a:xfrm>
            <a:off x="5283200" y="225629"/>
            <a:ext cx="6604000" cy="6406743"/>
            <a:chOff x="7205472" y="0"/>
            <a:chExt cx="4846320" cy="667512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DA1675C-9747-A140-8BAF-5E8589760AFC}"/>
                </a:ext>
              </a:extLst>
            </p:cNvPr>
            <p:cNvSpPr/>
            <p:nvPr/>
          </p:nvSpPr>
          <p:spPr>
            <a:xfrm>
              <a:off x="7205472" y="0"/>
              <a:ext cx="4846320" cy="6675120"/>
            </a:xfrm>
            <a:prstGeom prst="roundRect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4D30C02-F641-4748-87E9-6CA6CEC44008}"/>
                </a:ext>
              </a:extLst>
            </p:cNvPr>
            <p:cNvSpPr/>
            <p:nvPr/>
          </p:nvSpPr>
          <p:spPr>
            <a:xfrm>
              <a:off x="7379340" y="265178"/>
              <a:ext cx="4446665" cy="6192367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0860A81-5B07-F346-B68C-497FF6BF87B9}"/>
              </a:ext>
            </a:extLst>
          </p:cNvPr>
          <p:cNvSpPr/>
          <p:nvPr/>
        </p:nvSpPr>
        <p:spPr>
          <a:xfrm>
            <a:off x="5850491" y="741086"/>
            <a:ext cx="54694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HỌC BÀI CŨ VÀ  XEM LẠI CÁC CÂU HỎI TRONG BÀI ĐÃ HỌC.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CHUẨN BỊ BÀI MỚI.</a:t>
            </a:r>
            <a:endParaRPr lang="en-VN" sz="4800" b="1" kern="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6B2E69-AA5E-FE46-843E-1CE3CFE55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3" t="10806" r="11645" b="7001"/>
          <a:stretch/>
        </p:blipFill>
        <p:spPr>
          <a:xfrm>
            <a:off x="8935310" y="4575535"/>
            <a:ext cx="1823948" cy="18797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47A5429-A4F5-2A46-9D03-EE0FA4EC351F}"/>
              </a:ext>
            </a:extLst>
          </p:cNvPr>
          <p:cNvGrpSpPr/>
          <p:nvPr/>
        </p:nvGrpSpPr>
        <p:grpSpPr>
          <a:xfrm>
            <a:off x="-416794" y="562018"/>
            <a:ext cx="6013735" cy="4988333"/>
            <a:chOff x="-312596" y="421513"/>
            <a:chExt cx="4510301" cy="3741250"/>
          </a:xfrm>
        </p:grpSpPr>
        <p:pic>
          <p:nvPicPr>
            <p:cNvPr id="285" name="Google Shape;28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12596" y="421513"/>
              <a:ext cx="4510301" cy="3741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51779F0-F737-DF45-AD36-52FCBA7C438D}"/>
                </a:ext>
              </a:extLst>
            </p:cNvPr>
            <p:cNvSpPr/>
            <p:nvPr/>
          </p:nvSpPr>
          <p:spPr>
            <a:xfrm>
              <a:off x="2667000" y="724620"/>
              <a:ext cx="304800" cy="2286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16251E2-3746-F74F-9CF1-EB52A64643B2}"/>
                </a:ext>
              </a:extLst>
            </p:cNvPr>
            <p:cNvSpPr/>
            <p:nvPr/>
          </p:nvSpPr>
          <p:spPr>
            <a:xfrm>
              <a:off x="349268" y="1333263"/>
              <a:ext cx="304800" cy="228600"/>
            </a:xfrm>
            <a:prstGeom prst="ellipse">
              <a:avLst/>
            </a:prstGeom>
            <a:solidFill>
              <a:srgbClr val="9A2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546DCD8-3DCC-0846-9791-D8ED57B541FC}"/>
                </a:ext>
              </a:extLst>
            </p:cNvPr>
            <p:cNvSpPr/>
            <p:nvPr/>
          </p:nvSpPr>
          <p:spPr>
            <a:xfrm>
              <a:off x="2636025" y="3714750"/>
              <a:ext cx="259575" cy="181184"/>
            </a:xfrm>
            <a:prstGeom prst="ellipse">
              <a:avLst/>
            </a:prstGeom>
            <a:solidFill>
              <a:srgbClr val="CD2F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0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4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0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4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112" y="177800"/>
            <a:ext cx="8378000" cy="4707200"/>
          </a:xfrm>
        </p:spPr>
        <p:txBody>
          <a:bodyPr/>
          <a:lstStyle/>
          <a:p>
            <a:r>
              <a:rPr lang="en-US" sz="7333" dirty="0"/>
              <a:t>CẢM ƠN SỰ THEO DÕI CỦA CÁC EM!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B7954E3-4912-2B44-B4D6-08C3F13D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3" y="4749986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D488753-8DC4-E44D-B467-99AFA304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460" y="4857199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048D5-17B8-1C48-8850-9E613BA16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200" y="152538"/>
            <a:ext cx="1849821" cy="24889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44018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14400" y="503989"/>
            <a:ext cx="10363200" cy="1038460"/>
          </a:xfrm>
        </p:spPr>
        <p:txBody>
          <a:bodyPr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THAM KHẢO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805258"/>
              </p:ext>
            </p:extLst>
          </p:nvPr>
        </p:nvGraphicFramePr>
        <p:xfrm>
          <a:off x="609600" y="1317861"/>
          <a:ext cx="10972800" cy="55575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788497178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384969435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449904178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3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GIÁO KHOA</a:t>
                      </a:r>
                      <a:endParaRPr lang="en-US" sz="3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LIỆU TRÊN INTERNET</a:t>
                      </a:r>
                      <a:endParaRPr lang="en-US" sz="3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MỀM</a:t>
                      </a:r>
                      <a:endParaRPr lang="en-US" sz="3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11231528"/>
                  </a:ext>
                </a:extLst>
              </a:tr>
              <a:tr h="3728719">
                <a:tc>
                  <a:txBody>
                    <a:bodyPr/>
                    <a:lstStyle/>
                    <a:p>
                      <a:r>
                        <a:rPr lang="en-US" sz="3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6.</a:t>
                      </a:r>
                    </a:p>
                    <a:p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video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Youtube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google.</a:t>
                      </a:r>
                      <a:endParaRPr lang="en-US" sz="3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Adobe Presenter 11. Quick Time.</a:t>
                      </a:r>
                    </a:p>
                    <a:p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8706766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01401943"/>
      </p:ext>
    </p:extLst>
  </p:cSld>
  <p:clrMapOvr>
    <a:masterClrMapping/>
  </p:clrMapOvr>
  <p:transition spd="med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ga Drawing Grecian, Picture #1499176 Robes Drawing Greek #1889554 - PNG  Images - PNGio">
            <a:extLst>
              <a:ext uri="{FF2B5EF4-FFF2-40B4-BE49-F238E27FC236}">
                <a16:creationId xmlns:a16="http://schemas.microsoft.com/office/drawing/2014/main" id="{ABE89491-2F23-8442-83E0-885E7D6F7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r="16234"/>
          <a:stretch/>
        </p:blipFill>
        <p:spPr bwMode="auto">
          <a:xfrm flipH="1">
            <a:off x="320842" y="371475"/>
            <a:ext cx="3187711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38911D18-AD2C-534E-BAF2-69D1C7D761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5875" y="539842"/>
            <a:ext cx="2943225" cy="100629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914377">
              <a:buClrTx/>
              <a:buSzTx/>
              <a:defRPr/>
            </a:pPr>
            <a:r>
              <a:rPr lang="en-US" sz="6000" dirty="0">
                <a:solidFill>
                  <a:srgbClr val="A01127"/>
                </a:solidFill>
                <a:cs typeface="Arial"/>
              </a:rPr>
              <a:t>BÀI 10</a:t>
            </a:r>
            <a:endParaRPr lang="en-VN" sz="6000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3BB873-BC43-3146-8520-F83AB2BF6C04}"/>
              </a:ext>
            </a:extLst>
          </p:cNvPr>
          <p:cNvSpPr/>
          <p:nvPr/>
        </p:nvSpPr>
        <p:spPr>
          <a:xfrm>
            <a:off x="3508553" y="1714500"/>
            <a:ext cx="78069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kern="0" dirty="0">
                <a:solidFill>
                  <a:srgbClr val="A01127"/>
                </a:solidFill>
                <a:latin typeface="PT Serif"/>
                <a:cs typeface="Arial"/>
                <a:sym typeface="PT Serif"/>
              </a:rPr>
              <a:t>HY LẠP VÀ LA MÃ CỔ ĐẠI</a:t>
            </a:r>
            <a:endParaRPr lang="en-VN" sz="2000" dirty="0"/>
          </a:p>
        </p:txBody>
      </p:sp>
      <p:sp>
        <p:nvSpPr>
          <p:cNvPr id="10" name="Freeform: Shape 24">
            <a:extLst>
              <a:ext uri="{FF2B5EF4-FFF2-40B4-BE49-F238E27FC236}">
                <a16:creationId xmlns:a16="http://schemas.microsoft.com/office/drawing/2014/main" id="{F22BE2BA-7263-DE49-91F4-AD44CB0A99CB}"/>
              </a:ext>
            </a:extLst>
          </p:cNvPr>
          <p:cNvSpPr/>
          <p:nvPr/>
        </p:nvSpPr>
        <p:spPr>
          <a:xfrm>
            <a:off x="3480873" y="3070836"/>
            <a:ext cx="2615127" cy="2483335"/>
          </a:xfrm>
          <a:prstGeom prst="flowChartDecision">
            <a:avLst/>
          </a:prstGeom>
          <a:blipFill dpi="0" rotWithShape="0">
            <a:blip r:embed="rId3"/>
            <a:srcRect/>
            <a:stretch>
              <a:fillRect t="-16000" b="-4000"/>
            </a:stretch>
          </a:blipFill>
          <a:ln w="12700">
            <a:solidFill>
              <a:srgbClr val="FF0000"/>
            </a:solidFill>
          </a:ln>
          <a:effectLst>
            <a:glow rad="211197">
              <a:srgbClr val="0070C0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8224" tIns="457637" rIns="518224" bIns="457637" numCol="1" spcCol="1270" anchor="ctr" anchorCtr="0">
            <a:noAutofit/>
          </a:bodyPr>
          <a:lstStyle/>
          <a:p>
            <a:pPr marL="0" lvl="0" indent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500" kern="1200"/>
          </a:p>
        </p:txBody>
      </p:sp>
      <p:sp>
        <p:nvSpPr>
          <p:cNvPr id="16" name="Freeform: Shape 29">
            <a:extLst>
              <a:ext uri="{FF2B5EF4-FFF2-40B4-BE49-F238E27FC236}">
                <a16:creationId xmlns:a16="http://schemas.microsoft.com/office/drawing/2014/main" id="{6BD0644E-D7B6-8E42-8AA3-E2793530BA46}"/>
              </a:ext>
            </a:extLst>
          </p:cNvPr>
          <p:cNvSpPr/>
          <p:nvPr/>
        </p:nvSpPr>
        <p:spPr>
          <a:xfrm>
            <a:off x="5801527" y="3409164"/>
            <a:ext cx="2615127" cy="2483335"/>
          </a:xfrm>
          <a:prstGeom prst="flowChartDecisi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3000" b="4000"/>
            </a:stretch>
          </a:blipFill>
          <a:ln w="12700">
            <a:solidFill>
              <a:srgbClr val="FF0000"/>
            </a:solidFill>
          </a:ln>
          <a:effectLst>
            <a:glow rad="374037">
              <a:srgbClr val="00B050"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9637" tIns="332917" rIns="289638" bIns="332916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/>
              <a:t>   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5B5C2E-41EE-B949-892F-DF5D83E12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149" y="329166"/>
            <a:ext cx="1621564" cy="1427643"/>
          </a:xfrm>
          <a:prstGeom prst="ellipse">
            <a:avLst/>
          </a:prstGeom>
        </p:spPr>
      </p:pic>
      <p:sp>
        <p:nvSpPr>
          <p:cNvPr id="20" name="Decision 19">
            <a:extLst>
              <a:ext uri="{FF2B5EF4-FFF2-40B4-BE49-F238E27FC236}">
                <a16:creationId xmlns:a16="http://schemas.microsoft.com/office/drawing/2014/main" id="{CA4A7A78-6D08-7E48-BA6B-65A615865B7E}"/>
              </a:ext>
            </a:extLst>
          </p:cNvPr>
          <p:cNvSpPr/>
          <p:nvPr/>
        </p:nvSpPr>
        <p:spPr>
          <a:xfrm>
            <a:off x="8150927" y="3113567"/>
            <a:ext cx="2719292" cy="2483336"/>
          </a:xfrm>
          <a:prstGeom prst="flowChartDecision">
            <a:avLst/>
          </a:prstGeom>
          <a:blipFill dpi="0" rotWithShape="1">
            <a:blip r:embed="rId6"/>
            <a:srcRect/>
            <a:stretch>
              <a:fillRect t="3000"/>
            </a:stretch>
          </a:blipFill>
          <a:effectLst>
            <a:glow rad="163434">
              <a:schemeClr val="accent1">
                <a:lumMod val="5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5922982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  <p:bldP spid="16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839048B8-77F0-EC44-ADEC-E82824D5269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 descr="&quot;&quot;">
            <a:extLst>
              <a:ext uri="{FF2B5EF4-FFF2-40B4-BE49-F238E27FC236}">
                <a16:creationId xmlns:a16="http://schemas.microsoft.com/office/drawing/2014/main" id="{856BD63A-57D5-CB40-AAA7-5757A60D0E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08025" y="847725"/>
            <a:ext cx="4619625" cy="46196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B2C61D-019D-3643-A06C-255C3C411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9375" y="1160463"/>
            <a:ext cx="3554413" cy="3987800"/>
          </a:xfrm>
        </p:spPr>
        <p:txBody>
          <a:bodyPr/>
          <a:lstStyle/>
          <a:p>
            <a:pPr algn="ctr" eaLnBrk="1" hangingPunct="1"/>
            <a:r>
              <a:rPr lang="en-US" altLang="en-US" sz="5400">
                <a:solidFill>
                  <a:srgbClr val="FFFFFF"/>
                </a:solidFill>
                <a:latin typeface="#9Slide03 AllRoundGothic" panose="020B0703020202020104" pitchFamily="34" charset="77"/>
              </a:rPr>
              <a:t>MỤC TIÊU BÀI HỌC</a:t>
            </a:r>
          </a:p>
        </p:txBody>
      </p:sp>
      <p:sp>
        <p:nvSpPr>
          <p:cNvPr id="12" name="Freeform: Shape 11" descr="&quot;&quot;">
            <a:extLst>
              <a:ext uri="{FF2B5EF4-FFF2-40B4-BE49-F238E27FC236}">
                <a16:creationId xmlns:a16="http://schemas.microsoft.com/office/drawing/2014/main" id="{9743E6FB-FAAF-B64E-B38D-BD519315AF1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30225" y="0"/>
            <a:ext cx="1155700" cy="590550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 descr="&quot;&quot;">
            <a:extLst>
              <a:ext uri="{FF2B5EF4-FFF2-40B4-BE49-F238E27FC236}">
                <a16:creationId xmlns:a16="http://schemas.microsoft.com/office/drawing/2014/main" id="{F652155D-2B4A-9340-9258-CE8A783502E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3960813" y="0"/>
            <a:ext cx="1738312" cy="958850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 descr="&quot;&quot;">
            <a:extLst>
              <a:ext uri="{FF2B5EF4-FFF2-40B4-BE49-F238E27FC236}">
                <a16:creationId xmlns:a16="http://schemas.microsoft.com/office/drawing/2014/main" id="{DAF893D1-FEA7-BA4D-B858-2F88CC6884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2936875"/>
            <a:ext cx="160338" cy="552450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CE08D152-421E-AA4D-A8FC-6FF303E6216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06643" y="591009"/>
          <a:ext cx="6407061" cy="5889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Freeform: Shape 17" descr="&quot;&quot;">
            <a:extLst>
              <a:ext uri="{FF2B5EF4-FFF2-40B4-BE49-F238E27FC236}">
                <a16:creationId xmlns:a16="http://schemas.microsoft.com/office/drawing/2014/main" id="{67F93B3C-334B-6743-AF87-08D74515EA2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5835650"/>
            <a:ext cx="1547813" cy="1022350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 descr="&quot;&quot;">
            <a:extLst>
              <a:ext uri="{FF2B5EF4-FFF2-40B4-BE49-F238E27FC236}">
                <a16:creationId xmlns:a16="http://schemas.microsoft.com/office/drawing/2014/main" id="{653590B6-14E6-5F43-8849-7463BE7860D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3405188" y="5718175"/>
            <a:ext cx="1771650" cy="113982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 descr="&quot;&quot;">
            <a:extLst>
              <a:ext uri="{FF2B5EF4-FFF2-40B4-BE49-F238E27FC236}">
                <a16:creationId xmlns:a16="http://schemas.microsoft.com/office/drawing/2014/main" id="{988E1DD1-34E1-E845-B4A5-E777BBBF472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132263" y="6259513"/>
            <a:ext cx="1566862" cy="598487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 descr="&quot;&quot;">
            <a:extLst>
              <a:ext uri="{FF2B5EF4-FFF2-40B4-BE49-F238E27FC236}">
                <a16:creationId xmlns:a16="http://schemas.microsoft.com/office/drawing/2014/main" id="{F8A12622-87D5-6946-AA2E-C3A48016D0C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938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A94492-4616-5645-A2E0-4EB4D22E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88" y="1577975"/>
            <a:ext cx="3940175" cy="4826000"/>
          </a:xfrm>
          <a:ln w="38100">
            <a:solidFill>
              <a:schemeClr val="accent2"/>
            </a:solidFill>
            <a:prstDash val="lgDash"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6000" b="1" dirty="0">
                <a:latin typeface="#9Slide03 AllRoundGothic" panose="020B0703020202020104" pitchFamily="34" charset="77"/>
              </a:rPr>
              <a:t>NỘI DUNG BÀI HỌC </a:t>
            </a:r>
          </a:p>
        </p:txBody>
      </p:sp>
      <p:cxnSp>
        <p:nvCxnSpPr>
          <p:cNvPr id="21" name="Straight Connector 20" descr="&quot;&quot;">
            <a:extLst>
              <a:ext uri="{FF2B5EF4-FFF2-40B4-BE49-F238E27FC236}">
                <a16:creationId xmlns:a16="http://schemas.microsoft.com/office/drawing/2014/main" id="{2628D74D-9F95-E846-8998-68CB105374F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729956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FC729A5-AA63-FA4D-80FA-86C2FA4D11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2907" y="1064579"/>
          <a:ext cx="678378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1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918372-841E-3447-AD9C-0500839DA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79" y="256675"/>
            <a:ext cx="11438021" cy="6352672"/>
          </a:xfrm>
          <a:prstGeom prst="rect">
            <a:avLst/>
          </a:prstGeom>
        </p:spPr>
      </p:pic>
      <p:sp>
        <p:nvSpPr>
          <p:cNvPr id="18" name="Google Shape;960;p34">
            <a:extLst>
              <a:ext uri="{FF2B5EF4-FFF2-40B4-BE49-F238E27FC236}">
                <a16:creationId xmlns:a16="http://schemas.microsoft.com/office/drawing/2014/main" id="{B7A4AAB8-656A-A34B-BB0D-7071442F1E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59157" y="256675"/>
            <a:ext cx="7219032" cy="1122400"/>
          </a:xfrm>
          <a:prstGeom prst="rect">
            <a:avLst/>
          </a:prstGeom>
          <a:solidFill>
            <a:srgbClr val="9CC45A">
              <a:alpha val="59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5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5867" dirty="0" err="1">
                <a:solidFill>
                  <a:schemeClr val="bg1"/>
                </a:solidFill>
                <a:latin typeface="SVN-Blenda Script" panose="02000804000000020003" pitchFamily="2" charset="0"/>
              </a:rPr>
              <a:t>Điều</a:t>
            </a:r>
            <a:r>
              <a:rPr lang="en-US" sz="5867" dirty="0">
                <a:solidFill>
                  <a:schemeClr val="bg1"/>
                </a:solidFill>
                <a:latin typeface="SVN-Blenda Script" panose="02000804000000020003" pitchFamily="2" charset="0"/>
              </a:rPr>
              <a:t> </a:t>
            </a:r>
            <a:r>
              <a:rPr lang="en-US" sz="5867" dirty="0" err="1">
                <a:solidFill>
                  <a:schemeClr val="bg1"/>
                </a:solidFill>
                <a:latin typeface="SVN-Blenda Script" panose="02000804000000020003" pitchFamily="2" charset="0"/>
              </a:rPr>
              <a:t>kiện</a:t>
            </a:r>
            <a:r>
              <a:rPr lang="en-US" sz="5867" dirty="0">
                <a:solidFill>
                  <a:schemeClr val="bg1"/>
                </a:solidFill>
                <a:latin typeface="SVN-Blenda Script" panose="02000804000000020003" pitchFamily="2" charset="0"/>
              </a:rPr>
              <a:t> </a:t>
            </a:r>
            <a:r>
              <a:rPr lang="en-US" sz="5867" dirty="0" err="1">
                <a:solidFill>
                  <a:schemeClr val="bg1"/>
                </a:solidFill>
                <a:latin typeface="SVN-Blenda Script" panose="02000804000000020003" pitchFamily="2" charset="0"/>
              </a:rPr>
              <a:t>tự</a:t>
            </a:r>
            <a:r>
              <a:rPr lang="en-US" sz="5867" dirty="0">
                <a:solidFill>
                  <a:schemeClr val="bg1"/>
                </a:solidFill>
                <a:latin typeface="SVN-Blenda Script" panose="02000804000000020003" pitchFamily="2" charset="0"/>
              </a:rPr>
              <a:t> </a:t>
            </a:r>
            <a:r>
              <a:rPr lang="en-US" sz="5867" dirty="0" err="1">
                <a:solidFill>
                  <a:schemeClr val="bg1"/>
                </a:solidFill>
                <a:latin typeface="SVN-Blenda Script" panose="02000804000000020003" pitchFamily="2" charset="0"/>
              </a:rPr>
              <a:t>nhiên</a:t>
            </a:r>
            <a:endParaRPr lang="en-US" sz="5867" dirty="0">
              <a:solidFill>
                <a:schemeClr val="bg1"/>
              </a:solidFill>
              <a:latin typeface="SVN-Blenda Script" panose="02000804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260652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17A7C373-7290-2D45-8FD0-BB91B563D4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6F225-862E-9F4C-923D-21CC5DCF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6" y="958717"/>
            <a:ext cx="3733800" cy="871979"/>
          </a:xfr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Chia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nhóm</a:t>
            </a:r>
            <a:endParaRPr lang="en-US" sz="6000" dirty="0">
              <a:latin typeface="SVN-Blenda Script" panose="02000804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AAECA-B080-794D-BD1E-F34836949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2502567"/>
            <a:ext cx="6226175" cy="3672807"/>
          </a:xfrm>
          <a:ln w="5715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60000"/>
              </a:lnSpc>
              <a:buFont typeface="Arial" panose="020B0604020202020204" pitchFamily="34" charset="0"/>
              <a:buNone/>
            </a:pPr>
            <a:endParaRPr lang="en-US" alt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 algn="just" eaLnBrk="1" hangingPunct="1">
              <a:lnSpc>
                <a:spcPct val="160000"/>
              </a:lnSpc>
              <a:buFont typeface="Arial" panose="020B0604020202020204" pitchFamily="34" charset="0"/>
              <a:buNone/>
            </a:pP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0" name="Freeform: Shape 9" descr="&quot;&quot;">
            <a:extLst>
              <a:ext uri="{FF2B5EF4-FFF2-40B4-BE49-F238E27FC236}">
                <a16:creationId xmlns:a16="http://schemas.microsoft.com/office/drawing/2014/main" id="{B6B03FBE-0A37-CF44-AB23-E4D6369C8E8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209213" y="0"/>
            <a:ext cx="1135062" cy="47783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 descr="&quot;&quot;">
            <a:extLst>
              <a:ext uri="{FF2B5EF4-FFF2-40B4-BE49-F238E27FC236}">
                <a16:creationId xmlns:a16="http://schemas.microsoft.com/office/drawing/2014/main" id="{8D111427-91DF-9249-88FF-3266614D946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2624138"/>
            <a:ext cx="812800" cy="812800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Block Arc 13" descr="&quot;&quot;">
            <a:extLst>
              <a:ext uri="{FF2B5EF4-FFF2-40B4-BE49-F238E27FC236}">
                <a16:creationId xmlns:a16="http://schemas.microsoft.com/office/drawing/2014/main" id="{0580651C-298C-FE49-8D79-BED6B72F4C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8912225" y="1201738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 descr="&quot;&quot;">
            <a:extLst>
              <a:ext uri="{FF2B5EF4-FFF2-40B4-BE49-F238E27FC236}">
                <a16:creationId xmlns:a16="http://schemas.microsoft.com/office/drawing/2014/main" id="{E3302AF0-7BE7-6D4C-A6FC-C04BC8331E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0"/>
            <a:ext cx="2314575" cy="1550988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 descr="&quot;&quot;">
            <a:extLst>
              <a:ext uri="{FF2B5EF4-FFF2-40B4-BE49-F238E27FC236}">
                <a16:creationId xmlns:a16="http://schemas.microsoft.com/office/drawing/2014/main" id="{58D4E190-D938-E149-B7A2-7EA708DE85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725275" y="1331913"/>
            <a:ext cx="0" cy="1597025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 descr="&quot;&quot;">
            <a:extLst>
              <a:ext uri="{FF2B5EF4-FFF2-40B4-BE49-F238E27FC236}">
                <a16:creationId xmlns:a16="http://schemas.microsoft.com/office/drawing/2014/main" id="{D907B1A4-2B92-4F49-9BD2-BC8E7FD3E3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006138" y="4111625"/>
            <a:ext cx="1185862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 descr="&quot;&quot;">
            <a:extLst>
              <a:ext uri="{FF2B5EF4-FFF2-40B4-BE49-F238E27FC236}">
                <a16:creationId xmlns:a16="http://schemas.microsoft.com/office/drawing/2014/main" id="{FC6C0EA0-B335-9C42-9D9A-CACBB85AEAE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0992895">
            <a:off x="6086475" y="4144963"/>
            <a:ext cx="4084638" cy="40830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 descr="&quot;&quot;">
            <a:extLst>
              <a:ext uri="{FF2B5EF4-FFF2-40B4-BE49-F238E27FC236}">
                <a16:creationId xmlns:a16="http://schemas.microsoft.com/office/drawing/2014/main" id="{EF2037B4-4BF0-FB41-8D82-6F876A09C6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4962525"/>
            <a:ext cx="2643187" cy="1895475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EAC96D-0169-A949-8D18-9A83CBDCF3E8}"/>
              </a:ext>
            </a:extLst>
          </p:cNvPr>
          <p:cNvSpPr/>
          <p:nvPr/>
        </p:nvSpPr>
        <p:spPr>
          <a:xfrm>
            <a:off x="574739" y="2544006"/>
            <a:ext cx="6096000" cy="344870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base">
              <a:lnSpc>
                <a:spcPct val="16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Cả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lớp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sẽ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chia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làm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4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nhóm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làm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theo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nhiệm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vụ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trong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phiếu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học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tâp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Sau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khi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hết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thời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gian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làm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bài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thì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giáo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viên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sẽ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mời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các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nhóm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lần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lượt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đứng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dậy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trình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bày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7B8017-ED8C-C24E-AE46-53BC22559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469" y="317844"/>
            <a:ext cx="1943332" cy="1951843"/>
          </a:xfrm>
          <a:prstGeom prst="rect">
            <a:avLst/>
          </a:prstGeom>
        </p:spPr>
      </p:pic>
      <p:pic>
        <p:nvPicPr>
          <p:cNvPr id="23" name="Picture 2" descr="3.1 - Unit 1 - A helping hand - Vocabulary 2 | Baamboozle">
            <a:extLst>
              <a:ext uri="{FF2B5EF4-FFF2-40B4-BE49-F238E27FC236}">
                <a16:creationId xmlns:a16="http://schemas.microsoft.com/office/drawing/2014/main" id="{04F31DB3-6B3B-2B4A-BB8F-9645C2677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913" y="-6690"/>
            <a:ext cx="5391087" cy="523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oạn sử 6 bài 10 Hy Lạp và La Mã cổ đại (SGK Kết nối tri thức)">
            <a:extLst>
              <a:ext uri="{FF2B5EF4-FFF2-40B4-BE49-F238E27FC236}">
                <a16:creationId xmlns:a16="http://schemas.microsoft.com/office/drawing/2014/main" id="{C60FA948-8292-9841-8108-3B5A0BC0F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1" r="21930" b="-2"/>
          <a:stretch>
            <a:fillRect/>
          </a:stretch>
        </p:blipFill>
        <p:spPr bwMode="auto">
          <a:xfrm>
            <a:off x="-1" y="0"/>
            <a:ext cx="12192001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6C0F2C-48EE-F041-8D7C-9BBC8D6E0351}"/>
              </a:ext>
            </a:extLst>
          </p:cNvPr>
          <p:cNvSpPr txBox="1"/>
          <p:nvPr/>
        </p:nvSpPr>
        <p:spPr>
          <a:xfrm>
            <a:off x="2855494" y="6079959"/>
            <a:ext cx="6481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lý của Hy Lạp cổ đại</a:t>
            </a:r>
          </a:p>
        </p:txBody>
      </p:sp>
    </p:spTree>
    <p:extLst>
      <p:ext uri="{BB962C8B-B14F-4D97-AF65-F5344CB8AC3E}">
        <p14:creationId xmlns:p14="http://schemas.microsoft.com/office/powerpoint/2010/main" val="322882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0,2141384940,C:\Users\Administrator\Desktop\BAI SOAN HOAN CHINH\BAI 8 AN DO CO DAI_pptx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1112</Words>
  <Application>Microsoft Office PowerPoint</Application>
  <PresentationFormat>Widescreen</PresentationFormat>
  <Paragraphs>133</Paragraphs>
  <Slides>36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67" baseType="lpstr">
      <vt:lpstr>微软雅黑</vt:lpstr>
      <vt:lpstr>#9Slide03 AllRoundGothic</vt:lpstr>
      <vt:lpstr>#9Slide03 Arima Madurai Bold</vt:lpstr>
      <vt:lpstr>#9Slide05 Lobster</vt:lpstr>
      <vt:lpstr>Arial</vt:lpstr>
      <vt:lpstr>Brush Script MT</vt:lpstr>
      <vt:lpstr>Calibri</vt:lpstr>
      <vt:lpstr>Calibri Light</vt:lpstr>
      <vt:lpstr>Cambria</vt:lpstr>
      <vt:lpstr>等线</vt:lpstr>
      <vt:lpstr>Livvic</vt:lpstr>
      <vt:lpstr>Open Sans</vt:lpstr>
      <vt:lpstr>PT Serif</vt:lpstr>
      <vt:lpstr>Rajdhani</vt:lpstr>
      <vt:lpstr>Roboto</vt:lpstr>
      <vt:lpstr>Roboto Condensed</vt:lpstr>
      <vt:lpstr>Roboto Condensed Light</vt:lpstr>
      <vt:lpstr>Roboto Slab</vt:lpstr>
      <vt:lpstr>Snell Roundhand Black</vt:lpstr>
      <vt:lpstr>SVN-Blenda Script</vt:lpstr>
      <vt:lpstr>Tahoma</vt:lpstr>
      <vt:lpstr>Times New Roman</vt:lpstr>
      <vt:lpstr>Wingdings</vt:lpstr>
      <vt:lpstr>Lección de Historia de España by Slidesgo</vt:lpstr>
      <vt:lpstr>1_Lección de Historia de España by Slidesgo</vt:lpstr>
      <vt:lpstr>8_Office Theme</vt:lpstr>
      <vt:lpstr>Simple Light</vt:lpstr>
      <vt:lpstr>Office Theme</vt:lpstr>
      <vt:lpstr>1_Office Theme</vt:lpstr>
      <vt:lpstr>2_Lección de Historia de España by Slidesgo</vt:lpstr>
      <vt:lpstr>2_Office Theme</vt:lpstr>
      <vt:lpstr>A.  Khởi Động</vt:lpstr>
      <vt:lpstr>PowerPoint Presentation</vt:lpstr>
      <vt:lpstr>HÌNH THÀNH KIẾN THỨC</vt:lpstr>
      <vt:lpstr>BÀI 10</vt:lpstr>
      <vt:lpstr>MỤC TIÊU BÀI HỌC</vt:lpstr>
      <vt:lpstr>NỘI DUNG BÀI HỌC </vt:lpstr>
      <vt:lpstr>I. Điều kiện tự nhiên</vt:lpstr>
      <vt:lpstr>Chia nhóm</vt:lpstr>
      <vt:lpstr>PowerPoint Presentation</vt:lpstr>
      <vt:lpstr>PowerPoint Presentation</vt:lpstr>
      <vt:lpstr>PowerPoint Presentation</vt:lpstr>
      <vt:lpstr>Tác động đến kinh tế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Tác động đến kinh tế</vt:lpstr>
      <vt:lpstr>PowerPoint Presentation</vt:lpstr>
      <vt:lpstr>PowerPoint Presentation</vt:lpstr>
      <vt:lpstr>PowerPoint Presentation</vt:lpstr>
      <vt:lpstr>LUYỆN TẬP, VẬN DỤNG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SỰ THEO DÕI CỦA CÁC EM!</vt:lpstr>
      <vt:lpstr>TÀI LIỆU THAM KHẢO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A.  Khởi Động</dc:title>
  <dc:creator>Nguyễn hướng đức</dc:creator>
  <cp:lastModifiedBy>ASUS</cp:lastModifiedBy>
  <cp:revision>13</cp:revision>
  <dcterms:created xsi:type="dcterms:W3CDTF">2021-11-08T15:19:10Z</dcterms:created>
  <dcterms:modified xsi:type="dcterms:W3CDTF">2025-12-08T13:28:56Z</dcterms:modified>
</cp:coreProperties>
</file>